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2.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3.xml" ContentType="application/vnd.openxmlformats-officedocument.them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theme/theme4.xml" ContentType="application/vnd.openxmlformats-officedocument.theme+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theme/theme5.xml" ContentType="application/vnd.openxmlformats-officedocument.theme+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theme/theme6.xml" ContentType="application/vnd.openxmlformats-officedocument.theme+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theme/theme7.xml" ContentType="application/vnd.openxmlformats-officedocument.theme+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heme/theme8.xml" ContentType="application/vnd.openxmlformats-officedocument.theme+xml"/>
  <Override PartName="/ppt/tags/tag313.xml" ContentType="application/vnd.openxmlformats-officedocument.presentationml.tags+xml"/>
  <Override PartName="/ppt/tags/tag314.xml" ContentType="application/vnd.openxmlformats-officedocument.presentationml.tags+xml"/>
  <Override PartName="/ppt/theme/theme9.xml" ContentType="application/vnd.openxmlformats-officedocument.theme+xml"/>
  <Override PartName="/ppt/tags/tag315.xml" ContentType="application/vnd.openxmlformats-officedocument.presentationml.tags+xml"/>
  <Override PartName="/ppt/tags/tag316.xml" ContentType="application/vnd.openxmlformats-officedocument.presentationml.tags+xml"/>
  <Override PartName="/ppt/notesSlides/notesSlide1.xml" ContentType="application/vnd.openxmlformats-officedocument.presentationml.notesSlide+xml"/>
  <Override PartName="/ppt/tags/tag317.xml" ContentType="application/vnd.openxmlformats-officedocument.presentationml.tags+xml"/>
  <Override PartName="/ppt/tags/tag318.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19.xml" ContentType="application/vnd.openxmlformats-officedocument.presentationml.tags+xml"/>
  <Override PartName="/ppt/tags/tag320.xml" ContentType="application/vnd.openxmlformats-officedocument.presentationml.tags+xml"/>
  <Override PartName="/ppt/notesSlides/notesSlide4.xml" ContentType="application/vnd.openxmlformats-officedocument.presentationml.notesSlide+xml"/>
  <Override PartName="/ppt/tags/tag321.xml" ContentType="application/vnd.openxmlformats-officedocument.presentationml.tags+xml"/>
  <Override PartName="/ppt/notesSlides/notesSlide5.xml" ContentType="application/vnd.openxmlformats-officedocument.presentationml.notesSlide+xml"/>
  <Override PartName="/ppt/tags/tag322.xml" ContentType="application/vnd.openxmlformats-officedocument.presentationml.tags+xml"/>
  <Override PartName="/ppt/tags/tag323.xml" ContentType="application/vnd.openxmlformats-officedocument.presentationml.tags+xml"/>
  <Override PartName="/ppt/notesSlides/notesSlide6.xml" ContentType="application/vnd.openxmlformats-officedocument.presentationml.notesSlide+xml"/>
  <Override PartName="/ppt/tags/tag324.xml" ContentType="application/vnd.openxmlformats-officedocument.presentationml.tags+xml"/>
  <Override PartName="/ppt/notesSlides/notesSlide7.xml" ContentType="application/vnd.openxmlformats-officedocument.presentationml.notesSlide+xml"/>
  <Override PartName="/ppt/tags/tag32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26.xml" ContentType="application/vnd.openxmlformats-officedocument.presentationml.tags+xml"/>
  <Override PartName="/ppt/tags/tag32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3" r:id="rId5"/>
    <p:sldMasterId id="2147483998" r:id="rId6"/>
    <p:sldMasterId id="2147484042" r:id="rId7"/>
    <p:sldMasterId id="2147484120" r:id="rId8"/>
    <p:sldMasterId id="2147484195" r:id="rId9"/>
    <p:sldMasterId id="2147484330" r:id="rId10"/>
    <p:sldMasterId id="2147484404" r:id="rId11"/>
  </p:sldMasterIdLst>
  <p:notesMasterIdLst>
    <p:notesMasterId r:id="rId21"/>
  </p:notesMasterIdLst>
  <p:handoutMasterIdLst>
    <p:handoutMasterId r:id="rId22"/>
  </p:handoutMasterIdLst>
  <p:sldIdLst>
    <p:sldId id="646" r:id="rId12"/>
    <p:sldId id="701" r:id="rId13"/>
    <p:sldId id="702" r:id="rId14"/>
    <p:sldId id="817" r:id="rId15"/>
    <p:sldId id="259" r:id="rId16"/>
    <p:sldId id="816" r:id="rId17"/>
    <p:sldId id="819" r:id="rId18"/>
    <p:sldId id="818" r:id="rId19"/>
    <p:sldId id="696" r:id="rId20"/>
  </p:sldIdLst>
  <p:sldSz cx="9144000" cy="6858000" type="screen4x3"/>
  <p:notesSz cx="6797675" cy="9928225"/>
  <p:defaultTextStyle>
    <a:defPPr>
      <a:defRPr lang="en-GB"/>
    </a:defPPr>
    <a:lvl1pPr algn="l" rtl="0" fontAlgn="base">
      <a:spcBef>
        <a:spcPct val="0"/>
      </a:spcBef>
      <a:spcAft>
        <a:spcPct val="0"/>
      </a:spcAft>
      <a:defRPr sz="1200" kern="1200">
        <a:solidFill>
          <a:schemeClr val="bg1"/>
        </a:solidFill>
        <a:latin typeface="Arial" charset="0"/>
        <a:ea typeface="ＭＳ Ｐゴシック" charset="0"/>
        <a:cs typeface="Arial" charset="0"/>
      </a:defRPr>
    </a:lvl1pPr>
    <a:lvl2pPr marL="457200" algn="l" rtl="0" fontAlgn="base">
      <a:spcBef>
        <a:spcPct val="0"/>
      </a:spcBef>
      <a:spcAft>
        <a:spcPct val="0"/>
      </a:spcAft>
      <a:defRPr sz="1200" kern="1200">
        <a:solidFill>
          <a:schemeClr val="bg1"/>
        </a:solidFill>
        <a:latin typeface="Arial" charset="0"/>
        <a:ea typeface="ＭＳ Ｐゴシック" charset="0"/>
        <a:cs typeface="Arial" charset="0"/>
      </a:defRPr>
    </a:lvl2pPr>
    <a:lvl3pPr marL="914400" algn="l" rtl="0" fontAlgn="base">
      <a:spcBef>
        <a:spcPct val="0"/>
      </a:spcBef>
      <a:spcAft>
        <a:spcPct val="0"/>
      </a:spcAft>
      <a:defRPr sz="1200" kern="1200">
        <a:solidFill>
          <a:schemeClr val="bg1"/>
        </a:solidFill>
        <a:latin typeface="Arial" charset="0"/>
        <a:ea typeface="ＭＳ Ｐゴシック" charset="0"/>
        <a:cs typeface="Arial" charset="0"/>
      </a:defRPr>
    </a:lvl3pPr>
    <a:lvl4pPr marL="1371600" algn="l" rtl="0" fontAlgn="base">
      <a:spcBef>
        <a:spcPct val="0"/>
      </a:spcBef>
      <a:spcAft>
        <a:spcPct val="0"/>
      </a:spcAft>
      <a:defRPr sz="1200" kern="1200">
        <a:solidFill>
          <a:schemeClr val="bg1"/>
        </a:solidFill>
        <a:latin typeface="Arial" charset="0"/>
        <a:ea typeface="ＭＳ Ｐゴシック" charset="0"/>
        <a:cs typeface="Arial" charset="0"/>
      </a:defRPr>
    </a:lvl4pPr>
    <a:lvl5pPr marL="1828800" algn="l" rtl="0" fontAlgn="base">
      <a:spcBef>
        <a:spcPct val="0"/>
      </a:spcBef>
      <a:spcAft>
        <a:spcPct val="0"/>
      </a:spcAft>
      <a:defRPr sz="1200" kern="1200">
        <a:solidFill>
          <a:schemeClr val="bg1"/>
        </a:solidFill>
        <a:latin typeface="Arial" charset="0"/>
        <a:ea typeface="ＭＳ Ｐゴシック" charset="0"/>
        <a:cs typeface="Arial" charset="0"/>
      </a:defRPr>
    </a:lvl5pPr>
    <a:lvl6pPr marL="2286000" algn="l" defTabSz="457200" rtl="0" eaLnBrk="1" latinLnBrk="0" hangingPunct="1">
      <a:defRPr sz="1200" kern="1200">
        <a:solidFill>
          <a:schemeClr val="bg1"/>
        </a:solidFill>
        <a:latin typeface="Arial" charset="0"/>
        <a:ea typeface="ＭＳ Ｐゴシック" charset="0"/>
        <a:cs typeface="Arial" charset="0"/>
      </a:defRPr>
    </a:lvl6pPr>
    <a:lvl7pPr marL="2743200" algn="l" defTabSz="457200" rtl="0" eaLnBrk="1" latinLnBrk="0" hangingPunct="1">
      <a:defRPr sz="1200" kern="1200">
        <a:solidFill>
          <a:schemeClr val="bg1"/>
        </a:solidFill>
        <a:latin typeface="Arial" charset="0"/>
        <a:ea typeface="ＭＳ Ｐゴシック" charset="0"/>
        <a:cs typeface="Arial" charset="0"/>
      </a:defRPr>
    </a:lvl7pPr>
    <a:lvl8pPr marL="3200400" algn="l" defTabSz="457200" rtl="0" eaLnBrk="1" latinLnBrk="0" hangingPunct="1">
      <a:defRPr sz="1200" kern="1200">
        <a:solidFill>
          <a:schemeClr val="bg1"/>
        </a:solidFill>
        <a:latin typeface="Arial" charset="0"/>
        <a:ea typeface="ＭＳ Ｐゴシック" charset="0"/>
        <a:cs typeface="Arial" charset="0"/>
      </a:defRPr>
    </a:lvl8pPr>
    <a:lvl9pPr marL="3657600" algn="l" defTabSz="457200" rtl="0" eaLnBrk="1" latinLnBrk="0" hangingPunct="1">
      <a:defRPr sz="1200" kern="1200">
        <a:solidFill>
          <a:schemeClr val="bg1"/>
        </a:solidFill>
        <a:latin typeface="Arial" charset="0"/>
        <a:ea typeface="ＭＳ Ｐゴシック" charset="0"/>
        <a:cs typeface="Arial" charset="0"/>
      </a:defRPr>
    </a:lvl9pPr>
  </p:defaultTextStyle>
  <p:extLst>
    <p:ext uri="{EFAFB233-063F-42B5-8137-9DF3F51BA10A}">
      <p15:sldGuideLst xmlns:p15="http://schemas.microsoft.com/office/powerpoint/2012/main">
        <p15:guide id="1" orient="horz" pos="442">
          <p15:clr>
            <a:srgbClr val="A4A3A4"/>
          </p15:clr>
        </p15:guide>
        <p15:guide id="2" orient="horz" pos="4264">
          <p15:clr>
            <a:srgbClr val="A4A3A4"/>
          </p15:clr>
        </p15:guide>
        <p15:guide id="3" orient="horz" pos="3934">
          <p15:clr>
            <a:srgbClr val="A4A3A4"/>
          </p15:clr>
        </p15:guide>
        <p15:guide id="4" orient="horz" pos="1170">
          <p15:clr>
            <a:srgbClr val="A4A3A4"/>
          </p15:clr>
        </p15:guide>
        <p15:guide id="5" orient="horz" pos="1039">
          <p15:clr>
            <a:srgbClr val="A4A3A4"/>
          </p15:clr>
        </p15:guide>
        <p15:guide id="6" orient="horz" pos="180">
          <p15:clr>
            <a:srgbClr val="A4A3A4"/>
          </p15:clr>
        </p15:guide>
        <p15:guide id="7" orient="horz" pos="4178">
          <p15:clr>
            <a:srgbClr val="A4A3A4"/>
          </p15:clr>
        </p15:guide>
        <p15:guide id="8" orient="horz" pos="4235">
          <p15:clr>
            <a:srgbClr val="A4A3A4"/>
          </p15:clr>
        </p15:guide>
        <p15:guide id="9" orient="horz" pos="4200">
          <p15:clr>
            <a:srgbClr val="A4A3A4"/>
          </p15:clr>
        </p15:guide>
        <p15:guide id="10" orient="horz" pos="4286">
          <p15:clr>
            <a:srgbClr val="A4A3A4"/>
          </p15:clr>
        </p15:guide>
        <p15:guide id="11" orient="horz" pos="4203">
          <p15:clr>
            <a:srgbClr val="A4A3A4"/>
          </p15:clr>
        </p15:guide>
        <p15:guide id="12" orient="horz" pos="4228">
          <p15:clr>
            <a:srgbClr val="A4A3A4"/>
          </p15:clr>
        </p15:guide>
        <p15:guide id="13" orient="horz" pos="4248">
          <p15:clr>
            <a:srgbClr val="A4A3A4"/>
          </p15:clr>
        </p15:guide>
        <p15:guide id="14" orient="horz" pos="4195">
          <p15:clr>
            <a:srgbClr val="A4A3A4"/>
          </p15:clr>
        </p15:guide>
        <p15:guide id="15" orient="horz" pos="4212">
          <p15:clr>
            <a:srgbClr val="A4A3A4"/>
          </p15:clr>
        </p15:guide>
        <p15:guide id="16" orient="horz" pos="470">
          <p15:clr>
            <a:srgbClr val="A4A3A4"/>
          </p15:clr>
        </p15:guide>
        <p15:guide id="17" orient="horz" pos="459">
          <p15:clr>
            <a:srgbClr val="A4A3A4"/>
          </p15:clr>
        </p15:guide>
        <p15:guide id="18" orient="horz" pos="114">
          <p15:clr>
            <a:srgbClr val="A4A3A4"/>
          </p15:clr>
        </p15:guide>
        <p15:guide id="19" orient="horz" pos="7">
          <p15:clr>
            <a:srgbClr val="A4A3A4"/>
          </p15:clr>
        </p15:guide>
        <p15:guide id="20" pos="377">
          <p15:clr>
            <a:srgbClr val="A4A3A4"/>
          </p15:clr>
        </p15:guide>
        <p15:guide id="21" pos="5759">
          <p15:clr>
            <a:srgbClr val="A4A3A4"/>
          </p15:clr>
        </p15:guide>
        <p15:guide id="22" pos="5748">
          <p15:clr>
            <a:srgbClr val="A4A3A4"/>
          </p15:clr>
        </p15:guide>
        <p15:guide id="23" pos="5739">
          <p15:clr>
            <a:srgbClr val="A4A3A4"/>
          </p15:clr>
        </p15:guide>
        <p15:guide id="24" pos="5697">
          <p15:clr>
            <a:srgbClr val="A4A3A4"/>
          </p15:clr>
        </p15:guide>
        <p15:guide id="25" pos="5702">
          <p15:clr>
            <a:srgbClr val="A4A3A4"/>
          </p15:clr>
        </p15:guide>
        <p15:guide id="26" pos="5706">
          <p15:clr>
            <a:srgbClr val="A4A3A4"/>
          </p15:clr>
        </p15:guide>
        <p15:guide id="27" pos="86">
          <p15:clr>
            <a:srgbClr val="A4A3A4"/>
          </p15:clr>
        </p15:guide>
        <p15:guide id="28">
          <p15:clr>
            <a:srgbClr val="A4A3A4"/>
          </p15:clr>
        </p15:guide>
        <p15:guide id="29" pos="5722">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C2245"/>
    <a:srgbClr val="FFCC99"/>
    <a:srgbClr val="000099"/>
    <a:srgbClr val="FF9966"/>
    <a:srgbClr val="463898"/>
    <a:srgbClr val="00EAD4"/>
    <a:srgbClr val="691797"/>
    <a:srgbClr val="D60093"/>
    <a:srgbClr val="0000CC"/>
    <a:srgbClr val="E3E0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EC20E35-A176-4012-BC5E-935CFFF8708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99" autoAdjust="0"/>
    <p:restoredTop sz="98624" autoAdjust="0"/>
  </p:normalViewPr>
  <p:slideViewPr>
    <p:cSldViewPr snapToGrid="0" snapToObjects="1">
      <p:cViewPr varScale="1">
        <p:scale>
          <a:sx n="111" d="100"/>
          <a:sy n="111" d="100"/>
        </p:scale>
        <p:origin x="1644" y="96"/>
      </p:cViewPr>
      <p:guideLst>
        <p:guide orient="horz" pos="442"/>
        <p:guide orient="horz" pos="4264"/>
        <p:guide orient="horz" pos="3934"/>
        <p:guide orient="horz" pos="1170"/>
        <p:guide orient="horz" pos="1039"/>
        <p:guide orient="horz" pos="180"/>
        <p:guide orient="horz" pos="4178"/>
        <p:guide orient="horz" pos="4235"/>
        <p:guide orient="horz" pos="4200"/>
        <p:guide orient="horz" pos="4286"/>
        <p:guide orient="horz" pos="4203"/>
        <p:guide orient="horz" pos="4228"/>
        <p:guide orient="horz" pos="4248"/>
        <p:guide orient="horz" pos="4195"/>
        <p:guide orient="horz" pos="4212"/>
        <p:guide orient="horz" pos="470"/>
        <p:guide orient="horz" pos="459"/>
        <p:guide orient="horz" pos="114"/>
        <p:guide orient="horz" pos="7"/>
        <p:guide pos="377"/>
        <p:guide pos="5759"/>
        <p:guide pos="5748"/>
        <p:guide pos="5739"/>
        <p:guide pos="5697"/>
        <p:guide pos="5702"/>
        <p:guide pos="5706"/>
        <p:guide pos="86"/>
        <p:guide/>
        <p:guide pos="572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8960"/>
    </p:cViewPr>
  </p:sorterViewPr>
  <p:notesViewPr>
    <p:cSldViewPr snapToGrid="0" snapToObjects="1">
      <p:cViewPr varScale="1">
        <p:scale>
          <a:sx n="80" d="100"/>
          <a:sy n="80" d="100"/>
        </p:scale>
        <p:origin x="-1974"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4.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Master" Target="slideMasters/slideMaster7.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4.xml"/><Relationship Id="rId23" Type="http://schemas.openxmlformats.org/officeDocument/2006/relationships/presProps" Target="presProps.xml"/><Relationship Id="rId10" Type="http://schemas.openxmlformats.org/officeDocument/2006/relationships/slideMaster" Target="slideMasters/slideMaster6.xml"/><Relationship Id="rId19" Type="http://schemas.openxmlformats.org/officeDocument/2006/relationships/slide" Target="slides/slide8.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3" Type="http://schemas.openxmlformats.org/officeDocument/2006/relationships/tags" Target="../tags/tag316.xml"/><Relationship Id="rId2" Type="http://schemas.openxmlformats.org/officeDocument/2006/relationships/tags" Target="../tags/tag315.xml"/><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custDataLst>
              <p:tags r:id="rId2"/>
            </p:custDataLst>
          </p:nvPr>
        </p:nvSpPr>
        <p:spPr bwMode="auto">
          <a:xfrm>
            <a:off x="0" y="0"/>
            <a:ext cx="67976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Aft>
                <a:spcPct val="0"/>
              </a:spcAft>
              <a:defRPr sz="1200">
                <a:solidFill>
                  <a:schemeClr val="tx1"/>
                </a:solidFill>
                <a:latin typeface="Arial" charset="0"/>
                <a:ea typeface="+mn-ea"/>
                <a:cs typeface="Arial" charset="0"/>
              </a:defRPr>
            </a:lvl1pPr>
          </a:lstStyle>
          <a:p>
            <a:pPr algn="ctr">
              <a:defRPr/>
            </a:pPr>
            <a:r>
              <a:rPr lang="en-US" sz="900" b="1">
                <a:solidFill>
                  <a:srgbClr val="0000FF"/>
                </a:solidFill>
              </a:rPr>
              <a:t>OFFICIAL USE</a:t>
            </a:r>
            <a:r>
              <a:rPr lang="en-US" sz="900" b="1">
                <a:solidFill>
                  <a:srgbClr val="000000"/>
                </a:solidFill>
              </a:rPr>
              <a:t> </a:t>
            </a:r>
            <a:endParaRPr lang="en-US" sz="900" b="1" dirty="0">
              <a:solidFill>
                <a:srgbClr val="000000"/>
              </a:solidFill>
            </a:endParaRPr>
          </a:p>
        </p:txBody>
      </p:sp>
      <p:sp>
        <p:nvSpPr>
          <p:cNvPr id="6147"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Aft>
                <a:spcPct val="0"/>
              </a:spcAft>
              <a:defRPr sz="1200">
                <a:solidFill>
                  <a:schemeClr val="tx1"/>
                </a:solidFill>
                <a:latin typeface="Arial" charset="0"/>
                <a:ea typeface="+mn-ea"/>
                <a:cs typeface="Arial" charset="0"/>
              </a:defRPr>
            </a:lvl1pPr>
          </a:lstStyle>
          <a:p>
            <a:pPr>
              <a:defRPr/>
            </a:pPr>
            <a:endParaRPr lang="en-US" dirty="0">
              <a:latin typeface="Franklin Gothic Book"/>
              <a:cs typeface="Franklin Gothic Book"/>
            </a:endParaRPr>
          </a:p>
        </p:txBody>
      </p:sp>
      <p:sp>
        <p:nvSpPr>
          <p:cNvPr id="6148" name="Rectangle 4"/>
          <p:cNvSpPr>
            <a:spLocks noGrp="1" noChangeArrowheads="1"/>
          </p:cNvSpPr>
          <p:nvPr>
            <p:ph type="ftr" sz="quarter" idx="2"/>
            <p:custDataLst>
              <p:tags r:id="rId3"/>
            </p:custDataLst>
          </p:nvPr>
        </p:nvSpPr>
        <p:spPr bwMode="auto">
          <a:xfrm>
            <a:off x="0" y="9429750"/>
            <a:ext cx="67976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spcAft>
                <a:spcPct val="0"/>
              </a:spcAft>
              <a:defRPr sz="1200">
                <a:solidFill>
                  <a:schemeClr val="tx1"/>
                </a:solidFill>
                <a:latin typeface="Arial" charset="0"/>
                <a:ea typeface="+mn-ea"/>
                <a:cs typeface="Arial" charset="0"/>
              </a:defRPr>
            </a:lvl1pPr>
          </a:lstStyle>
          <a:p>
            <a:pPr algn="ctr">
              <a:defRPr/>
            </a:pPr>
            <a:r>
              <a:rPr lang="en-US" sz="900" b="1">
                <a:solidFill>
                  <a:srgbClr val="0000FF"/>
                </a:solidFill>
              </a:rPr>
              <a:t>OFFICIAL USE</a:t>
            </a:r>
            <a:r>
              <a:rPr lang="en-US" sz="900" b="1">
                <a:solidFill>
                  <a:srgbClr val="000000"/>
                </a:solidFill>
              </a:rPr>
              <a:t> </a:t>
            </a:r>
            <a:endParaRPr lang="en-US" sz="900" b="1" dirty="0">
              <a:solidFill>
                <a:srgbClr val="000000"/>
              </a:solidFill>
            </a:endParaRPr>
          </a:p>
        </p:txBody>
      </p:sp>
      <p:sp>
        <p:nvSpPr>
          <p:cNvPr id="6149" name="Rectangle 5"/>
          <p:cNvSpPr>
            <a:spLocks noGrp="1" noChangeArrowheads="1"/>
          </p:cNvSpPr>
          <p:nvPr>
            <p:ph type="sldNum" sz="quarter" idx="3"/>
          </p:nvPr>
        </p:nvSpPr>
        <p:spPr bwMode="auto">
          <a:xfrm>
            <a:off x="3849688"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solidFill>
                  <a:schemeClr val="tx1"/>
                </a:solidFill>
              </a:defRPr>
            </a:lvl1pPr>
          </a:lstStyle>
          <a:p>
            <a:fld id="{9D2012EC-129D-174F-A305-62EBE193575D}" type="slidenum">
              <a:rPr lang="en-GB">
                <a:latin typeface="Franklin Gothic Book"/>
                <a:cs typeface="Franklin Gothic Book"/>
              </a:rPr>
              <a:pPr/>
              <a:t>‹N°›</a:t>
            </a:fld>
            <a:endParaRPr lang="en-GB" dirty="0">
              <a:latin typeface="Franklin Gothic Book"/>
              <a:cs typeface="Franklin Gothic Book"/>
            </a:endParaRPr>
          </a:p>
        </p:txBody>
      </p:sp>
    </p:spTree>
    <p:extLst>
      <p:ext uri="{BB962C8B-B14F-4D97-AF65-F5344CB8AC3E}">
        <p14:creationId xmlns:p14="http://schemas.microsoft.com/office/powerpoint/2010/main" val="2406125402"/>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3" Type="http://schemas.openxmlformats.org/officeDocument/2006/relationships/tags" Target="../tags/tag314.xml"/><Relationship Id="rId2" Type="http://schemas.openxmlformats.org/officeDocument/2006/relationships/tags" Target="../tags/tag313.xml"/><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custDataLst>
              <p:tags r:id="rId2"/>
            </p:custDataLst>
          </p:nvPr>
        </p:nvSpPr>
        <p:spPr bwMode="auto">
          <a:xfrm>
            <a:off x="0" y="0"/>
            <a:ext cx="67976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Aft>
                <a:spcPct val="0"/>
              </a:spcAft>
              <a:defRPr lang="en-GB"/>
            </a:lvl1pPr>
          </a:lstStyle>
          <a:p>
            <a:pPr>
              <a:defRPr/>
            </a:pPr>
            <a:r>
              <a:rPr lang="en-GB" sz="900">
                <a:solidFill>
                  <a:srgbClr val="0000FF"/>
                </a:solidFill>
              </a:rPr>
              <a:t>OFFICIAL USE</a:t>
            </a:r>
            <a:r>
              <a:rPr lang="en-GB" sz="900">
                <a:solidFill>
                  <a:srgbClr val="000000"/>
                </a:solidFill>
              </a:rPr>
              <a:t> </a:t>
            </a:r>
          </a:p>
        </p:txBody>
      </p:sp>
      <p:sp>
        <p:nvSpPr>
          <p:cNvPr id="5123"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Aft>
                <a:spcPct val="0"/>
              </a:spcAft>
              <a:defRPr sz="1200">
                <a:solidFill>
                  <a:schemeClr val="tx1"/>
                </a:solidFill>
                <a:latin typeface="Franklin Gothic Book"/>
                <a:ea typeface="+mn-ea"/>
                <a:cs typeface="Franklin Gothic Book"/>
              </a:defRPr>
            </a:lvl1pPr>
          </a:lstStyle>
          <a:p>
            <a:pPr>
              <a:defRPr/>
            </a:pPr>
            <a:endParaRPr lang="en-US" dirty="0"/>
          </a:p>
        </p:txBody>
      </p:sp>
      <p:sp>
        <p:nvSpPr>
          <p:cNvPr id="3994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125" name="Rectangle 5"/>
          <p:cNvSpPr>
            <a:spLocks noGrp="1" noChangeArrowheads="1"/>
          </p:cNvSpPr>
          <p:nvPr>
            <p:ph type="body" sz="quarter" idx="3"/>
          </p:nvPr>
        </p:nvSpPr>
        <p:spPr bwMode="auto">
          <a:xfrm>
            <a:off x="679450" y="4716463"/>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126" name="Rectangle 6"/>
          <p:cNvSpPr>
            <a:spLocks noGrp="1" noChangeArrowheads="1"/>
          </p:cNvSpPr>
          <p:nvPr>
            <p:ph type="ftr" sz="quarter" idx="4"/>
            <p:custDataLst>
              <p:tags r:id="rId3"/>
            </p:custDataLst>
          </p:nvPr>
        </p:nvSpPr>
        <p:spPr bwMode="auto">
          <a:xfrm>
            <a:off x="0" y="9429750"/>
            <a:ext cx="67976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spcAft>
                <a:spcPct val="0"/>
              </a:spcAft>
              <a:defRPr lang="en-GB"/>
            </a:lvl1pPr>
          </a:lstStyle>
          <a:p>
            <a:pPr>
              <a:defRPr/>
            </a:pPr>
            <a:r>
              <a:rPr lang="en-GB" sz="900">
                <a:solidFill>
                  <a:srgbClr val="0000FF"/>
                </a:solidFill>
              </a:rPr>
              <a:t>OFFICIAL USE</a:t>
            </a:r>
            <a:r>
              <a:rPr lang="en-GB" sz="900">
                <a:solidFill>
                  <a:srgbClr val="000000"/>
                </a:solidFill>
              </a:rPr>
              <a:t> </a:t>
            </a:r>
          </a:p>
        </p:txBody>
      </p:sp>
      <p:sp>
        <p:nvSpPr>
          <p:cNvPr id="5127" name="Rectangle 7"/>
          <p:cNvSpPr>
            <a:spLocks noGrp="1" noChangeArrowheads="1"/>
          </p:cNvSpPr>
          <p:nvPr>
            <p:ph type="sldNum" sz="quarter" idx="5"/>
          </p:nvPr>
        </p:nvSpPr>
        <p:spPr bwMode="auto">
          <a:xfrm>
            <a:off x="3849688"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solidFill>
                  <a:schemeClr val="tx1"/>
                </a:solidFill>
                <a:latin typeface="Franklin Gothic Book"/>
                <a:cs typeface="Franklin Gothic Book"/>
              </a:defRPr>
            </a:lvl1pPr>
          </a:lstStyle>
          <a:p>
            <a:fld id="{FD575486-124C-4241-91A7-0219FEF1B1CE}" type="slidenum">
              <a:rPr lang="en-GB" smtClean="0"/>
              <a:pPr/>
              <a:t>‹N°›</a:t>
            </a:fld>
            <a:endParaRPr lang="en-GB" dirty="0"/>
          </a:p>
        </p:txBody>
      </p:sp>
    </p:spTree>
    <p:extLst>
      <p:ext uri="{BB962C8B-B14F-4D97-AF65-F5344CB8AC3E}">
        <p14:creationId xmlns:p14="http://schemas.microsoft.com/office/powerpoint/2010/main" val="3334028775"/>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Franklin Gothic Book"/>
        <a:ea typeface="ＭＳ Ｐゴシック" charset="0"/>
        <a:cs typeface="Franklin Gothic Book"/>
      </a:defRPr>
    </a:lvl1pPr>
    <a:lvl2pPr marL="457200" algn="l" rtl="0" eaLnBrk="0" fontAlgn="base" hangingPunct="0">
      <a:spcBef>
        <a:spcPct val="30000"/>
      </a:spcBef>
      <a:spcAft>
        <a:spcPct val="0"/>
      </a:spcAft>
      <a:defRPr sz="1200" kern="1200">
        <a:solidFill>
          <a:schemeClr val="tx1"/>
        </a:solidFill>
        <a:latin typeface="Franklin Gothic Book"/>
        <a:ea typeface="Franklin Gothic Book"/>
        <a:cs typeface="Franklin Gothic Book"/>
      </a:defRPr>
    </a:lvl2pPr>
    <a:lvl3pPr marL="914400" algn="l" rtl="0" eaLnBrk="0" fontAlgn="base" hangingPunct="0">
      <a:spcBef>
        <a:spcPct val="30000"/>
      </a:spcBef>
      <a:spcAft>
        <a:spcPct val="0"/>
      </a:spcAft>
      <a:defRPr sz="1200" kern="1200">
        <a:solidFill>
          <a:schemeClr val="tx1"/>
        </a:solidFill>
        <a:latin typeface="Franklin Gothic Book"/>
        <a:ea typeface="Franklin Gothic Book"/>
        <a:cs typeface="Franklin Gothic Book"/>
      </a:defRPr>
    </a:lvl3pPr>
    <a:lvl4pPr marL="1371600" algn="l" rtl="0" eaLnBrk="0" fontAlgn="base" hangingPunct="0">
      <a:spcBef>
        <a:spcPct val="30000"/>
      </a:spcBef>
      <a:spcAft>
        <a:spcPct val="0"/>
      </a:spcAft>
      <a:defRPr sz="1200" kern="1200">
        <a:solidFill>
          <a:schemeClr val="tx1"/>
        </a:solidFill>
        <a:latin typeface="Franklin Gothic Book"/>
        <a:ea typeface="Franklin Gothic Book"/>
        <a:cs typeface="Franklin Gothic Book"/>
      </a:defRPr>
    </a:lvl4pPr>
    <a:lvl5pPr marL="1828800" algn="l" rtl="0" eaLnBrk="0" fontAlgn="base" hangingPunct="0">
      <a:spcBef>
        <a:spcPct val="30000"/>
      </a:spcBef>
      <a:spcAft>
        <a:spcPct val="0"/>
      </a:spcAft>
      <a:defRPr sz="1200" kern="1200">
        <a:solidFill>
          <a:schemeClr val="tx1"/>
        </a:solidFill>
        <a:latin typeface="Franklin Gothic Book"/>
        <a:ea typeface="Franklin Gothic Book"/>
        <a:cs typeface="Franklin Gothic Book"/>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318.xml"/><Relationship Id="rId1" Type="http://schemas.openxmlformats.org/officeDocument/2006/relationships/tags" Target="../tags/tag317.xml"/><Relationship Id="rId4"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320.xml"/><Relationship Id="rId1" Type="http://schemas.openxmlformats.org/officeDocument/2006/relationships/tags" Target="../tags/tag319.xml"/><Relationship Id="rId4"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ags" Target="../tags/tag322.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ags" Target="../tags/tag324.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ags" Target="../tags/tag325.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327.xml"/><Relationship Id="rId1" Type="http://schemas.openxmlformats.org/officeDocument/2006/relationships/tags" Target="../tags/tag326.xml"/><Relationship Id="rId4"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Last updated in 16 </a:t>
            </a:r>
            <a:r>
              <a:rPr lang="en-GB" dirty="0">
                <a:solidFill>
                  <a:srgbClr val="FF0000"/>
                </a:solidFill>
              </a:rPr>
              <a:t>September 2014. </a:t>
            </a:r>
          </a:p>
          <a:p>
            <a:endParaRPr lang="en-GB" dirty="0"/>
          </a:p>
        </p:txBody>
      </p:sp>
      <p:sp>
        <p:nvSpPr>
          <p:cNvPr id="4" name="Header Placeholder 3"/>
          <p:cNvSpPr>
            <a:spLocks noGrp="1"/>
          </p:cNvSpPr>
          <p:nvPr>
            <p:ph type="hdr" sz="quarter" idx="10"/>
            <p:custDataLst>
              <p:tags r:id="rId1"/>
            </p:custDataLst>
          </p:nvPr>
        </p:nvSpPr>
        <p:spPr>
          <a:xfrm>
            <a:off x="0" y="0"/>
            <a:ext cx="6797675" cy="496888"/>
          </a:xfrm>
        </p:spPr>
        <p:txBody>
          <a:bodyPr/>
          <a:lstStyle/>
          <a:p>
            <a:pPr>
              <a:defRPr/>
            </a:pPr>
            <a:r>
              <a:rPr lang="en-US" sz="900" b="1">
                <a:solidFill>
                  <a:srgbClr val="0000FF"/>
                </a:solidFill>
              </a:rPr>
              <a:t>OFFICIAL USE</a:t>
            </a:r>
            <a:r>
              <a:rPr lang="en-US" sz="900" b="1">
                <a:solidFill>
                  <a:srgbClr val="000000"/>
                </a:solidFill>
              </a:rPr>
              <a:t> </a:t>
            </a:r>
            <a:endParaRPr lang="en-US" sz="900" b="1" dirty="0">
              <a:solidFill>
                <a:srgbClr val="000000"/>
              </a:solidFill>
            </a:endParaRPr>
          </a:p>
        </p:txBody>
      </p:sp>
      <p:sp>
        <p:nvSpPr>
          <p:cNvPr id="5" name="Footer Placeholder 4"/>
          <p:cNvSpPr>
            <a:spLocks noGrp="1"/>
          </p:cNvSpPr>
          <p:nvPr>
            <p:ph type="ftr" sz="quarter" idx="11"/>
            <p:custDataLst>
              <p:tags r:id="rId2"/>
            </p:custDataLst>
          </p:nvPr>
        </p:nvSpPr>
        <p:spPr>
          <a:xfrm>
            <a:off x="0" y="9429750"/>
            <a:ext cx="6797675" cy="496888"/>
          </a:xfrm>
        </p:spPr>
        <p:txBody>
          <a:bodyPr/>
          <a:lstStyle/>
          <a:p>
            <a:pPr>
              <a:defRPr/>
            </a:pPr>
            <a:r>
              <a:rPr lang="en-US" sz="900" b="1">
                <a:solidFill>
                  <a:srgbClr val="0000FF"/>
                </a:solidFill>
              </a:rPr>
              <a:t>OFFICIAL USE</a:t>
            </a:r>
            <a:r>
              <a:rPr lang="en-US" sz="900" b="1">
                <a:solidFill>
                  <a:srgbClr val="000000"/>
                </a:solidFill>
              </a:rPr>
              <a:t> </a:t>
            </a:r>
            <a:endParaRPr lang="en-US" sz="900" b="1" dirty="0">
              <a:solidFill>
                <a:srgbClr val="000000"/>
              </a:solidFill>
            </a:endParaRPr>
          </a:p>
        </p:txBody>
      </p:sp>
      <p:sp>
        <p:nvSpPr>
          <p:cNvPr id="6" name="Slide Number Placeholder 5"/>
          <p:cNvSpPr>
            <a:spLocks noGrp="1"/>
          </p:cNvSpPr>
          <p:nvPr>
            <p:ph type="sldNum" sz="quarter" idx="12"/>
          </p:nvPr>
        </p:nvSpPr>
        <p:spPr/>
        <p:txBody>
          <a:bodyPr/>
          <a:lstStyle/>
          <a:p>
            <a:fld id="{FD575486-124C-4241-91A7-0219FEF1B1CE}" type="slidenum">
              <a:rPr lang="en-GB" smtClean="0"/>
              <a:pPr/>
              <a:t>1</a:t>
            </a:fld>
            <a:endParaRPr lang="en-GB" dirty="0"/>
          </a:p>
        </p:txBody>
      </p:sp>
    </p:spTree>
    <p:extLst>
      <p:ext uri="{BB962C8B-B14F-4D97-AF65-F5344CB8AC3E}">
        <p14:creationId xmlns:p14="http://schemas.microsoft.com/office/powerpoint/2010/main" val="787289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0212BB3-8B02-4F21-86A9-0F0CF482C80D}" type="slidenum">
              <a:rPr lang="en-GB" smtClean="0"/>
              <a:t>2</a:t>
            </a:fld>
            <a:endParaRPr lang="en-GB" dirty="0"/>
          </a:p>
        </p:txBody>
      </p:sp>
    </p:spTree>
    <p:extLst>
      <p:ext uri="{BB962C8B-B14F-4D97-AF65-F5344CB8AC3E}">
        <p14:creationId xmlns:p14="http://schemas.microsoft.com/office/powerpoint/2010/main" val="2524987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custDataLst>
              <p:tags r:id="rId1"/>
            </p:custDataLst>
          </p:nvPr>
        </p:nvSpPr>
        <p:spPr>
          <a:xfrm>
            <a:off x="0" y="1"/>
            <a:ext cx="6797675" cy="496888"/>
          </a:xfrm>
        </p:spPr>
        <p:txBody>
          <a:bodyPr/>
          <a:lstStyle/>
          <a:p>
            <a:pPr>
              <a:defRPr/>
            </a:pPr>
            <a:r>
              <a:rPr lang="en-US" sz="900" b="1">
                <a:solidFill>
                  <a:srgbClr val="0000FF"/>
                </a:solidFill>
              </a:rPr>
              <a:t>OFFICIAL USE</a:t>
            </a:r>
            <a:r>
              <a:rPr lang="en-US" sz="900" b="1">
                <a:solidFill>
                  <a:srgbClr val="000000"/>
                </a:solidFill>
              </a:rPr>
              <a:t> </a:t>
            </a:r>
            <a:endParaRPr lang="en-US" sz="900" b="1" dirty="0">
              <a:solidFill>
                <a:srgbClr val="000000"/>
              </a:solidFill>
            </a:endParaRPr>
          </a:p>
        </p:txBody>
      </p:sp>
      <p:sp>
        <p:nvSpPr>
          <p:cNvPr id="5" name="Footer Placeholder 4"/>
          <p:cNvSpPr>
            <a:spLocks noGrp="1"/>
          </p:cNvSpPr>
          <p:nvPr>
            <p:ph type="ftr" sz="quarter" idx="11"/>
            <p:custDataLst>
              <p:tags r:id="rId2"/>
            </p:custDataLst>
          </p:nvPr>
        </p:nvSpPr>
        <p:spPr>
          <a:xfrm>
            <a:off x="0" y="9429753"/>
            <a:ext cx="6797675" cy="496888"/>
          </a:xfrm>
        </p:spPr>
        <p:txBody>
          <a:bodyPr/>
          <a:lstStyle/>
          <a:p>
            <a:pPr>
              <a:defRPr/>
            </a:pPr>
            <a:r>
              <a:rPr lang="en-US" sz="900" b="1">
                <a:solidFill>
                  <a:srgbClr val="0000FF"/>
                </a:solidFill>
              </a:rPr>
              <a:t>OFFICIAL USE</a:t>
            </a:r>
            <a:r>
              <a:rPr lang="en-US" sz="900" b="1">
                <a:solidFill>
                  <a:srgbClr val="000000"/>
                </a:solidFill>
              </a:rPr>
              <a:t> </a:t>
            </a:r>
            <a:endParaRPr lang="en-US" sz="900" b="1" dirty="0">
              <a:solidFill>
                <a:srgbClr val="000000"/>
              </a:solidFill>
            </a:endParaRPr>
          </a:p>
        </p:txBody>
      </p:sp>
    </p:spTree>
    <p:extLst>
      <p:ext uri="{BB962C8B-B14F-4D97-AF65-F5344CB8AC3E}">
        <p14:creationId xmlns:p14="http://schemas.microsoft.com/office/powerpoint/2010/main" val="1641561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0212BB3-8B02-4F21-86A9-0F0CF482C80D}" type="slidenum">
              <a:rPr lang="en-GB" smtClean="0"/>
              <a:t>4</a:t>
            </a:fld>
            <a:endParaRPr lang="en-GB" dirty="0"/>
          </a:p>
        </p:txBody>
      </p:sp>
    </p:spTree>
    <p:extLst>
      <p:ext uri="{BB962C8B-B14F-4D97-AF65-F5344CB8AC3E}">
        <p14:creationId xmlns:p14="http://schemas.microsoft.com/office/powerpoint/2010/main" val="3908710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a:p>
        </p:txBody>
      </p:sp>
      <p:sp>
        <p:nvSpPr>
          <p:cNvPr id="5" name="Footer Placeholder 4"/>
          <p:cNvSpPr>
            <a:spLocks noGrp="1"/>
          </p:cNvSpPr>
          <p:nvPr>
            <p:ph type="ftr" sz="quarter" idx="11"/>
            <p:custDataLst>
              <p:tags r:id="rId1"/>
            </p:custDataLst>
          </p:nvPr>
        </p:nvSpPr>
        <p:spPr>
          <a:xfrm>
            <a:off x="0" y="8685213"/>
            <a:ext cx="6858000" cy="458787"/>
          </a:xfr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GB"/>
              <a:t>OFFICIAL USE</a:t>
            </a:r>
            <a:r>
              <a:rPr lang="en-GB">
                <a:solidFill>
                  <a:srgbClr val="000000"/>
                </a:solidFill>
              </a:rPr>
              <a:t> </a:t>
            </a: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D575486-124C-4241-91A7-0219FEF1B1CE}" type="slidenum">
              <a:rPr kumimoji="0" lang="en-GB" sz="1200" b="0" i="0" u="none" strike="noStrike" kern="1200" cap="none" spc="0" normalizeH="0" baseline="0" noProof="0" smtClean="0">
                <a:ln>
                  <a:noFill/>
                </a:ln>
                <a:solidFill>
                  <a:srgbClr val="000000"/>
                </a:solidFill>
                <a:effectLst/>
                <a:uLnTx/>
                <a:uFillTx/>
                <a:latin typeface="Franklin Gothic Book"/>
                <a:ea typeface="ＭＳ Ｐゴシック"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GB" sz="1200" b="0" i="0" u="none" strike="noStrike" kern="1200" cap="none" spc="0" normalizeH="0" baseline="0" noProof="0" dirty="0">
              <a:ln>
                <a:noFill/>
              </a:ln>
              <a:solidFill>
                <a:srgbClr val="000000"/>
              </a:solidFill>
              <a:effectLst/>
              <a:uLnTx/>
              <a:uFillTx/>
              <a:latin typeface="Franklin Gothic Book"/>
              <a:ea typeface="ＭＳ Ｐゴシック" charset="0"/>
            </a:endParaRPr>
          </a:p>
        </p:txBody>
      </p:sp>
    </p:spTree>
    <p:extLst>
      <p:ext uri="{BB962C8B-B14F-4D97-AF65-F5344CB8AC3E}">
        <p14:creationId xmlns:p14="http://schemas.microsoft.com/office/powerpoint/2010/main" val="546854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73400" y="554038"/>
            <a:ext cx="3690938" cy="2767012"/>
          </a:xfrm>
        </p:spPr>
      </p:sp>
      <p:sp>
        <p:nvSpPr>
          <p:cNvPr id="3" name="Notes Placeholder 2"/>
          <p:cNvSpPr>
            <a:spLocks noGrp="1"/>
          </p:cNvSpPr>
          <p:nvPr>
            <p:ph type="body" idx="1"/>
          </p:nvPr>
        </p:nvSpPr>
        <p:spPr/>
        <p:txBody>
          <a:bodyPr/>
          <a:lstStyle/>
          <a:p>
            <a:endParaRPr lang="en-GB" dirty="0"/>
          </a:p>
        </p:txBody>
      </p:sp>
      <p:sp>
        <p:nvSpPr>
          <p:cNvPr id="5" name="Footer Placeholder 4"/>
          <p:cNvSpPr>
            <a:spLocks noGrp="1"/>
          </p:cNvSpPr>
          <p:nvPr>
            <p:ph type="ftr" sz="quarter" idx="11"/>
            <p:custDataLst>
              <p:tags r:id="rId1"/>
            </p:custDataLst>
          </p:nvPr>
        </p:nvSpPr>
        <p:spPr>
          <a:xfrm>
            <a:off x="0" y="6456612"/>
            <a:ext cx="6858000" cy="341064"/>
          </a:xfr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GB"/>
              <a:t>OFFICIAL USE</a:t>
            </a:r>
            <a:r>
              <a:rPr lang="en-GB">
                <a:solidFill>
                  <a:srgbClr val="000000"/>
                </a:solidFill>
              </a:rPr>
              <a:t> </a:t>
            </a:r>
            <a:endParaRPr lang="en-GB" dirty="0">
              <a:solidFill>
                <a:srgbClr val="000000"/>
              </a:solidFill>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D575486-124C-4241-91A7-0219FEF1B1CE}" type="slidenum">
              <a:rPr kumimoji="0" lang="en-GB" sz="1000" b="0" i="0" u="none" strike="noStrike" kern="1200" cap="none" spc="0" normalizeH="0" baseline="0" noProof="0" smtClean="0">
                <a:ln>
                  <a:noFill/>
                </a:ln>
                <a:solidFill>
                  <a:srgbClr val="000000"/>
                </a:solidFill>
                <a:effectLst/>
                <a:uLnTx/>
                <a:uFillTx/>
                <a:latin typeface="Franklin Gothic Book"/>
                <a:ea typeface="ＭＳ Ｐゴシック"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GB" sz="1000" b="0" i="0" u="none" strike="noStrike" kern="1200" cap="none" spc="0" normalizeH="0" baseline="0" noProof="0" dirty="0">
              <a:ln>
                <a:noFill/>
              </a:ln>
              <a:solidFill>
                <a:srgbClr val="000000"/>
              </a:solidFill>
              <a:effectLst/>
              <a:uLnTx/>
              <a:uFillTx/>
              <a:latin typeface="Franklin Gothic Book"/>
              <a:ea typeface="ＭＳ Ｐゴシック" charset="0"/>
            </a:endParaRPr>
          </a:p>
        </p:txBody>
      </p:sp>
    </p:spTree>
    <p:extLst>
      <p:ext uri="{BB962C8B-B14F-4D97-AF65-F5344CB8AC3E}">
        <p14:creationId xmlns:p14="http://schemas.microsoft.com/office/powerpoint/2010/main" val="9962631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a:p>
        </p:txBody>
      </p:sp>
      <p:sp>
        <p:nvSpPr>
          <p:cNvPr id="5" name="Footer Placeholder 4"/>
          <p:cNvSpPr>
            <a:spLocks noGrp="1"/>
          </p:cNvSpPr>
          <p:nvPr>
            <p:ph type="ftr" sz="quarter" idx="11"/>
            <p:custDataLst>
              <p:tags r:id="rId1"/>
            </p:custDataLst>
          </p:nvPr>
        </p:nvSpPr>
        <p:spPr>
          <a:xfrm>
            <a:off x="0" y="8685213"/>
            <a:ext cx="6858000" cy="458787"/>
          </a:xfr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GB"/>
              <a:t>OFFICIAL USE</a:t>
            </a:r>
            <a:r>
              <a:rPr lang="en-GB">
                <a:solidFill>
                  <a:srgbClr val="000000"/>
                </a:solidFill>
              </a:rPr>
              <a:t> </a:t>
            </a: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D575486-124C-4241-91A7-0219FEF1B1CE}" type="slidenum">
              <a:rPr kumimoji="0" lang="en-GB" sz="1200" b="0" i="0" u="none" strike="noStrike" kern="1200" cap="none" spc="0" normalizeH="0" baseline="0" noProof="0" smtClean="0">
                <a:ln>
                  <a:noFill/>
                </a:ln>
                <a:solidFill>
                  <a:srgbClr val="000000"/>
                </a:solidFill>
                <a:effectLst/>
                <a:uLnTx/>
                <a:uFillTx/>
                <a:latin typeface="Franklin Gothic Book"/>
                <a:ea typeface="ＭＳ Ｐゴシック" charset="0"/>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GB" sz="1200" b="0" i="0" u="none" strike="noStrike" kern="1200" cap="none" spc="0" normalizeH="0" baseline="0" noProof="0" dirty="0">
              <a:ln>
                <a:noFill/>
              </a:ln>
              <a:solidFill>
                <a:srgbClr val="000000"/>
              </a:solidFill>
              <a:effectLst/>
              <a:uLnTx/>
              <a:uFillTx/>
              <a:latin typeface="Franklin Gothic Book"/>
              <a:ea typeface="ＭＳ Ｐゴシック" charset="0"/>
            </a:endParaRPr>
          </a:p>
        </p:txBody>
      </p:sp>
    </p:spTree>
    <p:extLst>
      <p:ext uri="{BB962C8B-B14F-4D97-AF65-F5344CB8AC3E}">
        <p14:creationId xmlns:p14="http://schemas.microsoft.com/office/powerpoint/2010/main" val="33024291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0212BB3-8B02-4F21-86A9-0F0CF482C80D}" type="slidenum">
              <a:rPr lang="en-GB" smtClean="0"/>
              <a:t>8</a:t>
            </a:fld>
            <a:endParaRPr lang="en-GB" dirty="0"/>
          </a:p>
        </p:txBody>
      </p:sp>
    </p:spTree>
    <p:extLst>
      <p:ext uri="{BB962C8B-B14F-4D97-AF65-F5344CB8AC3E}">
        <p14:creationId xmlns:p14="http://schemas.microsoft.com/office/powerpoint/2010/main" val="10263424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custDataLst>
              <p:tags r:id="rId1"/>
            </p:custDataLst>
          </p:nvPr>
        </p:nvSpPr>
        <p:spPr>
          <a:xfrm>
            <a:off x="0" y="0"/>
            <a:ext cx="6797675" cy="496888"/>
          </a:xfrm>
        </p:spPr>
        <p:txBody>
          <a:bodyPr/>
          <a:lstStyle/>
          <a:p>
            <a:pPr>
              <a:defRPr/>
            </a:pPr>
            <a:r>
              <a:rPr lang="en-US" sz="900" b="1">
                <a:solidFill>
                  <a:srgbClr val="0000FF"/>
                </a:solidFill>
              </a:rPr>
              <a:t>OFFICIAL USE</a:t>
            </a:r>
            <a:r>
              <a:rPr lang="en-US" sz="900" b="1">
                <a:solidFill>
                  <a:srgbClr val="000000"/>
                </a:solidFill>
              </a:rPr>
              <a:t> </a:t>
            </a:r>
            <a:endParaRPr lang="en-US" sz="900" b="1" dirty="0">
              <a:solidFill>
                <a:srgbClr val="000000"/>
              </a:solidFill>
            </a:endParaRPr>
          </a:p>
        </p:txBody>
      </p:sp>
      <p:sp>
        <p:nvSpPr>
          <p:cNvPr id="5" name="Footer Placeholder 4"/>
          <p:cNvSpPr>
            <a:spLocks noGrp="1"/>
          </p:cNvSpPr>
          <p:nvPr>
            <p:ph type="ftr" sz="quarter" idx="11"/>
            <p:custDataLst>
              <p:tags r:id="rId2"/>
            </p:custDataLst>
          </p:nvPr>
        </p:nvSpPr>
        <p:spPr>
          <a:xfrm>
            <a:off x="0" y="9429750"/>
            <a:ext cx="6797675" cy="496888"/>
          </a:xfrm>
        </p:spPr>
        <p:txBody>
          <a:bodyPr/>
          <a:lstStyle/>
          <a:p>
            <a:pPr>
              <a:defRPr/>
            </a:pPr>
            <a:r>
              <a:rPr lang="en-US" sz="900" b="1">
                <a:solidFill>
                  <a:srgbClr val="0000FF"/>
                </a:solidFill>
              </a:rPr>
              <a:t>OFFICIAL USE</a:t>
            </a:r>
            <a:r>
              <a:rPr lang="en-US" sz="900" b="1">
                <a:solidFill>
                  <a:srgbClr val="000000"/>
                </a:solidFill>
              </a:rPr>
              <a:t> </a:t>
            </a:r>
            <a:endParaRPr lang="en-US" sz="900" b="1" dirty="0">
              <a:solidFill>
                <a:srgbClr val="000000"/>
              </a:solidFill>
            </a:endParaRPr>
          </a:p>
        </p:txBody>
      </p:sp>
      <p:sp>
        <p:nvSpPr>
          <p:cNvPr id="6" name="Slide Number Placeholder 5"/>
          <p:cNvSpPr>
            <a:spLocks noGrp="1"/>
          </p:cNvSpPr>
          <p:nvPr>
            <p:ph type="sldNum" sz="quarter" idx="12"/>
          </p:nvPr>
        </p:nvSpPr>
        <p:spPr/>
        <p:txBody>
          <a:bodyPr/>
          <a:lstStyle/>
          <a:p>
            <a:fld id="{FD575486-124C-4241-91A7-0219FEF1B1CE}" type="slidenum">
              <a:rPr lang="en-GB" smtClean="0"/>
              <a:pPr/>
              <a:t>9</a:t>
            </a:fld>
            <a:endParaRPr lang="en-GB" dirty="0"/>
          </a:p>
        </p:txBody>
      </p:sp>
    </p:spTree>
    <p:extLst>
      <p:ext uri="{BB962C8B-B14F-4D97-AF65-F5344CB8AC3E}">
        <p14:creationId xmlns:p14="http://schemas.microsoft.com/office/powerpoint/2010/main" val="18595659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_rels/slideLayout10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86.xml"/></Relationships>
</file>

<file path=ppt/slideLayouts/_rels/slideLayout10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87.xml"/></Relationships>
</file>

<file path=ppt/slideLayouts/_rels/slideLayout10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88.xml"/></Relationships>
</file>

<file path=ppt/slideLayouts/_rels/slideLayout10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89.xml"/></Relationships>
</file>

<file path=ppt/slideLayouts/_rels/slideLayout10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90.xml"/></Relationships>
</file>

<file path=ppt/slideLayouts/_rels/slideLayout10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91.xml"/></Relationships>
</file>

<file path=ppt/slideLayouts/_rels/slideLayout10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92.xml"/></Relationships>
</file>

<file path=ppt/slideLayouts/_rels/slideLayout10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93.xml"/></Relationships>
</file>

<file path=ppt/slideLayouts/_rels/slideLayout10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94.xml"/></Relationships>
</file>

<file path=ppt/slideLayouts/_rels/slideLayout10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95.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96.xml"/></Relationships>
</file>

<file path=ppt/slideLayouts/_rels/slideLayout11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97.xml"/></Relationships>
</file>

<file path=ppt/slideLayouts/_rels/slideLayout11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98.xml"/></Relationships>
</file>

<file path=ppt/slideLayouts/_rels/slideLayout11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99.xml"/></Relationships>
</file>

<file path=ppt/slideLayouts/_rels/slideLayout11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00.xml"/></Relationships>
</file>

<file path=ppt/slideLayouts/_rels/slideLayout11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01.xml"/></Relationships>
</file>

<file path=ppt/slideLayouts/_rels/slideLayout11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02.xml"/></Relationships>
</file>

<file path=ppt/slideLayouts/_rels/slideLayout11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03.xml"/></Relationships>
</file>

<file path=ppt/slideLayouts/_rels/slideLayout11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04.xml"/></Relationships>
</file>

<file path=ppt/slideLayouts/_rels/slideLayout11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05.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06.xml"/></Relationships>
</file>

<file path=ppt/slideLayouts/_rels/slideLayout12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07.xml"/></Relationships>
</file>

<file path=ppt/slideLayouts/_rels/slideLayout12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08.xml"/></Relationships>
</file>

<file path=ppt/slideLayouts/_rels/slideLayout12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09.xml"/></Relationships>
</file>

<file path=ppt/slideLayouts/_rels/slideLayout12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0.xml"/></Relationships>
</file>

<file path=ppt/slideLayouts/_rels/slideLayout12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1.xml"/></Relationships>
</file>

<file path=ppt/slideLayouts/_rels/slideLayout12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2.xml"/></Relationships>
</file>

<file path=ppt/slideLayouts/_rels/slideLayout12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3.xml"/></Relationships>
</file>

<file path=ppt/slideLayouts/_rels/slideLayout12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4.xml"/></Relationships>
</file>

<file path=ppt/slideLayouts/_rels/slideLayout12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5.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6.xml"/></Relationships>
</file>

<file path=ppt/slideLayouts/_rels/slideLayout13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7.xml"/></Relationships>
</file>

<file path=ppt/slideLayouts/_rels/slideLayout13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8.xml"/></Relationships>
</file>

<file path=ppt/slideLayouts/_rels/slideLayout13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9.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3.xml"/><Relationship Id="rId1" Type="http://schemas.openxmlformats.org/officeDocument/2006/relationships/tags" Target="../tags/tag120.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3.xml"/><Relationship Id="rId1" Type="http://schemas.openxmlformats.org/officeDocument/2006/relationships/tags" Target="../tags/tag121.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3.xml"/><Relationship Id="rId1" Type="http://schemas.openxmlformats.org/officeDocument/2006/relationships/tags" Target="../tags/tag122.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3.xml"/><Relationship Id="rId1" Type="http://schemas.openxmlformats.org/officeDocument/2006/relationships/tags" Target="../tags/tag123.xml"/></Relationships>
</file>

<file path=ppt/slideLayouts/_rels/slideLayout13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24.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 Id="rId6" Type="http://schemas.openxmlformats.org/officeDocument/2006/relationships/image" Target="../media/image13.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25.xml"/></Relationships>
</file>

<file path=ppt/slideLayouts/_rels/slideLayout15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26.xml"/></Relationships>
</file>

<file path=ppt/slideLayouts/_rels/slideLayout15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27.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29.xml"/></Relationships>
</file>

<file path=ppt/slideLayouts/_rels/slideLayout15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30.xml"/></Relationships>
</file>

<file path=ppt/slideLayouts/_rels/slideLayout15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31.xml"/></Relationships>
</file>

<file path=ppt/slideLayouts/_rels/slideLayout15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32.xml"/></Relationships>
</file>

<file path=ppt/slideLayouts/_rels/slideLayout15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33.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7.xml"/></Relationships>
</file>

<file path=ppt/slideLayouts/_rels/slideLayout16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34.xml"/></Relationships>
</file>

<file path=ppt/slideLayouts/_rels/slideLayout16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35.xml"/></Relationships>
</file>

<file path=ppt/slideLayouts/_rels/slideLayout162.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36.xml"/></Relationships>
</file>

<file path=ppt/slideLayouts/_rels/slideLayout16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37.xml"/></Relationships>
</file>

<file path=ppt/slideLayouts/_rels/slideLayout16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38.xml"/></Relationships>
</file>

<file path=ppt/slideLayouts/_rels/slideLayout16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39.xml"/></Relationships>
</file>

<file path=ppt/slideLayouts/_rels/slideLayout16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40.xml"/></Relationships>
</file>

<file path=ppt/slideLayouts/_rels/slideLayout16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41.xml"/></Relationships>
</file>

<file path=ppt/slideLayouts/_rels/slideLayout16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42.xml"/></Relationships>
</file>

<file path=ppt/slideLayouts/_rels/slideLayout16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43.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8.xml"/></Relationships>
</file>

<file path=ppt/slideLayouts/_rels/slideLayout17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44.xml"/></Relationships>
</file>

<file path=ppt/slideLayouts/_rels/slideLayout17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45.xml"/></Relationships>
</file>

<file path=ppt/slideLayouts/_rels/slideLayout172.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46.xml"/></Relationships>
</file>

<file path=ppt/slideLayouts/_rels/slideLayout17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47.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4.xml"/><Relationship Id="rId1" Type="http://schemas.openxmlformats.org/officeDocument/2006/relationships/tags" Target="../tags/tag148.xml"/><Relationship Id="rId4" Type="http://schemas.openxmlformats.org/officeDocument/2006/relationships/image" Target="../media/image3.png"/></Relationships>
</file>

<file path=ppt/slideLayouts/_rels/slideLayout17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49.xml"/></Relationships>
</file>

<file path=ppt/slideLayouts/_rels/slideLayout17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0.xml"/></Relationships>
</file>

<file path=ppt/slideLayouts/_rels/slideLayout17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1.xml"/></Relationships>
</file>

<file path=ppt/slideLayouts/_rels/slideLayout17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2.xml"/></Relationships>
</file>

<file path=ppt/slideLayouts/_rels/slideLayout17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3.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9.xml"/></Relationships>
</file>

<file path=ppt/slideLayouts/_rels/slideLayout18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4.xml"/></Relationships>
</file>

<file path=ppt/slideLayouts/_rels/slideLayout18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5.xml"/></Relationships>
</file>

<file path=ppt/slideLayouts/_rels/slideLayout182.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6.xml"/></Relationships>
</file>

<file path=ppt/slideLayouts/_rels/slideLayout18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7.xml"/></Relationships>
</file>

<file path=ppt/slideLayouts/_rels/slideLayout18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8.xml"/></Relationships>
</file>

<file path=ppt/slideLayouts/_rels/slideLayout18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59.xml"/></Relationships>
</file>

<file path=ppt/slideLayouts/_rels/slideLayout18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60.xml"/></Relationships>
</file>

<file path=ppt/slideLayouts/_rels/slideLayout18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61.xml"/></Relationships>
</file>

<file path=ppt/slideLayouts/_rels/slideLayout18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62.xml"/></Relationships>
</file>

<file path=ppt/slideLayouts/_rels/slideLayout18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63.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0.xml"/></Relationships>
</file>

<file path=ppt/slideLayouts/_rels/slideLayout19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64.xml"/></Relationships>
</file>

<file path=ppt/slideLayouts/_rels/slideLayout19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65.xml"/></Relationships>
</file>

<file path=ppt/slideLayouts/_rels/slideLayout192.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66.xml"/></Relationships>
</file>

<file path=ppt/slideLayouts/_rels/slideLayout19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67.xml"/></Relationships>
</file>

<file path=ppt/slideLayouts/_rels/slideLayout19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68.xml"/></Relationships>
</file>

<file path=ppt/slideLayouts/_rels/slideLayout19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69.xml"/></Relationships>
</file>

<file path=ppt/slideLayouts/_rels/slideLayout19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70.xml"/></Relationships>
</file>

<file path=ppt/slideLayouts/_rels/slideLayout19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71.xml"/></Relationships>
</file>

<file path=ppt/slideLayouts/_rels/slideLayout19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72.xml"/></Relationships>
</file>

<file path=ppt/slideLayouts/_rels/slideLayout19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73.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21.xml"/><Relationship Id="rId4" Type="http://schemas.openxmlformats.org/officeDocument/2006/relationships/image" Target="../media/image3.png"/></Relationships>
</file>

<file path=ppt/slideLayouts/_rels/slideLayout20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74.xml"/></Relationships>
</file>

<file path=ppt/slideLayouts/_rels/slideLayout20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75.xml"/></Relationships>
</file>

<file path=ppt/slideLayouts/_rels/slideLayout202.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76.xml"/></Relationships>
</file>

<file path=ppt/slideLayouts/_rels/slideLayout20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77.xml"/></Relationships>
</file>

<file path=ppt/slideLayouts/_rels/slideLayout20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78.xml"/></Relationships>
</file>

<file path=ppt/slideLayouts/_rels/slideLayout20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79.xml"/></Relationships>
</file>

<file path=ppt/slideLayouts/_rels/slideLayout20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80.xml"/></Relationships>
</file>

<file path=ppt/slideLayouts/_rels/slideLayout20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81.xml"/></Relationships>
</file>

<file path=ppt/slideLayouts/_rels/slideLayout20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82.xml"/></Relationships>
</file>

<file path=ppt/slideLayouts/_rels/slideLayout20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83.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2.xml"/></Relationships>
</file>

<file path=ppt/slideLayouts/_rels/slideLayout21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84.xml"/></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4.xml"/><Relationship Id="rId1" Type="http://schemas.openxmlformats.org/officeDocument/2006/relationships/tags" Target="../tags/tag185.xml"/></Relationships>
</file>

<file path=ppt/slideLayouts/_rels/slideLayout2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4.xml"/><Relationship Id="rId1" Type="http://schemas.openxmlformats.org/officeDocument/2006/relationships/tags" Target="../tags/tag186.xml"/></Relationships>
</file>

<file path=ppt/slideLayouts/_rels/slideLayout2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4.xml"/><Relationship Id="rId1" Type="http://schemas.openxmlformats.org/officeDocument/2006/relationships/tags" Target="../tags/tag187.xml"/></Relationships>
</file>

<file path=ppt/slideLayouts/_rels/slideLayout2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4.xml"/><Relationship Id="rId1" Type="http://schemas.openxmlformats.org/officeDocument/2006/relationships/tags" Target="../tags/tag188.xml"/></Relationships>
</file>

<file path=ppt/slideLayouts/_rels/slideLayout21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89.xml"/></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4.xml"/><Relationship Id="rId4" Type="http://schemas.openxmlformats.org/officeDocument/2006/relationships/image" Target="../media/image7.png"/></Relationships>
</file>

<file path=ppt/slideLayouts/_rels/slideLayout2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4.xml"/><Relationship Id="rId6" Type="http://schemas.openxmlformats.org/officeDocument/2006/relationships/image" Target="../media/image13.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3.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2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2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4.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8.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91.xml"/></Relationships>
</file>

<file path=ppt/slideLayouts/_rels/slideLayout229.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92.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4.xml"/></Relationships>
</file>

<file path=ppt/slideLayouts/_rels/slideLayout230.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93.xml"/></Relationships>
</file>

<file path=ppt/slideLayouts/_rels/slideLayout231.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94.xml"/></Relationships>
</file>

<file path=ppt/slideLayouts/_rels/slideLayout232.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95.xml"/></Relationships>
</file>

<file path=ppt/slideLayouts/_rels/slideLayout233.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96.xml"/></Relationships>
</file>

<file path=ppt/slideLayouts/_rels/slideLayout234.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97.xml"/></Relationships>
</file>

<file path=ppt/slideLayouts/_rels/slideLayout235.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98.xml"/></Relationships>
</file>

<file path=ppt/slideLayouts/_rels/slideLayout236.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99.xml"/></Relationships>
</file>

<file path=ppt/slideLayouts/_rels/slideLayout237.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00.xml"/></Relationships>
</file>

<file path=ppt/slideLayouts/_rels/slideLayout238.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01.xml"/></Relationships>
</file>

<file path=ppt/slideLayouts/_rels/slideLayout239.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02.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5.xml"/></Relationships>
</file>

<file path=ppt/slideLayouts/_rels/slideLayout240.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03.xml"/></Relationships>
</file>

<file path=ppt/slideLayouts/_rels/slideLayout241.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04.xml"/></Relationships>
</file>

<file path=ppt/slideLayouts/_rels/slideLayout242.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05.xml"/></Relationships>
</file>

<file path=ppt/slideLayouts/_rels/slideLayout243.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06.xml"/></Relationships>
</file>

<file path=ppt/slideLayouts/_rels/slideLayout244.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07.xml"/></Relationships>
</file>

<file path=ppt/slideLayouts/_rels/slideLayout245.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08.xml"/></Relationships>
</file>

<file path=ppt/slideLayouts/_rels/slideLayout246.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09.xml"/></Relationships>
</file>

<file path=ppt/slideLayouts/_rels/slideLayout2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5.xml"/><Relationship Id="rId1" Type="http://schemas.openxmlformats.org/officeDocument/2006/relationships/tags" Target="../tags/tag210.xml"/><Relationship Id="rId4" Type="http://schemas.openxmlformats.org/officeDocument/2006/relationships/image" Target="../media/image3.png"/></Relationships>
</file>

<file path=ppt/slideLayouts/_rels/slideLayout248.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11.xml"/></Relationships>
</file>

<file path=ppt/slideLayouts/_rels/slideLayout249.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12.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6.xml"/></Relationships>
</file>

<file path=ppt/slideLayouts/_rels/slideLayout250.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13.xml"/></Relationships>
</file>

<file path=ppt/slideLayouts/_rels/slideLayout251.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14.xml"/></Relationships>
</file>

<file path=ppt/slideLayouts/_rels/slideLayout252.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15.xml"/></Relationships>
</file>

<file path=ppt/slideLayouts/_rels/slideLayout253.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16.xml"/></Relationships>
</file>

<file path=ppt/slideLayouts/_rels/slideLayout254.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17.xml"/></Relationships>
</file>

<file path=ppt/slideLayouts/_rels/slideLayout255.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18.xml"/></Relationships>
</file>

<file path=ppt/slideLayouts/_rels/slideLayout256.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19.xml"/></Relationships>
</file>

<file path=ppt/slideLayouts/_rels/slideLayout257.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20.xml"/></Relationships>
</file>

<file path=ppt/slideLayouts/_rels/slideLayout258.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21.xml"/></Relationships>
</file>

<file path=ppt/slideLayouts/_rels/slideLayout259.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22.xml"/></Relationships>
</file>

<file path=ppt/slideLayouts/_rels/slideLayout2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7.xml"/></Relationships>
</file>

<file path=ppt/slideLayouts/_rels/slideLayout260.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23.xml"/></Relationships>
</file>

<file path=ppt/slideLayouts/_rels/slideLayout261.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24.xml"/></Relationships>
</file>

<file path=ppt/slideLayouts/_rels/slideLayout262.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25.xml"/></Relationships>
</file>

<file path=ppt/slideLayouts/_rels/slideLayout263.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26.xml"/></Relationships>
</file>

<file path=ppt/slideLayouts/_rels/slideLayout264.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27.xml"/></Relationships>
</file>

<file path=ppt/slideLayouts/_rels/slideLayout265.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28.xml"/></Relationships>
</file>

<file path=ppt/slideLayouts/_rels/slideLayout266.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29.xml"/></Relationships>
</file>

<file path=ppt/slideLayouts/_rels/slideLayout267.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30.xml"/></Relationships>
</file>

<file path=ppt/slideLayouts/_rels/slideLayout268.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31.xml"/></Relationships>
</file>

<file path=ppt/slideLayouts/_rels/slideLayout269.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32.xml"/></Relationships>
</file>

<file path=ppt/slideLayouts/_rels/slideLayout2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8.xml"/></Relationships>
</file>

<file path=ppt/slideLayouts/_rels/slideLayout270.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33.xml"/></Relationships>
</file>

<file path=ppt/slideLayouts/_rels/slideLayout271.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34.xml"/></Relationships>
</file>

<file path=ppt/slideLayouts/_rels/slideLayout272.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35.xml"/></Relationships>
</file>

<file path=ppt/slideLayouts/_rels/slideLayout273.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36.xml"/></Relationships>
</file>

<file path=ppt/slideLayouts/_rels/slideLayout274.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37.xml"/></Relationships>
</file>

<file path=ppt/slideLayouts/_rels/slideLayout275.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38.xml"/></Relationships>
</file>

<file path=ppt/slideLayouts/_rels/slideLayout276.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39.xml"/></Relationships>
</file>

<file path=ppt/slideLayouts/_rels/slideLayout277.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40.xml"/></Relationships>
</file>

<file path=ppt/slideLayouts/_rels/slideLayout278.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41.xml"/></Relationships>
</file>

<file path=ppt/slideLayouts/_rels/slideLayout279.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4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9.xml"/></Relationships>
</file>

<file path=ppt/slideLayouts/_rels/slideLayout280.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43.xml"/></Relationships>
</file>

<file path=ppt/slideLayouts/_rels/slideLayout281.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44.xml"/></Relationships>
</file>

<file path=ppt/slideLayouts/_rels/slideLayout282.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45.xml"/></Relationships>
</file>

<file path=ppt/slideLayouts/_rels/slideLayout283.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46.xml"/></Relationships>
</file>

<file path=ppt/slideLayouts/_rels/slideLayout28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28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48.xml"/></Relationships>
</file>

<file path=ppt/slideLayouts/_rels/slideLayout286.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49.xml"/></Relationships>
</file>

<file path=ppt/slideLayouts/_rels/slideLayout28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50.xml"/></Relationships>
</file>

<file path=ppt/slideLayouts/_rels/slideLayout28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51.xml"/></Relationships>
</file>

<file path=ppt/slideLayouts/_rels/slideLayout28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52.xml"/></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0.xml"/></Relationships>
</file>

<file path=ppt/slideLayouts/_rels/slideLayout29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53.xml"/></Relationships>
</file>

<file path=ppt/slideLayouts/_rels/slideLayout291.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54.xml"/></Relationships>
</file>

<file path=ppt/slideLayouts/_rels/slideLayout292.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55.xml"/></Relationships>
</file>

<file path=ppt/slideLayouts/_rels/slideLayout29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56.xml"/></Relationships>
</file>

<file path=ppt/slideLayouts/_rels/slideLayout294.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57.xml"/></Relationships>
</file>

<file path=ppt/slideLayouts/_rels/slideLayout29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58.xml"/></Relationships>
</file>

<file path=ppt/slideLayouts/_rels/slideLayout296.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59.xml"/></Relationships>
</file>

<file path=ppt/slideLayouts/_rels/slideLayout29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60.xml"/></Relationships>
</file>

<file path=ppt/slideLayouts/_rels/slideLayout29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61.xml"/></Relationships>
</file>

<file path=ppt/slideLayouts/_rels/slideLayout29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6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1.xml"/></Relationships>
</file>

<file path=ppt/slideLayouts/_rels/slideLayout30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63.xml"/></Relationships>
</file>

<file path=ppt/slideLayouts/_rels/slideLayout301.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64.xml"/></Relationships>
</file>

<file path=ppt/slideLayouts/_rels/slideLayout302.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65.xml"/></Relationships>
</file>

<file path=ppt/slideLayouts/_rels/slideLayout30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66.xml"/></Relationships>
</file>

<file path=ppt/slideLayouts/_rels/slideLayout3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6.xml"/><Relationship Id="rId1" Type="http://schemas.openxmlformats.org/officeDocument/2006/relationships/tags" Target="../tags/tag267.xml"/><Relationship Id="rId4" Type="http://schemas.openxmlformats.org/officeDocument/2006/relationships/image" Target="../media/image3.png"/></Relationships>
</file>

<file path=ppt/slideLayouts/_rels/slideLayout30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68.xml"/></Relationships>
</file>

<file path=ppt/slideLayouts/_rels/slideLayout306.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69.xml"/></Relationships>
</file>

<file path=ppt/slideLayouts/_rels/slideLayout30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70.xml"/></Relationships>
</file>

<file path=ppt/slideLayouts/_rels/slideLayout30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71.xml"/></Relationships>
</file>

<file path=ppt/slideLayouts/_rels/slideLayout30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72.xml"/></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2.xml"/></Relationships>
</file>

<file path=ppt/slideLayouts/_rels/slideLayout31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73.xml"/></Relationships>
</file>

<file path=ppt/slideLayouts/_rels/slideLayout311.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74.xml"/></Relationships>
</file>

<file path=ppt/slideLayouts/_rels/slideLayout312.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75.xml"/></Relationships>
</file>

<file path=ppt/slideLayouts/_rels/slideLayout31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76.xml"/></Relationships>
</file>

<file path=ppt/slideLayouts/_rels/slideLayout314.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77.xml"/></Relationships>
</file>

<file path=ppt/slideLayouts/_rels/slideLayout31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78.xml"/></Relationships>
</file>

<file path=ppt/slideLayouts/_rels/slideLayout316.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79.xml"/></Relationships>
</file>

<file path=ppt/slideLayouts/_rels/slideLayout31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80.xml"/></Relationships>
</file>

<file path=ppt/slideLayouts/_rels/slideLayout31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81.xml"/></Relationships>
</file>

<file path=ppt/slideLayouts/_rels/slideLayout31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82.xml"/></Relationships>
</file>

<file path=ppt/slideLayouts/_rels/slideLayout3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3.xml"/></Relationships>
</file>

<file path=ppt/slideLayouts/_rels/slideLayout32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83.xml"/></Relationships>
</file>

<file path=ppt/slideLayouts/_rels/slideLayout321.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84.xml"/></Relationships>
</file>

<file path=ppt/slideLayouts/_rels/slideLayout322.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85.xml"/></Relationships>
</file>

<file path=ppt/slideLayouts/_rels/slideLayout32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86.xml"/></Relationships>
</file>

<file path=ppt/slideLayouts/_rels/slideLayout324.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87.xml"/></Relationships>
</file>

<file path=ppt/slideLayouts/_rels/slideLayout32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88.xml"/></Relationships>
</file>

<file path=ppt/slideLayouts/_rels/slideLayout326.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89.xml"/></Relationships>
</file>

<file path=ppt/slideLayouts/_rels/slideLayout32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90.xml"/></Relationships>
</file>

<file path=ppt/slideLayouts/_rels/slideLayout32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91.xml"/></Relationships>
</file>

<file path=ppt/slideLayouts/_rels/slideLayout32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92.xml"/></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4.xml"/></Relationships>
</file>

<file path=ppt/slideLayouts/_rels/slideLayout33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93.xml"/></Relationships>
</file>

<file path=ppt/slideLayouts/_rels/slideLayout331.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94.xml"/></Relationships>
</file>

<file path=ppt/slideLayouts/_rels/slideLayout332.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95.xml"/></Relationships>
</file>

<file path=ppt/slideLayouts/_rels/slideLayout33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96.xml"/></Relationships>
</file>

<file path=ppt/slideLayouts/_rels/slideLayout334.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97.xml"/></Relationships>
</file>

<file path=ppt/slideLayouts/_rels/slideLayout33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98.xml"/></Relationships>
</file>

<file path=ppt/slideLayouts/_rels/slideLayout336.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99.xml"/></Relationships>
</file>

<file path=ppt/slideLayouts/_rels/slideLayout33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300.xml"/></Relationships>
</file>

<file path=ppt/slideLayouts/_rels/slideLayout33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301.xml"/></Relationships>
</file>

<file path=ppt/slideLayouts/_rels/slideLayout33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302.xml"/></Relationships>
</file>

<file path=ppt/slideLayouts/_rels/slideLayout3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5.xml"/></Relationships>
</file>

<file path=ppt/slideLayouts/_rels/slideLayout34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303.xml"/></Relationships>
</file>

<file path=ppt/slideLayouts/_rels/slideLayout3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6.xml"/><Relationship Id="rId1" Type="http://schemas.openxmlformats.org/officeDocument/2006/relationships/tags" Target="../tags/tag304.xml"/></Relationships>
</file>

<file path=ppt/slideLayouts/_rels/slideLayout3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6.xml"/><Relationship Id="rId1" Type="http://schemas.openxmlformats.org/officeDocument/2006/relationships/tags" Target="../tags/tag305.xml"/></Relationships>
</file>

<file path=ppt/slideLayouts/_rels/slideLayout3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6.xml"/><Relationship Id="rId1" Type="http://schemas.openxmlformats.org/officeDocument/2006/relationships/tags" Target="../tags/tag306.xml"/></Relationships>
</file>

<file path=ppt/slideLayouts/_rels/slideLayout3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6.xml"/><Relationship Id="rId1" Type="http://schemas.openxmlformats.org/officeDocument/2006/relationships/tags" Target="../tags/tag307.xml"/></Relationships>
</file>

<file path=ppt/slideLayouts/_rels/slideLayout34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308.xml"/></Relationships>
</file>

<file path=ppt/slideLayouts/_rels/slideLayout3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6.xml"/><Relationship Id="rId4" Type="http://schemas.openxmlformats.org/officeDocument/2006/relationships/image" Target="../media/image7.png"/></Relationships>
</file>

<file path=ppt/slideLayouts/_rels/slideLayout3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3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6.xml"/><Relationship Id="rId6" Type="http://schemas.openxmlformats.org/officeDocument/2006/relationships/image" Target="../media/image13.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34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6.xml"/></Relationships>
</file>

<file path=ppt/slideLayouts/_rels/slideLayout35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35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35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35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35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6.xml"/></Relationships>
</file>

<file path=ppt/slideLayouts/_rels/slideLayout35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35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8.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310.xml"/></Relationships>
</file>

<file path=ppt/slideLayouts/_rels/slideLayout359.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311.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7.xml"/></Relationships>
</file>

<file path=ppt/slideLayouts/_rels/slideLayout360.xml.rels><?xml version="1.0" encoding="UTF-8" standalone="yes"?>
<Relationships xmlns="http://schemas.openxmlformats.org/package/2006/relationships"><Relationship Id="rId2" Type="http://schemas.openxmlformats.org/officeDocument/2006/relationships/slideMaster" Target="../slideMasters/slideMaster7.xml"/><Relationship Id="rId1" Type="http://schemas.openxmlformats.org/officeDocument/2006/relationships/tags" Target="../tags/tag312.xml"/></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8.xml"/></Relationships>
</file>

<file path=ppt/slideLayouts/_rels/slideLayout3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9.xml"/></Relationships>
</file>

<file path=ppt/slideLayouts/_rels/slideLayout3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0.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1.xml"/></Relationships>
</file>

<file path=ppt/slideLayouts/_rels/slideLayout4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2.xml"/></Relationships>
</file>

<file path=ppt/slideLayouts/_rels/slideLayout4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3.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4.xml"/></Relationships>
</file>

<file path=ppt/slideLayouts/_rels/slideLayout4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5.xml"/></Relationships>
</file>

<file path=ppt/slideLayouts/_rels/slideLayout4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6.xml"/></Relationships>
</file>

<file path=ppt/slideLayouts/_rels/slideLayout4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7.xml"/></Relationships>
</file>

<file path=ppt/slideLayouts/_rels/slideLayout4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8.xml"/></Relationships>
</file>

<file path=ppt/slideLayouts/_rels/slideLayout4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9.xml"/></Relationships>
</file>

<file path=ppt/slideLayouts/_rels/slideLayout4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0.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1.xml"/></Relationships>
</file>

<file path=ppt/slideLayouts/_rels/slideLayout5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2.xml"/></Relationships>
</file>

<file path=ppt/slideLayouts/_rels/slideLayout5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3.xml"/></Relationships>
</file>

<file path=ppt/slideLayouts/_rels/slideLayout5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4.xml"/></Relationships>
</file>

<file path=ppt/slideLayouts/_rels/slideLayout5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5.xml"/></Relationships>
</file>

<file path=ppt/slideLayouts/_rels/slideLayout5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6.xml"/></Relationships>
</file>

<file path=ppt/slideLayouts/_rels/slideLayout5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7.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58.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59.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60.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61.xml"/></Relationships>
</file>

<file path=ppt/slideLayouts/_rels/slideLayout6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64.xml"/></Relationships>
</file>

<file path=ppt/slideLayouts/_rels/slideLayout7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65.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66.xml"/></Relationships>
</file>

<file path=ppt/slideLayouts/_rels/slideLayout8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67.xml"/></Relationships>
</file>

<file path=ppt/slideLayouts/_rels/slideLayout8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68.xml"/></Relationships>
</file>

<file path=ppt/slideLayouts/_rels/slideLayout8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69.xml"/></Relationships>
</file>

<file path=ppt/slideLayouts/_rels/slideLayout8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70.xml"/></Relationships>
</file>

<file path=ppt/slideLayouts/_rels/slideLayout8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71.xml"/></Relationships>
</file>

<file path=ppt/slideLayouts/_rels/slideLayout8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72.xml"/></Relationships>
</file>

<file path=ppt/slideLayouts/_rels/slideLayout8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73.xml"/></Relationships>
</file>

<file path=ppt/slideLayouts/_rels/slideLayout8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74.xml"/></Relationships>
</file>

<file path=ppt/slideLayouts/_rels/slideLayout8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75.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76.xml"/></Relationships>
</file>

<file path=ppt/slideLayouts/_rels/slideLayout9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77.xml"/></Relationships>
</file>

<file path=ppt/slideLayouts/_rels/slideLayout9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78.xml"/></Relationships>
</file>

<file path=ppt/slideLayouts/_rels/slideLayout9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79.xml"/></Relationships>
</file>

<file path=ppt/slideLayouts/_rels/slideLayout9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80.xml"/></Relationships>
</file>

<file path=ppt/slideLayouts/_rels/slideLayout9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81.xml"/></Relationships>
</file>

<file path=ppt/slideLayouts/_rels/slideLayout9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82.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3.xml"/><Relationship Id="rId1" Type="http://schemas.openxmlformats.org/officeDocument/2006/relationships/tags" Target="../tags/tag83.xml"/><Relationship Id="rId4" Type="http://schemas.openxmlformats.org/officeDocument/2006/relationships/image" Target="../media/image3.png"/></Relationships>
</file>

<file path=ppt/slideLayouts/_rels/slideLayout9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84.xml"/></Relationships>
</file>

<file path=ppt/slideLayouts/_rels/slideLayout9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8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4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pPr/>
              <a:t>‹N°›</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Simple layouts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31989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15 July, 2024</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15" name="Round Same Side Corner Rectangle 14"/>
          <p:cNvSpPr/>
          <p:nvPr userDrawn="1"/>
        </p:nvSpPr>
        <p:spPr>
          <a:xfrm>
            <a:off x="719135" y="2145505"/>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6" name="Text Placeholder 3"/>
          <p:cNvSpPr>
            <a:spLocks noGrp="1"/>
          </p:cNvSpPr>
          <p:nvPr>
            <p:ph type="body" sz="quarter" idx="16"/>
          </p:nvPr>
        </p:nvSpPr>
        <p:spPr>
          <a:xfrm>
            <a:off x="4803774" y="2178844"/>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4803774" y="2897981"/>
            <a:ext cx="3603625" cy="36004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9" name="Content Placeholder 8"/>
          <p:cNvSpPr>
            <a:spLocks noGrp="1"/>
          </p:cNvSpPr>
          <p:nvPr>
            <p:ph sz="quarter" idx="19" hasCustomPrompt="1"/>
          </p:nvPr>
        </p:nvSpPr>
        <p:spPr>
          <a:xfrm>
            <a:off x="719136" y="2178844"/>
            <a:ext cx="3579813" cy="4267199"/>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89003443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4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a:t>
            </a:r>
            <a:br>
              <a:rPr lang="en-US" sz="7000" dirty="0">
                <a:solidFill>
                  <a:srgbClr val="FFFFFF"/>
                </a:solidFill>
                <a:latin typeface="Franklin Gothic Book"/>
              </a:rPr>
            </a:br>
            <a:r>
              <a:rPr lang="en-US" sz="7000" dirty="0">
                <a:solidFill>
                  <a:srgbClr val="FFFFFF"/>
                </a:solidFill>
                <a:latin typeface="Franklin Gothic Book"/>
              </a:rPr>
              <a:t>images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502720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ig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160587"/>
            <a:ext cx="7717349" cy="4310063"/>
          </a:xfrm>
          <a:prstGeom prst="round2SameRect">
            <a:avLst>
              <a:gd name="adj1" fmla="val 6208"/>
              <a:gd name="adj2" fmla="val 0"/>
            </a:avLst>
          </a:prstGeom>
        </p:spPr>
        <p:txBody>
          <a:bodyPr/>
          <a:lstStyle/>
          <a:p>
            <a:pPr lvl="0"/>
            <a:r>
              <a:rPr lang="en-US" noProof="0" dirty="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solidFill>
                  <a:srgbClr val="00539B"/>
                </a:solidFill>
              </a:rPr>
              <a:pPr/>
              <a:t>15 July, 2024</a:t>
            </a:fld>
            <a:endParaRPr lang="en-GB" dirty="0">
              <a:solidFill>
                <a:srgbClr val="00539B"/>
              </a:solidFill>
            </a:endParaRPr>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525346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ig image with titl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879725"/>
            <a:ext cx="7717349" cy="3590925"/>
          </a:xfrm>
          <a:prstGeom prst="round2SameRect">
            <a:avLst>
              <a:gd name="adj1" fmla="val 6739"/>
              <a:gd name="adj2" fmla="val 0"/>
            </a:avLst>
          </a:prstGeom>
        </p:spPr>
        <p:txBody>
          <a:bodyPr/>
          <a:lstStyle/>
          <a:p>
            <a:pPr lvl="0"/>
            <a:r>
              <a:rPr lang="en-US" noProof="0" dirty="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solidFill>
                  <a:srgbClr val="00539B"/>
                </a:solidFill>
              </a:rPr>
              <a:pPr/>
              <a:t>15 July, 2024</a:t>
            </a:fld>
            <a:endParaRPr lang="en-GB" dirty="0">
              <a:solidFill>
                <a:srgbClr val="00539B"/>
              </a:solidFill>
            </a:endParaRPr>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5" hasCustomPrompt="1"/>
          </p:nvPr>
        </p:nvSpPr>
        <p:spPr>
          <a:xfrm>
            <a:off x="708025" y="2168525"/>
            <a:ext cx="7716838" cy="358775"/>
          </a:xfrm>
        </p:spPr>
        <p:txBody>
          <a:bodyPr/>
          <a:lstStyle>
            <a:lvl1pPr>
              <a:defRPr baseline="0">
                <a:latin typeface="Franklin Gothic Medium" panose="020B0603020102020204" pitchFamily="34" charset="0"/>
              </a:defRPr>
            </a:lvl1pPr>
          </a:lstStyle>
          <a:p>
            <a:pPr lvl="0"/>
            <a:r>
              <a:rPr lang="en-US" dirty="0"/>
              <a:t>Image title</a:t>
            </a:r>
          </a:p>
        </p:txBody>
      </p:sp>
    </p:spTree>
    <p:extLst>
      <p:ext uri="{BB962C8B-B14F-4D97-AF65-F5344CB8AC3E}">
        <p14:creationId xmlns:p14="http://schemas.microsoft.com/office/powerpoint/2010/main" val="71734420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5"/>
          </p:nvPr>
        </p:nvSpPr>
        <p:spPr>
          <a:xfrm>
            <a:off x="720725" y="2168525"/>
            <a:ext cx="3603625" cy="4302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10" name="Content Placeholder 9"/>
          <p:cNvSpPr>
            <a:spLocks noGrp="1"/>
          </p:cNvSpPr>
          <p:nvPr>
            <p:ph sz="quarter" idx="16"/>
          </p:nvPr>
        </p:nvSpPr>
        <p:spPr>
          <a:xfrm>
            <a:off x="4819650" y="2168525"/>
            <a:ext cx="3605213" cy="4302125"/>
          </a:xfrm>
          <a:prstGeom prst="round2SameRect">
            <a:avLst>
              <a:gd name="adj1" fmla="val 7860"/>
              <a:gd name="adj2" fmla="val 0"/>
            </a:avLst>
          </a:prstGeom>
        </p:spPr>
        <p:txBody>
          <a:bodyPr/>
          <a:lstStyle/>
          <a:p>
            <a:pPr lvl="0"/>
            <a:r>
              <a:rPr lang="en-US" dirty="0"/>
              <a:t>Click to edit Master text styles</a:t>
            </a:r>
          </a:p>
        </p:txBody>
      </p:sp>
    </p:spTree>
    <p:extLst>
      <p:ext uri="{BB962C8B-B14F-4D97-AF65-F5344CB8AC3E}">
        <p14:creationId xmlns:p14="http://schemas.microsoft.com/office/powerpoint/2010/main" val="419221122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6262688" y="2160587"/>
            <a:ext cx="2162175" cy="3963988"/>
          </a:xfrm>
          <a:prstGeom prst="roundRect">
            <a:avLst>
              <a:gd name="adj" fmla="val 10702"/>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5"/>
          </p:nvPr>
        </p:nvSpPr>
        <p:spPr>
          <a:xfrm>
            <a:off x="719138" y="2168525"/>
            <a:ext cx="5181600" cy="43116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395694165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0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4819651" y="2160587"/>
            <a:ext cx="3605212" cy="4310064"/>
          </a:xfrm>
          <a:prstGeom prst="round2SameRect">
            <a:avLst>
              <a:gd name="adj1" fmla="val 5389"/>
              <a:gd name="adj2" fmla="val 0"/>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5"/>
          </p:nvPr>
        </p:nvSpPr>
        <p:spPr>
          <a:xfrm>
            <a:off x="720725" y="2160588"/>
            <a:ext cx="3603625" cy="366712"/>
          </a:xfrm>
        </p:spPr>
        <p:txBody>
          <a:bodyPr>
            <a:normAutofit/>
          </a:bodyPr>
          <a:lstStyle>
            <a:lvl1pPr>
              <a:defRPr sz="1800">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6"/>
          </p:nvPr>
        </p:nvSpPr>
        <p:spPr>
          <a:xfrm>
            <a:off x="719138" y="2886075"/>
            <a:ext cx="3605212" cy="3584575"/>
          </a:xfrm>
        </p:spPr>
        <p:txBody>
          <a:bodyPr>
            <a:normAutofit/>
          </a:bodyPr>
          <a:lstStyle>
            <a:lvl1pPr>
              <a:defRPr sz="1800"/>
            </a:lvl1pPr>
            <a:lvl2pPr>
              <a:defRPr sz="1800"/>
            </a:lvl2pPr>
            <a:lvl3pPr>
              <a:defRPr sz="1800"/>
            </a:lvl3pPr>
            <a:lvl4pPr>
              <a:defRPr sz="18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54008829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160587"/>
            <a:ext cx="3570681" cy="377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863975" cy="4310063"/>
          </a:xfrm>
          <a:prstGeom prst="round2SameRect">
            <a:avLst>
              <a:gd name="adj1" fmla="val 1674"/>
              <a:gd name="adj2" fmla="val 0"/>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65786514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_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879725"/>
            <a:ext cx="3570681" cy="3060274"/>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960812" cy="4310063"/>
          </a:xfrm>
          <a:prstGeom prst="round2SameRect">
            <a:avLst>
              <a:gd name="adj1" fmla="val 6315"/>
              <a:gd name="adj2" fmla="val 0"/>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2" name="Text Placeholder 6" descr="First level - paragraph text&#10;Second level - bullet 1&#10;Third level - bullet 2&#10;&#10;No more than 100 words per slide" title="Main text copy"/>
          <p:cNvSpPr>
            <a:spLocks noGrp="1"/>
          </p:cNvSpPr>
          <p:nvPr>
            <p:ph type="body" sz="quarter" idx="15"/>
          </p:nvPr>
        </p:nvSpPr>
        <p:spPr>
          <a:xfrm>
            <a:off x="5068887" y="2160588"/>
            <a:ext cx="3570681" cy="36036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Tree>
    <p:extLst>
      <p:ext uri="{BB962C8B-B14F-4D97-AF65-F5344CB8AC3E}">
        <p14:creationId xmlns:p14="http://schemas.microsoft.com/office/powerpoint/2010/main" val="387713560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8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3600451"/>
            <a:ext cx="7932054"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918844"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solidFill>
                  <a:srgbClr val="00539B"/>
                </a:solidFill>
              </a:rPr>
              <a:pPr/>
              <a:t>15 July, 2024</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979798273"/>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1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5" y="3600451"/>
            <a:ext cx="3612072"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558843"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solidFill>
                  <a:srgbClr val="00539B"/>
                </a:solidFill>
              </a:rPr>
              <a:pPr/>
              <a:t>15 July, 2024</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4678361" y="3600450"/>
            <a:ext cx="3601206"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27015838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15 July, 2024</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15" name="Round Same Side Corner Rectangle 14"/>
          <p:cNvSpPr/>
          <p:nvPr userDrawn="1"/>
        </p:nvSpPr>
        <p:spPr>
          <a:xfrm>
            <a:off x="719135" y="2145505"/>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6" name="Text Placeholder 3"/>
          <p:cNvSpPr>
            <a:spLocks noGrp="1"/>
          </p:cNvSpPr>
          <p:nvPr>
            <p:ph type="body" sz="quarter" idx="16"/>
          </p:nvPr>
        </p:nvSpPr>
        <p:spPr>
          <a:xfrm>
            <a:off x="4803774" y="2178844"/>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4803774" y="2897981"/>
            <a:ext cx="3603625" cy="36004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3"/>
          <p:cNvSpPr>
            <a:spLocks noGrp="1"/>
          </p:cNvSpPr>
          <p:nvPr>
            <p:ph type="body" sz="quarter" idx="18"/>
          </p:nvPr>
        </p:nvSpPr>
        <p:spPr>
          <a:xfrm>
            <a:off x="849706" y="2297906"/>
            <a:ext cx="3329348" cy="566737"/>
          </a:xfrm>
        </p:spPr>
        <p:txBody>
          <a:bodyPr/>
          <a:lstStyle>
            <a:lvl1pPr>
              <a:defRPr sz="1800">
                <a:latin typeface="Franklin Gothic Medium" panose="020B0603020102020204" pitchFamily="34" charset="0"/>
              </a:defRPr>
            </a:lvl1pPr>
          </a:lstStyle>
          <a:p>
            <a:pPr lvl="0"/>
            <a:r>
              <a:rPr lang="en-US" dirty="0"/>
              <a:t>Click to edit Master text styles</a:t>
            </a:r>
          </a:p>
        </p:txBody>
      </p:sp>
      <p:sp>
        <p:nvSpPr>
          <p:cNvPr id="19" name="Content Placeholder 8"/>
          <p:cNvSpPr>
            <a:spLocks noGrp="1"/>
          </p:cNvSpPr>
          <p:nvPr>
            <p:ph sz="quarter" idx="19" hasCustomPrompt="1"/>
          </p:nvPr>
        </p:nvSpPr>
        <p:spPr>
          <a:xfrm>
            <a:off x="719136" y="2864643"/>
            <a:ext cx="3579813" cy="3581400"/>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270488411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1" y="2160587"/>
            <a:ext cx="2159000" cy="3779411"/>
          </a:xfrm>
          <a:prstGeom prst="roundRect">
            <a:avLst>
              <a:gd name="adj" fmla="val 5286"/>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118223" y="2180103"/>
            <a:ext cx="2159000" cy="3779411"/>
          </a:xfrm>
          <a:prstGeom prst="roundRect">
            <a:avLst>
              <a:gd name="adj" fmla="val 5286"/>
            </a:avLst>
          </a:prstGeom>
        </p:spPr>
        <p:txBody>
          <a:bodyPr/>
          <a:lstStyle/>
          <a:p>
            <a:pPr lvl="0"/>
            <a:r>
              <a:rPr lang="en-US" noProof="0" dirty="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EDCE6523-1D77-094B-8E5B-28D72BCF4B9A}" type="datetime3">
              <a:rPr lang="en-GB" smtClean="0">
                <a:solidFill>
                  <a:srgbClr val="00539B"/>
                </a:solidFill>
              </a:rPr>
              <a:pPr/>
              <a:t>15 July, 2024</a:t>
            </a:fld>
            <a:endParaRPr lang="en-GB" dirty="0">
              <a:solidFill>
                <a:srgbClr val="00539B"/>
              </a:solidFill>
            </a:endParaRPr>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26955920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7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0" y="2160588"/>
            <a:ext cx="5043235" cy="1800226"/>
          </a:xfrm>
          <a:prstGeom prst="roundRect">
            <a:avLst>
              <a:gd name="adj" fmla="val 5286"/>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3598860" y="4319588"/>
            <a:ext cx="5040708" cy="1639926"/>
          </a:xfrm>
          <a:prstGeom prst="roundRect">
            <a:avLst>
              <a:gd name="adj" fmla="val 5286"/>
            </a:avLst>
          </a:prstGeom>
        </p:spPr>
        <p:txBody>
          <a:bodyPr/>
          <a:lstStyle/>
          <a:p>
            <a:pPr lvl="0"/>
            <a:r>
              <a:rPr lang="en-US" noProof="0" dirty="0"/>
              <a:t>Click icon to add picture</a:t>
            </a:r>
            <a:endParaRPr lang="en-GB" noProof="0" dirty="0"/>
          </a:p>
        </p:txBody>
      </p:sp>
      <p:sp>
        <p:nvSpPr>
          <p:cNvPr id="101"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DB9F3E3-D95D-7744-B1A9-3A5E9661014B}" type="datetime3">
              <a:rPr lang="en-GB" smtClean="0">
                <a:solidFill>
                  <a:srgbClr val="00539B"/>
                </a:solidFill>
              </a:rPr>
              <a:pPr/>
              <a:t>15 July, 2024</a:t>
            </a:fld>
            <a:endParaRPr lang="en-GB" dirty="0">
              <a:solidFill>
                <a:srgbClr val="00539B"/>
              </a:solidFill>
            </a:endParaRPr>
          </a:p>
        </p:txBody>
      </p:sp>
      <p:sp>
        <p:nvSpPr>
          <p:cNvPr id="102"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90434598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395763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5038723" y="2160587"/>
            <a:ext cx="1800000" cy="1800226"/>
          </a:xfrm>
          <a:prstGeom prst="roundRect">
            <a:avLst>
              <a:gd name="adj" fmla="val 1665"/>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020035" y="2160588"/>
            <a:ext cx="1619275" cy="1089346"/>
          </a:xfrm>
          <a:prstGeom prst="roundRect">
            <a:avLst>
              <a:gd name="adj" fmla="val 5742"/>
            </a:avLst>
          </a:prstGeom>
        </p:spPr>
        <p:txBody>
          <a:bodyPr/>
          <a:lstStyle/>
          <a:p>
            <a:pPr lvl="0"/>
            <a:r>
              <a:rPr lang="en-US" noProof="0" dirty="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5038724" y="4140313"/>
            <a:ext cx="1440000" cy="1800000"/>
          </a:xfrm>
          <a:prstGeom prst="roundRect">
            <a:avLst>
              <a:gd name="adj" fmla="val 4466"/>
            </a:avLst>
          </a:prstGeom>
        </p:spPr>
        <p:txBody>
          <a:bodyPr/>
          <a:lstStyle/>
          <a:p>
            <a:pPr lvl="0"/>
            <a:r>
              <a:rPr lang="en-US" noProof="0" dirty="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310" y="3419950"/>
            <a:ext cx="1440000" cy="1260000"/>
          </a:xfrm>
          <a:prstGeom prst="roundRect">
            <a:avLst>
              <a:gd name="adj" fmla="val 5336"/>
            </a:avLst>
          </a:prstGeom>
        </p:spPr>
        <p:txBody>
          <a:bodyPr/>
          <a:lstStyle/>
          <a:p>
            <a:pPr lvl="0"/>
            <a:r>
              <a:rPr lang="en-US" noProof="0" dirty="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663765" y="4863353"/>
            <a:ext cx="1975545" cy="1068054"/>
          </a:xfrm>
          <a:prstGeom prst="roundRect">
            <a:avLst>
              <a:gd name="adj" fmla="val 5591"/>
            </a:avLst>
          </a:prstGeom>
        </p:spPr>
        <p:txBody>
          <a:bodyPr/>
          <a:lstStyle/>
          <a:p>
            <a:pPr lvl="0"/>
            <a:r>
              <a:rPr lang="en-US" noProof="0" dirty="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9A64614-7B90-2844-BF62-27C15202A4B6}" type="datetime3">
              <a:rPr lang="en-GB" smtClean="0">
                <a:solidFill>
                  <a:srgbClr val="00539B"/>
                </a:solidFill>
              </a:rPr>
              <a:pPr/>
              <a:t>15 July, 2024</a:t>
            </a:fld>
            <a:endParaRPr lang="en-GB" dirty="0">
              <a:solidFill>
                <a:srgbClr val="00539B"/>
              </a:solidFill>
            </a:endParaRPr>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93571885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4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2160587"/>
            <a:ext cx="2881087" cy="1800226"/>
          </a:xfrm>
          <a:prstGeom prst="roundRect">
            <a:avLst>
              <a:gd name="adj" fmla="val 5400"/>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3956773" y="2160587"/>
            <a:ext cx="2521812" cy="1808483"/>
          </a:xfrm>
          <a:prstGeom prst="roundRect">
            <a:avLst>
              <a:gd name="adj" fmla="val 4197"/>
            </a:avLst>
          </a:prstGeom>
        </p:spPr>
        <p:txBody>
          <a:bodyPr/>
          <a:lstStyle/>
          <a:p>
            <a:pPr lvl="0"/>
            <a:r>
              <a:rPr lang="en-US" noProof="0" dirty="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8136" y="4319588"/>
            <a:ext cx="3600588" cy="1800411"/>
          </a:xfrm>
          <a:prstGeom prst="roundRect">
            <a:avLst>
              <a:gd name="adj" fmla="val 4986"/>
            </a:avLst>
          </a:prstGeom>
        </p:spPr>
        <p:txBody>
          <a:bodyPr/>
          <a:lstStyle/>
          <a:p>
            <a:pPr lvl="0"/>
            <a:r>
              <a:rPr lang="en-US" noProof="0" dirty="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20725" y="4319588"/>
            <a:ext cx="1797048" cy="1800412"/>
          </a:xfrm>
          <a:prstGeom prst="roundRect">
            <a:avLst>
              <a:gd name="adj" fmla="val 6218"/>
            </a:avLst>
          </a:prstGeom>
        </p:spPr>
        <p:txBody>
          <a:bodyPr/>
          <a:lstStyle/>
          <a:p>
            <a:pPr lvl="0"/>
            <a:r>
              <a:rPr lang="en-US" noProof="0" dirty="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838948" y="2160588"/>
            <a:ext cx="1800620" cy="3959411"/>
          </a:xfrm>
          <a:prstGeom prst="roundRect">
            <a:avLst>
              <a:gd name="adj" fmla="val 3743"/>
            </a:avLst>
          </a:prstGeom>
        </p:spPr>
        <p:txBody>
          <a:bodyPr/>
          <a:lstStyle/>
          <a:p>
            <a:pPr lvl="0"/>
            <a:r>
              <a:rPr lang="en-US" noProof="0" dirty="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D9326FB-DCCB-FC47-93A9-9DEA7DB23AC9}" type="datetime3">
              <a:rPr lang="en-GB" smtClean="0">
                <a:solidFill>
                  <a:srgbClr val="00539B"/>
                </a:solidFill>
              </a:rPr>
              <a:pPr/>
              <a:t>15 July, 2024</a:t>
            </a:fld>
            <a:endParaRPr lang="en-GB" dirty="0">
              <a:solidFill>
                <a:srgbClr val="00539B"/>
              </a:solidFill>
            </a:endParaRPr>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29601735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6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8634"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7773"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9724"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878135"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5036738"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5038723"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04E479E0-1E06-DE4C-83BA-C65FC6EB3C8D}" type="datetime3">
              <a:rPr lang="en-GB" smtClean="0">
                <a:solidFill>
                  <a:srgbClr val="00539B"/>
                </a:solidFill>
              </a:rPr>
              <a:pPr/>
              <a:t>15 July, 2024</a:t>
            </a:fld>
            <a:endParaRPr lang="en-GB" dirty="0">
              <a:solidFill>
                <a:srgbClr val="00539B"/>
              </a:solidFill>
            </a:endParaRPr>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98210371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5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5" y="360044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158498" y="216058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146857" y="360045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8635" y="504049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146857" y="5040313"/>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50" y="216058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3598861" y="360045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2"/>
          </p:nvPr>
        </p:nvSpPr>
        <p:spPr>
          <a:xfrm>
            <a:off x="5038724" y="216058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3"/>
          </p:nvPr>
        </p:nvSpPr>
        <p:spPr>
          <a:xfrm>
            <a:off x="5027083" y="3600451"/>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1" y="504050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5"/>
          </p:nvPr>
        </p:nvSpPr>
        <p:spPr>
          <a:xfrm>
            <a:off x="5027083" y="5040314"/>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7"/>
          </p:nvPr>
        </p:nvSpPr>
        <p:spPr>
          <a:xfrm>
            <a:off x="6480173" y="360044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30"/>
          </p:nvPr>
        </p:nvSpPr>
        <p:spPr>
          <a:xfrm>
            <a:off x="6480173" y="504049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solidFill>
                  <a:srgbClr val="00539B"/>
                </a:solidFill>
              </a:rPr>
              <a:pPr/>
              <a:t>15 July, 2024</a:t>
            </a:fld>
            <a:endParaRPr lang="en-GB" dirty="0">
              <a:solidFill>
                <a:srgbClr val="00539B"/>
              </a:solidFill>
            </a:endParaRPr>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85774813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9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2517774"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4" y="3600449"/>
            <a:ext cx="2520531" cy="2519366"/>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49" y="2160588"/>
            <a:ext cx="2520527" cy="2519362"/>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0" y="5040500"/>
            <a:ext cx="2519363"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2157306" cy="3959415"/>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solidFill>
                  <a:srgbClr val="00539B"/>
                </a:solidFill>
              </a:rPr>
              <a:pPr/>
              <a:t>15 July, 2024</a:t>
            </a:fld>
            <a:endParaRPr lang="en-GB" dirty="0">
              <a:solidFill>
                <a:srgbClr val="00539B"/>
              </a:solidFill>
            </a:endParaRPr>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156335121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2517773" y="2160588"/>
            <a:ext cx="5761796" cy="3239412"/>
          </a:xfrm>
        </p:spPr>
        <p:txBody>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15 July, 2024</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9135" y="2160586"/>
            <a:ext cx="1439864" cy="3779411"/>
          </a:xfrm>
          <a:prstGeom prst="roundRect">
            <a:avLst>
              <a:gd name="adj" fmla="val 10455"/>
            </a:avLst>
          </a:prstGeom>
        </p:spPr>
        <p:txBody>
          <a:bodyPr>
            <a:normAutofit/>
          </a:bodyPr>
          <a:lstStyle>
            <a:lvl1pPr>
              <a:defRPr sz="1200"/>
            </a:lvl1pPr>
          </a:lstStyle>
          <a:p>
            <a:pPr lvl="0"/>
            <a:r>
              <a:rPr lang="en-US" noProof="0" dirty="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2517772" y="5399999"/>
            <a:ext cx="5761796"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14588707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2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719135" y="2160588"/>
            <a:ext cx="6119814" cy="3239412"/>
          </a:xfrm>
        </p:spPr>
        <p:txBody>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15 July, 2024</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0104" y="2160588"/>
            <a:ext cx="1439864" cy="3779411"/>
          </a:xfrm>
          <a:prstGeom prst="roundRect">
            <a:avLst>
              <a:gd name="adj" fmla="val 10455"/>
            </a:avLst>
          </a:prstGeom>
        </p:spPr>
        <p:txBody>
          <a:bodyPr>
            <a:normAutofit/>
          </a:bodyPr>
          <a:lstStyle>
            <a:lvl1pPr>
              <a:defRPr sz="1200"/>
            </a:lvl1pPr>
          </a:lstStyle>
          <a:p>
            <a:pPr lvl="0"/>
            <a:r>
              <a:rPr lang="en-US" noProof="0" dirty="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720724" y="5409178"/>
            <a:ext cx="6118223"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69945276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2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4" y="2160588"/>
            <a:ext cx="3600844" cy="395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136" y="2160588"/>
            <a:ext cx="3959225" cy="3240274"/>
          </a:xfrm>
          <a:prstGeom prst="roundRect">
            <a:avLst>
              <a:gd name="adj" fmla="val 3484"/>
            </a:avLst>
          </a:prstGeom>
        </p:spPr>
        <p:txBody>
          <a:bodyPr/>
          <a:lstStyle/>
          <a:p>
            <a:pPr lvl="0"/>
            <a:r>
              <a:rPr lang="en-US" noProof="0" dirty="0"/>
              <a:t>Click icon to add picture</a:t>
            </a:r>
            <a:endParaRPr lang="en-GB" noProof="0" dirty="0"/>
          </a:p>
        </p:txBody>
      </p:sp>
      <p:sp>
        <p:nvSpPr>
          <p:cNvPr id="62"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0088044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large chart">
    <p:spTree>
      <p:nvGrpSpPr>
        <p:cNvPr id="1" name=""/>
        <p:cNvGrpSpPr/>
        <p:nvPr/>
      </p:nvGrpSpPr>
      <p:grpSpPr>
        <a:xfrm>
          <a:off x="0" y="0"/>
          <a:ext cx="0" cy="0"/>
          <a:chOff x="0" y="0"/>
          <a:chExt cx="0" cy="0"/>
        </a:xfrm>
      </p:grpSpPr>
      <p:sp>
        <p:nvSpPr>
          <p:cNvPr id="5" name="Round Same Side Corner Rectangle 4"/>
          <p:cNvSpPr/>
          <p:nvPr userDrawn="1"/>
        </p:nvSpPr>
        <p:spPr>
          <a:xfrm>
            <a:off x="3609976" y="2160587"/>
            <a:ext cx="4789488"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15 July, 2024</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4" name="Text Placeholder 3"/>
          <p:cNvSpPr>
            <a:spLocks noGrp="1"/>
          </p:cNvSpPr>
          <p:nvPr>
            <p:ph type="body" sz="quarter" idx="16"/>
          </p:nvPr>
        </p:nvSpPr>
        <p:spPr>
          <a:xfrm>
            <a:off x="719138" y="2168525"/>
            <a:ext cx="2519361" cy="4318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Content Placeholder 8"/>
          <p:cNvSpPr>
            <a:spLocks noGrp="1"/>
          </p:cNvSpPr>
          <p:nvPr>
            <p:ph sz="quarter" idx="17" hasCustomPrompt="1"/>
          </p:nvPr>
        </p:nvSpPr>
        <p:spPr>
          <a:xfrm>
            <a:off x="3609976" y="2160588"/>
            <a:ext cx="4789488" cy="4300537"/>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2551109212"/>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4" y="2160588"/>
            <a:ext cx="3600844"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4" cy="1439862"/>
          </a:xfrm>
          <a:prstGeom prst="roundRect">
            <a:avLst>
              <a:gd name="adj" fmla="val 528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6" y="3960813"/>
            <a:ext cx="3958433" cy="1440050"/>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11765516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528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2159212"/>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5" y="3240788"/>
            <a:ext cx="1797846" cy="2159212"/>
          </a:xfrm>
          <a:prstGeom prst="roundRect">
            <a:avLst>
              <a:gd name="adj" fmla="val 5286"/>
            </a:avLst>
          </a:prstGeom>
        </p:spPr>
        <p:txBody>
          <a:bodyPr/>
          <a:lstStyle/>
          <a:p>
            <a:pPr lvl="0"/>
            <a:r>
              <a:rPr lang="en-US" noProof="0" dirty="0"/>
              <a:t>Click icon to add picture</a:t>
            </a:r>
            <a:endParaRPr lang="en-GB" noProof="0" dirty="0"/>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98295122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5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1543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3956054" cy="2159212"/>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837934666"/>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4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10361"/>
            </a:avLst>
          </a:prstGeom>
        </p:spPr>
        <p:txBody>
          <a:bodyPr>
            <a:normAutofit/>
          </a:bodyPr>
          <a:lstStyle>
            <a:lvl1pPr>
              <a:defRPr sz="1200"/>
            </a:lvl1p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7" y="4680838"/>
            <a:ext cx="3958433" cy="719162"/>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117209016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6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720025"/>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8" y="4679950"/>
            <a:ext cx="1797846" cy="72005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2878135" y="4319588"/>
            <a:ext cx="1797846" cy="108075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4"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1101789391"/>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3_Single column layout">
    <p:spTree>
      <p:nvGrpSpPr>
        <p:cNvPr id="1" name=""/>
        <p:cNvGrpSpPr/>
        <p:nvPr/>
      </p:nvGrpSpPr>
      <p:grpSpPr>
        <a:xfrm>
          <a:off x="0" y="0"/>
          <a:ext cx="0" cy="0"/>
          <a:chOff x="0" y="0"/>
          <a:chExt cx="0" cy="0"/>
        </a:xfrm>
      </p:grpSpPr>
      <p:sp>
        <p:nvSpPr>
          <p:cNvPr id="3" name="Rectangle 2"/>
          <p:cNvSpPr/>
          <p:nvPr userDrawn="1"/>
        </p:nvSpPr>
        <p:spPr>
          <a:xfrm>
            <a:off x="0" y="1079999"/>
            <a:ext cx="9144000" cy="5400001"/>
          </a:xfrm>
          <a:prstGeom prst="rect">
            <a:avLst/>
          </a:prstGeom>
          <a:solidFill>
            <a:srgbClr val="02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2" name="Title 1" descr="Ideally your title should fit on one line." title="Slide title"/>
          <p:cNvSpPr>
            <a:spLocks noGrp="1"/>
          </p:cNvSpPr>
          <p:nvPr>
            <p:ph type="title" hasCustomPrompt="1"/>
          </p:nvPr>
        </p:nvSpPr>
        <p:spPr>
          <a:xfrm>
            <a:off x="708025" y="-1"/>
            <a:ext cx="6348414" cy="1080000"/>
          </a:xfrm>
        </p:spPr>
        <p:txBody>
          <a:bodyPr/>
          <a:lstStyle/>
          <a:p>
            <a:r>
              <a:rPr lang="en-US" dirty="0"/>
              <a:t>Media</a:t>
            </a:r>
            <a:endParaRPr lang="en-GB" dirty="0"/>
          </a:p>
        </p:txBody>
      </p:sp>
      <p:sp>
        <p:nvSpPr>
          <p:cNvPr id="97"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F3BA13B-2A56-B54D-AFFB-21233951D47B}" type="datetime3">
              <a:rPr lang="en-GB" smtClean="0">
                <a:solidFill>
                  <a:srgbClr val="00539B"/>
                </a:solidFill>
              </a:rPr>
              <a:pPr/>
              <a:t>15 July, 2024</a:t>
            </a:fld>
            <a:endParaRPr lang="en-GB" dirty="0">
              <a:solidFill>
                <a:srgbClr val="00539B"/>
              </a:solidFill>
            </a:endParaRPr>
          </a:p>
        </p:txBody>
      </p:sp>
      <p:sp>
        <p:nvSpPr>
          <p:cNvPr id="98"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95660835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5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 </a:t>
            </a:r>
            <a:br>
              <a:rPr lang="en-US" sz="7000" dirty="0">
                <a:solidFill>
                  <a:srgbClr val="FFFFFF"/>
                </a:solidFill>
                <a:latin typeface="Franklin Gothic Book"/>
              </a:rPr>
            </a:br>
            <a:r>
              <a:rPr lang="en-US" sz="7000" dirty="0">
                <a:solidFill>
                  <a:srgbClr val="FFFFFF"/>
                </a:solidFill>
                <a:latin typeface="Franklin Gothic Book"/>
              </a:rPr>
              <a:t>case studies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6931032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5058751"/>
          </a:xfrm>
          <a:prstGeom prst="round2SameRect">
            <a:avLst>
              <a:gd name="adj1" fmla="val 4426"/>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1061029523"/>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13" name="Text Placeholder 6"/>
          <p:cNvSpPr>
            <a:spLocks noGrp="1"/>
          </p:cNvSpPr>
          <p:nvPr>
            <p:ph type="body" sz="quarter" idx="13"/>
          </p:nvPr>
        </p:nvSpPr>
        <p:spPr>
          <a:xfrm>
            <a:off x="720726" y="2161445"/>
            <a:ext cx="3600000"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4" name="Text Placeholder 6"/>
          <p:cNvSpPr>
            <a:spLocks noGrp="1"/>
          </p:cNvSpPr>
          <p:nvPr>
            <p:ph type="body" sz="quarter" idx="14"/>
          </p:nvPr>
        </p:nvSpPr>
        <p:spPr>
          <a:xfrm>
            <a:off x="4679567" y="2161445"/>
            <a:ext cx="3600002"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93178014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1111877"/>
          </a:xfrm>
          <a:prstGeom prst="roundRect">
            <a:avLst/>
          </a:prstGeom>
        </p:spPr>
        <p:txBody>
          <a:bodyPr/>
          <a:lstStyle/>
          <a:p>
            <a:pPr lvl="0"/>
            <a:r>
              <a:rPr lang="en-US" noProof="0" dirty="0"/>
              <a:t>Click icon to add picture</a:t>
            </a:r>
            <a:endParaRPr lang="en-GB" noProof="0" dirty="0"/>
          </a:p>
        </p:txBody>
      </p:sp>
      <p:sp>
        <p:nvSpPr>
          <p:cNvPr id="58" name="Text Placeholder 6"/>
          <p:cNvSpPr>
            <a:spLocks noGrp="1"/>
          </p:cNvSpPr>
          <p:nvPr>
            <p:ph type="body" sz="quarter" idx="15"/>
          </p:nvPr>
        </p:nvSpPr>
        <p:spPr>
          <a:xfrm>
            <a:off x="3598860" y="2879725"/>
            <a:ext cx="4680709" cy="324027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32699294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rge chart + text">
    <p:spTree>
      <p:nvGrpSpPr>
        <p:cNvPr id="1" name=""/>
        <p:cNvGrpSpPr/>
        <p:nvPr/>
      </p:nvGrpSpPr>
      <p:grpSpPr>
        <a:xfrm>
          <a:off x="0" y="0"/>
          <a:ext cx="0" cy="0"/>
          <a:chOff x="0" y="0"/>
          <a:chExt cx="0" cy="0"/>
        </a:xfrm>
      </p:grpSpPr>
      <p:sp>
        <p:nvSpPr>
          <p:cNvPr id="5" name="Round Same Side Corner Rectangle 4"/>
          <p:cNvSpPr/>
          <p:nvPr userDrawn="1"/>
        </p:nvSpPr>
        <p:spPr>
          <a:xfrm>
            <a:off x="387350" y="2170906"/>
            <a:ext cx="4789488"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15 July, 2024</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4" name="Text Placeholder 3"/>
          <p:cNvSpPr>
            <a:spLocks noGrp="1"/>
          </p:cNvSpPr>
          <p:nvPr>
            <p:ph type="body" sz="quarter" idx="16"/>
          </p:nvPr>
        </p:nvSpPr>
        <p:spPr>
          <a:xfrm>
            <a:off x="5535614" y="2162175"/>
            <a:ext cx="2884486" cy="4318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Content Placeholder 8"/>
          <p:cNvSpPr>
            <a:spLocks noGrp="1"/>
          </p:cNvSpPr>
          <p:nvPr>
            <p:ph sz="quarter" idx="17" hasCustomPrompt="1"/>
          </p:nvPr>
        </p:nvSpPr>
        <p:spPr>
          <a:xfrm>
            <a:off x="376238" y="2157412"/>
            <a:ext cx="4789488" cy="4300537"/>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416831767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ound Same Side Corner Rectangle 5"/>
          <p:cNvSpPr/>
          <p:nvPr userDrawn="1"/>
        </p:nvSpPr>
        <p:spPr>
          <a:xfrm>
            <a:off x="358774" y="1439863"/>
            <a:ext cx="2879724" cy="5040138"/>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0" y="5400000"/>
            <a:ext cx="4717259" cy="1080000"/>
          </a:xfrm>
          <a:prstGeom prst="round2SameRect">
            <a:avLst/>
          </a:prstGeom>
        </p:spPr>
        <p:txBody>
          <a:bodyPr/>
          <a:lstStyle/>
          <a:p>
            <a:pPr lvl="0"/>
            <a:r>
              <a:rPr lang="en-US" noProof="0" dirty="0"/>
              <a:t>Click icon to add picture</a:t>
            </a:r>
            <a:endParaRPr lang="en-GB" noProof="0" dirty="0"/>
          </a:p>
        </p:txBody>
      </p:sp>
      <p:sp>
        <p:nvSpPr>
          <p:cNvPr id="58" name="Text Placeholder 6"/>
          <p:cNvSpPr>
            <a:spLocks noGrp="1"/>
          </p:cNvSpPr>
          <p:nvPr>
            <p:ph type="body" sz="quarter" idx="15"/>
          </p:nvPr>
        </p:nvSpPr>
        <p:spPr>
          <a:xfrm>
            <a:off x="3598861" y="1439863"/>
            <a:ext cx="2159000"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9" name="Text Placeholder 6"/>
          <p:cNvSpPr>
            <a:spLocks noGrp="1"/>
          </p:cNvSpPr>
          <p:nvPr>
            <p:ph type="body" sz="quarter" idx="16"/>
          </p:nvPr>
        </p:nvSpPr>
        <p:spPr>
          <a:xfrm>
            <a:off x="6118224" y="1439863"/>
            <a:ext cx="2197896"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204560507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0" name="Rectangle 9"/>
          <p:cNvSpPr/>
          <p:nvPr userDrawn="1"/>
        </p:nvSpPr>
        <p:spPr>
          <a:xfrm>
            <a:off x="0" y="1800224"/>
            <a:ext cx="9144001" cy="4679775"/>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solidFill>
                  <a:srgbClr val="FFFFFF"/>
                </a:solidFill>
                <a:latin typeface="Franklin Gothic Book"/>
                <a:cs typeface="Franklin Gothic Book"/>
              </a:rPr>
              <a:t>Project Summary</a:t>
            </a:r>
          </a:p>
        </p:txBody>
      </p:sp>
      <p:sp>
        <p:nvSpPr>
          <p:cNvPr id="8" name="Rounded Rectangle 7"/>
          <p:cNvSpPr/>
          <p:nvPr userDrawn="1"/>
        </p:nvSpPr>
        <p:spPr>
          <a:xfrm>
            <a:off x="720725" y="4319775"/>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2878135" y="2160588"/>
            <a:ext cx="1800226" cy="4310062"/>
          </a:xfrm>
          <a:prstGeom prst="round2SameRect">
            <a:avLst>
              <a:gd name="adj1" fmla="val 10230"/>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2683367621"/>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0" name="Rectangle 9"/>
          <p:cNvSpPr/>
          <p:nvPr userDrawn="1"/>
        </p:nvSpPr>
        <p:spPr>
          <a:xfrm>
            <a:off x="0" y="1800225"/>
            <a:ext cx="9144001" cy="4679775"/>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4319588"/>
            <a:ext cx="3957636" cy="2151062"/>
          </a:xfrm>
          <a:prstGeom prst="round2SameRect">
            <a:avLst>
              <a:gd name="adj1" fmla="val 10230"/>
              <a:gd name="adj2" fmla="val 0"/>
            </a:avLst>
          </a:prstGeom>
        </p:spPr>
        <p:txBody>
          <a:bodyPr/>
          <a:lstStyle/>
          <a:p>
            <a:pPr lvl="0"/>
            <a:r>
              <a:rPr lang="en-US" noProof="0" dirty="0"/>
              <a:t>Click icon to add picture</a:t>
            </a:r>
            <a:endParaRPr lang="en-GB" noProof="0" dirty="0"/>
          </a:p>
        </p:txBody>
      </p:sp>
      <p:sp>
        <p:nvSpPr>
          <p:cNvPr id="2" name="Title 1"/>
          <p:cNvSpPr>
            <a:spLocks noGrp="1"/>
          </p:cNvSpPr>
          <p:nvPr>
            <p:ph type="title"/>
          </p:nvPr>
        </p:nvSpPr>
        <p:spPr/>
        <p:txBody>
          <a:bodyPr/>
          <a:lstStyle>
            <a:lvl1pPr>
              <a:defRPr>
                <a:latin typeface="Bodoni MT" panose="02070603080606020203" pitchFamily="18" charset="0"/>
              </a:defRPr>
            </a:lvl1pPr>
          </a:lstStyle>
          <a:p>
            <a:r>
              <a:rPr lang="en-GB" dirty="0"/>
              <a:t>Click to edit Master title style</a:t>
            </a:r>
            <a:endParaRPr lang="en-US" dirty="0"/>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solidFill>
                  <a:srgbClr val="FFFFFF"/>
                </a:solidFill>
                <a:latin typeface="Franklin Gothic Book"/>
                <a:cs typeface="Franklin Gothic Book"/>
              </a:rPr>
              <a:t>Project Summary</a:t>
            </a:r>
          </a:p>
        </p:txBody>
      </p:sp>
      <p:sp>
        <p:nvSpPr>
          <p:cNvPr id="8" name="Rounded Rectangle 7"/>
          <p:cNvSpPr/>
          <p:nvPr userDrawn="1"/>
        </p:nvSpPr>
        <p:spPr>
          <a:xfrm>
            <a:off x="2878136" y="2158844"/>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Tree>
    <p:extLst>
      <p:ext uri="{BB962C8B-B14F-4D97-AF65-F5344CB8AC3E}">
        <p14:creationId xmlns:p14="http://schemas.microsoft.com/office/powerpoint/2010/main" val="446208002"/>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5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Older brand</a:t>
            </a:r>
            <a:br>
              <a:rPr lang="en-US" sz="7000" dirty="0">
                <a:solidFill>
                  <a:srgbClr val="FFFFFF"/>
                </a:solidFill>
                <a:latin typeface="Franklin Gothic Book"/>
              </a:rPr>
            </a:br>
            <a:r>
              <a:rPr lang="en-US" sz="7000" dirty="0">
                <a:solidFill>
                  <a:srgbClr val="FFFFFF"/>
                </a:solidFill>
                <a:latin typeface="Franklin Gothic Book"/>
              </a:rPr>
              <a:t>layouts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5814418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614866"/>
            <a:ext cx="9144000" cy="243134"/>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‹N°›</a:t>
            </a:fld>
            <a:endParaRPr lang="en-GB" dirty="0"/>
          </a:p>
        </p:txBody>
      </p:sp>
      <p:sp>
        <p:nvSpPr>
          <p:cNvPr id="56" name="Text Placeholder 6" descr="First level - paragraph text&#10;Second level - bullet 1&#10;Third level - bullet 2&#10;&#10;No more than 100 words per slide" title="Main text copy"/>
          <p:cNvSpPr>
            <a:spLocks noGrp="1"/>
          </p:cNvSpPr>
          <p:nvPr>
            <p:ph type="body" sz="quarter" idx="13"/>
          </p:nvPr>
        </p:nvSpPr>
        <p:spPr>
          <a:xfrm>
            <a:off x="717550" y="2160588"/>
            <a:ext cx="7202485" cy="3779410"/>
          </a:xfrm>
        </p:spPr>
        <p:txBody>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401821366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614866"/>
            <a:ext cx="9144000" cy="243134"/>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‹N°›</a:t>
            </a:fld>
            <a:endParaRPr lang="en-GB" dirty="0"/>
          </a:p>
        </p:txBody>
      </p:sp>
      <p:sp>
        <p:nvSpPr>
          <p:cNvPr id="55" name="Content Placeholder 2"/>
          <p:cNvSpPr>
            <a:spLocks noGrp="1"/>
          </p:cNvSpPr>
          <p:nvPr>
            <p:ph sz="half" idx="1"/>
          </p:nvPr>
        </p:nvSpPr>
        <p:spPr>
          <a:xfrm>
            <a:off x="719134" y="2160588"/>
            <a:ext cx="3600451" cy="431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6" name="Text Placeholder 3"/>
          <p:cNvSpPr>
            <a:spLocks noGrp="1"/>
          </p:cNvSpPr>
          <p:nvPr>
            <p:ph type="body" sz="half" idx="2"/>
          </p:nvPr>
        </p:nvSpPr>
        <p:spPr>
          <a:xfrm>
            <a:off x="4678360" y="2160588"/>
            <a:ext cx="3961208" cy="431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305114316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20680" y="-1"/>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614866"/>
            <a:ext cx="9144000" cy="243134"/>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‹N°›</a:t>
            </a:fld>
            <a:endParaRPr lang="en-GB" dirty="0"/>
          </a:p>
        </p:txBody>
      </p:sp>
      <p:sp>
        <p:nvSpPr>
          <p:cNvPr id="57" name="Rounded Rectangle 56"/>
          <p:cNvSpPr/>
          <p:nvPr userDrawn="1"/>
        </p:nvSpPr>
        <p:spPr>
          <a:xfrm>
            <a:off x="5027613" y="2160587"/>
            <a:ext cx="3602037" cy="4300538"/>
          </a:xfrm>
          <a:prstGeom prst="roundRect">
            <a:avLst>
              <a:gd name="adj" fmla="val 6849"/>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58" name="Chart Placeholder 7" descr="Charts should be clear and not contain any tags or overlays which will confuse the viewer. &#10;Be very careful when animating charts - most will reduce the impact of the information you want to present." title="Chart slot"/>
          <p:cNvSpPr>
            <a:spLocks noGrp="1"/>
          </p:cNvSpPr>
          <p:nvPr>
            <p:ph type="chart" sz="quarter" idx="15"/>
          </p:nvPr>
        </p:nvSpPr>
        <p:spPr>
          <a:xfrm>
            <a:off x="5399087" y="2520950"/>
            <a:ext cx="2880482" cy="3418549"/>
          </a:xfrm>
          <a:prstGeom prst="rect">
            <a:avLst/>
          </a:prstGeom>
        </p:spPr>
        <p:txBody>
          <a:bodyPr/>
          <a:lstStyle/>
          <a:p>
            <a:pPr lvl="0"/>
            <a:r>
              <a:rPr lang="en-US" noProof="0" dirty="0"/>
              <a:t>Click icon to add chart</a:t>
            </a:r>
            <a:endParaRPr lang="en-GB" noProof="0" dirty="0"/>
          </a:p>
        </p:txBody>
      </p:sp>
      <p:sp>
        <p:nvSpPr>
          <p:cNvPr id="59" name="Text Placeholder 6"/>
          <p:cNvSpPr>
            <a:spLocks noGrp="1"/>
          </p:cNvSpPr>
          <p:nvPr>
            <p:ph type="body" sz="quarter" idx="13"/>
          </p:nvPr>
        </p:nvSpPr>
        <p:spPr>
          <a:xfrm>
            <a:off x="717550" y="2160587"/>
            <a:ext cx="38639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100934592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20680" y="-1"/>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614866"/>
            <a:ext cx="9144000" cy="243134"/>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‹N°›</a:t>
            </a:fld>
            <a:endParaRPr lang="en-GB"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879725"/>
            <a:ext cx="7932054" cy="3240275"/>
          </a:xfrm>
          <a:prstGeom prst="roundRect">
            <a:avLst>
              <a:gd name="adj" fmla="val 510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6"/>
          </p:nvPr>
        </p:nvSpPr>
        <p:spPr>
          <a:xfrm>
            <a:off x="718938" y="2160588"/>
            <a:ext cx="7918844" cy="36036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Tree>
    <p:extLst>
      <p:ext uri="{BB962C8B-B14F-4D97-AF65-F5344CB8AC3E}">
        <p14:creationId xmlns:p14="http://schemas.microsoft.com/office/powerpoint/2010/main" val="2129957343"/>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p:cSld name="5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Title and section</a:t>
            </a:r>
            <a:br>
              <a:rPr lang="en-US" sz="7000" dirty="0">
                <a:solidFill>
                  <a:srgbClr val="FFFFFF"/>
                </a:solidFill>
                <a:latin typeface="Franklin Gothic Book"/>
              </a:rPr>
            </a:br>
            <a:r>
              <a:rPr lang="en-US" sz="7000" dirty="0">
                <a:solidFill>
                  <a:srgbClr val="FFFFFF"/>
                </a:solidFill>
                <a:latin typeface="Franklin Gothic Book"/>
              </a:rPr>
              <a:t>slides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9354675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gradFill flip="none" rotWithShape="1">
            <a:gsLst>
              <a:gs pos="0">
                <a:schemeClr val="accent2">
                  <a:lumMod val="50000"/>
                </a:schemeClr>
              </a:gs>
              <a:gs pos="22000">
                <a:schemeClr val="accent2"/>
              </a:gs>
              <a:gs pos="69000">
                <a:schemeClr val="tx2"/>
              </a:gs>
            </a:gsLst>
            <a:path path="circle">
              <a:fillToRect l="100000" t="100000"/>
            </a:path>
            <a:tileRect r="-100000" b="-100000"/>
          </a:gra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pic>
        <p:nvPicPr>
          <p:cNvPr id="55" name="Picture 54" descr="abstract-lines-v02.png"/>
          <p:cNvPicPr>
            <a:picLocks noChangeAspect="1"/>
          </p:cNvPicPr>
          <p:nvPr userDrawn="1"/>
        </p:nvPicPr>
        <p:blipFill>
          <a:blip r:embed="rId2"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14020950">
            <a:off x="-5358051" y="-3797386"/>
            <a:ext cx="20793546" cy="11195223"/>
          </a:xfrm>
          <a:prstGeom prst="rect">
            <a:avLst/>
          </a:prstGeom>
        </p:spPr>
      </p:pic>
      <p:pic>
        <p:nvPicPr>
          <p:cNvPr id="58" name="Picture 57" descr="abstract-lines-v02.png"/>
          <p:cNvPicPr>
            <a:picLocks noChangeAspect="1"/>
          </p:cNvPicPr>
          <p:nvPr userDrawn="1"/>
        </p:nvPicPr>
        <p:blipFill>
          <a:blip r:embed="rId3" cstate="email">
            <a:alphaModFix/>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4484465">
            <a:off x="-1182350" y="-4157749"/>
            <a:ext cx="20793546" cy="11195223"/>
          </a:xfrm>
          <a:prstGeom prst="rect">
            <a:avLst/>
          </a:prstGeom>
        </p:spPr>
      </p:pic>
      <p:pic>
        <p:nvPicPr>
          <p:cNvPr id="4" name="Picture 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87" y="4407789"/>
            <a:ext cx="9144000" cy="2176272"/>
          </a:xfrm>
          <a:prstGeom prst="rect">
            <a:avLst/>
          </a:prstGeom>
        </p:spPr>
      </p:pic>
      <p:sp>
        <p:nvSpPr>
          <p:cNvPr id="70" name="Title 1"/>
          <p:cNvSpPr>
            <a:spLocks noGrp="1"/>
          </p:cNvSpPr>
          <p:nvPr>
            <p:ph type="title" hasCustomPrompt="1"/>
          </p:nvPr>
        </p:nvSpPr>
        <p:spPr>
          <a:xfrm>
            <a:off x="719134" y="5038266"/>
            <a:ext cx="6291266" cy="727534"/>
          </a:xfrm>
        </p:spPr>
        <p:txBody>
          <a:bodyPr anchor="b">
            <a:normAutofit/>
          </a:bodyPr>
          <a:lstStyle>
            <a:lvl1pPr>
              <a:defRPr sz="2800" baseline="0"/>
            </a:lvl1pPr>
          </a:lstStyle>
          <a:p>
            <a:r>
              <a:rPr lang="en-US" dirty="0"/>
              <a:t>Presentation title</a:t>
            </a:r>
          </a:p>
        </p:txBody>
      </p:sp>
      <p:sp>
        <p:nvSpPr>
          <p:cNvPr id="5"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591722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4" presetClass="path" presetSubtype="0" fill="hold" nodeType="withEffect">
                                  <p:stCondLst>
                                    <p:cond delay="0"/>
                                  </p:stCondLst>
                                  <p:childTnLst>
                                    <p:animMotion origin="layout" path="M 0.07954 0.31567 C 0.08371 0.20782 0.08041 -0.12335 0.10542 -0.32978 C 0.13008 -0.53668 0.20337 -0.80074 0.22942 -0.92409 " pathEditMode="relative" rAng="0" ptsTypes="fsF">
                                      <p:cBhvr>
                                        <p:cTn id="6" dur="20000" fill="hold"/>
                                        <p:tgtEl>
                                          <p:spTgt spid="55"/>
                                        </p:tgtEl>
                                        <p:attrNameLst>
                                          <p:attrName>ppt_x</p:attrName>
                                          <p:attrName>ppt_y</p:attrName>
                                        </p:attrNameLst>
                                      </p:cBhvr>
                                      <p:rCtr x="7485" y="-62000"/>
                                    </p:animMotion>
                                  </p:childTnLst>
                                </p:cTn>
                              </p:par>
                              <p:par>
                                <p:cTn id="7" presetID="44" presetClass="path" presetSubtype="0" accel="50000" decel="50000" fill="hold" nodeType="withEffect">
                                  <p:stCondLst>
                                    <p:cond delay="0"/>
                                  </p:stCondLst>
                                  <p:childTnLst>
                                    <p:animMotion origin="layout" path="M 0.05382 0.81759 C 0.05711 0.70972 0.05451 0.37824 0.0743 0.17176 C 0.09427 -0.03496 0.15243 -0.29885 0.17309 -0.42246 " pathEditMode="relative" rAng="0" ptsTypes="fsF">
                                      <p:cBhvr>
                                        <p:cTn id="8" dur="20000" spd="-100000" fill="hold"/>
                                        <p:tgtEl>
                                          <p:spTgt spid="58"/>
                                        </p:tgtEl>
                                        <p:attrNameLst>
                                          <p:attrName>ppt_x</p:attrName>
                                          <p:attrName>ppt_y</p:attrName>
                                        </p:attrNameLst>
                                      </p:cBhvr>
                                      <p:rCtr x="5955" y="-6201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rt + chart">
    <p:spTree>
      <p:nvGrpSpPr>
        <p:cNvPr id="1" name=""/>
        <p:cNvGrpSpPr/>
        <p:nvPr/>
      </p:nvGrpSpPr>
      <p:grpSpPr>
        <a:xfrm>
          <a:off x="0" y="0"/>
          <a:ext cx="0" cy="0"/>
          <a:chOff x="0" y="0"/>
          <a:chExt cx="0" cy="0"/>
        </a:xfrm>
      </p:grpSpPr>
      <p:sp>
        <p:nvSpPr>
          <p:cNvPr id="5" name="Round Same Side Corner Rectangle 4"/>
          <p:cNvSpPr/>
          <p:nvPr userDrawn="1"/>
        </p:nvSpPr>
        <p:spPr>
          <a:xfrm>
            <a:off x="720724" y="2168525"/>
            <a:ext cx="3598861" cy="4292599"/>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15 July, 2024</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104" name="Round Same Side Corner Rectangle 103"/>
          <p:cNvSpPr/>
          <p:nvPr userDrawn="1"/>
        </p:nvSpPr>
        <p:spPr>
          <a:xfrm>
            <a:off x="4819650" y="2159700"/>
            <a:ext cx="3605213" cy="4300537"/>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4" name="Content Placeholder 3"/>
          <p:cNvSpPr>
            <a:spLocks noGrp="1"/>
          </p:cNvSpPr>
          <p:nvPr>
            <p:ph sz="quarter" idx="10" hasCustomPrompt="1"/>
          </p:nvPr>
        </p:nvSpPr>
        <p:spPr>
          <a:xfrm>
            <a:off x="719138" y="2159000"/>
            <a:ext cx="3600450" cy="4327525"/>
          </a:xfrm>
        </p:spPr>
        <p:txBody>
          <a:bodyPr/>
          <a:lstStyle>
            <a:lvl1pPr>
              <a:defRPr baseline="0"/>
            </a:lvl1pPr>
          </a:lstStyle>
          <a:p>
            <a:pPr lvl="0"/>
            <a:r>
              <a:rPr lang="en-US" dirty="0"/>
              <a:t>Click icon to insert object</a:t>
            </a:r>
          </a:p>
        </p:txBody>
      </p:sp>
      <p:sp>
        <p:nvSpPr>
          <p:cNvPr id="13" name="Content Placeholder 3"/>
          <p:cNvSpPr>
            <a:spLocks noGrp="1"/>
          </p:cNvSpPr>
          <p:nvPr>
            <p:ph sz="quarter" idx="11" hasCustomPrompt="1"/>
          </p:nvPr>
        </p:nvSpPr>
        <p:spPr>
          <a:xfrm>
            <a:off x="4819650" y="2159000"/>
            <a:ext cx="3600450" cy="4327525"/>
          </a:xfrm>
        </p:spPr>
        <p:txBody>
          <a:bodyPr/>
          <a:lstStyle>
            <a:lvl1pPr>
              <a:defRPr baseline="0"/>
            </a:lvl1pPr>
          </a:lstStyle>
          <a:p>
            <a:pPr lvl="0"/>
            <a:r>
              <a:rPr lang="en-US" dirty="0"/>
              <a:t>Click icon to insert object</a:t>
            </a:r>
          </a:p>
        </p:txBody>
      </p:sp>
    </p:spTree>
    <p:extLst>
      <p:ext uri="{BB962C8B-B14F-4D97-AF65-F5344CB8AC3E}">
        <p14:creationId xmlns:p14="http://schemas.microsoft.com/office/powerpoint/2010/main" val="360660176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56" name="Rectangle 55"/>
          <p:cNvSpPr/>
          <p:nvPr userDrawn="1"/>
        </p:nvSpPr>
        <p:spPr>
          <a:xfrm>
            <a:off x="0" y="0"/>
            <a:ext cx="9145590" cy="6858000"/>
          </a:xfrm>
          <a:prstGeom prst="rect">
            <a:avLst/>
          </a:prstGeom>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61" name="Picture 60"/>
          <p:cNvPicPr>
            <a:picLocks noChangeAspect="1"/>
          </p:cNvPicPr>
          <p:nvPr userDrawn="1"/>
        </p:nvPicPr>
        <p:blipFill>
          <a:blip r:embed="rId2" cstate="email">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175324" y="-75814"/>
            <a:ext cx="14223836" cy="6555814"/>
          </a:xfrm>
          <a:prstGeom prst="rect">
            <a:avLst/>
          </a:prstGeom>
        </p:spPr>
      </p:pic>
      <p:pic>
        <p:nvPicPr>
          <p:cNvPr id="2" name="Picture 1"/>
          <p:cNvPicPr>
            <a:picLocks noChangeAspect="1"/>
          </p:cNvPicPr>
          <p:nvPr userDrawn="1"/>
        </p:nvPicPr>
        <p:blipFill>
          <a:blip r:embed="rId3" cstate="email">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933437" y="824515"/>
            <a:ext cx="13223593" cy="6094798"/>
          </a:xfrm>
          <a:prstGeom prst="rect">
            <a:avLst/>
          </a:prstGeom>
        </p:spPr>
      </p:pic>
      <p:pic>
        <p:nvPicPr>
          <p:cNvPr id="59" name="Picture 58"/>
          <p:cNvPicPr>
            <a:picLocks noChangeAspect="1"/>
          </p:cNvPicPr>
          <p:nvPr userDrawn="1"/>
        </p:nvPicPr>
        <p:blipFill>
          <a:blip r:embed="rId4" cstate="email">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185856" y="0"/>
            <a:ext cx="14127983" cy="6511636"/>
          </a:xfrm>
          <a:prstGeom prst="rect">
            <a:avLst/>
          </a:prstGeom>
        </p:spPr>
      </p:pic>
      <p:pic>
        <p:nvPicPr>
          <p:cNvPr id="60" name="Picture 59"/>
          <p:cNvPicPr>
            <a:picLocks noChangeAspect="1"/>
          </p:cNvPicPr>
          <p:nvPr userDrawn="1"/>
        </p:nvPicPr>
        <p:blipFill>
          <a:blip r:embed="rId5" cstate="email">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792333" y="-1284994"/>
            <a:ext cx="14223836" cy="6555815"/>
          </a:xfrm>
          <a:prstGeom prst="rect">
            <a:avLst/>
          </a:prstGeom>
        </p:spPr>
      </p:pic>
      <p:pic>
        <p:nvPicPr>
          <p:cNvPr id="10" name="Picture 9"/>
          <p:cNvPicPr>
            <a:picLocks noChangeAspect="1"/>
          </p:cNvPicPr>
          <p:nvPr userDrawn="1"/>
        </p:nvPicPr>
        <p:blipFill>
          <a:blip r:embed="rId6"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13"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541087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fill="hold" nodeType="withEffect">
                                  <p:stCondLst>
                                    <p:cond delay="0"/>
                                  </p:stCondLst>
                                  <p:childTnLst>
                                    <p:animMotion origin="layout" path="M 0 0  L 0.25 0  E" pathEditMode="relative" ptsTypes="">
                                      <p:cBhvr>
                                        <p:cTn id="6" dur="20000" fill="hold"/>
                                        <p:tgtEl>
                                          <p:spTgt spid="60"/>
                                        </p:tgtEl>
                                        <p:attrNameLst>
                                          <p:attrName>ppt_x</p:attrName>
                                          <p:attrName>ppt_y</p:attrName>
                                        </p:attrNameLst>
                                      </p:cBhvr>
                                    </p:animMotion>
                                  </p:childTnLst>
                                </p:cTn>
                              </p:par>
                              <p:par>
                                <p:cTn id="7" presetID="0" presetClass="path" presetSubtype="0" fill="hold" nodeType="withEffect">
                                  <p:stCondLst>
                                    <p:cond delay="0"/>
                                  </p:stCondLst>
                                  <p:childTnLst>
                                    <p:animMotion origin="layout" path="M 3.05556E-6 1.48148E-6 L 0.76007 1.48148E-6 " pathEditMode="relative" rAng="0" ptsTypes="AA">
                                      <p:cBhvr>
                                        <p:cTn id="8" dur="20000" fill="hold"/>
                                        <p:tgtEl>
                                          <p:spTgt spid="59"/>
                                        </p:tgtEl>
                                        <p:attrNameLst>
                                          <p:attrName>ppt_x</p:attrName>
                                          <p:attrName>ppt_y</p:attrName>
                                        </p:attrNameLst>
                                      </p:cBhvr>
                                      <p:rCtr x="38003" y="0"/>
                                    </p:animMotion>
                                  </p:childTnLst>
                                </p:cTn>
                              </p:par>
                              <p:par>
                                <p:cTn id="9" presetID="0" presetClass="path" presetSubtype="0" fill="hold" nodeType="withEffect">
                                  <p:stCondLst>
                                    <p:cond delay="0"/>
                                  </p:stCondLst>
                                  <p:childTnLst>
                                    <p:animMotion origin="layout" path="M 2.22222E-6 -4.07407E-6 L 0.56302 -4.07407E-6 " pathEditMode="relative" ptsTypes="AA">
                                      <p:cBhvr>
                                        <p:cTn id="10" dur="20000" fill="hold"/>
                                        <p:tgtEl>
                                          <p:spTgt spid="2"/>
                                        </p:tgtEl>
                                        <p:attrNameLst>
                                          <p:attrName>ppt_x</p:attrName>
                                          <p:attrName>ppt_y</p:attrName>
                                        </p:attrNameLst>
                                      </p:cBhvr>
                                    </p:animMotion>
                                  </p:childTnLst>
                                </p:cTn>
                              </p:par>
                              <p:par>
                                <p:cTn id="11" presetID="0" presetClass="path" presetSubtype="0" fill="hold" nodeType="withEffect">
                                  <p:stCondLst>
                                    <p:cond delay="0"/>
                                  </p:stCondLst>
                                  <p:childTnLst>
                                    <p:animMotion origin="layout" path="M -5.55556E-7 1.85185E-6 L 0.3375 1.85185E-6 " pathEditMode="relative" rAng="0" ptsTypes="AA">
                                      <p:cBhvr>
                                        <p:cTn id="12" dur="20000" fill="hold"/>
                                        <p:tgtEl>
                                          <p:spTgt spid="61"/>
                                        </p:tgtEl>
                                        <p:attrNameLst>
                                          <p:attrName>ppt_x</p:attrName>
                                          <p:attrName>ppt_y</p:attrName>
                                        </p:attrNameLst>
                                      </p:cBhvr>
                                      <p:rCtr x="16875" y="0"/>
                                    </p:animMotion>
                                  </p:childTnLst>
                                </p:cTn>
                              </p:par>
                              <p:par>
                                <p:cTn id="13" presetID="6" presetClass="emph" presetSubtype="0" fill="hold" nodeType="withEffect">
                                  <p:stCondLst>
                                    <p:cond delay="0"/>
                                  </p:stCondLst>
                                  <p:childTnLst>
                                    <p:animScale>
                                      <p:cBhvr>
                                        <p:cTn id="14" dur="20000" fill="hold"/>
                                        <p:tgtEl>
                                          <p:spTgt spid="6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56" name="Rectangle 55"/>
          <p:cNvSpPr/>
          <p:nvPr userDrawn="1"/>
        </p:nvSpPr>
        <p:spPr>
          <a:xfrm>
            <a:off x="0" y="0"/>
            <a:ext cx="9145590" cy="6858000"/>
          </a:xfrm>
          <a:prstGeom prst="rect">
            <a:avLst/>
          </a:prstGeom>
          <a:gradFill>
            <a:gsLst>
              <a:gs pos="0">
                <a:schemeClr val="accent2">
                  <a:lumMod val="75000"/>
                </a:schemeClr>
              </a:gs>
              <a:gs pos="100000">
                <a:schemeClr val="accent2"/>
              </a:gs>
            </a:gsLst>
          </a:gra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61" name="Picture 60"/>
          <p:cNvPicPr>
            <a:picLocks noChangeAspect="1"/>
          </p:cNvPicPr>
          <p:nvPr userDrawn="1"/>
        </p:nvPicPr>
        <p:blipFill>
          <a:blip r:embed="rId2"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073195" y="1296678"/>
            <a:ext cx="14223836" cy="6555814"/>
          </a:xfrm>
          <a:prstGeom prst="rect">
            <a:avLst/>
          </a:prstGeom>
        </p:spPr>
      </p:pic>
      <p:pic>
        <p:nvPicPr>
          <p:cNvPr id="2" name="Picture 1"/>
          <p:cNvPicPr>
            <a:picLocks noChangeAspect="1"/>
          </p:cNvPicPr>
          <p:nvPr userDrawn="1"/>
        </p:nvPicPr>
        <p:blipFill>
          <a:blip r:embed="rId3"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212712" y="2116945"/>
            <a:ext cx="13223593" cy="6094798"/>
          </a:xfrm>
          <a:prstGeom prst="rect">
            <a:avLst/>
          </a:prstGeom>
        </p:spPr>
      </p:pic>
      <p:pic>
        <p:nvPicPr>
          <p:cNvPr id="59" name="Picture 58"/>
          <p:cNvPicPr>
            <a:picLocks noChangeAspect="1"/>
          </p:cNvPicPr>
          <p:nvPr userDrawn="1"/>
        </p:nvPicPr>
        <p:blipFill>
          <a:blip r:embed="rId4"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56044" y="1126815"/>
            <a:ext cx="14127983" cy="6511636"/>
          </a:xfrm>
          <a:prstGeom prst="rect">
            <a:avLst/>
          </a:prstGeom>
        </p:spPr>
      </p:pic>
      <p:pic>
        <p:nvPicPr>
          <p:cNvPr id="60" name="Picture 59"/>
          <p:cNvPicPr>
            <a:picLocks noChangeAspect="1"/>
          </p:cNvPicPr>
          <p:nvPr userDrawn="1"/>
        </p:nvPicPr>
        <p:blipFill>
          <a:blip r:embed="rId5"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082919" y="2836863"/>
            <a:ext cx="14223836" cy="6555815"/>
          </a:xfrm>
          <a:prstGeom prst="rect">
            <a:avLst/>
          </a:prstGeom>
        </p:spPr>
      </p:pic>
      <p:grpSp>
        <p:nvGrpSpPr>
          <p:cNvPr id="57" name="Group 56"/>
          <p:cNvGrpSpPr/>
          <p:nvPr userDrawn="1"/>
        </p:nvGrpSpPr>
        <p:grpSpPr>
          <a:xfrm>
            <a:off x="-3083" y="0"/>
            <a:ext cx="9148673" cy="6858000"/>
            <a:chOff x="-3083" y="0"/>
            <a:chExt cx="9148673" cy="6858000"/>
          </a:xfrm>
        </p:grpSpPr>
        <p:sp>
          <p:nvSpPr>
            <p:cNvPr id="62" name="Rectangle 61"/>
            <p:cNvSpPr/>
            <p:nvPr userDrawn="1"/>
          </p:nvSpPr>
          <p:spPr>
            <a:xfrm>
              <a:off x="1590" y="6120000"/>
              <a:ext cx="914400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63" name="Rectangle 62"/>
            <p:cNvSpPr/>
            <p:nvPr userDrawn="1"/>
          </p:nvSpPr>
          <p:spPr>
            <a:xfrm>
              <a:off x="-3083" y="0"/>
              <a:ext cx="9144000" cy="576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grpSp>
      <p:sp>
        <p:nvSpPr>
          <p:cNvPr id="64"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pic>
        <p:nvPicPr>
          <p:cNvPr id="65" name="Picture 64"/>
          <p:cNvPicPr>
            <a:picLocks noChangeAspect="1"/>
          </p:cNvPicPr>
          <p:nvPr userDrawn="1"/>
        </p:nvPicPr>
        <p:blipFill>
          <a:blip r:embed="rId6"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66"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67" name="Title 1"/>
          <p:cNvSpPr>
            <a:spLocks noGrp="1"/>
          </p:cNvSpPr>
          <p:nvPr>
            <p:ph type="title"/>
          </p:nvPr>
        </p:nvSpPr>
        <p:spPr>
          <a:xfrm>
            <a:off x="719134" y="0"/>
            <a:ext cx="6291266" cy="1079499"/>
          </a:xfrm>
        </p:spPr>
        <p:txBody>
          <a:bodyPr/>
          <a:lstStyle>
            <a:lvl1pPr>
              <a:defRPr>
                <a:latin typeface="Bodoni MT" panose="02070603080606020203" pitchFamily="18" charset="0"/>
              </a:defRPr>
            </a:lvl1pPr>
          </a:lstStyle>
          <a:p>
            <a:r>
              <a:rPr lang="en-GB" dirty="0"/>
              <a:t>Click to edit Master title style</a:t>
            </a:r>
            <a:endParaRPr lang="en-US" dirty="0"/>
          </a:p>
        </p:txBody>
      </p:sp>
      <p:cxnSp>
        <p:nvCxnSpPr>
          <p:cNvPr id="68" name="Straight Connector 67"/>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8085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fill="hold" nodeType="withEffect">
                                  <p:stCondLst>
                                    <p:cond delay="0"/>
                                  </p:stCondLst>
                                  <p:childTnLst>
                                    <p:animMotion origin="layout" path="M 0 0  L 0.25 0  E" pathEditMode="relative" ptsTypes="">
                                      <p:cBhvr>
                                        <p:cTn id="6" dur="20000" fill="hold"/>
                                        <p:tgtEl>
                                          <p:spTgt spid="60"/>
                                        </p:tgtEl>
                                        <p:attrNameLst>
                                          <p:attrName>ppt_x</p:attrName>
                                          <p:attrName>ppt_y</p:attrName>
                                        </p:attrNameLst>
                                      </p:cBhvr>
                                    </p:animMotion>
                                  </p:childTnLst>
                                </p:cTn>
                              </p:par>
                              <p:par>
                                <p:cTn id="7" presetID="0" presetClass="path" presetSubtype="0" fill="hold" nodeType="withEffect">
                                  <p:stCondLst>
                                    <p:cond delay="0"/>
                                  </p:stCondLst>
                                  <p:childTnLst>
                                    <p:animMotion origin="layout" path="M 3.05556E-6 1.48148E-6 L 0.76007 1.48148E-6 " pathEditMode="relative" rAng="0" ptsTypes="AA">
                                      <p:cBhvr>
                                        <p:cTn id="8" dur="20000" fill="hold"/>
                                        <p:tgtEl>
                                          <p:spTgt spid="59"/>
                                        </p:tgtEl>
                                        <p:attrNameLst>
                                          <p:attrName>ppt_x</p:attrName>
                                          <p:attrName>ppt_y</p:attrName>
                                        </p:attrNameLst>
                                      </p:cBhvr>
                                      <p:rCtr x="38003" y="0"/>
                                    </p:animMotion>
                                  </p:childTnLst>
                                </p:cTn>
                              </p:par>
                              <p:par>
                                <p:cTn id="9" presetID="0" presetClass="path" presetSubtype="0" fill="hold" nodeType="withEffect">
                                  <p:stCondLst>
                                    <p:cond delay="0"/>
                                  </p:stCondLst>
                                  <p:childTnLst>
                                    <p:animMotion origin="layout" path="M 2.22222E-6 -4.07407E-6 L 0.56302 -4.07407E-6 " pathEditMode="relative" ptsTypes="AA">
                                      <p:cBhvr>
                                        <p:cTn id="10" dur="20000" fill="hold"/>
                                        <p:tgtEl>
                                          <p:spTgt spid="2"/>
                                        </p:tgtEl>
                                        <p:attrNameLst>
                                          <p:attrName>ppt_x</p:attrName>
                                          <p:attrName>ppt_y</p:attrName>
                                        </p:attrNameLst>
                                      </p:cBhvr>
                                    </p:animMotion>
                                  </p:childTnLst>
                                </p:cTn>
                              </p:par>
                              <p:par>
                                <p:cTn id="11" presetID="0" presetClass="path" presetSubtype="0" fill="hold" nodeType="withEffect">
                                  <p:stCondLst>
                                    <p:cond delay="0"/>
                                  </p:stCondLst>
                                  <p:childTnLst>
                                    <p:animMotion origin="layout" path="M -5.55556E-7 1.85185E-6 L 0.3375 1.85185E-6 " pathEditMode="relative" rAng="0" ptsTypes="AA">
                                      <p:cBhvr>
                                        <p:cTn id="12" dur="20000" fill="hold"/>
                                        <p:tgtEl>
                                          <p:spTgt spid="61"/>
                                        </p:tgtEl>
                                        <p:attrNameLst>
                                          <p:attrName>ppt_x</p:attrName>
                                          <p:attrName>ppt_y</p:attrName>
                                        </p:attrNameLst>
                                      </p:cBhvr>
                                      <p:rCtr x="16875" y="0"/>
                                    </p:animMotion>
                                  </p:childTnLst>
                                </p:cTn>
                              </p:par>
                              <p:par>
                                <p:cTn id="13" presetID="6" presetClass="emph" presetSubtype="0" fill="hold" nodeType="withEffect">
                                  <p:stCondLst>
                                    <p:cond delay="0"/>
                                  </p:stCondLst>
                                  <p:childTnLst>
                                    <p:animScale>
                                      <p:cBhvr>
                                        <p:cTn id="14" dur="20000" fill="hold"/>
                                        <p:tgtEl>
                                          <p:spTgt spid="6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54" name="Rectangle 53"/>
          <p:cNvSpPr/>
          <p:nvPr userDrawn="1"/>
        </p:nvSpPr>
        <p:spPr>
          <a:xfrm>
            <a:off x="0" y="0"/>
            <a:ext cx="9144000" cy="6858000"/>
          </a:xfrm>
          <a:prstGeom prst="rect">
            <a:avLst/>
          </a:prstGeom>
          <a:gradFill flip="none" rotWithShape="1">
            <a:gsLst>
              <a:gs pos="0">
                <a:schemeClr val="accent1"/>
              </a:gs>
              <a:gs pos="100000">
                <a:schemeClr val="accent1">
                  <a:lumMod val="50000"/>
                </a:schemeClr>
              </a:gs>
            </a:gsLst>
            <a:path path="circle">
              <a:fillToRect l="100000" t="100000"/>
            </a:path>
            <a:tileRect r="-100000" b="-100000"/>
          </a:gra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pic>
        <p:nvPicPr>
          <p:cNvPr id="6" name="Picture 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9"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351650576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54" name="Rectangle 53"/>
          <p:cNvSpPr/>
          <p:nvPr userDrawn="1"/>
        </p:nvSpPr>
        <p:spPr>
          <a:xfrm>
            <a:off x="0" y="0"/>
            <a:ext cx="9144000" cy="6858000"/>
          </a:xfrm>
          <a:prstGeom prst="rect">
            <a:avLst/>
          </a:prstGeom>
          <a:gradFill flip="none" rotWithShape="1">
            <a:gsLst>
              <a:gs pos="0">
                <a:srgbClr val="00AE9E"/>
              </a:gs>
              <a:gs pos="100000">
                <a:schemeClr val="accent2">
                  <a:lumMod val="50000"/>
                </a:schemeClr>
              </a:gs>
            </a:gsLst>
            <a:path path="circle">
              <a:fillToRect l="100000" t="100000"/>
            </a:path>
            <a:tileRect r="-100000" b="-100000"/>
          </a:gra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grpSp>
        <p:nvGrpSpPr>
          <p:cNvPr id="55" name="Group 54"/>
          <p:cNvGrpSpPr/>
          <p:nvPr userDrawn="1"/>
        </p:nvGrpSpPr>
        <p:grpSpPr>
          <a:xfrm>
            <a:off x="-3083" y="0"/>
            <a:ext cx="9148673" cy="6858000"/>
            <a:chOff x="-3083" y="0"/>
            <a:chExt cx="9148673" cy="6858000"/>
          </a:xfrm>
        </p:grpSpPr>
        <p:sp>
          <p:nvSpPr>
            <p:cNvPr id="56" name="Rectangle 55"/>
            <p:cNvSpPr/>
            <p:nvPr userDrawn="1"/>
          </p:nvSpPr>
          <p:spPr>
            <a:xfrm>
              <a:off x="1590" y="6120000"/>
              <a:ext cx="914400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57" name="Rectangle 56"/>
            <p:cNvSpPr/>
            <p:nvPr userDrawn="1"/>
          </p:nvSpPr>
          <p:spPr>
            <a:xfrm>
              <a:off x="-3083" y="0"/>
              <a:ext cx="9144000" cy="576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grpSp>
      <p:sp>
        <p:nvSpPr>
          <p:cNvPr id="58"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pic>
        <p:nvPicPr>
          <p:cNvPr id="59" name="Picture 58"/>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60"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61"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cxnSp>
        <p:nvCxnSpPr>
          <p:cNvPr id="62" name="Straight Connector 61"/>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8740624"/>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2" name="Rectangle 1"/>
          <p:cNvSpPr/>
          <p:nvPr userDrawn="1"/>
        </p:nvSpPr>
        <p:spPr>
          <a:xfrm>
            <a:off x="0" y="-30574"/>
            <a:ext cx="9144000" cy="688857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4" name="Rectangle 3"/>
          <p:cNvSpPr/>
          <p:nvPr userDrawn="1"/>
        </p:nvSpPr>
        <p:spPr>
          <a:xfrm>
            <a:off x="1590" y="-30574"/>
            <a:ext cx="9144000" cy="4868042"/>
          </a:xfrm>
          <a:prstGeom prst="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cxnSp>
        <p:nvCxnSpPr>
          <p:cNvPr id="373" name="Straight Connector 372"/>
          <p:cNvCxnSpPr>
            <a:stCxn id="371" idx="3"/>
            <a:endCxn id="369" idx="3"/>
          </p:cNvCxnSpPr>
          <p:nvPr userDrawn="1"/>
        </p:nvCxnSpPr>
        <p:spPr>
          <a:xfrm flipH="1" flipV="1">
            <a:off x="342463" y="4093510"/>
            <a:ext cx="1463659" cy="41097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254" name="Straight Connector 253"/>
          <p:cNvCxnSpPr>
            <a:stCxn id="253" idx="3"/>
          </p:cNvCxnSpPr>
          <p:nvPr userDrawn="1"/>
        </p:nvCxnSpPr>
        <p:spPr>
          <a:xfrm flipH="1" flipV="1">
            <a:off x="889192" y="4868960"/>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83" name="Straight Connector 382"/>
          <p:cNvCxnSpPr>
            <a:stCxn id="382" idx="3"/>
            <a:endCxn id="379" idx="3"/>
          </p:cNvCxnSpPr>
          <p:nvPr userDrawn="1"/>
        </p:nvCxnSpPr>
        <p:spPr>
          <a:xfrm flipH="1">
            <a:off x="3711393" y="4428284"/>
            <a:ext cx="154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3" name="Straight Connector 592"/>
          <p:cNvCxnSpPr>
            <a:stCxn id="592" idx="3"/>
            <a:endCxn id="589" idx="3"/>
          </p:cNvCxnSpPr>
          <p:nvPr userDrawn="1"/>
        </p:nvCxnSpPr>
        <p:spPr>
          <a:xfrm>
            <a:off x="7656074" y="-724841"/>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09" name="Straight Connector 608"/>
          <p:cNvCxnSpPr>
            <a:stCxn id="608" idx="3"/>
            <a:endCxn id="585" idx="3"/>
          </p:cNvCxnSpPr>
          <p:nvPr userDrawn="1"/>
        </p:nvCxnSpPr>
        <p:spPr>
          <a:xfrm flipH="1" flipV="1">
            <a:off x="6652868" y="273479"/>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72" name="Straight Connector 571"/>
          <p:cNvCxnSpPr/>
          <p:nvPr userDrawn="1"/>
        </p:nvCxnSpPr>
        <p:spPr>
          <a:xfrm flipV="1">
            <a:off x="6943333" y="1204473"/>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37" name="Straight Connector 336"/>
          <p:cNvCxnSpPr>
            <a:stCxn id="334" idx="3"/>
            <a:endCxn id="338" idx="3"/>
          </p:cNvCxnSpPr>
          <p:nvPr userDrawn="1"/>
        </p:nvCxnSpPr>
        <p:spPr>
          <a:xfrm flipV="1">
            <a:off x="3496593" y="3378052"/>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85" name="Straight Connector 384"/>
          <p:cNvCxnSpPr>
            <a:stCxn id="334" idx="3"/>
          </p:cNvCxnSpPr>
          <p:nvPr userDrawn="1"/>
        </p:nvCxnSpPr>
        <p:spPr>
          <a:xfrm>
            <a:off x="3496593" y="3956163"/>
            <a:ext cx="214800" cy="72761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241" name="Straight Connector 240"/>
          <p:cNvCxnSpPr>
            <a:stCxn id="240" idx="3"/>
            <a:endCxn id="239" idx="3"/>
          </p:cNvCxnSpPr>
          <p:nvPr userDrawn="1"/>
        </p:nvCxnSpPr>
        <p:spPr>
          <a:xfrm>
            <a:off x="1892398" y="3862039"/>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238" name="Straight Connector 237"/>
          <p:cNvCxnSpPr>
            <a:stCxn id="237" idx="3"/>
            <a:endCxn id="239" idx="3"/>
          </p:cNvCxnSpPr>
          <p:nvPr userDrawn="1"/>
        </p:nvCxnSpPr>
        <p:spPr>
          <a:xfrm flipV="1">
            <a:off x="2008162" y="4811800"/>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29" name="Straight Connector 228"/>
          <p:cNvCxnSpPr>
            <a:endCxn id="237" idx="3"/>
          </p:cNvCxnSpPr>
          <p:nvPr userDrawn="1"/>
        </p:nvCxnSpPr>
        <p:spPr>
          <a:xfrm>
            <a:off x="889192" y="4868960"/>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56" name="Straight Connector 255"/>
          <p:cNvCxnSpPr>
            <a:stCxn id="255" idx="3"/>
            <a:endCxn id="235" idx="3"/>
          </p:cNvCxnSpPr>
          <p:nvPr userDrawn="1"/>
        </p:nvCxnSpPr>
        <p:spPr>
          <a:xfrm flipH="1" flipV="1">
            <a:off x="889192" y="4860359"/>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46" name="Straight Connector 245"/>
          <p:cNvCxnSpPr>
            <a:stCxn id="245" idx="3"/>
          </p:cNvCxnSpPr>
          <p:nvPr userDrawn="1"/>
        </p:nvCxnSpPr>
        <p:spPr>
          <a:xfrm flipV="1">
            <a:off x="240687" y="4868960"/>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44" name="Straight Connector 243"/>
          <p:cNvCxnSpPr>
            <a:stCxn id="243" idx="3"/>
          </p:cNvCxnSpPr>
          <p:nvPr userDrawn="1"/>
        </p:nvCxnSpPr>
        <p:spPr>
          <a:xfrm flipV="1">
            <a:off x="84941" y="4860360"/>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72" name="Straight Connector 371"/>
          <p:cNvCxnSpPr>
            <a:stCxn id="370" idx="3"/>
            <a:endCxn id="369" idx="3"/>
          </p:cNvCxnSpPr>
          <p:nvPr userDrawn="1"/>
        </p:nvCxnSpPr>
        <p:spPr>
          <a:xfrm flipV="1">
            <a:off x="224475" y="4093510"/>
            <a:ext cx="117988" cy="4808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5" name="Straight Connector 404"/>
          <p:cNvCxnSpPr>
            <a:stCxn id="369" idx="3"/>
            <a:endCxn id="304" idx="3"/>
          </p:cNvCxnSpPr>
          <p:nvPr userDrawn="1"/>
        </p:nvCxnSpPr>
        <p:spPr>
          <a:xfrm flipV="1">
            <a:off x="342463" y="3198758"/>
            <a:ext cx="1491259" cy="8947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32" name="Straight Connector 631"/>
          <p:cNvCxnSpPr>
            <a:stCxn id="631" idx="3"/>
          </p:cNvCxnSpPr>
          <p:nvPr userDrawn="1"/>
        </p:nvCxnSpPr>
        <p:spPr>
          <a:xfrm flipH="1" flipV="1">
            <a:off x="419669" y="2011183"/>
            <a:ext cx="1739923" cy="667759"/>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45" name="Straight Connector 644"/>
          <p:cNvCxnSpPr>
            <a:stCxn id="644" idx="3"/>
            <a:endCxn id="646" idx="3"/>
          </p:cNvCxnSpPr>
          <p:nvPr userDrawn="1"/>
        </p:nvCxnSpPr>
        <p:spPr>
          <a:xfrm flipV="1">
            <a:off x="1005774" y="1031631"/>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34" name="Straight Connector 633"/>
          <p:cNvCxnSpPr>
            <a:stCxn id="633" idx="3"/>
          </p:cNvCxnSpPr>
          <p:nvPr userDrawn="1"/>
        </p:nvCxnSpPr>
        <p:spPr>
          <a:xfrm flipH="1">
            <a:off x="419669" y="1755689"/>
            <a:ext cx="1546848" cy="25549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0" name="Straight Connector 389"/>
          <p:cNvCxnSpPr>
            <a:stCxn id="388" idx="3"/>
            <a:endCxn id="387" idx="3"/>
          </p:cNvCxnSpPr>
          <p:nvPr userDrawn="1"/>
        </p:nvCxnSpPr>
        <p:spPr>
          <a:xfrm flipV="1">
            <a:off x="4325098" y="2755369"/>
            <a:ext cx="725830" cy="1792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29" name="Straight Connector 628"/>
          <p:cNvCxnSpPr/>
          <p:nvPr userDrawn="1"/>
        </p:nvCxnSpPr>
        <p:spPr>
          <a:xfrm flipV="1">
            <a:off x="177269" y="2011184"/>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70" name="Straight Connector 669"/>
          <p:cNvCxnSpPr>
            <a:stCxn id="669" idx="3"/>
            <a:endCxn id="630" idx="3"/>
          </p:cNvCxnSpPr>
          <p:nvPr userDrawn="1"/>
        </p:nvCxnSpPr>
        <p:spPr>
          <a:xfrm flipH="1" flipV="1">
            <a:off x="419669" y="2011183"/>
            <a:ext cx="466713" cy="466597"/>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43" name="Straight Connector 542"/>
          <p:cNvCxnSpPr>
            <a:stCxn id="542" idx="3"/>
          </p:cNvCxnSpPr>
          <p:nvPr userDrawn="1"/>
        </p:nvCxnSpPr>
        <p:spPr>
          <a:xfrm flipV="1">
            <a:off x="649006" y="2531874"/>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09" name="Straight Connector 308"/>
          <p:cNvCxnSpPr>
            <a:stCxn id="290" idx="3"/>
            <a:endCxn id="311" idx="3"/>
          </p:cNvCxnSpPr>
          <p:nvPr userDrawn="1"/>
        </p:nvCxnSpPr>
        <p:spPr>
          <a:xfrm>
            <a:off x="134475" y="3024310"/>
            <a:ext cx="2243148" cy="40230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51" name="Straight Connector 650"/>
          <p:cNvCxnSpPr>
            <a:stCxn id="642" idx="3"/>
            <a:endCxn id="646" idx="3"/>
          </p:cNvCxnSpPr>
          <p:nvPr userDrawn="1"/>
        </p:nvCxnSpPr>
        <p:spPr>
          <a:xfrm flipV="1">
            <a:off x="-113196" y="1031631"/>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22" name="Straight Connector 621"/>
          <p:cNvCxnSpPr>
            <a:endCxn id="644" idx="3"/>
          </p:cNvCxnSpPr>
          <p:nvPr userDrawn="1"/>
        </p:nvCxnSpPr>
        <p:spPr>
          <a:xfrm>
            <a:off x="-113196" y="1088791"/>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66" name="Straight Connector 665"/>
          <p:cNvCxnSpPr>
            <a:stCxn id="665" idx="3"/>
            <a:endCxn id="642" idx="3"/>
          </p:cNvCxnSpPr>
          <p:nvPr userDrawn="1"/>
        </p:nvCxnSpPr>
        <p:spPr>
          <a:xfrm flipH="1" flipV="1">
            <a:off x="-113196" y="1080190"/>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64" name="Straight Connector 663"/>
          <p:cNvCxnSpPr>
            <a:stCxn id="663" idx="3"/>
          </p:cNvCxnSpPr>
          <p:nvPr userDrawn="1"/>
        </p:nvCxnSpPr>
        <p:spPr>
          <a:xfrm flipH="1" flipV="1">
            <a:off x="-113196" y="1088791"/>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62" name="Straight Connector 661"/>
          <p:cNvCxnSpPr>
            <a:stCxn id="661" idx="3"/>
            <a:endCxn id="642" idx="3"/>
          </p:cNvCxnSpPr>
          <p:nvPr userDrawn="1"/>
        </p:nvCxnSpPr>
        <p:spPr>
          <a:xfrm flipH="1" flipV="1">
            <a:off x="-113196" y="1080190"/>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96" name="Straight Connector 395"/>
          <p:cNvCxnSpPr>
            <a:stCxn id="394" idx="3"/>
            <a:endCxn id="397" idx="3"/>
          </p:cNvCxnSpPr>
          <p:nvPr userDrawn="1"/>
        </p:nvCxnSpPr>
        <p:spPr>
          <a:xfrm flipV="1">
            <a:off x="7867216" y="3190157"/>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67" name="Straight Connector 366"/>
          <p:cNvCxnSpPr>
            <a:stCxn id="392" idx="3"/>
            <a:endCxn id="361" idx="3"/>
          </p:cNvCxnSpPr>
          <p:nvPr userDrawn="1"/>
        </p:nvCxnSpPr>
        <p:spPr>
          <a:xfrm>
            <a:off x="6748246" y="3238716"/>
            <a:ext cx="532865" cy="9309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10" name="Straight Connector 509"/>
          <p:cNvCxnSpPr>
            <a:stCxn id="509" idx="3"/>
          </p:cNvCxnSpPr>
          <p:nvPr userDrawn="1"/>
        </p:nvCxnSpPr>
        <p:spPr>
          <a:xfrm flipV="1">
            <a:off x="6099741" y="3247317"/>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14" name="Straight Connector 513"/>
          <p:cNvCxnSpPr>
            <a:stCxn id="513" idx="3"/>
          </p:cNvCxnSpPr>
          <p:nvPr userDrawn="1"/>
        </p:nvCxnSpPr>
        <p:spPr>
          <a:xfrm flipV="1">
            <a:off x="6380571" y="3238717"/>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17" name="Straight Connector 516"/>
          <p:cNvCxnSpPr>
            <a:stCxn id="516" idx="3"/>
          </p:cNvCxnSpPr>
          <p:nvPr userDrawn="1"/>
        </p:nvCxnSpPr>
        <p:spPr>
          <a:xfrm flipV="1">
            <a:off x="6714652" y="3238717"/>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21" name="Straight Connector 520"/>
          <p:cNvCxnSpPr>
            <a:stCxn id="520" idx="3"/>
            <a:endCxn id="392" idx="3"/>
          </p:cNvCxnSpPr>
          <p:nvPr userDrawn="1"/>
        </p:nvCxnSpPr>
        <p:spPr>
          <a:xfrm flipH="1" flipV="1">
            <a:off x="6748246" y="3238716"/>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24" name="Straight Connector 523"/>
          <p:cNvCxnSpPr>
            <a:stCxn id="523" idx="3"/>
          </p:cNvCxnSpPr>
          <p:nvPr userDrawn="1"/>
        </p:nvCxnSpPr>
        <p:spPr>
          <a:xfrm flipH="1" flipV="1">
            <a:off x="6748246" y="3247317"/>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27" name="Straight Connector 526"/>
          <p:cNvCxnSpPr>
            <a:stCxn id="526" idx="3"/>
            <a:endCxn id="392" idx="3"/>
          </p:cNvCxnSpPr>
          <p:nvPr userDrawn="1"/>
        </p:nvCxnSpPr>
        <p:spPr>
          <a:xfrm flipH="1" flipV="1">
            <a:off x="6748246" y="3238716"/>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45" name="Straight Connector 544"/>
          <p:cNvCxnSpPr>
            <a:stCxn id="544" idx="3"/>
          </p:cNvCxnSpPr>
          <p:nvPr userDrawn="1"/>
        </p:nvCxnSpPr>
        <p:spPr>
          <a:xfrm flipV="1">
            <a:off x="804752" y="2540474"/>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47" name="Straight Connector 546"/>
          <p:cNvCxnSpPr>
            <a:stCxn id="546" idx="3"/>
          </p:cNvCxnSpPr>
          <p:nvPr userDrawn="1"/>
        </p:nvCxnSpPr>
        <p:spPr>
          <a:xfrm flipV="1">
            <a:off x="1085582" y="2531874"/>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49" name="Straight Connector 548"/>
          <p:cNvCxnSpPr>
            <a:stCxn id="548" idx="3"/>
          </p:cNvCxnSpPr>
          <p:nvPr userDrawn="1"/>
        </p:nvCxnSpPr>
        <p:spPr>
          <a:xfrm flipV="1">
            <a:off x="1419663" y="2531874"/>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1" name="Straight Connector 550"/>
          <p:cNvCxnSpPr>
            <a:stCxn id="550" idx="3"/>
            <a:endCxn id="540" idx="3"/>
          </p:cNvCxnSpPr>
          <p:nvPr userDrawn="1"/>
        </p:nvCxnSpPr>
        <p:spPr>
          <a:xfrm flipH="1" flipV="1">
            <a:off x="1453257" y="2531873"/>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3" name="Straight Connector 552"/>
          <p:cNvCxnSpPr>
            <a:stCxn id="552" idx="3"/>
          </p:cNvCxnSpPr>
          <p:nvPr userDrawn="1"/>
        </p:nvCxnSpPr>
        <p:spPr>
          <a:xfrm flipH="1" flipV="1">
            <a:off x="1453257" y="2540474"/>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5" name="Straight Connector 554"/>
          <p:cNvCxnSpPr>
            <a:stCxn id="554" idx="3"/>
            <a:endCxn id="540" idx="3"/>
          </p:cNvCxnSpPr>
          <p:nvPr userDrawn="1"/>
        </p:nvCxnSpPr>
        <p:spPr>
          <a:xfrm flipH="1" flipV="1">
            <a:off x="1453257" y="2531873"/>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7" name="Straight Connector 556"/>
          <p:cNvCxnSpPr>
            <a:stCxn id="556" idx="3"/>
            <a:endCxn id="540" idx="3"/>
          </p:cNvCxnSpPr>
          <p:nvPr userDrawn="1"/>
        </p:nvCxnSpPr>
        <p:spPr>
          <a:xfrm flipH="1">
            <a:off x="1453257" y="2351461"/>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35" name="Straight Connector 634"/>
          <p:cNvCxnSpPr>
            <a:stCxn id="642" idx="3"/>
            <a:endCxn id="630" idx="3"/>
          </p:cNvCxnSpPr>
          <p:nvPr userDrawn="1"/>
        </p:nvCxnSpPr>
        <p:spPr>
          <a:xfrm>
            <a:off x="-113196" y="1080190"/>
            <a:ext cx="532865" cy="9309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50" name="Straight Connector 649"/>
          <p:cNvCxnSpPr>
            <a:stCxn id="649" idx="3"/>
            <a:endCxn id="646" idx="3"/>
          </p:cNvCxnSpPr>
          <p:nvPr userDrawn="1"/>
        </p:nvCxnSpPr>
        <p:spPr>
          <a:xfrm>
            <a:off x="890010" y="81870"/>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47" name="Straight Connector 346"/>
          <p:cNvCxnSpPr>
            <a:stCxn id="346" idx="3"/>
            <a:endCxn id="338" idx="3"/>
          </p:cNvCxnSpPr>
          <p:nvPr userDrawn="1"/>
        </p:nvCxnSpPr>
        <p:spPr>
          <a:xfrm flipH="1">
            <a:off x="3738993" y="3122558"/>
            <a:ext cx="154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49" name="Straight Connector 348"/>
          <p:cNvCxnSpPr>
            <a:stCxn id="348" idx="3"/>
            <a:endCxn id="338" idx="3"/>
          </p:cNvCxnSpPr>
          <p:nvPr userDrawn="1"/>
        </p:nvCxnSpPr>
        <p:spPr>
          <a:xfrm>
            <a:off x="3380829" y="2428291"/>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1" name="Straight Connector 390"/>
          <p:cNvCxnSpPr>
            <a:stCxn id="389" idx="3"/>
          </p:cNvCxnSpPr>
          <p:nvPr userDrawn="1"/>
        </p:nvCxnSpPr>
        <p:spPr>
          <a:xfrm flipH="1" flipV="1">
            <a:off x="5050928" y="2755370"/>
            <a:ext cx="1153417" cy="2554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9" name="Straight Connector 398"/>
          <p:cNvCxnSpPr>
            <a:endCxn id="397" idx="3"/>
          </p:cNvCxnSpPr>
          <p:nvPr userDrawn="1"/>
        </p:nvCxnSpPr>
        <p:spPr>
          <a:xfrm flipH="1" flipV="1">
            <a:off x="8109616" y="3190157"/>
            <a:ext cx="1649924" cy="667760"/>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1" name="Straight Connector 400"/>
          <p:cNvCxnSpPr/>
          <p:nvPr userDrawn="1"/>
        </p:nvCxnSpPr>
        <p:spPr>
          <a:xfrm flipH="1">
            <a:off x="8109616" y="2934663"/>
            <a:ext cx="145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3" name="Straight Connector 402"/>
          <p:cNvCxnSpPr>
            <a:stCxn id="402" idx="3"/>
            <a:endCxn id="397" idx="3"/>
          </p:cNvCxnSpPr>
          <p:nvPr userDrawn="1"/>
        </p:nvCxnSpPr>
        <p:spPr>
          <a:xfrm>
            <a:off x="7751452" y="2240396"/>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8" name="Straight Connector 407"/>
          <p:cNvCxnSpPr/>
          <p:nvPr userDrawn="1"/>
        </p:nvCxnSpPr>
        <p:spPr>
          <a:xfrm flipV="1">
            <a:off x="2377623" y="2428291"/>
            <a:ext cx="1003206" cy="998322"/>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cxnSp>
        <p:nvCxnSpPr>
          <p:cNvPr id="506" name="Straight Connector 505"/>
          <p:cNvCxnSpPr>
            <a:stCxn id="505" idx="3"/>
          </p:cNvCxnSpPr>
          <p:nvPr userDrawn="1"/>
        </p:nvCxnSpPr>
        <p:spPr>
          <a:xfrm flipV="1">
            <a:off x="5943995" y="3238717"/>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30" name="Straight Connector 529"/>
          <p:cNvCxnSpPr>
            <a:stCxn id="529" idx="3"/>
            <a:endCxn id="392" idx="3"/>
          </p:cNvCxnSpPr>
          <p:nvPr userDrawn="1"/>
        </p:nvCxnSpPr>
        <p:spPr>
          <a:xfrm flipH="1">
            <a:off x="6748246" y="3058304"/>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65" name="Straight Connector 564"/>
          <p:cNvCxnSpPr/>
          <p:nvPr userDrawn="1"/>
        </p:nvCxnSpPr>
        <p:spPr>
          <a:xfrm>
            <a:off x="6652868" y="282080"/>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69" name="Straight Connector 568"/>
          <p:cNvCxnSpPr>
            <a:stCxn id="566" idx="3"/>
            <a:endCxn id="568" idx="3"/>
          </p:cNvCxnSpPr>
          <p:nvPr userDrawn="1"/>
        </p:nvCxnSpPr>
        <p:spPr>
          <a:xfrm>
            <a:off x="5383538" y="1080574"/>
            <a:ext cx="440825" cy="172457"/>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71" name="Straight Connector 570"/>
          <p:cNvCxnSpPr>
            <a:stCxn id="568" idx="3"/>
          </p:cNvCxnSpPr>
          <p:nvPr userDrawn="1"/>
        </p:nvCxnSpPr>
        <p:spPr>
          <a:xfrm>
            <a:off x="5824363" y="1253031"/>
            <a:ext cx="1118970" cy="5295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78" name="Straight Connector 577"/>
          <p:cNvCxnSpPr>
            <a:stCxn id="585" idx="3"/>
            <a:endCxn id="573" idx="3"/>
          </p:cNvCxnSpPr>
          <p:nvPr userDrawn="1"/>
        </p:nvCxnSpPr>
        <p:spPr>
          <a:xfrm>
            <a:off x="6652868" y="273479"/>
            <a:ext cx="532865" cy="9309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79" name="Straight Connector 578"/>
          <p:cNvCxnSpPr>
            <a:stCxn id="568" idx="3"/>
          </p:cNvCxnSpPr>
          <p:nvPr userDrawn="1"/>
        </p:nvCxnSpPr>
        <p:spPr>
          <a:xfrm flipV="1">
            <a:off x="5824363" y="1177579"/>
            <a:ext cx="1271370" cy="754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86" name="Straight Connector 585"/>
          <p:cNvCxnSpPr>
            <a:stCxn id="583" idx="3"/>
          </p:cNvCxnSpPr>
          <p:nvPr userDrawn="1"/>
        </p:nvCxnSpPr>
        <p:spPr>
          <a:xfrm>
            <a:off x="6108967" y="45626"/>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88" name="Straight Connector 587"/>
          <p:cNvCxnSpPr>
            <a:stCxn id="587" idx="3"/>
            <a:endCxn id="589" idx="3"/>
          </p:cNvCxnSpPr>
          <p:nvPr userDrawn="1"/>
        </p:nvCxnSpPr>
        <p:spPr>
          <a:xfrm flipV="1">
            <a:off x="7771838" y="224920"/>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90" name="Straight Connector 589"/>
          <p:cNvCxnSpPr/>
          <p:nvPr userDrawn="1"/>
        </p:nvCxnSpPr>
        <p:spPr>
          <a:xfrm flipH="1" flipV="1">
            <a:off x="8014238" y="224920"/>
            <a:ext cx="1649924" cy="667760"/>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1" name="Straight Connector 590"/>
          <p:cNvCxnSpPr/>
          <p:nvPr userDrawn="1"/>
        </p:nvCxnSpPr>
        <p:spPr>
          <a:xfrm flipH="1">
            <a:off x="8014238" y="-30574"/>
            <a:ext cx="145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4" name="Straight Connector 593"/>
          <p:cNvCxnSpPr>
            <a:stCxn id="585" idx="3"/>
          </p:cNvCxnSpPr>
          <p:nvPr userDrawn="1"/>
        </p:nvCxnSpPr>
        <p:spPr>
          <a:xfrm flipV="1">
            <a:off x="6652868" y="233522"/>
            <a:ext cx="1361370" cy="39957"/>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7" name="Straight Connector 596"/>
          <p:cNvCxnSpPr>
            <a:stCxn id="596" idx="3"/>
          </p:cNvCxnSpPr>
          <p:nvPr userDrawn="1"/>
        </p:nvCxnSpPr>
        <p:spPr>
          <a:xfrm flipV="1">
            <a:off x="5848617" y="273480"/>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99" name="Straight Connector 598"/>
          <p:cNvCxnSpPr>
            <a:stCxn id="598" idx="3"/>
          </p:cNvCxnSpPr>
          <p:nvPr userDrawn="1"/>
        </p:nvCxnSpPr>
        <p:spPr>
          <a:xfrm flipV="1">
            <a:off x="6004363" y="282080"/>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1" name="Straight Connector 600"/>
          <p:cNvCxnSpPr>
            <a:stCxn id="600" idx="3"/>
          </p:cNvCxnSpPr>
          <p:nvPr userDrawn="1"/>
        </p:nvCxnSpPr>
        <p:spPr>
          <a:xfrm flipV="1">
            <a:off x="6285193" y="273480"/>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3" name="Straight Connector 602"/>
          <p:cNvCxnSpPr>
            <a:stCxn id="602" idx="3"/>
          </p:cNvCxnSpPr>
          <p:nvPr userDrawn="1"/>
        </p:nvCxnSpPr>
        <p:spPr>
          <a:xfrm flipV="1">
            <a:off x="6619274" y="273480"/>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5" name="Straight Connector 604"/>
          <p:cNvCxnSpPr>
            <a:stCxn id="604" idx="3"/>
            <a:endCxn id="585" idx="3"/>
          </p:cNvCxnSpPr>
          <p:nvPr userDrawn="1"/>
        </p:nvCxnSpPr>
        <p:spPr>
          <a:xfrm flipH="1" flipV="1">
            <a:off x="6652868" y="273479"/>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7" name="Straight Connector 606"/>
          <p:cNvCxnSpPr>
            <a:stCxn id="606" idx="3"/>
          </p:cNvCxnSpPr>
          <p:nvPr userDrawn="1"/>
        </p:nvCxnSpPr>
        <p:spPr>
          <a:xfrm flipH="1" flipV="1">
            <a:off x="6652868" y="282080"/>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11" name="Straight Connector 610"/>
          <p:cNvCxnSpPr>
            <a:stCxn id="610" idx="3"/>
            <a:endCxn id="585" idx="3"/>
          </p:cNvCxnSpPr>
          <p:nvPr userDrawn="1"/>
        </p:nvCxnSpPr>
        <p:spPr>
          <a:xfrm flipH="1">
            <a:off x="6652868" y="93067"/>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14" name="Straight Connector 613"/>
          <p:cNvCxnSpPr>
            <a:stCxn id="570" idx="3"/>
            <a:endCxn id="580" idx="3"/>
          </p:cNvCxnSpPr>
          <p:nvPr userDrawn="1"/>
        </p:nvCxnSpPr>
        <p:spPr>
          <a:xfrm flipH="1">
            <a:off x="5545425" y="1782583"/>
            <a:ext cx="1397908" cy="1492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17" name="Straight Connector 616"/>
          <p:cNvCxnSpPr>
            <a:stCxn id="581" idx="3"/>
            <a:endCxn id="580" idx="3"/>
          </p:cNvCxnSpPr>
          <p:nvPr userDrawn="1"/>
        </p:nvCxnSpPr>
        <p:spPr>
          <a:xfrm>
            <a:off x="5162863" y="1463047"/>
            <a:ext cx="382562" cy="468788"/>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5" name="Straight Connector 394"/>
          <p:cNvCxnSpPr>
            <a:endCxn id="394" idx="3"/>
          </p:cNvCxnSpPr>
          <p:nvPr userDrawn="1"/>
        </p:nvCxnSpPr>
        <p:spPr>
          <a:xfrm>
            <a:off x="6748246" y="3247317"/>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290" name="Can 289"/>
          <p:cNvSpPr/>
          <p:nvPr userDrawn="1"/>
        </p:nvSpPr>
        <p:spPr>
          <a:xfrm>
            <a:off x="44475" y="284501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04" name="Can 303"/>
          <p:cNvSpPr/>
          <p:nvPr userDrawn="1"/>
        </p:nvSpPr>
        <p:spPr>
          <a:xfrm>
            <a:off x="1743722" y="301946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11" name="Can 310"/>
          <p:cNvSpPr/>
          <p:nvPr userDrawn="1"/>
        </p:nvSpPr>
        <p:spPr>
          <a:xfrm>
            <a:off x="2287623" y="324731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14" name="Straight Connector 313"/>
          <p:cNvCxnSpPr>
            <a:stCxn id="304" idx="3"/>
            <a:endCxn id="311" idx="3"/>
          </p:cNvCxnSpPr>
          <p:nvPr userDrawn="1"/>
        </p:nvCxnSpPr>
        <p:spPr>
          <a:xfrm>
            <a:off x="1833722" y="3198758"/>
            <a:ext cx="543901" cy="2278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34" name="Can 333"/>
          <p:cNvSpPr/>
          <p:nvPr userDrawn="1"/>
        </p:nvSpPr>
        <p:spPr>
          <a:xfrm>
            <a:off x="3406593" y="377686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35" name="Straight Connector 334"/>
          <p:cNvCxnSpPr>
            <a:stCxn id="311" idx="3"/>
          </p:cNvCxnSpPr>
          <p:nvPr userDrawn="1"/>
        </p:nvCxnSpPr>
        <p:spPr>
          <a:xfrm>
            <a:off x="2377623" y="3426611"/>
            <a:ext cx="1118970" cy="5295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38" name="Can 337"/>
          <p:cNvSpPr/>
          <p:nvPr userDrawn="1"/>
        </p:nvSpPr>
        <p:spPr>
          <a:xfrm>
            <a:off x="3648993" y="319875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4" name="Can 343"/>
          <p:cNvSpPr/>
          <p:nvPr userDrawn="1"/>
        </p:nvSpPr>
        <p:spPr>
          <a:xfrm>
            <a:off x="5388916" y="386651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45" name="Straight Connector 344"/>
          <p:cNvCxnSpPr/>
          <p:nvPr userDrawn="1"/>
        </p:nvCxnSpPr>
        <p:spPr>
          <a:xfrm flipH="1" flipV="1">
            <a:off x="3738993" y="3378053"/>
            <a:ext cx="1739923" cy="667758"/>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46" name="Can 345"/>
          <p:cNvSpPr/>
          <p:nvPr userDrawn="1"/>
        </p:nvSpPr>
        <p:spPr>
          <a:xfrm>
            <a:off x="5195841" y="294326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8" name="Can 347"/>
          <p:cNvSpPr/>
          <p:nvPr userDrawn="1"/>
        </p:nvSpPr>
        <p:spPr>
          <a:xfrm>
            <a:off x="3290829" y="224899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50" name="Straight Connector 349"/>
          <p:cNvCxnSpPr/>
          <p:nvPr userDrawn="1"/>
        </p:nvCxnSpPr>
        <p:spPr>
          <a:xfrm flipV="1">
            <a:off x="2377623" y="3351158"/>
            <a:ext cx="1271370" cy="75454"/>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51" name="Can 350"/>
          <p:cNvSpPr/>
          <p:nvPr userDrawn="1"/>
        </p:nvSpPr>
        <p:spPr>
          <a:xfrm>
            <a:off x="4132423" y="355562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54" name="Straight Connector 353"/>
          <p:cNvCxnSpPr>
            <a:endCxn id="351" idx="3"/>
          </p:cNvCxnSpPr>
          <p:nvPr userDrawn="1"/>
        </p:nvCxnSpPr>
        <p:spPr>
          <a:xfrm flipV="1">
            <a:off x="3586593" y="3734921"/>
            <a:ext cx="635830" cy="17929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55" name="Straight Connector 354"/>
          <p:cNvCxnSpPr>
            <a:stCxn id="344" idx="3"/>
            <a:endCxn id="351" idx="3"/>
          </p:cNvCxnSpPr>
          <p:nvPr userDrawn="1"/>
        </p:nvCxnSpPr>
        <p:spPr>
          <a:xfrm flipH="1" flipV="1">
            <a:off x="4222423" y="3734921"/>
            <a:ext cx="1256493" cy="310890"/>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56" name="Can 355"/>
          <p:cNvSpPr/>
          <p:nvPr userDrawn="1"/>
        </p:nvSpPr>
        <p:spPr>
          <a:xfrm>
            <a:off x="5829741" y="4038974"/>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57" name="Straight Connector 356"/>
          <p:cNvCxnSpPr>
            <a:stCxn id="344" idx="3"/>
            <a:endCxn id="356" idx="3"/>
          </p:cNvCxnSpPr>
          <p:nvPr userDrawn="1"/>
        </p:nvCxnSpPr>
        <p:spPr>
          <a:xfrm>
            <a:off x="5478916" y="4045811"/>
            <a:ext cx="440825" cy="172457"/>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58" name="Can 357"/>
          <p:cNvSpPr/>
          <p:nvPr userDrawn="1"/>
        </p:nvSpPr>
        <p:spPr>
          <a:xfrm>
            <a:off x="6948711" y="456852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59" name="Straight Connector 358"/>
          <p:cNvCxnSpPr>
            <a:stCxn id="356" idx="3"/>
          </p:cNvCxnSpPr>
          <p:nvPr userDrawn="1"/>
        </p:nvCxnSpPr>
        <p:spPr>
          <a:xfrm>
            <a:off x="5919741" y="4218268"/>
            <a:ext cx="1118970" cy="5295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60" name="Straight Connector 359"/>
          <p:cNvCxnSpPr/>
          <p:nvPr userDrawn="1"/>
        </p:nvCxnSpPr>
        <p:spPr>
          <a:xfrm flipV="1">
            <a:off x="7038711" y="4169710"/>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61" name="Can 360"/>
          <p:cNvSpPr/>
          <p:nvPr userDrawn="1"/>
        </p:nvSpPr>
        <p:spPr>
          <a:xfrm>
            <a:off x="7191111" y="3990415"/>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62" name="Can 361"/>
          <p:cNvSpPr/>
          <p:nvPr userDrawn="1"/>
        </p:nvSpPr>
        <p:spPr>
          <a:xfrm>
            <a:off x="8931034" y="465817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63" name="Straight Connector 362"/>
          <p:cNvCxnSpPr>
            <a:stCxn id="362" idx="3"/>
          </p:cNvCxnSpPr>
          <p:nvPr userDrawn="1"/>
        </p:nvCxnSpPr>
        <p:spPr>
          <a:xfrm flipH="1" flipV="1">
            <a:off x="7281111" y="4169709"/>
            <a:ext cx="1739923" cy="6677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64" name="Can 363"/>
          <p:cNvSpPr/>
          <p:nvPr userDrawn="1"/>
        </p:nvSpPr>
        <p:spPr>
          <a:xfrm>
            <a:off x="8737959" y="373492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65" name="Straight Connector 364"/>
          <p:cNvCxnSpPr/>
          <p:nvPr userDrawn="1"/>
        </p:nvCxnSpPr>
        <p:spPr>
          <a:xfrm flipH="1">
            <a:off x="7288808" y="3914215"/>
            <a:ext cx="1546848" cy="25549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68" name="Straight Connector 367"/>
          <p:cNvCxnSpPr>
            <a:stCxn id="356" idx="3"/>
            <a:endCxn id="361" idx="3"/>
          </p:cNvCxnSpPr>
          <p:nvPr userDrawn="1"/>
        </p:nvCxnSpPr>
        <p:spPr>
          <a:xfrm flipV="1">
            <a:off x="5919741" y="4169709"/>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69" name="Can 368"/>
          <p:cNvSpPr/>
          <p:nvPr userDrawn="1"/>
        </p:nvSpPr>
        <p:spPr>
          <a:xfrm>
            <a:off x="252463" y="391421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0" name="Can 369"/>
          <p:cNvSpPr/>
          <p:nvPr userDrawn="1"/>
        </p:nvSpPr>
        <p:spPr>
          <a:xfrm>
            <a:off x="134475" y="439510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1" name="Can 370"/>
          <p:cNvSpPr/>
          <p:nvPr userDrawn="1"/>
        </p:nvSpPr>
        <p:spPr>
          <a:xfrm>
            <a:off x="1716122" y="432519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4" name="Can 373"/>
          <p:cNvSpPr/>
          <p:nvPr userDrawn="1"/>
        </p:nvSpPr>
        <p:spPr>
          <a:xfrm>
            <a:off x="2260023" y="4553043"/>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75" name="Straight Connector 374"/>
          <p:cNvCxnSpPr>
            <a:stCxn id="371" idx="3"/>
            <a:endCxn id="374" idx="3"/>
          </p:cNvCxnSpPr>
          <p:nvPr userDrawn="1"/>
        </p:nvCxnSpPr>
        <p:spPr>
          <a:xfrm>
            <a:off x="1806122" y="4504484"/>
            <a:ext cx="543901" cy="2278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76" name="Can 375"/>
          <p:cNvSpPr/>
          <p:nvPr userDrawn="1"/>
        </p:nvSpPr>
        <p:spPr>
          <a:xfrm>
            <a:off x="3073991" y="485224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77" name="Straight Connector 376"/>
          <p:cNvCxnSpPr>
            <a:stCxn id="374" idx="3"/>
            <a:endCxn id="376" idx="3"/>
          </p:cNvCxnSpPr>
          <p:nvPr userDrawn="1"/>
        </p:nvCxnSpPr>
        <p:spPr>
          <a:xfrm>
            <a:off x="2350023" y="4732337"/>
            <a:ext cx="813968" cy="299205"/>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78" name="Straight Connector 377"/>
          <p:cNvCxnSpPr>
            <a:endCxn id="379" idx="3"/>
          </p:cNvCxnSpPr>
          <p:nvPr userDrawn="1"/>
        </p:nvCxnSpPr>
        <p:spPr>
          <a:xfrm flipV="1">
            <a:off x="3163991" y="4683778"/>
            <a:ext cx="547402" cy="34776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79" name="Can 378"/>
          <p:cNvSpPr/>
          <p:nvPr userDrawn="1"/>
        </p:nvSpPr>
        <p:spPr>
          <a:xfrm>
            <a:off x="3621393" y="4504484"/>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0" name="Can 379"/>
          <p:cNvSpPr/>
          <p:nvPr userDrawn="1"/>
        </p:nvSpPr>
        <p:spPr>
          <a:xfrm>
            <a:off x="5550803" y="471777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81" name="Straight Connector 380"/>
          <p:cNvCxnSpPr>
            <a:endCxn id="379" idx="3"/>
          </p:cNvCxnSpPr>
          <p:nvPr userDrawn="1"/>
        </p:nvCxnSpPr>
        <p:spPr>
          <a:xfrm flipH="1" flipV="1">
            <a:off x="3711393" y="4683778"/>
            <a:ext cx="1929410" cy="213294"/>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82" name="Can 381"/>
          <p:cNvSpPr/>
          <p:nvPr userDrawn="1"/>
        </p:nvSpPr>
        <p:spPr>
          <a:xfrm>
            <a:off x="5168241" y="424899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4" name="Can 383"/>
          <p:cNvSpPr/>
          <p:nvPr userDrawn="1"/>
        </p:nvSpPr>
        <p:spPr>
          <a:xfrm>
            <a:off x="3263229" y="355472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86" name="Straight Connector 385"/>
          <p:cNvCxnSpPr>
            <a:stCxn id="374" idx="3"/>
            <a:endCxn id="379" idx="3"/>
          </p:cNvCxnSpPr>
          <p:nvPr userDrawn="1"/>
        </p:nvCxnSpPr>
        <p:spPr>
          <a:xfrm flipV="1">
            <a:off x="2350023" y="4683778"/>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87" name="Can 386"/>
          <p:cNvSpPr/>
          <p:nvPr userDrawn="1"/>
        </p:nvSpPr>
        <p:spPr>
          <a:xfrm>
            <a:off x="4960928" y="257607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8" name="Can 387"/>
          <p:cNvSpPr/>
          <p:nvPr userDrawn="1"/>
        </p:nvSpPr>
        <p:spPr>
          <a:xfrm>
            <a:off x="4235098" y="275536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9" name="Can 388"/>
          <p:cNvSpPr/>
          <p:nvPr userDrawn="1"/>
        </p:nvSpPr>
        <p:spPr>
          <a:xfrm>
            <a:off x="6114345" y="283156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92" name="Can 391"/>
          <p:cNvSpPr/>
          <p:nvPr userDrawn="1"/>
        </p:nvSpPr>
        <p:spPr>
          <a:xfrm>
            <a:off x="6658246" y="3059422"/>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93" name="Straight Connector 392"/>
          <p:cNvCxnSpPr>
            <a:stCxn id="389" idx="3"/>
          </p:cNvCxnSpPr>
          <p:nvPr userDrawn="1"/>
        </p:nvCxnSpPr>
        <p:spPr>
          <a:xfrm>
            <a:off x="6204345" y="3010863"/>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94" name="Can 393"/>
          <p:cNvSpPr/>
          <p:nvPr userDrawn="1"/>
        </p:nvSpPr>
        <p:spPr>
          <a:xfrm>
            <a:off x="7777216" y="3588974"/>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97" name="Can 396"/>
          <p:cNvSpPr/>
          <p:nvPr userDrawn="1"/>
        </p:nvSpPr>
        <p:spPr>
          <a:xfrm>
            <a:off x="8019616" y="3010863"/>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02" name="Can 401"/>
          <p:cNvSpPr/>
          <p:nvPr userDrawn="1"/>
        </p:nvSpPr>
        <p:spPr>
          <a:xfrm>
            <a:off x="7661452" y="206110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04" name="Straight Connector 403"/>
          <p:cNvCxnSpPr>
            <a:stCxn id="392" idx="3"/>
            <a:endCxn id="397" idx="3"/>
          </p:cNvCxnSpPr>
          <p:nvPr userDrawn="1"/>
        </p:nvCxnSpPr>
        <p:spPr>
          <a:xfrm flipV="1">
            <a:off x="6748246" y="3190157"/>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6" name="Straight Connector 405"/>
          <p:cNvCxnSpPr/>
          <p:nvPr userDrawn="1"/>
        </p:nvCxnSpPr>
        <p:spPr>
          <a:xfrm flipH="1">
            <a:off x="1806123" y="3426612"/>
            <a:ext cx="571501" cy="898578"/>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7" name="Straight Connector 406"/>
          <p:cNvCxnSpPr>
            <a:stCxn id="370" idx="3"/>
            <a:endCxn id="311" idx="3"/>
          </p:cNvCxnSpPr>
          <p:nvPr userDrawn="1"/>
        </p:nvCxnSpPr>
        <p:spPr>
          <a:xfrm flipV="1">
            <a:off x="224475" y="3426611"/>
            <a:ext cx="2153148" cy="1147792"/>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409" name="Can 408"/>
          <p:cNvSpPr/>
          <p:nvPr userDrawn="1"/>
        </p:nvSpPr>
        <p:spPr>
          <a:xfrm>
            <a:off x="4870928" y="3288405"/>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10" name="Straight Connector 409"/>
          <p:cNvCxnSpPr>
            <a:stCxn id="338" idx="3"/>
          </p:cNvCxnSpPr>
          <p:nvPr userDrawn="1"/>
        </p:nvCxnSpPr>
        <p:spPr>
          <a:xfrm>
            <a:off x="3738993" y="3378052"/>
            <a:ext cx="1221935" cy="89647"/>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cxnSp>
        <p:nvCxnSpPr>
          <p:cNvPr id="412" name="Straight Connector 411"/>
          <p:cNvCxnSpPr>
            <a:endCxn id="413" idx="3"/>
          </p:cNvCxnSpPr>
          <p:nvPr userDrawn="1"/>
        </p:nvCxnSpPr>
        <p:spPr>
          <a:xfrm flipH="1">
            <a:off x="2325762" y="3426611"/>
            <a:ext cx="51862" cy="505785"/>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sp>
        <p:nvSpPr>
          <p:cNvPr id="413" name="Can 412"/>
          <p:cNvSpPr/>
          <p:nvPr userDrawn="1"/>
        </p:nvSpPr>
        <p:spPr>
          <a:xfrm>
            <a:off x="2235762" y="3753102"/>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15" name="Straight Connector 414"/>
          <p:cNvCxnSpPr>
            <a:stCxn id="416" idx="3"/>
            <a:endCxn id="413" idx="3"/>
          </p:cNvCxnSpPr>
          <p:nvPr userDrawn="1"/>
        </p:nvCxnSpPr>
        <p:spPr>
          <a:xfrm flipH="1" flipV="1">
            <a:off x="2325762" y="3932396"/>
            <a:ext cx="231861" cy="438272"/>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sp>
        <p:nvSpPr>
          <p:cNvPr id="416" name="Can 415"/>
          <p:cNvSpPr/>
          <p:nvPr userDrawn="1"/>
        </p:nvSpPr>
        <p:spPr>
          <a:xfrm>
            <a:off x="2467623" y="4191374"/>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23" name="Can 422"/>
          <p:cNvSpPr/>
          <p:nvPr userDrawn="1"/>
        </p:nvSpPr>
        <p:spPr>
          <a:xfrm>
            <a:off x="680305" y="4478880"/>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24" name="Straight Connector 423"/>
          <p:cNvCxnSpPr>
            <a:stCxn id="374" idx="3"/>
            <a:endCxn id="423" idx="3"/>
          </p:cNvCxnSpPr>
          <p:nvPr userDrawn="1"/>
        </p:nvCxnSpPr>
        <p:spPr>
          <a:xfrm flipH="1" flipV="1">
            <a:off x="770305" y="4658174"/>
            <a:ext cx="1579718" cy="7416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75" name="Straight Connector 474"/>
          <p:cNvCxnSpPr>
            <a:endCxn id="384" idx="3"/>
          </p:cNvCxnSpPr>
          <p:nvPr userDrawn="1"/>
        </p:nvCxnSpPr>
        <p:spPr>
          <a:xfrm flipH="1" flipV="1">
            <a:off x="3353229" y="3734017"/>
            <a:ext cx="143364" cy="22214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505" name="Can 504"/>
          <p:cNvSpPr/>
          <p:nvPr userDrawn="1"/>
        </p:nvSpPr>
        <p:spPr>
          <a:xfrm>
            <a:off x="5853995" y="342661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09" name="Can 508"/>
          <p:cNvSpPr/>
          <p:nvPr userDrawn="1"/>
        </p:nvSpPr>
        <p:spPr>
          <a:xfrm>
            <a:off x="6009741" y="368722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3" name="Can 512"/>
          <p:cNvSpPr/>
          <p:nvPr userDrawn="1"/>
        </p:nvSpPr>
        <p:spPr>
          <a:xfrm>
            <a:off x="6290571" y="386651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6" name="Can 515"/>
          <p:cNvSpPr/>
          <p:nvPr userDrawn="1"/>
        </p:nvSpPr>
        <p:spPr>
          <a:xfrm>
            <a:off x="6624652" y="392781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0" name="Can 519"/>
          <p:cNvSpPr/>
          <p:nvPr userDrawn="1"/>
        </p:nvSpPr>
        <p:spPr>
          <a:xfrm>
            <a:off x="6948711" y="392003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3" name="Can 522"/>
          <p:cNvSpPr/>
          <p:nvPr userDrawn="1"/>
        </p:nvSpPr>
        <p:spPr>
          <a:xfrm>
            <a:off x="7329176" y="367951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6" name="Can 525"/>
          <p:cNvSpPr/>
          <p:nvPr userDrawn="1"/>
        </p:nvSpPr>
        <p:spPr>
          <a:xfrm>
            <a:off x="7481576" y="339248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9" name="Can 528"/>
          <p:cNvSpPr/>
          <p:nvPr userDrawn="1"/>
        </p:nvSpPr>
        <p:spPr>
          <a:xfrm>
            <a:off x="7602776" y="287901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9" name="Can 538"/>
          <p:cNvSpPr/>
          <p:nvPr userDrawn="1"/>
        </p:nvSpPr>
        <p:spPr>
          <a:xfrm>
            <a:off x="819356" y="212472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0" name="Can 539"/>
          <p:cNvSpPr/>
          <p:nvPr userDrawn="1"/>
        </p:nvSpPr>
        <p:spPr>
          <a:xfrm>
            <a:off x="1363257" y="235257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41" name="Straight Connector 540"/>
          <p:cNvCxnSpPr>
            <a:stCxn id="539" idx="3"/>
          </p:cNvCxnSpPr>
          <p:nvPr userDrawn="1"/>
        </p:nvCxnSpPr>
        <p:spPr>
          <a:xfrm>
            <a:off x="909356" y="2304020"/>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542" name="Can 541"/>
          <p:cNvSpPr/>
          <p:nvPr userDrawn="1"/>
        </p:nvSpPr>
        <p:spPr>
          <a:xfrm>
            <a:off x="559006" y="271976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4" name="Can 543"/>
          <p:cNvSpPr/>
          <p:nvPr userDrawn="1"/>
        </p:nvSpPr>
        <p:spPr>
          <a:xfrm>
            <a:off x="714752" y="298037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6" name="Can 545"/>
          <p:cNvSpPr/>
          <p:nvPr userDrawn="1"/>
        </p:nvSpPr>
        <p:spPr>
          <a:xfrm>
            <a:off x="995582" y="315967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8" name="Can 547"/>
          <p:cNvSpPr/>
          <p:nvPr userDrawn="1"/>
        </p:nvSpPr>
        <p:spPr>
          <a:xfrm>
            <a:off x="1329663" y="322097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0" name="Can 549"/>
          <p:cNvSpPr/>
          <p:nvPr userDrawn="1"/>
        </p:nvSpPr>
        <p:spPr>
          <a:xfrm>
            <a:off x="1653722" y="321318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2" name="Can 551"/>
          <p:cNvSpPr/>
          <p:nvPr userDrawn="1"/>
        </p:nvSpPr>
        <p:spPr>
          <a:xfrm>
            <a:off x="2034187" y="297267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4" name="Can 553"/>
          <p:cNvSpPr/>
          <p:nvPr userDrawn="1"/>
        </p:nvSpPr>
        <p:spPr>
          <a:xfrm>
            <a:off x="2186587" y="268563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6" name="Can 555"/>
          <p:cNvSpPr/>
          <p:nvPr userDrawn="1"/>
        </p:nvSpPr>
        <p:spPr>
          <a:xfrm>
            <a:off x="2307787" y="217216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61" name="Can 560"/>
          <p:cNvSpPr/>
          <p:nvPr userDrawn="1"/>
        </p:nvSpPr>
        <p:spPr>
          <a:xfrm>
            <a:off x="7657824" y="445701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62" name="Straight Connector 561"/>
          <p:cNvCxnSpPr>
            <a:stCxn id="561" idx="3"/>
            <a:endCxn id="361" idx="3"/>
          </p:cNvCxnSpPr>
          <p:nvPr userDrawn="1"/>
        </p:nvCxnSpPr>
        <p:spPr>
          <a:xfrm flipH="1" flipV="1">
            <a:off x="7281111" y="4169709"/>
            <a:ext cx="466713" cy="466597"/>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66" name="Can 565"/>
          <p:cNvSpPr/>
          <p:nvPr userDrawn="1"/>
        </p:nvSpPr>
        <p:spPr>
          <a:xfrm>
            <a:off x="5293538" y="90128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68" name="Can 567"/>
          <p:cNvSpPr/>
          <p:nvPr userDrawn="1"/>
        </p:nvSpPr>
        <p:spPr>
          <a:xfrm>
            <a:off x="5734363" y="107373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70" name="Can 569"/>
          <p:cNvSpPr/>
          <p:nvPr userDrawn="1"/>
        </p:nvSpPr>
        <p:spPr>
          <a:xfrm>
            <a:off x="6853333" y="160328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73" name="Can 572"/>
          <p:cNvSpPr/>
          <p:nvPr userDrawn="1"/>
        </p:nvSpPr>
        <p:spPr>
          <a:xfrm>
            <a:off x="7095733" y="102517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74" name="Can 573"/>
          <p:cNvSpPr/>
          <p:nvPr userDrawn="1"/>
        </p:nvSpPr>
        <p:spPr>
          <a:xfrm>
            <a:off x="8835656" y="169293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75" name="Straight Connector 574"/>
          <p:cNvCxnSpPr>
            <a:stCxn id="574" idx="3"/>
          </p:cNvCxnSpPr>
          <p:nvPr userDrawn="1"/>
        </p:nvCxnSpPr>
        <p:spPr>
          <a:xfrm flipH="1" flipV="1">
            <a:off x="7185733" y="1204472"/>
            <a:ext cx="1739923" cy="6677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76" name="Can 575"/>
          <p:cNvSpPr/>
          <p:nvPr userDrawn="1"/>
        </p:nvSpPr>
        <p:spPr>
          <a:xfrm>
            <a:off x="8642581" y="76968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77" name="Straight Connector 576"/>
          <p:cNvCxnSpPr>
            <a:stCxn id="576" idx="3"/>
          </p:cNvCxnSpPr>
          <p:nvPr userDrawn="1"/>
        </p:nvCxnSpPr>
        <p:spPr>
          <a:xfrm flipH="1">
            <a:off x="7185733" y="948978"/>
            <a:ext cx="1546848" cy="255495"/>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80" name="Can 579"/>
          <p:cNvSpPr/>
          <p:nvPr userDrawn="1"/>
        </p:nvSpPr>
        <p:spPr>
          <a:xfrm>
            <a:off x="5455425" y="175254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1" name="Can 580"/>
          <p:cNvSpPr/>
          <p:nvPr userDrawn="1"/>
        </p:nvSpPr>
        <p:spPr>
          <a:xfrm>
            <a:off x="5072863" y="128375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2" name="Can 581"/>
          <p:cNvSpPr/>
          <p:nvPr userDrawn="1"/>
        </p:nvSpPr>
        <p:spPr>
          <a:xfrm>
            <a:off x="4865550" y="-38916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3" name="Can 582"/>
          <p:cNvSpPr/>
          <p:nvPr userDrawn="1"/>
        </p:nvSpPr>
        <p:spPr>
          <a:xfrm>
            <a:off x="6018967" y="-13366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84" name="Straight Connector 583"/>
          <p:cNvCxnSpPr>
            <a:stCxn id="583" idx="3"/>
            <a:endCxn id="582" idx="3"/>
          </p:cNvCxnSpPr>
          <p:nvPr userDrawn="1"/>
        </p:nvCxnSpPr>
        <p:spPr>
          <a:xfrm flipH="1" flipV="1">
            <a:off x="4955550" y="-209868"/>
            <a:ext cx="1153417"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85" name="Can 584"/>
          <p:cNvSpPr/>
          <p:nvPr userDrawn="1"/>
        </p:nvSpPr>
        <p:spPr>
          <a:xfrm>
            <a:off x="6562868" y="94185"/>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7" name="Can 586"/>
          <p:cNvSpPr/>
          <p:nvPr userDrawn="1"/>
        </p:nvSpPr>
        <p:spPr>
          <a:xfrm>
            <a:off x="7681838" y="62373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9" name="Can 588"/>
          <p:cNvSpPr/>
          <p:nvPr userDrawn="1"/>
        </p:nvSpPr>
        <p:spPr>
          <a:xfrm>
            <a:off x="7924238" y="4562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92" name="Can 591"/>
          <p:cNvSpPr/>
          <p:nvPr userDrawn="1"/>
        </p:nvSpPr>
        <p:spPr>
          <a:xfrm>
            <a:off x="7566074" y="-90413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96" name="Can 595"/>
          <p:cNvSpPr/>
          <p:nvPr userDrawn="1"/>
        </p:nvSpPr>
        <p:spPr>
          <a:xfrm>
            <a:off x="5758617" y="46137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98" name="Can 597"/>
          <p:cNvSpPr/>
          <p:nvPr userDrawn="1"/>
        </p:nvSpPr>
        <p:spPr>
          <a:xfrm>
            <a:off x="5914363" y="72198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0" name="Can 599"/>
          <p:cNvSpPr/>
          <p:nvPr userDrawn="1"/>
        </p:nvSpPr>
        <p:spPr>
          <a:xfrm>
            <a:off x="6195193" y="90127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2" name="Can 601"/>
          <p:cNvSpPr/>
          <p:nvPr userDrawn="1"/>
        </p:nvSpPr>
        <p:spPr>
          <a:xfrm>
            <a:off x="6529274" y="96257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4" name="Can 603"/>
          <p:cNvSpPr/>
          <p:nvPr userDrawn="1"/>
        </p:nvSpPr>
        <p:spPr>
          <a:xfrm>
            <a:off x="6853333" y="95479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6" name="Can 605"/>
          <p:cNvSpPr/>
          <p:nvPr userDrawn="1"/>
        </p:nvSpPr>
        <p:spPr>
          <a:xfrm>
            <a:off x="7233798" y="71428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8" name="Can 607"/>
          <p:cNvSpPr/>
          <p:nvPr userDrawn="1"/>
        </p:nvSpPr>
        <p:spPr>
          <a:xfrm>
            <a:off x="7386198" y="42724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10" name="Can 609"/>
          <p:cNvSpPr/>
          <p:nvPr userDrawn="1"/>
        </p:nvSpPr>
        <p:spPr>
          <a:xfrm>
            <a:off x="7507398" y="-8622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12" name="Can 611"/>
          <p:cNvSpPr/>
          <p:nvPr userDrawn="1"/>
        </p:nvSpPr>
        <p:spPr>
          <a:xfrm>
            <a:off x="7562446" y="149177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13" name="Straight Connector 612"/>
          <p:cNvCxnSpPr>
            <a:stCxn id="612" idx="3"/>
            <a:endCxn id="573" idx="3"/>
          </p:cNvCxnSpPr>
          <p:nvPr userDrawn="1"/>
        </p:nvCxnSpPr>
        <p:spPr>
          <a:xfrm flipH="1" flipV="1">
            <a:off x="7185733" y="1204472"/>
            <a:ext cx="466713" cy="466597"/>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623" name="Can 622"/>
          <p:cNvSpPr/>
          <p:nvPr userDrawn="1"/>
        </p:nvSpPr>
        <p:spPr>
          <a:xfrm>
            <a:off x="-1472526" y="170799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24" name="Can 623"/>
          <p:cNvSpPr/>
          <p:nvPr userDrawn="1"/>
        </p:nvSpPr>
        <p:spPr>
          <a:xfrm>
            <a:off x="-1665601" y="78473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25" name="Can 624"/>
          <p:cNvSpPr/>
          <p:nvPr userDrawn="1"/>
        </p:nvSpPr>
        <p:spPr>
          <a:xfrm>
            <a:off x="-1031701" y="188044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26" name="Straight Connector 625"/>
          <p:cNvCxnSpPr>
            <a:stCxn id="623" idx="3"/>
            <a:endCxn id="625" idx="3"/>
          </p:cNvCxnSpPr>
          <p:nvPr userDrawn="1"/>
        </p:nvCxnSpPr>
        <p:spPr>
          <a:xfrm>
            <a:off x="-1382526" y="1887285"/>
            <a:ext cx="440825" cy="172457"/>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27" name="Can 626"/>
          <p:cNvSpPr/>
          <p:nvPr userDrawn="1"/>
        </p:nvSpPr>
        <p:spPr>
          <a:xfrm>
            <a:off x="87269" y="2410000"/>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28" name="Straight Connector 627"/>
          <p:cNvCxnSpPr>
            <a:stCxn id="625" idx="3"/>
          </p:cNvCxnSpPr>
          <p:nvPr userDrawn="1"/>
        </p:nvCxnSpPr>
        <p:spPr>
          <a:xfrm>
            <a:off x="-941701" y="2059742"/>
            <a:ext cx="1118970" cy="5295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30" name="Can 629"/>
          <p:cNvSpPr/>
          <p:nvPr userDrawn="1"/>
        </p:nvSpPr>
        <p:spPr>
          <a:xfrm>
            <a:off x="329669" y="183188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1" name="Can 630"/>
          <p:cNvSpPr/>
          <p:nvPr userDrawn="1"/>
        </p:nvSpPr>
        <p:spPr>
          <a:xfrm>
            <a:off x="2069592" y="249964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3" name="Can 632"/>
          <p:cNvSpPr/>
          <p:nvPr userDrawn="1"/>
        </p:nvSpPr>
        <p:spPr>
          <a:xfrm>
            <a:off x="1876517" y="157639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36" name="Straight Connector 635"/>
          <p:cNvCxnSpPr>
            <a:stCxn id="625" idx="3"/>
          </p:cNvCxnSpPr>
          <p:nvPr userDrawn="1"/>
        </p:nvCxnSpPr>
        <p:spPr>
          <a:xfrm flipV="1">
            <a:off x="-941701" y="1984290"/>
            <a:ext cx="1271370" cy="75452"/>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637" name="Can 636"/>
          <p:cNvSpPr/>
          <p:nvPr userDrawn="1"/>
        </p:nvSpPr>
        <p:spPr>
          <a:xfrm>
            <a:off x="-1310639" y="255925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8" name="Can 637"/>
          <p:cNvSpPr/>
          <p:nvPr userDrawn="1"/>
        </p:nvSpPr>
        <p:spPr>
          <a:xfrm>
            <a:off x="-1693201" y="209046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9" name="Can 638"/>
          <p:cNvSpPr/>
          <p:nvPr userDrawn="1"/>
        </p:nvSpPr>
        <p:spPr>
          <a:xfrm>
            <a:off x="-1900514" y="41754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40" name="Can 639"/>
          <p:cNvSpPr/>
          <p:nvPr userDrawn="1"/>
        </p:nvSpPr>
        <p:spPr>
          <a:xfrm>
            <a:off x="-747097" y="67304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41" name="Straight Connector 640"/>
          <p:cNvCxnSpPr>
            <a:endCxn id="639" idx="3"/>
          </p:cNvCxnSpPr>
          <p:nvPr userDrawn="1"/>
        </p:nvCxnSpPr>
        <p:spPr>
          <a:xfrm flipH="1" flipV="1">
            <a:off x="-1810514" y="596843"/>
            <a:ext cx="1153418" cy="264095"/>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642" name="Can 641"/>
          <p:cNvSpPr/>
          <p:nvPr userDrawn="1"/>
        </p:nvSpPr>
        <p:spPr>
          <a:xfrm>
            <a:off x="-203196" y="90089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43" name="Straight Connector 642"/>
          <p:cNvCxnSpPr>
            <a:stCxn id="640" idx="3"/>
          </p:cNvCxnSpPr>
          <p:nvPr userDrawn="1"/>
        </p:nvCxnSpPr>
        <p:spPr>
          <a:xfrm>
            <a:off x="-657097" y="852337"/>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44" name="Can 643"/>
          <p:cNvSpPr/>
          <p:nvPr userDrawn="1"/>
        </p:nvSpPr>
        <p:spPr>
          <a:xfrm>
            <a:off x="915774" y="143044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46" name="Can 645"/>
          <p:cNvSpPr/>
          <p:nvPr userDrawn="1"/>
        </p:nvSpPr>
        <p:spPr>
          <a:xfrm>
            <a:off x="1158174" y="85233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49" name="Can 648"/>
          <p:cNvSpPr/>
          <p:nvPr userDrawn="1"/>
        </p:nvSpPr>
        <p:spPr>
          <a:xfrm>
            <a:off x="800010" y="-9742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52" name="Can 651"/>
          <p:cNvSpPr/>
          <p:nvPr userDrawn="1"/>
        </p:nvSpPr>
        <p:spPr>
          <a:xfrm>
            <a:off x="-1990514" y="1129879"/>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53" name="Can 652"/>
          <p:cNvSpPr/>
          <p:nvPr userDrawn="1"/>
        </p:nvSpPr>
        <p:spPr>
          <a:xfrm>
            <a:off x="-1007447" y="126808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54" name="Straight Connector 653"/>
          <p:cNvCxnSpPr>
            <a:stCxn id="653" idx="3"/>
          </p:cNvCxnSpPr>
          <p:nvPr userDrawn="1"/>
        </p:nvCxnSpPr>
        <p:spPr>
          <a:xfrm flipV="1">
            <a:off x="-917447" y="1080191"/>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55" name="Can 654"/>
          <p:cNvSpPr/>
          <p:nvPr userDrawn="1"/>
        </p:nvSpPr>
        <p:spPr>
          <a:xfrm>
            <a:off x="-851701" y="152869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56" name="Straight Connector 655"/>
          <p:cNvCxnSpPr>
            <a:stCxn id="655" idx="3"/>
          </p:cNvCxnSpPr>
          <p:nvPr userDrawn="1"/>
        </p:nvCxnSpPr>
        <p:spPr>
          <a:xfrm flipV="1">
            <a:off x="-761701" y="1088791"/>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57" name="Can 656"/>
          <p:cNvSpPr/>
          <p:nvPr userDrawn="1"/>
        </p:nvSpPr>
        <p:spPr>
          <a:xfrm>
            <a:off x="-570871" y="170799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58" name="Straight Connector 657"/>
          <p:cNvCxnSpPr>
            <a:stCxn id="657" idx="3"/>
          </p:cNvCxnSpPr>
          <p:nvPr userDrawn="1"/>
        </p:nvCxnSpPr>
        <p:spPr>
          <a:xfrm flipV="1">
            <a:off x="-480871" y="1080191"/>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59" name="Can 658"/>
          <p:cNvSpPr/>
          <p:nvPr userDrawn="1"/>
        </p:nvSpPr>
        <p:spPr>
          <a:xfrm>
            <a:off x="-236790" y="176928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60" name="Straight Connector 659"/>
          <p:cNvCxnSpPr>
            <a:stCxn id="659" idx="3"/>
          </p:cNvCxnSpPr>
          <p:nvPr userDrawn="1"/>
        </p:nvCxnSpPr>
        <p:spPr>
          <a:xfrm flipV="1">
            <a:off x="-146790" y="1080191"/>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61" name="Can 660"/>
          <p:cNvSpPr/>
          <p:nvPr userDrawn="1"/>
        </p:nvSpPr>
        <p:spPr>
          <a:xfrm>
            <a:off x="87269" y="176150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63" name="Can 662"/>
          <p:cNvSpPr/>
          <p:nvPr userDrawn="1"/>
        </p:nvSpPr>
        <p:spPr>
          <a:xfrm>
            <a:off x="467734" y="152099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65" name="Can 664"/>
          <p:cNvSpPr/>
          <p:nvPr userDrawn="1"/>
        </p:nvSpPr>
        <p:spPr>
          <a:xfrm>
            <a:off x="620134" y="123395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67" name="Can 666"/>
          <p:cNvSpPr/>
          <p:nvPr userDrawn="1"/>
        </p:nvSpPr>
        <p:spPr>
          <a:xfrm>
            <a:off x="741334" y="72048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68" name="Straight Connector 667"/>
          <p:cNvCxnSpPr>
            <a:stCxn id="667" idx="3"/>
            <a:endCxn id="642" idx="3"/>
          </p:cNvCxnSpPr>
          <p:nvPr userDrawn="1"/>
        </p:nvCxnSpPr>
        <p:spPr>
          <a:xfrm flipH="1">
            <a:off x="-113196" y="899778"/>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69" name="Can 668"/>
          <p:cNvSpPr/>
          <p:nvPr userDrawn="1"/>
        </p:nvSpPr>
        <p:spPr>
          <a:xfrm>
            <a:off x="796382" y="229848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71" name="Straight Connector 670"/>
          <p:cNvCxnSpPr>
            <a:stCxn id="627" idx="3"/>
          </p:cNvCxnSpPr>
          <p:nvPr userDrawn="1"/>
        </p:nvCxnSpPr>
        <p:spPr>
          <a:xfrm flipH="1">
            <a:off x="-1184458" y="2589294"/>
            <a:ext cx="1361727" cy="1492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72" name="Straight Connector 671"/>
          <p:cNvCxnSpPr>
            <a:stCxn id="638" idx="3"/>
            <a:endCxn id="637" idx="3"/>
          </p:cNvCxnSpPr>
          <p:nvPr userDrawn="1"/>
        </p:nvCxnSpPr>
        <p:spPr>
          <a:xfrm>
            <a:off x="-1603201" y="2269758"/>
            <a:ext cx="382562" cy="468788"/>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234" name="Can 233"/>
          <p:cNvSpPr/>
          <p:nvPr userDrawn="1"/>
        </p:nvSpPr>
        <p:spPr>
          <a:xfrm>
            <a:off x="255291" y="445321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35" name="Can 234"/>
          <p:cNvSpPr/>
          <p:nvPr userDrawn="1"/>
        </p:nvSpPr>
        <p:spPr>
          <a:xfrm>
            <a:off x="799192" y="4681065"/>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236" name="Straight Connector 235"/>
          <p:cNvCxnSpPr>
            <a:stCxn id="234" idx="3"/>
          </p:cNvCxnSpPr>
          <p:nvPr userDrawn="1"/>
        </p:nvCxnSpPr>
        <p:spPr>
          <a:xfrm>
            <a:off x="345291" y="4632506"/>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237" name="Can 236"/>
          <p:cNvSpPr/>
          <p:nvPr userDrawn="1"/>
        </p:nvSpPr>
        <p:spPr>
          <a:xfrm>
            <a:off x="1918162" y="521061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39" name="Can 238"/>
          <p:cNvSpPr/>
          <p:nvPr userDrawn="1"/>
        </p:nvSpPr>
        <p:spPr>
          <a:xfrm>
            <a:off x="2160562" y="463250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0" name="Can 239"/>
          <p:cNvSpPr/>
          <p:nvPr userDrawn="1"/>
        </p:nvSpPr>
        <p:spPr>
          <a:xfrm>
            <a:off x="1802398" y="368274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242" name="Straight Connector 241"/>
          <p:cNvCxnSpPr>
            <a:stCxn id="235" idx="3"/>
            <a:endCxn id="239" idx="3"/>
          </p:cNvCxnSpPr>
          <p:nvPr userDrawn="1"/>
        </p:nvCxnSpPr>
        <p:spPr>
          <a:xfrm flipV="1">
            <a:off x="889192" y="4811800"/>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243" name="Can 242"/>
          <p:cNvSpPr/>
          <p:nvPr userDrawn="1"/>
        </p:nvSpPr>
        <p:spPr>
          <a:xfrm>
            <a:off x="-5059" y="504825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5" name="Can 244"/>
          <p:cNvSpPr/>
          <p:nvPr userDrawn="1"/>
        </p:nvSpPr>
        <p:spPr>
          <a:xfrm>
            <a:off x="150687" y="530886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3" name="Can 252"/>
          <p:cNvSpPr/>
          <p:nvPr userDrawn="1"/>
        </p:nvSpPr>
        <p:spPr>
          <a:xfrm>
            <a:off x="1470122" y="530116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5" name="Can 254"/>
          <p:cNvSpPr/>
          <p:nvPr userDrawn="1"/>
        </p:nvSpPr>
        <p:spPr>
          <a:xfrm>
            <a:off x="1622522" y="501412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7" name="Can 256"/>
          <p:cNvSpPr/>
          <p:nvPr userDrawn="1"/>
        </p:nvSpPr>
        <p:spPr>
          <a:xfrm>
            <a:off x="1743722" y="450065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258" name="Straight Connector 257"/>
          <p:cNvCxnSpPr>
            <a:stCxn id="257" idx="3"/>
            <a:endCxn id="235" idx="3"/>
          </p:cNvCxnSpPr>
          <p:nvPr userDrawn="1"/>
        </p:nvCxnSpPr>
        <p:spPr>
          <a:xfrm flipH="1">
            <a:off x="889192" y="4679947"/>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pic>
        <p:nvPicPr>
          <p:cNvPr id="247" name="Picture 24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248"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517960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0"/>
                                        </p:tgtEl>
                                        <p:attrNameLst>
                                          <p:attrName>style.visibility</p:attrName>
                                        </p:attrNameLst>
                                      </p:cBhvr>
                                      <p:to>
                                        <p:strVal val="visible"/>
                                      </p:to>
                                    </p:set>
                                    <p:animEffect transition="in" filter="wipe(left)">
                                      <p:cBhvr>
                                        <p:cTn id="7" dur="500"/>
                                        <p:tgtEl>
                                          <p:spTgt spid="29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9"/>
                                        </p:tgtEl>
                                        <p:attrNameLst>
                                          <p:attrName>style.visibility</p:attrName>
                                        </p:attrNameLst>
                                      </p:cBhvr>
                                      <p:to>
                                        <p:strVal val="visible"/>
                                      </p:to>
                                    </p:set>
                                    <p:animEffect transition="in" filter="wipe(left)">
                                      <p:cBhvr>
                                        <p:cTn id="11" dur="500"/>
                                        <p:tgtEl>
                                          <p:spTgt spid="30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4"/>
                                        </p:tgtEl>
                                        <p:attrNameLst>
                                          <p:attrName>style.visibility</p:attrName>
                                        </p:attrNameLst>
                                      </p:cBhvr>
                                      <p:to>
                                        <p:strVal val="visible"/>
                                      </p:to>
                                    </p:set>
                                    <p:animEffect transition="in" filter="wipe(left)">
                                      <p:cBhvr>
                                        <p:cTn id="15" dur="500"/>
                                        <p:tgtEl>
                                          <p:spTgt spid="30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14"/>
                                        </p:tgtEl>
                                        <p:attrNameLst>
                                          <p:attrName>style.visibility</p:attrName>
                                        </p:attrNameLst>
                                      </p:cBhvr>
                                      <p:to>
                                        <p:strVal val="visible"/>
                                      </p:to>
                                    </p:set>
                                    <p:animEffect transition="in" filter="wipe(left)">
                                      <p:cBhvr>
                                        <p:cTn id="19" dur="500"/>
                                        <p:tgtEl>
                                          <p:spTgt spid="31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11"/>
                                        </p:tgtEl>
                                        <p:attrNameLst>
                                          <p:attrName>style.visibility</p:attrName>
                                        </p:attrNameLst>
                                      </p:cBhvr>
                                      <p:to>
                                        <p:strVal val="visible"/>
                                      </p:to>
                                    </p:set>
                                    <p:animEffect transition="in" filter="wipe(left)">
                                      <p:cBhvr>
                                        <p:cTn id="23" dur="500"/>
                                        <p:tgtEl>
                                          <p:spTgt spid="311"/>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335"/>
                                        </p:tgtEl>
                                        <p:attrNameLst>
                                          <p:attrName>style.visibility</p:attrName>
                                        </p:attrNameLst>
                                      </p:cBhvr>
                                      <p:to>
                                        <p:strVal val="visible"/>
                                      </p:to>
                                    </p:set>
                                    <p:animEffect transition="in" filter="wipe(left)">
                                      <p:cBhvr>
                                        <p:cTn id="27" dur="500"/>
                                        <p:tgtEl>
                                          <p:spTgt spid="33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34"/>
                                        </p:tgtEl>
                                        <p:attrNameLst>
                                          <p:attrName>style.visibility</p:attrName>
                                        </p:attrNameLst>
                                      </p:cBhvr>
                                      <p:to>
                                        <p:strVal val="visible"/>
                                      </p:to>
                                    </p:set>
                                    <p:animEffect transition="in" filter="wipe(left)">
                                      <p:cBhvr>
                                        <p:cTn id="31" dur="500"/>
                                        <p:tgtEl>
                                          <p:spTgt spid="334"/>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337"/>
                                        </p:tgtEl>
                                        <p:attrNameLst>
                                          <p:attrName>style.visibility</p:attrName>
                                        </p:attrNameLst>
                                      </p:cBhvr>
                                      <p:to>
                                        <p:strVal val="visible"/>
                                      </p:to>
                                    </p:set>
                                    <p:animEffect transition="in" filter="wipe(left)">
                                      <p:cBhvr>
                                        <p:cTn id="35" dur="500"/>
                                        <p:tgtEl>
                                          <p:spTgt spid="337"/>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38"/>
                                        </p:tgtEl>
                                        <p:attrNameLst>
                                          <p:attrName>style.visibility</p:attrName>
                                        </p:attrNameLst>
                                      </p:cBhvr>
                                      <p:to>
                                        <p:strVal val="visible"/>
                                      </p:to>
                                    </p:set>
                                    <p:animEffect transition="in" filter="wipe(left)">
                                      <p:cBhvr>
                                        <p:cTn id="39" dur="500"/>
                                        <p:tgtEl>
                                          <p:spTgt spid="338"/>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345"/>
                                        </p:tgtEl>
                                        <p:attrNameLst>
                                          <p:attrName>style.visibility</p:attrName>
                                        </p:attrNameLst>
                                      </p:cBhvr>
                                      <p:to>
                                        <p:strVal val="visible"/>
                                      </p:to>
                                    </p:set>
                                    <p:animEffect transition="in" filter="wipe(left)">
                                      <p:cBhvr>
                                        <p:cTn id="43" dur="500"/>
                                        <p:tgtEl>
                                          <p:spTgt spid="345"/>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344"/>
                                        </p:tgtEl>
                                        <p:attrNameLst>
                                          <p:attrName>style.visibility</p:attrName>
                                        </p:attrNameLst>
                                      </p:cBhvr>
                                      <p:to>
                                        <p:strVal val="visible"/>
                                      </p:to>
                                    </p:set>
                                    <p:animEffect transition="in" filter="wipe(left)">
                                      <p:cBhvr>
                                        <p:cTn id="47" dur="500"/>
                                        <p:tgtEl>
                                          <p:spTgt spid="344"/>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347"/>
                                        </p:tgtEl>
                                        <p:attrNameLst>
                                          <p:attrName>style.visibility</p:attrName>
                                        </p:attrNameLst>
                                      </p:cBhvr>
                                      <p:to>
                                        <p:strVal val="visible"/>
                                      </p:to>
                                    </p:set>
                                    <p:animEffect transition="in" filter="wipe(left)">
                                      <p:cBhvr>
                                        <p:cTn id="51" dur="500"/>
                                        <p:tgtEl>
                                          <p:spTgt spid="347"/>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346"/>
                                        </p:tgtEl>
                                        <p:attrNameLst>
                                          <p:attrName>style.visibility</p:attrName>
                                        </p:attrNameLst>
                                      </p:cBhvr>
                                      <p:to>
                                        <p:strVal val="visible"/>
                                      </p:to>
                                    </p:set>
                                    <p:animEffect transition="in" filter="wipe(left)">
                                      <p:cBhvr>
                                        <p:cTn id="55" dur="500"/>
                                        <p:tgtEl>
                                          <p:spTgt spid="346"/>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348"/>
                                        </p:tgtEl>
                                        <p:attrNameLst>
                                          <p:attrName>style.visibility</p:attrName>
                                        </p:attrNameLst>
                                      </p:cBhvr>
                                      <p:to>
                                        <p:strVal val="visible"/>
                                      </p:to>
                                    </p:set>
                                    <p:animEffect transition="in" filter="wipe(left)">
                                      <p:cBhvr>
                                        <p:cTn id="59" dur="500"/>
                                        <p:tgtEl>
                                          <p:spTgt spid="348"/>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49"/>
                                        </p:tgtEl>
                                        <p:attrNameLst>
                                          <p:attrName>style.visibility</p:attrName>
                                        </p:attrNameLst>
                                      </p:cBhvr>
                                      <p:to>
                                        <p:strVal val="visible"/>
                                      </p:to>
                                    </p:set>
                                    <p:animEffect transition="in" filter="wipe(left)">
                                      <p:cBhvr>
                                        <p:cTn id="63" dur="500"/>
                                        <p:tgtEl>
                                          <p:spTgt spid="349"/>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350"/>
                                        </p:tgtEl>
                                        <p:attrNameLst>
                                          <p:attrName>style.visibility</p:attrName>
                                        </p:attrNameLst>
                                      </p:cBhvr>
                                      <p:to>
                                        <p:strVal val="visible"/>
                                      </p:to>
                                    </p:set>
                                    <p:animEffect transition="in" filter="wipe(left)">
                                      <p:cBhvr>
                                        <p:cTn id="67" dur="500"/>
                                        <p:tgtEl>
                                          <p:spTgt spid="350"/>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54"/>
                                        </p:tgtEl>
                                        <p:attrNameLst>
                                          <p:attrName>style.visibility</p:attrName>
                                        </p:attrNameLst>
                                      </p:cBhvr>
                                      <p:to>
                                        <p:strVal val="visible"/>
                                      </p:to>
                                    </p:set>
                                    <p:animEffect transition="in" filter="wipe(left)">
                                      <p:cBhvr>
                                        <p:cTn id="71" dur="500"/>
                                        <p:tgtEl>
                                          <p:spTgt spid="354"/>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351"/>
                                        </p:tgtEl>
                                        <p:attrNameLst>
                                          <p:attrName>style.visibility</p:attrName>
                                        </p:attrNameLst>
                                      </p:cBhvr>
                                      <p:to>
                                        <p:strVal val="visible"/>
                                      </p:to>
                                    </p:set>
                                    <p:animEffect transition="in" filter="wipe(left)">
                                      <p:cBhvr>
                                        <p:cTn id="75" dur="500"/>
                                        <p:tgtEl>
                                          <p:spTgt spid="351"/>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355"/>
                                        </p:tgtEl>
                                        <p:attrNameLst>
                                          <p:attrName>style.visibility</p:attrName>
                                        </p:attrNameLst>
                                      </p:cBhvr>
                                      <p:to>
                                        <p:strVal val="visible"/>
                                      </p:to>
                                    </p:set>
                                    <p:animEffect transition="in" filter="wipe(left)">
                                      <p:cBhvr>
                                        <p:cTn id="79" dur="500"/>
                                        <p:tgtEl>
                                          <p:spTgt spid="355"/>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357"/>
                                        </p:tgtEl>
                                        <p:attrNameLst>
                                          <p:attrName>style.visibility</p:attrName>
                                        </p:attrNameLst>
                                      </p:cBhvr>
                                      <p:to>
                                        <p:strVal val="visible"/>
                                      </p:to>
                                    </p:set>
                                    <p:animEffect transition="in" filter="wipe(left)">
                                      <p:cBhvr>
                                        <p:cTn id="83" dur="500"/>
                                        <p:tgtEl>
                                          <p:spTgt spid="357"/>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356"/>
                                        </p:tgtEl>
                                        <p:attrNameLst>
                                          <p:attrName>style.visibility</p:attrName>
                                        </p:attrNameLst>
                                      </p:cBhvr>
                                      <p:to>
                                        <p:strVal val="visible"/>
                                      </p:to>
                                    </p:set>
                                    <p:animEffect transition="in" filter="wipe(left)">
                                      <p:cBhvr>
                                        <p:cTn id="87" dur="500"/>
                                        <p:tgtEl>
                                          <p:spTgt spid="356"/>
                                        </p:tgtEl>
                                      </p:cBhvr>
                                    </p:animEffect>
                                  </p:childTnLst>
                                </p:cTn>
                              </p:par>
                            </p:childTnLst>
                          </p:cTn>
                        </p:par>
                        <p:par>
                          <p:cTn id="88" fill="hold">
                            <p:stCondLst>
                              <p:cond delay="10500"/>
                            </p:stCondLst>
                            <p:childTnLst>
                              <p:par>
                                <p:cTn id="89" presetID="22" presetClass="entr" presetSubtype="8" fill="hold" nodeType="afterEffect">
                                  <p:stCondLst>
                                    <p:cond delay="0"/>
                                  </p:stCondLst>
                                  <p:childTnLst>
                                    <p:set>
                                      <p:cBhvr>
                                        <p:cTn id="90" dur="1" fill="hold">
                                          <p:stCondLst>
                                            <p:cond delay="0"/>
                                          </p:stCondLst>
                                        </p:cTn>
                                        <p:tgtEl>
                                          <p:spTgt spid="359"/>
                                        </p:tgtEl>
                                        <p:attrNameLst>
                                          <p:attrName>style.visibility</p:attrName>
                                        </p:attrNameLst>
                                      </p:cBhvr>
                                      <p:to>
                                        <p:strVal val="visible"/>
                                      </p:to>
                                    </p:set>
                                    <p:animEffect transition="in" filter="wipe(left)">
                                      <p:cBhvr>
                                        <p:cTn id="91" dur="500"/>
                                        <p:tgtEl>
                                          <p:spTgt spid="359"/>
                                        </p:tgtEl>
                                      </p:cBhvr>
                                    </p:animEffect>
                                  </p:childTnLst>
                                </p:cTn>
                              </p:par>
                            </p:childTnLst>
                          </p:cTn>
                        </p:par>
                        <p:par>
                          <p:cTn id="92" fill="hold">
                            <p:stCondLst>
                              <p:cond delay="11000"/>
                            </p:stCondLst>
                            <p:childTnLst>
                              <p:par>
                                <p:cTn id="93" presetID="22" presetClass="entr" presetSubtype="8" fill="hold" grpId="0" nodeType="afterEffect">
                                  <p:stCondLst>
                                    <p:cond delay="0"/>
                                  </p:stCondLst>
                                  <p:childTnLst>
                                    <p:set>
                                      <p:cBhvr>
                                        <p:cTn id="94" dur="1" fill="hold">
                                          <p:stCondLst>
                                            <p:cond delay="0"/>
                                          </p:stCondLst>
                                        </p:cTn>
                                        <p:tgtEl>
                                          <p:spTgt spid="358"/>
                                        </p:tgtEl>
                                        <p:attrNameLst>
                                          <p:attrName>style.visibility</p:attrName>
                                        </p:attrNameLst>
                                      </p:cBhvr>
                                      <p:to>
                                        <p:strVal val="visible"/>
                                      </p:to>
                                    </p:set>
                                    <p:animEffect transition="in" filter="wipe(left)">
                                      <p:cBhvr>
                                        <p:cTn id="95" dur="500"/>
                                        <p:tgtEl>
                                          <p:spTgt spid="358"/>
                                        </p:tgtEl>
                                      </p:cBhvr>
                                    </p:animEffect>
                                  </p:childTnLst>
                                </p:cTn>
                              </p:par>
                            </p:childTnLst>
                          </p:cTn>
                        </p:par>
                        <p:par>
                          <p:cTn id="96" fill="hold">
                            <p:stCondLst>
                              <p:cond delay="11500"/>
                            </p:stCondLst>
                            <p:childTnLst>
                              <p:par>
                                <p:cTn id="97" presetID="22" presetClass="entr" presetSubtype="8" fill="hold" nodeType="afterEffect">
                                  <p:stCondLst>
                                    <p:cond delay="0"/>
                                  </p:stCondLst>
                                  <p:childTnLst>
                                    <p:set>
                                      <p:cBhvr>
                                        <p:cTn id="98" dur="1" fill="hold">
                                          <p:stCondLst>
                                            <p:cond delay="0"/>
                                          </p:stCondLst>
                                        </p:cTn>
                                        <p:tgtEl>
                                          <p:spTgt spid="360"/>
                                        </p:tgtEl>
                                        <p:attrNameLst>
                                          <p:attrName>style.visibility</p:attrName>
                                        </p:attrNameLst>
                                      </p:cBhvr>
                                      <p:to>
                                        <p:strVal val="visible"/>
                                      </p:to>
                                    </p:set>
                                    <p:animEffect transition="in" filter="wipe(left)">
                                      <p:cBhvr>
                                        <p:cTn id="99" dur="500"/>
                                        <p:tgtEl>
                                          <p:spTgt spid="360"/>
                                        </p:tgtEl>
                                      </p:cBhvr>
                                    </p:animEffect>
                                  </p:childTnLst>
                                </p:cTn>
                              </p:par>
                            </p:childTnLst>
                          </p:cTn>
                        </p:par>
                        <p:par>
                          <p:cTn id="100" fill="hold">
                            <p:stCondLst>
                              <p:cond delay="12000"/>
                            </p:stCondLst>
                            <p:childTnLst>
                              <p:par>
                                <p:cTn id="101" presetID="22" presetClass="entr" presetSubtype="8" fill="hold" grpId="0" nodeType="afterEffect">
                                  <p:stCondLst>
                                    <p:cond delay="0"/>
                                  </p:stCondLst>
                                  <p:childTnLst>
                                    <p:set>
                                      <p:cBhvr>
                                        <p:cTn id="102" dur="1" fill="hold">
                                          <p:stCondLst>
                                            <p:cond delay="0"/>
                                          </p:stCondLst>
                                        </p:cTn>
                                        <p:tgtEl>
                                          <p:spTgt spid="361"/>
                                        </p:tgtEl>
                                        <p:attrNameLst>
                                          <p:attrName>style.visibility</p:attrName>
                                        </p:attrNameLst>
                                      </p:cBhvr>
                                      <p:to>
                                        <p:strVal val="visible"/>
                                      </p:to>
                                    </p:set>
                                    <p:animEffect transition="in" filter="wipe(left)">
                                      <p:cBhvr>
                                        <p:cTn id="103" dur="500"/>
                                        <p:tgtEl>
                                          <p:spTgt spid="361"/>
                                        </p:tgtEl>
                                      </p:cBhvr>
                                    </p:animEffect>
                                  </p:childTnLst>
                                </p:cTn>
                              </p:par>
                            </p:childTnLst>
                          </p:cTn>
                        </p:par>
                        <p:par>
                          <p:cTn id="104" fill="hold">
                            <p:stCondLst>
                              <p:cond delay="12500"/>
                            </p:stCondLst>
                            <p:childTnLst>
                              <p:par>
                                <p:cTn id="105" presetID="22" presetClass="entr" presetSubtype="8" fill="hold" nodeType="afterEffect">
                                  <p:stCondLst>
                                    <p:cond delay="0"/>
                                  </p:stCondLst>
                                  <p:childTnLst>
                                    <p:set>
                                      <p:cBhvr>
                                        <p:cTn id="106" dur="1" fill="hold">
                                          <p:stCondLst>
                                            <p:cond delay="0"/>
                                          </p:stCondLst>
                                        </p:cTn>
                                        <p:tgtEl>
                                          <p:spTgt spid="363"/>
                                        </p:tgtEl>
                                        <p:attrNameLst>
                                          <p:attrName>style.visibility</p:attrName>
                                        </p:attrNameLst>
                                      </p:cBhvr>
                                      <p:to>
                                        <p:strVal val="visible"/>
                                      </p:to>
                                    </p:set>
                                    <p:animEffect transition="in" filter="wipe(left)">
                                      <p:cBhvr>
                                        <p:cTn id="107" dur="500"/>
                                        <p:tgtEl>
                                          <p:spTgt spid="363"/>
                                        </p:tgtEl>
                                      </p:cBhvr>
                                    </p:animEffect>
                                  </p:childTnLst>
                                </p:cTn>
                              </p:par>
                            </p:childTnLst>
                          </p:cTn>
                        </p:par>
                        <p:par>
                          <p:cTn id="108" fill="hold">
                            <p:stCondLst>
                              <p:cond delay="13000"/>
                            </p:stCondLst>
                            <p:childTnLst>
                              <p:par>
                                <p:cTn id="109" presetID="22" presetClass="entr" presetSubtype="8" fill="hold" grpId="0" nodeType="afterEffect">
                                  <p:stCondLst>
                                    <p:cond delay="0"/>
                                  </p:stCondLst>
                                  <p:childTnLst>
                                    <p:set>
                                      <p:cBhvr>
                                        <p:cTn id="110" dur="1" fill="hold">
                                          <p:stCondLst>
                                            <p:cond delay="0"/>
                                          </p:stCondLst>
                                        </p:cTn>
                                        <p:tgtEl>
                                          <p:spTgt spid="362"/>
                                        </p:tgtEl>
                                        <p:attrNameLst>
                                          <p:attrName>style.visibility</p:attrName>
                                        </p:attrNameLst>
                                      </p:cBhvr>
                                      <p:to>
                                        <p:strVal val="visible"/>
                                      </p:to>
                                    </p:set>
                                    <p:animEffect transition="in" filter="wipe(left)">
                                      <p:cBhvr>
                                        <p:cTn id="111" dur="500"/>
                                        <p:tgtEl>
                                          <p:spTgt spid="362"/>
                                        </p:tgtEl>
                                      </p:cBhvr>
                                    </p:animEffect>
                                  </p:childTnLst>
                                </p:cTn>
                              </p:par>
                            </p:childTnLst>
                          </p:cTn>
                        </p:par>
                        <p:par>
                          <p:cTn id="112" fill="hold">
                            <p:stCondLst>
                              <p:cond delay="13500"/>
                            </p:stCondLst>
                            <p:childTnLst>
                              <p:par>
                                <p:cTn id="113" presetID="22" presetClass="entr" presetSubtype="8" fill="hold" nodeType="afterEffect">
                                  <p:stCondLst>
                                    <p:cond delay="0"/>
                                  </p:stCondLst>
                                  <p:childTnLst>
                                    <p:set>
                                      <p:cBhvr>
                                        <p:cTn id="114" dur="1" fill="hold">
                                          <p:stCondLst>
                                            <p:cond delay="0"/>
                                          </p:stCondLst>
                                        </p:cTn>
                                        <p:tgtEl>
                                          <p:spTgt spid="365"/>
                                        </p:tgtEl>
                                        <p:attrNameLst>
                                          <p:attrName>style.visibility</p:attrName>
                                        </p:attrNameLst>
                                      </p:cBhvr>
                                      <p:to>
                                        <p:strVal val="visible"/>
                                      </p:to>
                                    </p:set>
                                    <p:animEffect transition="in" filter="wipe(left)">
                                      <p:cBhvr>
                                        <p:cTn id="115" dur="500"/>
                                        <p:tgtEl>
                                          <p:spTgt spid="365"/>
                                        </p:tgtEl>
                                      </p:cBhvr>
                                    </p:animEffect>
                                  </p:childTnLst>
                                </p:cTn>
                              </p:par>
                            </p:childTnLst>
                          </p:cTn>
                        </p:par>
                        <p:par>
                          <p:cTn id="116" fill="hold">
                            <p:stCondLst>
                              <p:cond delay="14000"/>
                            </p:stCondLst>
                            <p:childTnLst>
                              <p:par>
                                <p:cTn id="117" presetID="22" presetClass="entr" presetSubtype="8" fill="hold" grpId="0" nodeType="afterEffect">
                                  <p:stCondLst>
                                    <p:cond delay="0"/>
                                  </p:stCondLst>
                                  <p:childTnLst>
                                    <p:set>
                                      <p:cBhvr>
                                        <p:cTn id="118" dur="1" fill="hold">
                                          <p:stCondLst>
                                            <p:cond delay="0"/>
                                          </p:stCondLst>
                                        </p:cTn>
                                        <p:tgtEl>
                                          <p:spTgt spid="364"/>
                                        </p:tgtEl>
                                        <p:attrNameLst>
                                          <p:attrName>style.visibility</p:attrName>
                                        </p:attrNameLst>
                                      </p:cBhvr>
                                      <p:to>
                                        <p:strVal val="visible"/>
                                      </p:to>
                                    </p:set>
                                    <p:animEffect transition="in" filter="wipe(left)">
                                      <p:cBhvr>
                                        <p:cTn id="119" dur="500"/>
                                        <p:tgtEl>
                                          <p:spTgt spid="364"/>
                                        </p:tgtEl>
                                      </p:cBhvr>
                                    </p:animEffect>
                                  </p:childTnLst>
                                </p:cTn>
                              </p:par>
                            </p:childTnLst>
                          </p:cTn>
                        </p:par>
                        <p:par>
                          <p:cTn id="120" fill="hold">
                            <p:stCondLst>
                              <p:cond delay="14500"/>
                            </p:stCondLst>
                            <p:childTnLst>
                              <p:par>
                                <p:cTn id="121" presetID="22" presetClass="entr" presetSubtype="8" fill="hold" nodeType="afterEffect">
                                  <p:stCondLst>
                                    <p:cond delay="0"/>
                                  </p:stCondLst>
                                  <p:childTnLst>
                                    <p:set>
                                      <p:cBhvr>
                                        <p:cTn id="122" dur="1" fill="hold">
                                          <p:stCondLst>
                                            <p:cond delay="0"/>
                                          </p:stCondLst>
                                        </p:cTn>
                                        <p:tgtEl>
                                          <p:spTgt spid="367"/>
                                        </p:tgtEl>
                                        <p:attrNameLst>
                                          <p:attrName>style.visibility</p:attrName>
                                        </p:attrNameLst>
                                      </p:cBhvr>
                                      <p:to>
                                        <p:strVal val="visible"/>
                                      </p:to>
                                    </p:set>
                                    <p:animEffect transition="in" filter="wipe(left)">
                                      <p:cBhvr>
                                        <p:cTn id="123" dur="500"/>
                                        <p:tgtEl>
                                          <p:spTgt spid="367"/>
                                        </p:tgtEl>
                                      </p:cBhvr>
                                    </p:animEffect>
                                  </p:childTnLst>
                                </p:cTn>
                              </p:par>
                            </p:childTnLst>
                          </p:cTn>
                        </p:par>
                        <p:par>
                          <p:cTn id="124" fill="hold">
                            <p:stCondLst>
                              <p:cond delay="15000"/>
                            </p:stCondLst>
                            <p:childTnLst>
                              <p:par>
                                <p:cTn id="125" presetID="22" presetClass="entr" presetSubtype="8" fill="hold" nodeType="afterEffect">
                                  <p:stCondLst>
                                    <p:cond delay="0"/>
                                  </p:stCondLst>
                                  <p:childTnLst>
                                    <p:set>
                                      <p:cBhvr>
                                        <p:cTn id="126" dur="1" fill="hold">
                                          <p:stCondLst>
                                            <p:cond delay="0"/>
                                          </p:stCondLst>
                                        </p:cTn>
                                        <p:tgtEl>
                                          <p:spTgt spid="368"/>
                                        </p:tgtEl>
                                        <p:attrNameLst>
                                          <p:attrName>style.visibility</p:attrName>
                                        </p:attrNameLst>
                                      </p:cBhvr>
                                      <p:to>
                                        <p:strVal val="visible"/>
                                      </p:to>
                                    </p:set>
                                    <p:animEffect transition="in" filter="wipe(left)">
                                      <p:cBhvr>
                                        <p:cTn id="127" dur="500"/>
                                        <p:tgtEl>
                                          <p:spTgt spid="368"/>
                                        </p:tgtEl>
                                      </p:cBhvr>
                                    </p:animEffect>
                                  </p:childTnLst>
                                </p:cTn>
                              </p:par>
                            </p:childTnLst>
                          </p:cTn>
                        </p:par>
                        <p:par>
                          <p:cTn id="128" fill="hold">
                            <p:stCondLst>
                              <p:cond delay="15500"/>
                            </p:stCondLst>
                            <p:childTnLst>
                              <p:par>
                                <p:cTn id="129" presetID="22" presetClass="entr" presetSubtype="8" fill="hold" grpId="0" nodeType="afterEffect">
                                  <p:stCondLst>
                                    <p:cond delay="0"/>
                                  </p:stCondLst>
                                  <p:childTnLst>
                                    <p:set>
                                      <p:cBhvr>
                                        <p:cTn id="130" dur="1" fill="hold">
                                          <p:stCondLst>
                                            <p:cond delay="0"/>
                                          </p:stCondLst>
                                        </p:cTn>
                                        <p:tgtEl>
                                          <p:spTgt spid="370"/>
                                        </p:tgtEl>
                                        <p:attrNameLst>
                                          <p:attrName>style.visibility</p:attrName>
                                        </p:attrNameLst>
                                      </p:cBhvr>
                                      <p:to>
                                        <p:strVal val="visible"/>
                                      </p:to>
                                    </p:set>
                                    <p:animEffect transition="in" filter="wipe(left)">
                                      <p:cBhvr>
                                        <p:cTn id="131" dur="500"/>
                                        <p:tgtEl>
                                          <p:spTgt spid="370"/>
                                        </p:tgtEl>
                                      </p:cBhvr>
                                    </p:animEffect>
                                  </p:childTnLst>
                                </p:cTn>
                              </p:par>
                            </p:childTnLst>
                          </p:cTn>
                        </p:par>
                        <p:par>
                          <p:cTn id="132" fill="hold">
                            <p:stCondLst>
                              <p:cond delay="16000"/>
                            </p:stCondLst>
                            <p:childTnLst>
                              <p:par>
                                <p:cTn id="133" presetID="22" presetClass="entr" presetSubtype="8" fill="hold" nodeType="afterEffect">
                                  <p:stCondLst>
                                    <p:cond delay="0"/>
                                  </p:stCondLst>
                                  <p:childTnLst>
                                    <p:set>
                                      <p:cBhvr>
                                        <p:cTn id="134" dur="1" fill="hold">
                                          <p:stCondLst>
                                            <p:cond delay="0"/>
                                          </p:stCondLst>
                                        </p:cTn>
                                        <p:tgtEl>
                                          <p:spTgt spid="372"/>
                                        </p:tgtEl>
                                        <p:attrNameLst>
                                          <p:attrName>style.visibility</p:attrName>
                                        </p:attrNameLst>
                                      </p:cBhvr>
                                      <p:to>
                                        <p:strVal val="visible"/>
                                      </p:to>
                                    </p:set>
                                    <p:animEffect transition="in" filter="wipe(left)">
                                      <p:cBhvr>
                                        <p:cTn id="135" dur="500"/>
                                        <p:tgtEl>
                                          <p:spTgt spid="372"/>
                                        </p:tgtEl>
                                      </p:cBhvr>
                                    </p:animEffect>
                                  </p:childTnLst>
                                </p:cTn>
                              </p:par>
                            </p:childTnLst>
                          </p:cTn>
                        </p:par>
                        <p:par>
                          <p:cTn id="136" fill="hold">
                            <p:stCondLst>
                              <p:cond delay="16500"/>
                            </p:stCondLst>
                            <p:childTnLst>
                              <p:par>
                                <p:cTn id="137" presetID="22" presetClass="entr" presetSubtype="8" fill="hold" grpId="0" nodeType="afterEffect">
                                  <p:stCondLst>
                                    <p:cond delay="0"/>
                                  </p:stCondLst>
                                  <p:childTnLst>
                                    <p:set>
                                      <p:cBhvr>
                                        <p:cTn id="138" dur="1" fill="hold">
                                          <p:stCondLst>
                                            <p:cond delay="0"/>
                                          </p:stCondLst>
                                        </p:cTn>
                                        <p:tgtEl>
                                          <p:spTgt spid="369"/>
                                        </p:tgtEl>
                                        <p:attrNameLst>
                                          <p:attrName>style.visibility</p:attrName>
                                        </p:attrNameLst>
                                      </p:cBhvr>
                                      <p:to>
                                        <p:strVal val="visible"/>
                                      </p:to>
                                    </p:set>
                                    <p:animEffect transition="in" filter="wipe(left)">
                                      <p:cBhvr>
                                        <p:cTn id="139" dur="500"/>
                                        <p:tgtEl>
                                          <p:spTgt spid="369"/>
                                        </p:tgtEl>
                                      </p:cBhvr>
                                    </p:animEffect>
                                  </p:childTnLst>
                                </p:cTn>
                              </p:par>
                            </p:childTnLst>
                          </p:cTn>
                        </p:par>
                        <p:par>
                          <p:cTn id="140" fill="hold">
                            <p:stCondLst>
                              <p:cond delay="17000"/>
                            </p:stCondLst>
                            <p:childTnLst>
                              <p:par>
                                <p:cTn id="141" presetID="22" presetClass="entr" presetSubtype="8" fill="hold" nodeType="afterEffect">
                                  <p:stCondLst>
                                    <p:cond delay="0"/>
                                  </p:stCondLst>
                                  <p:childTnLst>
                                    <p:set>
                                      <p:cBhvr>
                                        <p:cTn id="142" dur="1" fill="hold">
                                          <p:stCondLst>
                                            <p:cond delay="0"/>
                                          </p:stCondLst>
                                        </p:cTn>
                                        <p:tgtEl>
                                          <p:spTgt spid="373"/>
                                        </p:tgtEl>
                                        <p:attrNameLst>
                                          <p:attrName>style.visibility</p:attrName>
                                        </p:attrNameLst>
                                      </p:cBhvr>
                                      <p:to>
                                        <p:strVal val="visible"/>
                                      </p:to>
                                    </p:set>
                                    <p:animEffect transition="in" filter="wipe(left)">
                                      <p:cBhvr>
                                        <p:cTn id="143" dur="500"/>
                                        <p:tgtEl>
                                          <p:spTgt spid="373"/>
                                        </p:tgtEl>
                                      </p:cBhvr>
                                    </p:animEffect>
                                  </p:childTnLst>
                                </p:cTn>
                              </p:par>
                            </p:childTnLst>
                          </p:cTn>
                        </p:par>
                        <p:par>
                          <p:cTn id="144" fill="hold">
                            <p:stCondLst>
                              <p:cond delay="17500"/>
                            </p:stCondLst>
                            <p:childTnLst>
                              <p:par>
                                <p:cTn id="145" presetID="22" presetClass="entr" presetSubtype="8" fill="hold" grpId="0" nodeType="afterEffect">
                                  <p:stCondLst>
                                    <p:cond delay="0"/>
                                  </p:stCondLst>
                                  <p:childTnLst>
                                    <p:set>
                                      <p:cBhvr>
                                        <p:cTn id="146" dur="1" fill="hold">
                                          <p:stCondLst>
                                            <p:cond delay="0"/>
                                          </p:stCondLst>
                                        </p:cTn>
                                        <p:tgtEl>
                                          <p:spTgt spid="371"/>
                                        </p:tgtEl>
                                        <p:attrNameLst>
                                          <p:attrName>style.visibility</p:attrName>
                                        </p:attrNameLst>
                                      </p:cBhvr>
                                      <p:to>
                                        <p:strVal val="visible"/>
                                      </p:to>
                                    </p:set>
                                    <p:animEffect transition="in" filter="wipe(left)">
                                      <p:cBhvr>
                                        <p:cTn id="147" dur="500"/>
                                        <p:tgtEl>
                                          <p:spTgt spid="371"/>
                                        </p:tgtEl>
                                      </p:cBhvr>
                                    </p:animEffect>
                                  </p:childTnLst>
                                </p:cTn>
                              </p:par>
                            </p:childTnLst>
                          </p:cTn>
                        </p:par>
                        <p:par>
                          <p:cTn id="148" fill="hold">
                            <p:stCondLst>
                              <p:cond delay="18000"/>
                            </p:stCondLst>
                            <p:childTnLst>
                              <p:par>
                                <p:cTn id="149" presetID="22" presetClass="entr" presetSubtype="8" fill="hold" nodeType="afterEffect">
                                  <p:stCondLst>
                                    <p:cond delay="0"/>
                                  </p:stCondLst>
                                  <p:childTnLst>
                                    <p:set>
                                      <p:cBhvr>
                                        <p:cTn id="150" dur="1" fill="hold">
                                          <p:stCondLst>
                                            <p:cond delay="0"/>
                                          </p:stCondLst>
                                        </p:cTn>
                                        <p:tgtEl>
                                          <p:spTgt spid="375"/>
                                        </p:tgtEl>
                                        <p:attrNameLst>
                                          <p:attrName>style.visibility</p:attrName>
                                        </p:attrNameLst>
                                      </p:cBhvr>
                                      <p:to>
                                        <p:strVal val="visible"/>
                                      </p:to>
                                    </p:set>
                                    <p:animEffect transition="in" filter="wipe(left)">
                                      <p:cBhvr>
                                        <p:cTn id="151" dur="500"/>
                                        <p:tgtEl>
                                          <p:spTgt spid="375"/>
                                        </p:tgtEl>
                                      </p:cBhvr>
                                    </p:animEffect>
                                  </p:childTnLst>
                                </p:cTn>
                              </p:par>
                            </p:childTnLst>
                          </p:cTn>
                        </p:par>
                        <p:par>
                          <p:cTn id="152" fill="hold">
                            <p:stCondLst>
                              <p:cond delay="18500"/>
                            </p:stCondLst>
                            <p:childTnLst>
                              <p:par>
                                <p:cTn id="153" presetID="22" presetClass="entr" presetSubtype="8" fill="hold" grpId="0" nodeType="afterEffect">
                                  <p:stCondLst>
                                    <p:cond delay="0"/>
                                  </p:stCondLst>
                                  <p:childTnLst>
                                    <p:set>
                                      <p:cBhvr>
                                        <p:cTn id="154" dur="1" fill="hold">
                                          <p:stCondLst>
                                            <p:cond delay="0"/>
                                          </p:stCondLst>
                                        </p:cTn>
                                        <p:tgtEl>
                                          <p:spTgt spid="374"/>
                                        </p:tgtEl>
                                        <p:attrNameLst>
                                          <p:attrName>style.visibility</p:attrName>
                                        </p:attrNameLst>
                                      </p:cBhvr>
                                      <p:to>
                                        <p:strVal val="visible"/>
                                      </p:to>
                                    </p:set>
                                    <p:animEffect transition="in" filter="wipe(left)">
                                      <p:cBhvr>
                                        <p:cTn id="155" dur="500"/>
                                        <p:tgtEl>
                                          <p:spTgt spid="374"/>
                                        </p:tgtEl>
                                      </p:cBhvr>
                                    </p:animEffect>
                                  </p:childTnLst>
                                </p:cTn>
                              </p:par>
                            </p:childTnLst>
                          </p:cTn>
                        </p:par>
                        <p:par>
                          <p:cTn id="156" fill="hold">
                            <p:stCondLst>
                              <p:cond delay="19000"/>
                            </p:stCondLst>
                            <p:childTnLst>
                              <p:par>
                                <p:cTn id="157" presetID="22" presetClass="entr" presetSubtype="8" fill="hold" nodeType="afterEffect">
                                  <p:stCondLst>
                                    <p:cond delay="0"/>
                                  </p:stCondLst>
                                  <p:childTnLst>
                                    <p:set>
                                      <p:cBhvr>
                                        <p:cTn id="158" dur="1" fill="hold">
                                          <p:stCondLst>
                                            <p:cond delay="0"/>
                                          </p:stCondLst>
                                        </p:cTn>
                                        <p:tgtEl>
                                          <p:spTgt spid="377"/>
                                        </p:tgtEl>
                                        <p:attrNameLst>
                                          <p:attrName>style.visibility</p:attrName>
                                        </p:attrNameLst>
                                      </p:cBhvr>
                                      <p:to>
                                        <p:strVal val="visible"/>
                                      </p:to>
                                    </p:set>
                                    <p:animEffect transition="in" filter="wipe(left)">
                                      <p:cBhvr>
                                        <p:cTn id="159" dur="500"/>
                                        <p:tgtEl>
                                          <p:spTgt spid="377"/>
                                        </p:tgtEl>
                                      </p:cBhvr>
                                    </p:animEffect>
                                  </p:childTnLst>
                                </p:cTn>
                              </p:par>
                            </p:childTnLst>
                          </p:cTn>
                        </p:par>
                        <p:par>
                          <p:cTn id="160" fill="hold">
                            <p:stCondLst>
                              <p:cond delay="19500"/>
                            </p:stCondLst>
                            <p:childTnLst>
                              <p:par>
                                <p:cTn id="161" presetID="22" presetClass="entr" presetSubtype="8" fill="hold" grpId="0" nodeType="afterEffect">
                                  <p:stCondLst>
                                    <p:cond delay="0"/>
                                  </p:stCondLst>
                                  <p:childTnLst>
                                    <p:set>
                                      <p:cBhvr>
                                        <p:cTn id="162" dur="1" fill="hold">
                                          <p:stCondLst>
                                            <p:cond delay="0"/>
                                          </p:stCondLst>
                                        </p:cTn>
                                        <p:tgtEl>
                                          <p:spTgt spid="376"/>
                                        </p:tgtEl>
                                        <p:attrNameLst>
                                          <p:attrName>style.visibility</p:attrName>
                                        </p:attrNameLst>
                                      </p:cBhvr>
                                      <p:to>
                                        <p:strVal val="visible"/>
                                      </p:to>
                                    </p:set>
                                    <p:animEffect transition="in" filter="wipe(left)">
                                      <p:cBhvr>
                                        <p:cTn id="163" dur="500"/>
                                        <p:tgtEl>
                                          <p:spTgt spid="376"/>
                                        </p:tgtEl>
                                      </p:cBhvr>
                                    </p:animEffect>
                                  </p:childTnLst>
                                </p:cTn>
                              </p:par>
                            </p:childTnLst>
                          </p:cTn>
                        </p:par>
                        <p:par>
                          <p:cTn id="164" fill="hold">
                            <p:stCondLst>
                              <p:cond delay="20000"/>
                            </p:stCondLst>
                            <p:childTnLst>
                              <p:par>
                                <p:cTn id="165" presetID="22" presetClass="entr" presetSubtype="8" fill="hold" nodeType="afterEffect">
                                  <p:stCondLst>
                                    <p:cond delay="0"/>
                                  </p:stCondLst>
                                  <p:childTnLst>
                                    <p:set>
                                      <p:cBhvr>
                                        <p:cTn id="166" dur="1" fill="hold">
                                          <p:stCondLst>
                                            <p:cond delay="0"/>
                                          </p:stCondLst>
                                        </p:cTn>
                                        <p:tgtEl>
                                          <p:spTgt spid="378"/>
                                        </p:tgtEl>
                                        <p:attrNameLst>
                                          <p:attrName>style.visibility</p:attrName>
                                        </p:attrNameLst>
                                      </p:cBhvr>
                                      <p:to>
                                        <p:strVal val="visible"/>
                                      </p:to>
                                    </p:set>
                                    <p:animEffect transition="in" filter="wipe(left)">
                                      <p:cBhvr>
                                        <p:cTn id="167" dur="500"/>
                                        <p:tgtEl>
                                          <p:spTgt spid="378"/>
                                        </p:tgtEl>
                                      </p:cBhvr>
                                    </p:animEffect>
                                  </p:childTnLst>
                                </p:cTn>
                              </p:par>
                            </p:childTnLst>
                          </p:cTn>
                        </p:par>
                        <p:par>
                          <p:cTn id="168" fill="hold">
                            <p:stCondLst>
                              <p:cond delay="20500"/>
                            </p:stCondLst>
                            <p:childTnLst>
                              <p:par>
                                <p:cTn id="169" presetID="22" presetClass="entr" presetSubtype="8" fill="hold" grpId="0" nodeType="afterEffect">
                                  <p:stCondLst>
                                    <p:cond delay="0"/>
                                  </p:stCondLst>
                                  <p:childTnLst>
                                    <p:set>
                                      <p:cBhvr>
                                        <p:cTn id="170" dur="1" fill="hold">
                                          <p:stCondLst>
                                            <p:cond delay="0"/>
                                          </p:stCondLst>
                                        </p:cTn>
                                        <p:tgtEl>
                                          <p:spTgt spid="379"/>
                                        </p:tgtEl>
                                        <p:attrNameLst>
                                          <p:attrName>style.visibility</p:attrName>
                                        </p:attrNameLst>
                                      </p:cBhvr>
                                      <p:to>
                                        <p:strVal val="visible"/>
                                      </p:to>
                                    </p:set>
                                    <p:animEffect transition="in" filter="wipe(left)">
                                      <p:cBhvr>
                                        <p:cTn id="171" dur="500"/>
                                        <p:tgtEl>
                                          <p:spTgt spid="379"/>
                                        </p:tgtEl>
                                      </p:cBhvr>
                                    </p:animEffect>
                                  </p:childTnLst>
                                </p:cTn>
                              </p:par>
                            </p:childTnLst>
                          </p:cTn>
                        </p:par>
                        <p:par>
                          <p:cTn id="172" fill="hold">
                            <p:stCondLst>
                              <p:cond delay="21000"/>
                            </p:stCondLst>
                            <p:childTnLst>
                              <p:par>
                                <p:cTn id="173" presetID="22" presetClass="entr" presetSubtype="8" fill="hold" nodeType="afterEffect">
                                  <p:stCondLst>
                                    <p:cond delay="0"/>
                                  </p:stCondLst>
                                  <p:childTnLst>
                                    <p:set>
                                      <p:cBhvr>
                                        <p:cTn id="174" dur="1" fill="hold">
                                          <p:stCondLst>
                                            <p:cond delay="0"/>
                                          </p:stCondLst>
                                        </p:cTn>
                                        <p:tgtEl>
                                          <p:spTgt spid="381"/>
                                        </p:tgtEl>
                                        <p:attrNameLst>
                                          <p:attrName>style.visibility</p:attrName>
                                        </p:attrNameLst>
                                      </p:cBhvr>
                                      <p:to>
                                        <p:strVal val="visible"/>
                                      </p:to>
                                    </p:set>
                                    <p:animEffect transition="in" filter="wipe(left)">
                                      <p:cBhvr>
                                        <p:cTn id="175" dur="500"/>
                                        <p:tgtEl>
                                          <p:spTgt spid="381"/>
                                        </p:tgtEl>
                                      </p:cBhvr>
                                    </p:animEffect>
                                  </p:childTnLst>
                                </p:cTn>
                              </p:par>
                            </p:childTnLst>
                          </p:cTn>
                        </p:par>
                        <p:par>
                          <p:cTn id="176" fill="hold">
                            <p:stCondLst>
                              <p:cond delay="21500"/>
                            </p:stCondLst>
                            <p:childTnLst>
                              <p:par>
                                <p:cTn id="177" presetID="22" presetClass="entr" presetSubtype="8" fill="hold" grpId="0" nodeType="afterEffect">
                                  <p:stCondLst>
                                    <p:cond delay="0"/>
                                  </p:stCondLst>
                                  <p:childTnLst>
                                    <p:set>
                                      <p:cBhvr>
                                        <p:cTn id="178" dur="1" fill="hold">
                                          <p:stCondLst>
                                            <p:cond delay="0"/>
                                          </p:stCondLst>
                                        </p:cTn>
                                        <p:tgtEl>
                                          <p:spTgt spid="380"/>
                                        </p:tgtEl>
                                        <p:attrNameLst>
                                          <p:attrName>style.visibility</p:attrName>
                                        </p:attrNameLst>
                                      </p:cBhvr>
                                      <p:to>
                                        <p:strVal val="visible"/>
                                      </p:to>
                                    </p:set>
                                    <p:animEffect transition="in" filter="wipe(left)">
                                      <p:cBhvr>
                                        <p:cTn id="179" dur="500"/>
                                        <p:tgtEl>
                                          <p:spTgt spid="380"/>
                                        </p:tgtEl>
                                      </p:cBhvr>
                                    </p:animEffect>
                                  </p:childTnLst>
                                </p:cTn>
                              </p:par>
                            </p:childTnLst>
                          </p:cTn>
                        </p:par>
                        <p:par>
                          <p:cTn id="180" fill="hold">
                            <p:stCondLst>
                              <p:cond delay="22000"/>
                            </p:stCondLst>
                            <p:childTnLst>
                              <p:par>
                                <p:cTn id="181" presetID="22" presetClass="entr" presetSubtype="8" fill="hold" nodeType="afterEffect">
                                  <p:stCondLst>
                                    <p:cond delay="0"/>
                                  </p:stCondLst>
                                  <p:childTnLst>
                                    <p:set>
                                      <p:cBhvr>
                                        <p:cTn id="182" dur="1" fill="hold">
                                          <p:stCondLst>
                                            <p:cond delay="0"/>
                                          </p:stCondLst>
                                        </p:cTn>
                                        <p:tgtEl>
                                          <p:spTgt spid="383"/>
                                        </p:tgtEl>
                                        <p:attrNameLst>
                                          <p:attrName>style.visibility</p:attrName>
                                        </p:attrNameLst>
                                      </p:cBhvr>
                                      <p:to>
                                        <p:strVal val="visible"/>
                                      </p:to>
                                    </p:set>
                                    <p:animEffect transition="in" filter="wipe(left)">
                                      <p:cBhvr>
                                        <p:cTn id="183" dur="500"/>
                                        <p:tgtEl>
                                          <p:spTgt spid="383"/>
                                        </p:tgtEl>
                                      </p:cBhvr>
                                    </p:animEffect>
                                  </p:childTnLst>
                                </p:cTn>
                              </p:par>
                            </p:childTnLst>
                          </p:cTn>
                        </p:par>
                        <p:par>
                          <p:cTn id="184" fill="hold">
                            <p:stCondLst>
                              <p:cond delay="22500"/>
                            </p:stCondLst>
                            <p:childTnLst>
                              <p:par>
                                <p:cTn id="185" presetID="22" presetClass="entr" presetSubtype="8" fill="hold" grpId="0" nodeType="afterEffect">
                                  <p:stCondLst>
                                    <p:cond delay="0"/>
                                  </p:stCondLst>
                                  <p:childTnLst>
                                    <p:set>
                                      <p:cBhvr>
                                        <p:cTn id="186" dur="1" fill="hold">
                                          <p:stCondLst>
                                            <p:cond delay="0"/>
                                          </p:stCondLst>
                                        </p:cTn>
                                        <p:tgtEl>
                                          <p:spTgt spid="382"/>
                                        </p:tgtEl>
                                        <p:attrNameLst>
                                          <p:attrName>style.visibility</p:attrName>
                                        </p:attrNameLst>
                                      </p:cBhvr>
                                      <p:to>
                                        <p:strVal val="visible"/>
                                      </p:to>
                                    </p:set>
                                    <p:animEffect transition="in" filter="wipe(left)">
                                      <p:cBhvr>
                                        <p:cTn id="187" dur="500"/>
                                        <p:tgtEl>
                                          <p:spTgt spid="382"/>
                                        </p:tgtEl>
                                      </p:cBhvr>
                                    </p:animEffect>
                                  </p:childTnLst>
                                </p:cTn>
                              </p:par>
                            </p:childTnLst>
                          </p:cTn>
                        </p:par>
                        <p:par>
                          <p:cTn id="188" fill="hold">
                            <p:stCondLst>
                              <p:cond delay="23000"/>
                            </p:stCondLst>
                            <p:childTnLst>
                              <p:par>
                                <p:cTn id="189" presetID="22" presetClass="entr" presetSubtype="8" fill="hold" grpId="0" nodeType="afterEffect">
                                  <p:stCondLst>
                                    <p:cond delay="0"/>
                                  </p:stCondLst>
                                  <p:childTnLst>
                                    <p:set>
                                      <p:cBhvr>
                                        <p:cTn id="190" dur="1" fill="hold">
                                          <p:stCondLst>
                                            <p:cond delay="0"/>
                                          </p:stCondLst>
                                        </p:cTn>
                                        <p:tgtEl>
                                          <p:spTgt spid="384"/>
                                        </p:tgtEl>
                                        <p:attrNameLst>
                                          <p:attrName>style.visibility</p:attrName>
                                        </p:attrNameLst>
                                      </p:cBhvr>
                                      <p:to>
                                        <p:strVal val="visible"/>
                                      </p:to>
                                    </p:set>
                                    <p:animEffect transition="in" filter="wipe(left)">
                                      <p:cBhvr>
                                        <p:cTn id="191" dur="500"/>
                                        <p:tgtEl>
                                          <p:spTgt spid="384"/>
                                        </p:tgtEl>
                                      </p:cBhvr>
                                    </p:animEffect>
                                  </p:childTnLst>
                                </p:cTn>
                              </p:par>
                            </p:childTnLst>
                          </p:cTn>
                        </p:par>
                        <p:par>
                          <p:cTn id="192" fill="hold">
                            <p:stCondLst>
                              <p:cond delay="23500"/>
                            </p:stCondLst>
                            <p:childTnLst>
                              <p:par>
                                <p:cTn id="193" presetID="22" presetClass="entr" presetSubtype="8" fill="hold" nodeType="afterEffect">
                                  <p:stCondLst>
                                    <p:cond delay="0"/>
                                  </p:stCondLst>
                                  <p:childTnLst>
                                    <p:set>
                                      <p:cBhvr>
                                        <p:cTn id="194" dur="1" fill="hold">
                                          <p:stCondLst>
                                            <p:cond delay="0"/>
                                          </p:stCondLst>
                                        </p:cTn>
                                        <p:tgtEl>
                                          <p:spTgt spid="385"/>
                                        </p:tgtEl>
                                        <p:attrNameLst>
                                          <p:attrName>style.visibility</p:attrName>
                                        </p:attrNameLst>
                                      </p:cBhvr>
                                      <p:to>
                                        <p:strVal val="visible"/>
                                      </p:to>
                                    </p:set>
                                    <p:animEffect transition="in" filter="wipe(left)">
                                      <p:cBhvr>
                                        <p:cTn id="195" dur="500"/>
                                        <p:tgtEl>
                                          <p:spTgt spid="385"/>
                                        </p:tgtEl>
                                      </p:cBhvr>
                                    </p:animEffect>
                                  </p:childTnLst>
                                </p:cTn>
                              </p:par>
                            </p:childTnLst>
                          </p:cTn>
                        </p:par>
                        <p:par>
                          <p:cTn id="196" fill="hold">
                            <p:stCondLst>
                              <p:cond delay="24000"/>
                            </p:stCondLst>
                            <p:childTnLst>
                              <p:par>
                                <p:cTn id="197" presetID="22" presetClass="entr" presetSubtype="8" fill="hold" nodeType="afterEffect">
                                  <p:stCondLst>
                                    <p:cond delay="0"/>
                                  </p:stCondLst>
                                  <p:childTnLst>
                                    <p:set>
                                      <p:cBhvr>
                                        <p:cTn id="198" dur="1" fill="hold">
                                          <p:stCondLst>
                                            <p:cond delay="0"/>
                                          </p:stCondLst>
                                        </p:cTn>
                                        <p:tgtEl>
                                          <p:spTgt spid="386"/>
                                        </p:tgtEl>
                                        <p:attrNameLst>
                                          <p:attrName>style.visibility</p:attrName>
                                        </p:attrNameLst>
                                      </p:cBhvr>
                                      <p:to>
                                        <p:strVal val="visible"/>
                                      </p:to>
                                    </p:set>
                                    <p:animEffect transition="in" filter="wipe(left)">
                                      <p:cBhvr>
                                        <p:cTn id="199" dur="500"/>
                                        <p:tgtEl>
                                          <p:spTgt spid="386"/>
                                        </p:tgtEl>
                                      </p:cBhvr>
                                    </p:animEffect>
                                  </p:childTnLst>
                                </p:cTn>
                              </p:par>
                            </p:childTnLst>
                          </p:cTn>
                        </p:par>
                        <p:par>
                          <p:cTn id="200" fill="hold">
                            <p:stCondLst>
                              <p:cond delay="24500"/>
                            </p:stCondLst>
                            <p:childTnLst>
                              <p:par>
                                <p:cTn id="201" presetID="22" presetClass="entr" presetSubtype="8" fill="hold" grpId="0" nodeType="afterEffect">
                                  <p:stCondLst>
                                    <p:cond delay="0"/>
                                  </p:stCondLst>
                                  <p:childTnLst>
                                    <p:set>
                                      <p:cBhvr>
                                        <p:cTn id="202" dur="1" fill="hold">
                                          <p:stCondLst>
                                            <p:cond delay="0"/>
                                          </p:stCondLst>
                                        </p:cTn>
                                        <p:tgtEl>
                                          <p:spTgt spid="388"/>
                                        </p:tgtEl>
                                        <p:attrNameLst>
                                          <p:attrName>style.visibility</p:attrName>
                                        </p:attrNameLst>
                                      </p:cBhvr>
                                      <p:to>
                                        <p:strVal val="visible"/>
                                      </p:to>
                                    </p:set>
                                    <p:animEffect transition="in" filter="wipe(left)">
                                      <p:cBhvr>
                                        <p:cTn id="203" dur="500"/>
                                        <p:tgtEl>
                                          <p:spTgt spid="388"/>
                                        </p:tgtEl>
                                      </p:cBhvr>
                                    </p:animEffect>
                                  </p:childTnLst>
                                </p:cTn>
                              </p:par>
                            </p:childTnLst>
                          </p:cTn>
                        </p:par>
                        <p:par>
                          <p:cTn id="204" fill="hold">
                            <p:stCondLst>
                              <p:cond delay="25000"/>
                            </p:stCondLst>
                            <p:childTnLst>
                              <p:par>
                                <p:cTn id="205" presetID="22" presetClass="entr" presetSubtype="8" fill="hold" nodeType="afterEffect">
                                  <p:stCondLst>
                                    <p:cond delay="0"/>
                                  </p:stCondLst>
                                  <p:childTnLst>
                                    <p:set>
                                      <p:cBhvr>
                                        <p:cTn id="206" dur="1" fill="hold">
                                          <p:stCondLst>
                                            <p:cond delay="0"/>
                                          </p:stCondLst>
                                        </p:cTn>
                                        <p:tgtEl>
                                          <p:spTgt spid="390"/>
                                        </p:tgtEl>
                                        <p:attrNameLst>
                                          <p:attrName>style.visibility</p:attrName>
                                        </p:attrNameLst>
                                      </p:cBhvr>
                                      <p:to>
                                        <p:strVal val="visible"/>
                                      </p:to>
                                    </p:set>
                                    <p:animEffect transition="in" filter="wipe(left)">
                                      <p:cBhvr>
                                        <p:cTn id="207" dur="500"/>
                                        <p:tgtEl>
                                          <p:spTgt spid="390"/>
                                        </p:tgtEl>
                                      </p:cBhvr>
                                    </p:animEffect>
                                  </p:childTnLst>
                                </p:cTn>
                              </p:par>
                            </p:childTnLst>
                          </p:cTn>
                        </p:par>
                        <p:par>
                          <p:cTn id="208" fill="hold">
                            <p:stCondLst>
                              <p:cond delay="25500"/>
                            </p:stCondLst>
                            <p:childTnLst>
                              <p:par>
                                <p:cTn id="209" presetID="22" presetClass="entr" presetSubtype="8" fill="hold" grpId="0" nodeType="afterEffect">
                                  <p:stCondLst>
                                    <p:cond delay="0"/>
                                  </p:stCondLst>
                                  <p:childTnLst>
                                    <p:set>
                                      <p:cBhvr>
                                        <p:cTn id="210" dur="1" fill="hold">
                                          <p:stCondLst>
                                            <p:cond delay="0"/>
                                          </p:stCondLst>
                                        </p:cTn>
                                        <p:tgtEl>
                                          <p:spTgt spid="387"/>
                                        </p:tgtEl>
                                        <p:attrNameLst>
                                          <p:attrName>style.visibility</p:attrName>
                                        </p:attrNameLst>
                                      </p:cBhvr>
                                      <p:to>
                                        <p:strVal val="visible"/>
                                      </p:to>
                                    </p:set>
                                    <p:animEffect transition="in" filter="wipe(left)">
                                      <p:cBhvr>
                                        <p:cTn id="211" dur="500"/>
                                        <p:tgtEl>
                                          <p:spTgt spid="387"/>
                                        </p:tgtEl>
                                      </p:cBhvr>
                                    </p:animEffect>
                                  </p:childTnLst>
                                </p:cTn>
                              </p:par>
                            </p:childTnLst>
                          </p:cTn>
                        </p:par>
                        <p:par>
                          <p:cTn id="212" fill="hold">
                            <p:stCondLst>
                              <p:cond delay="26000"/>
                            </p:stCondLst>
                            <p:childTnLst>
                              <p:par>
                                <p:cTn id="213" presetID="22" presetClass="entr" presetSubtype="8" fill="hold" nodeType="afterEffect">
                                  <p:stCondLst>
                                    <p:cond delay="0"/>
                                  </p:stCondLst>
                                  <p:childTnLst>
                                    <p:set>
                                      <p:cBhvr>
                                        <p:cTn id="214" dur="1" fill="hold">
                                          <p:stCondLst>
                                            <p:cond delay="0"/>
                                          </p:stCondLst>
                                        </p:cTn>
                                        <p:tgtEl>
                                          <p:spTgt spid="391"/>
                                        </p:tgtEl>
                                        <p:attrNameLst>
                                          <p:attrName>style.visibility</p:attrName>
                                        </p:attrNameLst>
                                      </p:cBhvr>
                                      <p:to>
                                        <p:strVal val="visible"/>
                                      </p:to>
                                    </p:set>
                                    <p:animEffect transition="in" filter="wipe(left)">
                                      <p:cBhvr>
                                        <p:cTn id="215" dur="500"/>
                                        <p:tgtEl>
                                          <p:spTgt spid="391"/>
                                        </p:tgtEl>
                                      </p:cBhvr>
                                    </p:animEffect>
                                  </p:childTnLst>
                                </p:cTn>
                              </p:par>
                            </p:childTnLst>
                          </p:cTn>
                        </p:par>
                        <p:par>
                          <p:cTn id="216" fill="hold">
                            <p:stCondLst>
                              <p:cond delay="26500"/>
                            </p:stCondLst>
                            <p:childTnLst>
                              <p:par>
                                <p:cTn id="217" presetID="22" presetClass="entr" presetSubtype="8" fill="hold" grpId="0" nodeType="afterEffect">
                                  <p:stCondLst>
                                    <p:cond delay="0"/>
                                  </p:stCondLst>
                                  <p:childTnLst>
                                    <p:set>
                                      <p:cBhvr>
                                        <p:cTn id="218" dur="1" fill="hold">
                                          <p:stCondLst>
                                            <p:cond delay="0"/>
                                          </p:stCondLst>
                                        </p:cTn>
                                        <p:tgtEl>
                                          <p:spTgt spid="389"/>
                                        </p:tgtEl>
                                        <p:attrNameLst>
                                          <p:attrName>style.visibility</p:attrName>
                                        </p:attrNameLst>
                                      </p:cBhvr>
                                      <p:to>
                                        <p:strVal val="visible"/>
                                      </p:to>
                                    </p:set>
                                    <p:animEffect transition="in" filter="wipe(left)">
                                      <p:cBhvr>
                                        <p:cTn id="219" dur="500"/>
                                        <p:tgtEl>
                                          <p:spTgt spid="389"/>
                                        </p:tgtEl>
                                      </p:cBhvr>
                                    </p:animEffect>
                                  </p:childTnLst>
                                </p:cTn>
                              </p:par>
                            </p:childTnLst>
                          </p:cTn>
                        </p:par>
                        <p:par>
                          <p:cTn id="220" fill="hold">
                            <p:stCondLst>
                              <p:cond delay="27000"/>
                            </p:stCondLst>
                            <p:childTnLst>
                              <p:par>
                                <p:cTn id="221" presetID="22" presetClass="entr" presetSubtype="8" fill="hold" nodeType="afterEffect">
                                  <p:stCondLst>
                                    <p:cond delay="0"/>
                                  </p:stCondLst>
                                  <p:childTnLst>
                                    <p:set>
                                      <p:cBhvr>
                                        <p:cTn id="222" dur="1" fill="hold">
                                          <p:stCondLst>
                                            <p:cond delay="0"/>
                                          </p:stCondLst>
                                        </p:cTn>
                                        <p:tgtEl>
                                          <p:spTgt spid="393"/>
                                        </p:tgtEl>
                                        <p:attrNameLst>
                                          <p:attrName>style.visibility</p:attrName>
                                        </p:attrNameLst>
                                      </p:cBhvr>
                                      <p:to>
                                        <p:strVal val="visible"/>
                                      </p:to>
                                    </p:set>
                                    <p:animEffect transition="in" filter="wipe(left)">
                                      <p:cBhvr>
                                        <p:cTn id="223" dur="500"/>
                                        <p:tgtEl>
                                          <p:spTgt spid="393"/>
                                        </p:tgtEl>
                                      </p:cBhvr>
                                    </p:animEffect>
                                  </p:childTnLst>
                                </p:cTn>
                              </p:par>
                            </p:childTnLst>
                          </p:cTn>
                        </p:par>
                        <p:par>
                          <p:cTn id="224" fill="hold">
                            <p:stCondLst>
                              <p:cond delay="27500"/>
                            </p:stCondLst>
                            <p:childTnLst>
                              <p:par>
                                <p:cTn id="225" presetID="22" presetClass="entr" presetSubtype="8" fill="hold" grpId="0" nodeType="afterEffect">
                                  <p:stCondLst>
                                    <p:cond delay="0"/>
                                  </p:stCondLst>
                                  <p:childTnLst>
                                    <p:set>
                                      <p:cBhvr>
                                        <p:cTn id="226" dur="1" fill="hold">
                                          <p:stCondLst>
                                            <p:cond delay="0"/>
                                          </p:stCondLst>
                                        </p:cTn>
                                        <p:tgtEl>
                                          <p:spTgt spid="392"/>
                                        </p:tgtEl>
                                        <p:attrNameLst>
                                          <p:attrName>style.visibility</p:attrName>
                                        </p:attrNameLst>
                                      </p:cBhvr>
                                      <p:to>
                                        <p:strVal val="visible"/>
                                      </p:to>
                                    </p:set>
                                    <p:animEffect transition="in" filter="wipe(left)">
                                      <p:cBhvr>
                                        <p:cTn id="227" dur="500"/>
                                        <p:tgtEl>
                                          <p:spTgt spid="392"/>
                                        </p:tgtEl>
                                      </p:cBhvr>
                                    </p:animEffect>
                                  </p:childTnLst>
                                </p:cTn>
                              </p:par>
                            </p:childTnLst>
                          </p:cTn>
                        </p:par>
                        <p:par>
                          <p:cTn id="228" fill="hold">
                            <p:stCondLst>
                              <p:cond delay="28000"/>
                            </p:stCondLst>
                            <p:childTnLst>
                              <p:par>
                                <p:cTn id="229" presetID="22" presetClass="entr" presetSubtype="8" fill="hold" nodeType="afterEffect">
                                  <p:stCondLst>
                                    <p:cond delay="0"/>
                                  </p:stCondLst>
                                  <p:childTnLst>
                                    <p:set>
                                      <p:cBhvr>
                                        <p:cTn id="230" dur="1" fill="hold">
                                          <p:stCondLst>
                                            <p:cond delay="0"/>
                                          </p:stCondLst>
                                        </p:cTn>
                                        <p:tgtEl>
                                          <p:spTgt spid="395"/>
                                        </p:tgtEl>
                                        <p:attrNameLst>
                                          <p:attrName>style.visibility</p:attrName>
                                        </p:attrNameLst>
                                      </p:cBhvr>
                                      <p:to>
                                        <p:strVal val="visible"/>
                                      </p:to>
                                    </p:set>
                                    <p:animEffect transition="in" filter="wipe(left)">
                                      <p:cBhvr>
                                        <p:cTn id="231" dur="500"/>
                                        <p:tgtEl>
                                          <p:spTgt spid="395"/>
                                        </p:tgtEl>
                                      </p:cBhvr>
                                    </p:animEffect>
                                  </p:childTnLst>
                                </p:cTn>
                              </p:par>
                            </p:childTnLst>
                          </p:cTn>
                        </p:par>
                        <p:par>
                          <p:cTn id="232" fill="hold">
                            <p:stCondLst>
                              <p:cond delay="28500"/>
                            </p:stCondLst>
                            <p:childTnLst>
                              <p:par>
                                <p:cTn id="233" presetID="22" presetClass="entr" presetSubtype="8" fill="hold" grpId="0" nodeType="afterEffect">
                                  <p:stCondLst>
                                    <p:cond delay="0"/>
                                  </p:stCondLst>
                                  <p:childTnLst>
                                    <p:set>
                                      <p:cBhvr>
                                        <p:cTn id="234" dur="1" fill="hold">
                                          <p:stCondLst>
                                            <p:cond delay="0"/>
                                          </p:stCondLst>
                                        </p:cTn>
                                        <p:tgtEl>
                                          <p:spTgt spid="394"/>
                                        </p:tgtEl>
                                        <p:attrNameLst>
                                          <p:attrName>style.visibility</p:attrName>
                                        </p:attrNameLst>
                                      </p:cBhvr>
                                      <p:to>
                                        <p:strVal val="visible"/>
                                      </p:to>
                                    </p:set>
                                    <p:animEffect transition="in" filter="wipe(left)">
                                      <p:cBhvr>
                                        <p:cTn id="235" dur="500"/>
                                        <p:tgtEl>
                                          <p:spTgt spid="394"/>
                                        </p:tgtEl>
                                      </p:cBhvr>
                                    </p:animEffect>
                                  </p:childTnLst>
                                </p:cTn>
                              </p:par>
                            </p:childTnLst>
                          </p:cTn>
                        </p:par>
                        <p:par>
                          <p:cTn id="236" fill="hold">
                            <p:stCondLst>
                              <p:cond delay="29000"/>
                            </p:stCondLst>
                            <p:childTnLst>
                              <p:par>
                                <p:cTn id="237" presetID="22" presetClass="entr" presetSubtype="8" fill="hold" nodeType="afterEffect">
                                  <p:stCondLst>
                                    <p:cond delay="0"/>
                                  </p:stCondLst>
                                  <p:childTnLst>
                                    <p:set>
                                      <p:cBhvr>
                                        <p:cTn id="238" dur="1" fill="hold">
                                          <p:stCondLst>
                                            <p:cond delay="0"/>
                                          </p:stCondLst>
                                        </p:cTn>
                                        <p:tgtEl>
                                          <p:spTgt spid="396"/>
                                        </p:tgtEl>
                                        <p:attrNameLst>
                                          <p:attrName>style.visibility</p:attrName>
                                        </p:attrNameLst>
                                      </p:cBhvr>
                                      <p:to>
                                        <p:strVal val="visible"/>
                                      </p:to>
                                    </p:set>
                                    <p:animEffect transition="in" filter="wipe(left)">
                                      <p:cBhvr>
                                        <p:cTn id="239" dur="500"/>
                                        <p:tgtEl>
                                          <p:spTgt spid="396"/>
                                        </p:tgtEl>
                                      </p:cBhvr>
                                    </p:animEffect>
                                  </p:childTnLst>
                                </p:cTn>
                              </p:par>
                            </p:childTnLst>
                          </p:cTn>
                        </p:par>
                        <p:par>
                          <p:cTn id="240" fill="hold">
                            <p:stCondLst>
                              <p:cond delay="29500"/>
                            </p:stCondLst>
                            <p:childTnLst>
                              <p:par>
                                <p:cTn id="241" presetID="22" presetClass="entr" presetSubtype="8" fill="hold" grpId="0" nodeType="afterEffect">
                                  <p:stCondLst>
                                    <p:cond delay="0"/>
                                  </p:stCondLst>
                                  <p:childTnLst>
                                    <p:set>
                                      <p:cBhvr>
                                        <p:cTn id="242" dur="1" fill="hold">
                                          <p:stCondLst>
                                            <p:cond delay="0"/>
                                          </p:stCondLst>
                                        </p:cTn>
                                        <p:tgtEl>
                                          <p:spTgt spid="397"/>
                                        </p:tgtEl>
                                        <p:attrNameLst>
                                          <p:attrName>style.visibility</p:attrName>
                                        </p:attrNameLst>
                                      </p:cBhvr>
                                      <p:to>
                                        <p:strVal val="visible"/>
                                      </p:to>
                                    </p:set>
                                    <p:animEffect transition="in" filter="wipe(left)">
                                      <p:cBhvr>
                                        <p:cTn id="243" dur="500"/>
                                        <p:tgtEl>
                                          <p:spTgt spid="397"/>
                                        </p:tgtEl>
                                      </p:cBhvr>
                                    </p:animEffect>
                                  </p:childTnLst>
                                </p:cTn>
                              </p:par>
                            </p:childTnLst>
                          </p:cTn>
                        </p:par>
                        <p:par>
                          <p:cTn id="244" fill="hold">
                            <p:stCondLst>
                              <p:cond delay="30000"/>
                            </p:stCondLst>
                            <p:childTnLst>
                              <p:par>
                                <p:cTn id="245" presetID="22" presetClass="entr" presetSubtype="8" fill="hold" nodeType="afterEffect">
                                  <p:stCondLst>
                                    <p:cond delay="0"/>
                                  </p:stCondLst>
                                  <p:childTnLst>
                                    <p:set>
                                      <p:cBhvr>
                                        <p:cTn id="246" dur="1" fill="hold">
                                          <p:stCondLst>
                                            <p:cond delay="0"/>
                                          </p:stCondLst>
                                        </p:cTn>
                                        <p:tgtEl>
                                          <p:spTgt spid="399"/>
                                        </p:tgtEl>
                                        <p:attrNameLst>
                                          <p:attrName>style.visibility</p:attrName>
                                        </p:attrNameLst>
                                      </p:cBhvr>
                                      <p:to>
                                        <p:strVal val="visible"/>
                                      </p:to>
                                    </p:set>
                                    <p:animEffect transition="in" filter="wipe(left)">
                                      <p:cBhvr>
                                        <p:cTn id="247" dur="500"/>
                                        <p:tgtEl>
                                          <p:spTgt spid="399"/>
                                        </p:tgtEl>
                                      </p:cBhvr>
                                    </p:animEffect>
                                  </p:childTnLst>
                                </p:cTn>
                              </p:par>
                            </p:childTnLst>
                          </p:cTn>
                        </p:par>
                        <p:par>
                          <p:cTn id="248" fill="hold">
                            <p:stCondLst>
                              <p:cond delay="30500"/>
                            </p:stCondLst>
                            <p:childTnLst>
                              <p:par>
                                <p:cTn id="249" presetID="22" presetClass="entr" presetSubtype="8" fill="hold" nodeType="afterEffect">
                                  <p:stCondLst>
                                    <p:cond delay="0"/>
                                  </p:stCondLst>
                                  <p:childTnLst>
                                    <p:set>
                                      <p:cBhvr>
                                        <p:cTn id="250" dur="1" fill="hold">
                                          <p:stCondLst>
                                            <p:cond delay="0"/>
                                          </p:stCondLst>
                                        </p:cTn>
                                        <p:tgtEl>
                                          <p:spTgt spid="401"/>
                                        </p:tgtEl>
                                        <p:attrNameLst>
                                          <p:attrName>style.visibility</p:attrName>
                                        </p:attrNameLst>
                                      </p:cBhvr>
                                      <p:to>
                                        <p:strVal val="visible"/>
                                      </p:to>
                                    </p:set>
                                    <p:animEffect transition="in" filter="wipe(left)">
                                      <p:cBhvr>
                                        <p:cTn id="251" dur="500"/>
                                        <p:tgtEl>
                                          <p:spTgt spid="401"/>
                                        </p:tgtEl>
                                      </p:cBhvr>
                                    </p:animEffect>
                                  </p:childTnLst>
                                </p:cTn>
                              </p:par>
                            </p:childTnLst>
                          </p:cTn>
                        </p:par>
                        <p:par>
                          <p:cTn id="252" fill="hold">
                            <p:stCondLst>
                              <p:cond delay="31000"/>
                            </p:stCondLst>
                            <p:childTnLst>
                              <p:par>
                                <p:cTn id="253" presetID="22" presetClass="entr" presetSubtype="8" fill="hold" grpId="0" nodeType="afterEffect">
                                  <p:stCondLst>
                                    <p:cond delay="0"/>
                                  </p:stCondLst>
                                  <p:childTnLst>
                                    <p:set>
                                      <p:cBhvr>
                                        <p:cTn id="254" dur="1" fill="hold">
                                          <p:stCondLst>
                                            <p:cond delay="0"/>
                                          </p:stCondLst>
                                        </p:cTn>
                                        <p:tgtEl>
                                          <p:spTgt spid="402"/>
                                        </p:tgtEl>
                                        <p:attrNameLst>
                                          <p:attrName>style.visibility</p:attrName>
                                        </p:attrNameLst>
                                      </p:cBhvr>
                                      <p:to>
                                        <p:strVal val="visible"/>
                                      </p:to>
                                    </p:set>
                                    <p:animEffect transition="in" filter="wipe(left)">
                                      <p:cBhvr>
                                        <p:cTn id="255" dur="500"/>
                                        <p:tgtEl>
                                          <p:spTgt spid="402"/>
                                        </p:tgtEl>
                                      </p:cBhvr>
                                    </p:animEffect>
                                  </p:childTnLst>
                                </p:cTn>
                              </p:par>
                            </p:childTnLst>
                          </p:cTn>
                        </p:par>
                        <p:par>
                          <p:cTn id="256" fill="hold">
                            <p:stCondLst>
                              <p:cond delay="31500"/>
                            </p:stCondLst>
                            <p:childTnLst>
                              <p:par>
                                <p:cTn id="257" presetID="22" presetClass="entr" presetSubtype="8" fill="hold" nodeType="afterEffect">
                                  <p:stCondLst>
                                    <p:cond delay="0"/>
                                  </p:stCondLst>
                                  <p:childTnLst>
                                    <p:set>
                                      <p:cBhvr>
                                        <p:cTn id="258" dur="1" fill="hold">
                                          <p:stCondLst>
                                            <p:cond delay="0"/>
                                          </p:stCondLst>
                                        </p:cTn>
                                        <p:tgtEl>
                                          <p:spTgt spid="403"/>
                                        </p:tgtEl>
                                        <p:attrNameLst>
                                          <p:attrName>style.visibility</p:attrName>
                                        </p:attrNameLst>
                                      </p:cBhvr>
                                      <p:to>
                                        <p:strVal val="visible"/>
                                      </p:to>
                                    </p:set>
                                    <p:animEffect transition="in" filter="wipe(left)">
                                      <p:cBhvr>
                                        <p:cTn id="259" dur="500"/>
                                        <p:tgtEl>
                                          <p:spTgt spid="403"/>
                                        </p:tgtEl>
                                      </p:cBhvr>
                                    </p:animEffect>
                                  </p:childTnLst>
                                </p:cTn>
                              </p:par>
                            </p:childTnLst>
                          </p:cTn>
                        </p:par>
                        <p:par>
                          <p:cTn id="260" fill="hold">
                            <p:stCondLst>
                              <p:cond delay="32000"/>
                            </p:stCondLst>
                            <p:childTnLst>
                              <p:par>
                                <p:cTn id="261" presetID="22" presetClass="entr" presetSubtype="8" fill="hold" nodeType="afterEffect">
                                  <p:stCondLst>
                                    <p:cond delay="0"/>
                                  </p:stCondLst>
                                  <p:childTnLst>
                                    <p:set>
                                      <p:cBhvr>
                                        <p:cTn id="262" dur="1" fill="hold">
                                          <p:stCondLst>
                                            <p:cond delay="0"/>
                                          </p:stCondLst>
                                        </p:cTn>
                                        <p:tgtEl>
                                          <p:spTgt spid="404"/>
                                        </p:tgtEl>
                                        <p:attrNameLst>
                                          <p:attrName>style.visibility</p:attrName>
                                        </p:attrNameLst>
                                      </p:cBhvr>
                                      <p:to>
                                        <p:strVal val="visible"/>
                                      </p:to>
                                    </p:set>
                                    <p:animEffect transition="in" filter="wipe(left)">
                                      <p:cBhvr>
                                        <p:cTn id="263" dur="500"/>
                                        <p:tgtEl>
                                          <p:spTgt spid="404"/>
                                        </p:tgtEl>
                                      </p:cBhvr>
                                    </p:animEffect>
                                  </p:childTnLst>
                                </p:cTn>
                              </p:par>
                            </p:childTnLst>
                          </p:cTn>
                        </p:par>
                        <p:par>
                          <p:cTn id="264" fill="hold">
                            <p:stCondLst>
                              <p:cond delay="32500"/>
                            </p:stCondLst>
                            <p:childTnLst>
                              <p:par>
                                <p:cTn id="265" presetID="22" presetClass="entr" presetSubtype="8" fill="hold" nodeType="afterEffect">
                                  <p:stCondLst>
                                    <p:cond delay="0"/>
                                  </p:stCondLst>
                                  <p:childTnLst>
                                    <p:set>
                                      <p:cBhvr>
                                        <p:cTn id="266" dur="1" fill="hold">
                                          <p:stCondLst>
                                            <p:cond delay="0"/>
                                          </p:stCondLst>
                                        </p:cTn>
                                        <p:tgtEl>
                                          <p:spTgt spid="405"/>
                                        </p:tgtEl>
                                        <p:attrNameLst>
                                          <p:attrName>style.visibility</p:attrName>
                                        </p:attrNameLst>
                                      </p:cBhvr>
                                      <p:to>
                                        <p:strVal val="visible"/>
                                      </p:to>
                                    </p:set>
                                    <p:animEffect transition="in" filter="wipe(left)">
                                      <p:cBhvr>
                                        <p:cTn id="267" dur="500"/>
                                        <p:tgtEl>
                                          <p:spTgt spid="405"/>
                                        </p:tgtEl>
                                      </p:cBhvr>
                                    </p:animEffect>
                                  </p:childTnLst>
                                </p:cTn>
                              </p:par>
                            </p:childTnLst>
                          </p:cTn>
                        </p:par>
                        <p:par>
                          <p:cTn id="268" fill="hold">
                            <p:stCondLst>
                              <p:cond delay="33000"/>
                            </p:stCondLst>
                            <p:childTnLst>
                              <p:par>
                                <p:cTn id="269" presetID="22" presetClass="entr" presetSubtype="8" fill="hold" nodeType="afterEffect">
                                  <p:stCondLst>
                                    <p:cond delay="0"/>
                                  </p:stCondLst>
                                  <p:childTnLst>
                                    <p:set>
                                      <p:cBhvr>
                                        <p:cTn id="270" dur="1" fill="hold">
                                          <p:stCondLst>
                                            <p:cond delay="0"/>
                                          </p:stCondLst>
                                        </p:cTn>
                                        <p:tgtEl>
                                          <p:spTgt spid="406"/>
                                        </p:tgtEl>
                                        <p:attrNameLst>
                                          <p:attrName>style.visibility</p:attrName>
                                        </p:attrNameLst>
                                      </p:cBhvr>
                                      <p:to>
                                        <p:strVal val="visible"/>
                                      </p:to>
                                    </p:set>
                                    <p:animEffect transition="in" filter="wipe(left)">
                                      <p:cBhvr>
                                        <p:cTn id="271" dur="500"/>
                                        <p:tgtEl>
                                          <p:spTgt spid="406"/>
                                        </p:tgtEl>
                                      </p:cBhvr>
                                    </p:animEffect>
                                  </p:childTnLst>
                                </p:cTn>
                              </p:par>
                            </p:childTnLst>
                          </p:cTn>
                        </p:par>
                        <p:par>
                          <p:cTn id="272" fill="hold">
                            <p:stCondLst>
                              <p:cond delay="33500"/>
                            </p:stCondLst>
                            <p:childTnLst>
                              <p:par>
                                <p:cTn id="273" presetID="22" presetClass="entr" presetSubtype="8" fill="hold" nodeType="afterEffect">
                                  <p:stCondLst>
                                    <p:cond delay="0"/>
                                  </p:stCondLst>
                                  <p:childTnLst>
                                    <p:set>
                                      <p:cBhvr>
                                        <p:cTn id="274" dur="1" fill="hold">
                                          <p:stCondLst>
                                            <p:cond delay="0"/>
                                          </p:stCondLst>
                                        </p:cTn>
                                        <p:tgtEl>
                                          <p:spTgt spid="407"/>
                                        </p:tgtEl>
                                        <p:attrNameLst>
                                          <p:attrName>style.visibility</p:attrName>
                                        </p:attrNameLst>
                                      </p:cBhvr>
                                      <p:to>
                                        <p:strVal val="visible"/>
                                      </p:to>
                                    </p:set>
                                    <p:animEffect transition="in" filter="wipe(left)">
                                      <p:cBhvr>
                                        <p:cTn id="275" dur="500"/>
                                        <p:tgtEl>
                                          <p:spTgt spid="407"/>
                                        </p:tgtEl>
                                      </p:cBhvr>
                                    </p:animEffect>
                                  </p:childTnLst>
                                </p:cTn>
                              </p:par>
                            </p:childTnLst>
                          </p:cTn>
                        </p:par>
                        <p:par>
                          <p:cTn id="276" fill="hold">
                            <p:stCondLst>
                              <p:cond delay="34000"/>
                            </p:stCondLst>
                            <p:childTnLst>
                              <p:par>
                                <p:cTn id="277" presetID="22" presetClass="entr" presetSubtype="8" fill="hold" nodeType="afterEffect">
                                  <p:stCondLst>
                                    <p:cond delay="0"/>
                                  </p:stCondLst>
                                  <p:childTnLst>
                                    <p:set>
                                      <p:cBhvr>
                                        <p:cTn id="278" dur="1" fill="hold">
                                          <p:stCondLst>
                                            <p:cond delay="0"/>
                                          </p:stCondLst>
                                        </p:cTn>
                                        <p:tgtEl>
                                          <p:spTgt spid="408"/>
                                        </p:tgtEl>
                                        <p:attrNameLst>
                                          <p:attrName>style.visibility</p:attrName>
                                        </p:attrNameLst>
                                      </p:cBhvr>
                                      <p:to>
                                        <p:strVal val="visible"/>
                                      </p:to>
                                    </p:set>
                                    <p:animEffect transition="in" filter="wipe(left)">
                                      <p:cBhvr>
                                        <p:cTn id="279" dur="500"/>
                                        <p:tgtEl>
                                          <p:spTgt spid="408"/>
                                        </p:tgtEl>
                                      </p:cBhvr>
                                    </p:animEffect>
                                  </p:childTnLst>
                                </p:cTn>
                              </p:par>
                            </p:childTnLst>
                          </p:cTn>
                        </p:par>
                        <p:par>
                          <p:cTn id="280" fill="hold">
                            <p:stCondLst>
                              <p:cond delay="34500"/>
                            </p:stCondLst>
                            <p:childTnLst>
                              <p:par>
                                <p:cTn id="281" presetID="22" presetClass="entr" presetSubtype="8" fill="hold" grpId="0" nodeType="afterEffect">
                                  <p:stCondLst>
                                    <p:cond delay="0"/>
                                  </p:stCondLst>
                                  <p:childTnLst>
                                    <p:set>
                                      <p:cBhvr>
                                        <p:cTn id="282" dur="1" fill="hold">
                                          <p:stCondLst>
                                            <p:cond delay="0"/>
                                          </p:stCondLst>
                                        </p:cTn>
                                        <p:tgtEl>
                                          <p:spTgt spid="409"/>
                                        </p:tgtEl>
                                        <p:attrNameLst>
                                          <p:attrName>style.visibility</p:attrName>
                                        </p:attrNameLst>
                                      </p:cBhvr>
                                      <p:to>
                                        <p:strVal val="visible"/>
                                      </p:to>
                                    </p:set>
                                    <p:animEffect transition="in" filter="wipe(left)">
                                      <p:cBhvr>
                                        <p:cTn id="283" dur="500"/>
                                        <p:tgtEl>
                                          <p:spTgt spid="409"/>
                                        </p:tgtEl>
                                      </p:cBhvr>
                                    </p:animEffect>
                                  </p:childTnLst>
                                </p:cTn>
                              </p:par>
                            </p:childTnLst>
                          </p:cTn>
                        </p:par>
                        <p:par>
                          <p:cTn id="284" fill="hold">
                            <p:stCondLst>
                              <p:cond delay="35000"/>
                            </p:stCondLst>
                            <p:childTnLst>
                              <p:par>
                                <p:cTn id="285" presetID="22" presetClass="entr" presetSubtype="8" fill="hold" nodeType="afterEffect">
                                  <p:stCondLst>
                                    <p:cond delay="0"/>
                                  </p:stCondLst>
                                  <p:childTnLst>
                                    <p:set>
                                      <p:cBhvr>
                                        <p:cTn id="286" dur="1" fill="hold">
                                          <p:stCondLst>
                                            <p:cond delay="0"/>
                                          </p:stCondLst>
                                        </p:cTn>
                                        <p:tgtEl>
                                          <p:spTgt spid="410"/>
                                        </p:tgtEl>
                                        <p:attrNameLst>
                                          <p:attrName>style.visibility</p:attrName>
                                        </p:attrNameLst>
                                      </p:cBhvr>
                                      <p:to>
                                        <p:strVal val="visible"/>
                                      </p:to>
                                    </p:set>
                                    <p:animEffect transition="in" filter="wipe(left)">
                                      <p:cBhvr>
                                        <p:cTn id="287" dur="500"/>
                                        <p:tgtEl>
                                          <p:spTgt spid="410"/>
                                        </p:tgtEl>
                                      </p:cBhvr>
                                    </p:animEffect>
                                  </p:childTnLst>
                                </p:cTn>
                              </p:par>
                            </p:childTnLst>
                          </p:cTn>
                        </p:par>
                        <p:par>
                          <p:cTn id="288" fill="hold">
                            <p:stCondLst>
                              <p:cond delay="35500"/>
                            </p:stCondLst>
                            <p:childTnLst>
                              <p:par>
                                <p:cTn id="289" presetID="22" presetClass="entr" presetSubtype="8" fill="hold" nodeType="afterEffect">
                                  <p:stCondLst>
                                    <p:cond delay="0"/>
                                  </p:stCondLst>
                                  <p:childTnLst>
                                    <p:set>
                                      <p:cBhvr>
                                        <p:cTn id="290" dur="1" fill="hold">
                                          <p:stCondLst>
                                            <p:cond delay="0"/>
                                          </p:stCondLst>
                                        </p:cTn>
                                        <p:tgtEl>
                                          <p:spTgt spid="412"/>
                                        </p:tgtEl>
                                        <p:attrNameLst>
                                          <p:attrName>style.visibility</p:attrName>
                                        </p:attrNameLst>
                                      </p:cBhvr>
                                      <p:to>
                                        <p:strVal val="visible"/>
                                      </p:to>
                                    </p:set>
                                    <p:animEffect transition="in" filter="wipe(left)">
                                      <p:cBhvr>
                                        <p:cTn id="291" dur="500"/>
                                        <p:tgtEl>
                                          <p:spTgt spid="412"/>
                                        </p:tgtEl>
                                      </p:cBhvr>
                                    </p:animEffect>
                                  </p:childTnLst>
                                </p:cTn>
                              </p:par>
                            </p:childTnLst>
                          </p:cTn>
                        </p:par>
                        <p:par>
                          <p:cTn id="292" fill="hold">
                            <p:stCondLst>
                              <p:cond delay="36000"/>
                            </p:stCondLst>
                            <p:childTnLst>
                              <p:par>
                                <p:cTn id="293" presetID="22" presetClass="entr" presetSubtype="8" fill="hold" grpId="0" nodeType="afterEffect">
                                  <p:stCondLst>
                                    <p:cond delay="0"/>
                                  </p:stCondLst>
                                  <p:childTnLst>
                                    <p:set>
                                      <p:cBhvr>
                                        <p:cTn id="294" dur="1" fill="hold">
                                          <p:stCondLst>
                                            <p:cond delay="0"/>
                                          </p:stCondLst>
                                        </p:cTn>
                                        <p:tgtEl>
                                          <p:spTgt spid="413"/>
                                        </p:tgtEl>
                                        <p:attrNameLst>
                                          <p:attrName>style.visibility</p:attrName>
                                        </p:attrNameLst>
                                      </p:cBhvr>
                                      <p:to>
                                        <p:strVal val="visible"/>
                                      </p:to>
                                    </p:set>
                                    <p:animEffect transition="in" filter="wipe(left)">
                                      <p:cBhvr>
                                        <p:cTn id="295" dur="500"/>
                                        <p:tgtEl>
                                          <p:spTgt spid="413"/>
                                        </p:tgtEl>
                                      </p:cBhvr>
                                    </p:animEffect>
                                  </p:childTnLst>
                                </p:cTn>
                              </p:par>
                            </p:childTnLst>
                          </p:cTn>
                        </p:par>
                        <p:par>
                          <p:cTn id="296" fill="hold">
                            <p:stCondLst>
                              <p:cond delay="36500"/>
                            </p:stCondLst>
                            <p:childTnLst>
                              <p:par>
                                <p:cTn id="297" presetID="22" presetClass="entr" presetSubtype="8" fill="hold" nodeType="afterEffect">
                                  <p:stCondLst>
                                    <p:cond delay="0"/>
                                  </p:stCondLst>
                                  <p:childTnLst>
                                    <p:set>
                                      <p:cBhvr>
                                        <p:cTn id="298" dur="1" fill="hold">
                                          <p:stCondLst>
                                            <p:cond delay="0"/>
                                          </p:stCondLst>
                                        </p:cTn>
                                        <p:tgtEl>
                                          <p:spTgt spid="415"/>
                                        </p:tgtEl>
                                        <p:attrNameLst>
                                          <p:attrName>style.visibility</p:attrName>
                                        </p:attrNameLst>
                                      </p:cBhvr>
                                      <p:to>
                                        <p:strVal val="visible"/>
                                      </p:to>
                                    </p:set>
                                    <p:animEffect transition="in" filter="wipe(left)">
                                      <p:cBhvr>
                                        <p:cTn id="299" dur="500"/>
                                        <p:tgtEl>
                                          <p:spTgt spid="415"/>
                                        </p:tgtEl>
                                      </p:cBhvr>
                                    </p:animEffect>
                                  </p:childTnLst>
                                </p:cTn>
                              </p:par>
                            </p:childTnLst>
                          </p:cTn>
                        </p:par>
                        <p:par>
                          <p:cTn id="300" fill="hold">
                            <p:stCondLst>
                              <p:cond delay="37000"/>
                            </p:stCondLst>
                            <p:childTnLst>
                              <p:par>
                                <p:cTn id="301" presetID="22" presetClass="entr" presetSubtype="8" fill="hold" grpId="0" nodeType="afterEffect">
                                  <p:stCondLst>
                                    <p:cond delay="0"/>
                                  </p:stCondLst>
                                  <p:childTnLst>
                                    <p:set>
                                      <p:cBhvr>
                                        <p:cTn id="302" dur="1" fill="hold">
                                          <p:stCondLst>
                                            <p:cond delay="0"/>
                                          </p:stCondLst>
                                        </p:cTn>
                                        <p:tgtEl>
                                          <p:spTgt spid="416"/>
                                        </p:tgtEl>
                                        <p:attrNameLst>
                                          <p:attrName>style.visibility</p:attrName>
                                        </p:attrNameLst>
                                      </p:cBhvr>
                                      <p:to>
                                        <p:strVal val="visible"/>
                                      </p:to>
                                    </p:set>
                                    <p:animEffect transition="in" filter="wipe(left)">
                                      <p:cBhvr>
                                        <p:cTn id="303" dur="500"/>
                                        <p:tgtEl>
                                          <p:spTgt spid="416"/>
                                        </p:tgtEl>
                                      </p:cBhvr>
                                    </p:animEffect>
                                  </p:childTnLst>
                                </p:cTn>
                              </p:par>
                            </p:childTnLst>
                          </p:cTn>
                        </p:par>
                        <p:par>
                          <p:cTn id="304" fill="hold">
                            <p:stCondLst>
                              <p:cond delay="37500"/>
                            </p:stCondLst>
                            <p:childTnLst>
                              <p:par>
                                <p:cTn id="305" presetID="22" presetClass="entr" presetSubtype="8" fill="hold" grpId="0" nodeType="afterEffect">
                                  <p:stCondLst>
                                    <p:cond delay="0"/>
                                  </p:stCondLst>
                                  <p:childTnLst>
                                    <p:set>
                                      <p:cBhvr>
                                        <p:cTn id="306" dur="1" fill="hold">
                                          <p:stCondLst>
                                            <p:cond delay="0"/>
                                          </p:stCondLst>
                                        </p:cTn>
                                        <p:tgtEl>
                                          <p:spTgt spid="423"/>
                                        </p:tgtEl>
                                        <p:attrNameLst>
                                          <p:attrName>style.visibility</p:attrName>
                                        </p:attrNameLst>
                                      </p:cBhvr>
                                      <p:to>
                                        <p:strVal val="visible"/>
                                      </p:to>
                                    </p:set>
                                    <p:animEffect transition="in" filter="wipe(left)">
                                      <p:cBhvr>
                                        <p:cTn id="307" dur="500"/>
                                        <p:tgtEl>
                                          <p:spTgt spid="423"/>
                                        </p:tgtEl>
                                      </p:cBhvr>
                                    </p:animEffect>
                                  </p:childTnLst>
                                </p:cTn>
                              </p:par>
                            </p:childTnLst>
                          </p:cTn>
                        </p:par>
                        <p:par>
                          <p:cTn id="308" fill="hold">
                            <p:stCondLst>
                              <p:cond delay="38000"/>
                            </p:stCondLst>
                            <p:childTnLst>
                              <p:par>
                                <p:cTn id="309" presetID="22" presetClass="entr" presetSubtype="8" fill="hold" nodeType="afterEffect">
                                  <p:stCondLst>
                                    <p:cond delay="0"/>
                                  </p:stCondLst>
                                  <p:childTnLst>
                                    <p:set>
                                      <p:cBhvr>
                                        <p:cTn id="310" dur="1" fill="hold">
                                          <p:stCondLst>
                                            <p:cond delay="0"/>
                                          </p:stCondLst>
                                        </p:cTn>
                                        <p:tgtEl>
                                          <p:spTgt spid="424"/>
                                        </p:tgtEl>
                                        <p:attrNameLst>
                                          <p:attrName>style.visibility</p:attrName>
                                        </p:attrNameLst>
                                      </p:cBhvr>
                                      <p:to>
                                        <p:strVal val="visible"/>
                                      </p:to>
                                    </p:set>
                                    <p:animEffect transition="in" filter="wipe(left)">
                                      <p:cBhvr>
                                        <p:cTn id="311" dur="500"/>
                                        <p:tgtEl>
                                          <p:spTgt spid="424"/>
                                        </p:tgtEl>
                                      </p:cBhvr>
                                    </p:animEffect>
                                  </p:childTnLst>
                                </p:cTn>
                              </p:par>
                            </p:childTnLst>
                          </p:cTn>
                        </p:par>
                        <p:par>
                          <p:cTn id="312" fill="hold">
                            <p:stCondLst>
                              <p:cond delay="38500"/>
                            </p:stCondLst>
                            <p:childTnLst>
                              <p:par>
                                <p:cTn id="313" presetID="22" presetClass="entr" presetSubtype="8" fill="hold" nodeType="afterEffect">
                                  <p:stCondLst>
                                    <p:cond delay="0"/>
                                  </p:stCondLst>
                                  <p:childTnLst>
                                    <p:set>
                                      <p:cBhvr>
                                        <p:cTn id="314" dur="1" fill="hold">
                                          <p:stCondLst>
                                            <p:cond delay="0"/>
                                          </p:stCondLst>
                                        </p:cTn>
                                        <p:tgtEl>
                                          <p:spTgt spid="475"/>
                                        </p:tgtEl>
                                        <p:attrNameLst>
                                          <p:attrName>style.visibility</p:attrName>
                                        </p:attrNameLst>
                                      </p:cBhvr>
                                      <p:to>
                                        <p:strVal val="visible"/>
                                      </p:to>
                                    </p:set>
                                    <p:animEffect transition="in" filter="wipe(left)">
                                      <p:cBhvr>
                                        <p:cTn id="315" dur="500"/>
                                        <p:tgtEl>
                                          <p:spTgt spid="475"/>
                                        </p:tgtEl>
                                      </p:cBhvr>
                                    </p:animEffect>
                                  </p:childTnLst>
                                </p:cTn>
                              </p:par>
                            </p:childTnLst>
                          </p:cTn>
                        </p:par>
                        <p:par>
                          <p:cTn id="316" fill="hold">
                            <p:stCondLst>
                              <p:cond delay="39000"/>
                            </p:stCondLst>
                            <p:childTnLst>
                              <p:par>
                                <p:cTn id="317" presetID="22" presetClass="entr" presetSubtype="8" fill="hold" grpId="0" nodeType="afterEffect">
                                  <p:stCondLst>
                                    <p:cond delay="0"/>
                                  </p:stCondLst>
                                  <p:childTnLst>
                                    <p:set>
                                      <p:cBhvr>
                                        <p:cTn id="318" dur="1" fill="hold">
                                          <p:stCondLst>
                                            <p:cond delay="0"/>
                                          </p:stCondLst>
                                        </p:cTn>
                                        <p:tgtEl>
                                          <p:spTgt spid="505"/>
                                        </p:tgtEl>
                                        <p:attrNameLst>
                                          <p:attrName>style.visibility</p:attrName>
                                        </p:attrNameLst>
                                      </p:cBhvr>
                                      <p:to>
                                        <p:strVal val="visible"/>
                                      </p:to>
                                    </p:set>
                                    <p:animEffect transition="in" filter="wipe(left)">
                                      <p:cBhvr>
                                        <p:cTn id="319" dur="500"/>
                                        <p:tgtEl>
                                          <p:spTgt spid="505"/>
                                        </p:tgtEl>
                                      </p:cBhvr>
                                    </p:animEffect>
                                  </p:childTnLst>
                                </p:cTn>
                              </p:par>
                            </p:childTnLst>
                          </p:cTn>
                        </p:par>
                        <p:par>
                          <p:cTn id="320" fill="hold">
                            <p:stCondLst>
                              <p:cond delay="39500"/>
                            </p:stCondLst>
                            <p:childTnLst>
                              <p:par>
                                <p:cTn id="321" presetID="22" presetClass="entr" presetSubtype="8" fill="hold" nodeType="afterEffect">
                                  <p:stCondLst>
                                    <p:cond delay="0"/>
                                  </p:stCondLst>
                                  <p:childTnLst>
                                    <p:set>
                                      <p:cBhvr>
                                        <p:cTn id="322" dur="1" fill="hold">
                                          <p:stCondLst>
                                            <p:cond delay="0"/>
                                          </p:stCondLst>
                                        </p:cTn>
                                        <p:tgtEl>
                                          <p:spTgt spid="506"/>
                                        </p:tgtEl>
                                        <p:attrNameLst>
                                          <p:attrName>style.visibility</p:attrName>
                                        </p:attrNameLst>
                                      </p:cBhvr>
                                      <p:to>
                                        <p:strVal val="visible"/>
                                      </p:to>
                                    </p:set>
                                    <p:animEffect transition="in" filter="wipe(left)">
                                      <p:cBhvr>
                                        <p:cTn id="323" dur="500"/>
                                        <p:tgtEl>
                                          <p:spTgt spid="506"/>
                                        </p:tgtEl>
                                      </p:cBhvr>
                                    </p:animEffect>
                                  </p:childTnLst>
                                </p:cTn>
                              </p:par>
                            </p:childTnLst>
                          </p:cTn>
                        </p:par>
                        <p:par>
                          <p:cTn id="324" fill="hold">
                            <p:stCondLst>
                              <p:cond delay="40000"/>
                            </p:stCondLst>
                            <p:childTnLst>
                              <p:par>
                                <p:cTn id="325" presetID="22" presetClass="entr" presetSubtype="8" fill="hold" grpId="0" nodeType="afterEffect">
                                  <p:stCondLst>
                                    <p:cond delay="0"/>
                                  </p:stCondLst>
                                  <p:childTnLst>
                                    <p:set>
                                      <p:cBhvr>
                                        <p:cTn id="326" dur="1" fill="hold">
                                          <p:stCondLst>
                                            <p:cond delay="0"/>
                                          </p:stCondLst>
                                        </p:cTn>
                                        <p:tgtEl>
                                          <p:spTgt spid="509"/>
                                        </p:tgtEl>
                                        <p:attrNameLst>
                                          <p:attrName>style.visibility</p:attrName>
                                        </p:attrNameLst>
                                      </p:cBhvr>
                                      <p:to>
                                        <p:strVal val="visible"/>
                                      </p:to>
                                    </p:set>
                                    <p:animEffect transition="in" filter="wipe(left)">
                                      <p:cBhvr>
                                        <p:cTn id="327" dur="500"/>
                                        <p:tgtEl>
                                          <p:spTgt spid="509"/>
                                        </p:tgtEl>
                                      </p:cBhvr>
                                    </p:animEffect>
                                  </p:childTnLst>
                                </p:cTn>
                              </p:par>
                            </p:childTnLst>
                          </p:cTn>
                        </p:par>
                        <p:par>
                          <p:cTn id="328" fill="hold">
                            <p:stCondLst>
                              <p:cond delay="40500"/>
                            </p:stCondLst>
                            <p:childTnLst>
                              <p:par>
                                <p:cTn id="329" presetID="22" presetClass="entr" presetSubtype="8" fill="hold" nodeType="afterEffect">
                                  <p:stCondLst>
                                    <p:cond delay="0"/>
                                  </p:stCondLst>
                                  <p:childTnLst>
                                    <p:set>
                                      <p:cBhvr>
                                        <p:cTn id="330" dur="1" fill="hold">
                                          <p:stCondLst>
                                            <p:cond delay="0"/>
                                          </p:stCondLst>
                                        </p:cTn>
                                        <p:tgtEl>
                                          <p:spTgt spid="510"/>
                                        </p:tgtEl>
                                        <p:attrNameLst>
                                          <p:attrName>style.visibility</p:attrName>
                                        </p:attrNameLst>
                                      </p:cBhvr>
                                      <p:to>
                                        <p:strVal val="visible"/>
                                      </p:to>
                                    </p:set>
                                    <p:animEffect transition="in" filter="wipe(left)">
                                      <p:cBhvr>
                                        <p:cTn id="331" dur="500"/>
                                        <p:tgtEl>
                                          <p:spTgt spid="510"/>
                                        </p:tgtEl>
                                      </p:cBhvr>
                                    </p:animEffect>
                                  </p:childTnLst>
                                </p:cTn>
                              </p:par>
                            </p:childTnLst>
                          </p:cTn>
                        </p:par>
                        <p:par>
                          <p:cTn id="332" fill="hold">
                            <p:stCondLst>
                              <p:cond delay="41000"/>
                            </p:stCondLst>
                            <p:childTnLst>
                              <p:par>
                                <p:cTn id="333" presetID="22" presetClass="entr" presetSubtype="8" fill="hold" grpId="0" nodeType="afterEffect">
                                  <p:stCondLst>
                                    <p:cond delay="0"/>
                                  </p:stCondLst>
                                  <p:childTnLst>
                                    <p:set>
                                      <p:cBhvr>
                                        <p:cTn id="334" dur="1" fill="hold">
                                          <p:stCondLst>
                                            <p:cond delay="0"/>
                                          </p:stCondLst>
                                        </p:cTn>
                                        <p:tgtEl>
                                          <p:spTgt spid="513"/>
                                        </p:tgtEl>
                                        <p:attrNameLst>
                                          <p:attrName>style.visibility</p:attrName>
                                        </p:attrNameLst>
                                      </p:cBhvr>
                                      <p:to>
                                        <p:strVal val="visible"/>
                                      </p:to>
                                    </p:set>
                                    <p:animEffect transition="in" filter="wipe(left)">
                                      <p:cBhvr>
                                        <p:cTn id="335" dur="500"/>
                                        <p:tgtEl>
                                          <p:spTgt spid="513"/>
                                        </p:tgtEl>
                                      </p:cBhvr>
                                    </p:animEffect>
                                  </p:childTnLst>
                                </p:cTn>
                              </p:par>
                            </p:childTnLst>
                          </p:cTn>
                        </p:par>
                        <p:par>
                          <p:cTn id="336" fill="hold">
                            <p:stCondLst>
                              <p:cond delay="41500"/>
                            </p:stCondLst>
                            <p:childTnLst>
                              <p:par>
                                <p:cTn id="337" presetID="22" presetClass="entr" presetSubtype="8" fill="hold" nodeType="afterEffect">
                                  <p:stCondLst>
                                    <p:cond delay="0"/>
                                  </p:stCondLst>
                                  <p:childTnLst>
                                    <p:set>
                                      <p:cBhvr>
                                        <p:cTn id="338" dur="1" fill="hold">
                                          <p:stCondLst>
                                            <p:cond delay="0"/>
                                          </p:stCondLst>
                                        </p:cTn>
                                        <p:tgtEl>
                                          <p:spTgt spid="514"/>
                                        </p:tgtEl>
                                        <p:attrNameLst>
                                          <p:attrName>style.visibility</p:attrName>
                                        </p:attrNameLst>
                                      </p:cBhvr>
                                      <p:to>
                                        <p:strVal val="visible"/>
                                      </p:to>
                                    </p:set>
                                    <p:animEffect transition="in" filter="wipe(left)">
                                      <p:cBhvr>
                                        <p:cTn id="339" dur="500"/>
                                        <p:tgtEl>
                                          <p:spTgt spid="514"/>
                                        </p:tgtEl>
                                      </p:cBhvr>
                                    </p:animEffect>
                                  </p:childTnLst>
                                </p:cTn>
                              </p:par>
                            </p:childTnLst>
                          </p:cTn>
                        </p:par>
                        <p:par>
                          <p:cTn id="340" fill="hold">
                            <p:stCondLst>
                              <p:cond delay="42000"/>
                            </p:stCondLst>
                            <p:childTnLst>
                              <p:par>
                                <p:cTn id="341" presetID="22" presetClass="entr" presetSubtype="8" fill="hold" grpId="0" nodeType="afterEffect">
                                  <p:stCondLst>
                                    <p:cond delay="0"/>
                                  </p:stCondLst>
                                  <p:childTnLst>
                                    <p:set>
                                      <p:cBhvr>
                                        <p:cTn id="342" dur="1" fill="hold">
                                          <p:stCondLst>
                                            <p:cond delay="0"/>
                                          </p:stCondLst>
                                        </p:cTn>
                                        <p:tgtEl>
                                          <p:spTgt spid="516"/>
                                        </p:tgtEl>
                                        <p:attrNameLst>
                                          <p:attrName>style.visibility</p:attrName>
                                        </p:attrNameLst>
                                      </p:cBhvr>
                                      <p:to>
                                        <p:strVal val="visible"/>
                                      </p:to>
                                    </p:set>
                                    <p:animEffect transition="in" filter="wipe(left)">
                                      <p:cBhvr>
                                        <p:cTn id="343" dur="500"/>
                                        <p:tgtEl>
                                          <p:spTgt spid="516"/>
                                        </p:tgtEl>
                                      </p:cBhvr>
                                    </p:animEffect>
                                  </p:childTnLst>
                                </p:cTn>
                              </p:par>
                            </p:childTnLst>
                          </p:cTn>
                        </p:par>
                        <p:par>
                          <p:cTn id="344" fill="hold">
                            <p:stCondLst>
                              <p:cond delay="42500"/>
                            </p:stCondLst>
                            <p:childTnLst>
                              <p:par>
                                <p:cTn id="345" presetID="22" presetClass="entr" presetSubtype="8" fill="hold" nodeType="afterEffect">
                                  <p:stCondLst>
                                    <p:cond delay="0"/>
                                  </p:stCondLst>
                                  <p:childTnLst>
                                    <p:set>
                                      <p:cBhvr>
                                        <p:cTn id="346" dur="1" fill="hold">
                                          <p:stCondLst>
                                            <p:cond delay="0"/>
                                          </p:stCondLst>
                                        </p:cTn>
                                        <p:tgtEl>
                                          <p:spTgt spid="517"/>
                                        </p:tgtEl>
                                        <p:attrNameLst>
                                          <p:attrName>style.visibility</p:attrName>
                                        </p:attrNameLst>
                                      </p:cBhvr>
                                      <p:to>
                                        <p:strVal val="visible"/>
                                      </p:to>
                                    </p:set>
                                    <p:animEffect transition="in" filter="wipe(left)">
                                      <p:cBhvr>
                                        <p:cTn id="347" dur="500"/>
                                        <p:tgtEl>
                                          <p:spTgt spid="517"/>
                                        </p:tgtEl>
                                      </p:cBhvr>
                                    </p:animEffect>
                                  </p:childTnLst>
                                </p:cTn>
                              </p:par>
                            </p:childTnLst>
                          </p:cTn>
                        </p:par>
                        <p:par>
                          <p:cTn id="348" fill="hold">
                            <p:stCondLst>
                              <p:cond delay="43000"/>
                            </p:stCondLst>
                            <p:childTnLst>
                              <p:par>
                                <p:cTn id="349" presetID="22" presetClass="entr" presetSubtype="8" fill="hold" grpId="0" nodeType="afterEffect">
                                  <p:stCondLst>
                                    <p:cond delay="0"/>
                                  </p:stCondLst>
                                  <p:childTnLst>
                                    <p:set>
                                      <p:cBhvr>
                                        <p:cTn id="350" dur="1" fill="hold">
                                          <p:stCondLst>
                                            <p:cond delay="0"/>
                                          </p:stCondLst>
                                        </p:cTn>
                                        <p:tgtEl>
                                          <p:spTgt spid="520"/>
                                        </p:tgtEl>
                                        <p:attrNameLst>
                                          <p:attrName>style.visibility</p:attrName>
                                        </p:attrNameLst>
                                      </p:cBhvr>
                                      <p:to>
                                        <p:strVal val="visible"/>
                                      </p:to>
                                    </p:set>
                                    <p:animEffect transition="in" filter="wipe(left)">
                                      <p:cBhvr>
                                        <p:cTn id="351" dur="500"/>
                                        <p:tgtEl>
                                          <p:spTgt spid="520"/>
                                        </p:tgtEl>
                                      </p:cBhvr>
                                    </p:animEffect>
                                  </p:childTnLst>
                                </p:cTn>
                              </p:par>
                            </p:childTnLst>
                          </p:cTn>
                        </p:par>
                        <p:par>
                          <p:cTn id="352" fill="hold">
                            <p:stCondLst>
                              <p:cond delay="43500"/>
                            </p:stCondLst>
                            <p:childTnLst>
                              <p:par>
                                <p:cTn id="353" presetID="22" presetClass="entr" presetSubtype="8" fill="hold" nodeType="afterEffect">
                                  <p:stCondLst>
                                    <p:cond delay="0"/>
                                  </p:stCondLst>
                                  <p:childTnLst>
                                    <p:set>
                                      <p:cBhvr>
                                        <p:cTn id="354" dur="1" fill="hold">
                                          <p:stCondLst>
                                            <p:cond delay="0"/>
                                          </p:stCondLst>
                                        </p:cTn>
                                        <p:tgtEl>
                                          <p:spTgt spid="521"/>
                                        </p:tgtEl>
                                        <p:attrNameLst>
                                          <p:attrName>style.visibility</p:attrName>
                                        </p:attrNameLst>
                                      </p:cBhvr>
                                      <p:to>
                                        <p:strVal val="visible"/>
                                      </p:to>
                                    </p:set>
                                    <p:animEffect transition="in" filter="wipe(left)">
                                      <p:cBhvr>
                                        <p:cTn id="355" dur="500"/>
                                        <p:tgtEl>
                                          <p:spTgt spid="521"/>
                                        </p:tgtEl>
                                      </p:cBhvr>
                                    </p:animEffect>
                                  </p:childTnLst>
                                </p:cTn>
                              </p:par>
                            </p:childTnLst>
                          </p:cTn>
                        </p:par>
                        <p:par>
                          <p:cTn id="356" fill="hold">
                            <p:stCondLst>
                              <p:cond delay="44000"/>
                            </p:stCondLst>
                            <p:childTnLst>
                              <p:par>
                                <p:cTn id="357" presetID="22" presetClass="entr" presetSubtype="8" fill="hold" grpId="0" nodeType="afterEffect">
                                  <p:stCondLst>
                                    <p:cond delay="0"/>
                                  </p:stCondLst>
                                  <p:childTnLst>
                                    <p:set>
                                      <p:cBhvr>
                                        <p:cTn id="358" dur="1" fill="hold">
                                          <p:stCondLst>
                                            <p:cond delay="0"/>
                                          </p:stCondLst>
                                        </p:cTn>
                                        <p:tgtEl>
                                          <p:spTgt spid="523"/>
                                        </p:tgtEl>
                                        <p:attrNameLst>
                                          <p:attrName>style.visibility</p:attrName>
                                        </p:attrNameLst>
                                      </p:cBhvr>
                                      <p:to>
                                        <p:strVal val="visible"/>
                                      </p:to>
                                    </p:set>
                                    <p:animEffect transition="in" filter="wipe(left)">
                                      <p:cBhvr>
                                        <p:cTn id="359" dur="500"/>
                                        <p:tgtEl>
                                          <p:spTgt spid="523"/>
                                        </p:tgtEl>
                                      </p:cBhvr>
                                    </p:animEffect>
                                  </p:childTnLst>
                                </p:cTn>
                              </p:par>
                            </p:childTnLst>
                          </p:cTn>
                        </p:par>
                        <p:par>
                          <p:cTn id="360" fill="hold">
                            <p:stCondLst>
                              <p:cond delay="44500"/>
                            </p:stCondLst>
                            <p:childTnLst>
                              <p:par>
                                <p:cTn id="361" presetID="22" presetClass="entr" presetSubtype="8" fill="hold" nodeType="afterEffect">
                                  <p:stCondLst>
                                    <p:cond delay="0"/>
                                  </p:stCondLst>
                                  <p:childTnLst>
                                    <p:set>
                                      <p:cBhvr>
                                        <p:cTn id="362" dur="1" fill="hold">
                                          <p:stCondLst>
                                            <p:cond delay="0"/>
                                          </p:stCondLst>
                                        </p:cTn>
                                        <p:tgtEl>
                                          <p:spTgt spid="524"/>
                                        </p:tgtEl>
                                        <p:attrNameLst>
                                          <p:attrName>style.visibility</p:attrName>
                                        </p:attrNameLst>
                                      </p:cBhvr>
                                      <p:to>
                                        <p:strVal val="visible"/>
                                      </p:to>
                                    </p:set>
                                    <p:animEffect transition="in" filter="wipe(left)">
                                      <p:cBhvr>
                                        <p:cTn id="363" dur="500"/>
                                        <p:tgtEl>
                                          <p:spTgt spid="524"/>
                                        </p:tgtEl>
                                      </p:cBhvr>
                                    </p:animEffect>
                                  </p:childTnLst>
                                </p:cTn>
                              </p:par>
                            </p:childTnLst>
                          </p:cTn>
                        </p:par>
                        <p:par>
                          <p:cTn id="364" fill="hold">
                            <p:stCondLst>
                              <p:cond delay="45000"/>
                            </p:stCondLst>
                            <p:childTnLst>
                              <p:par>
                                <p:cTn id="365" presetID="22" presetClass="entr" presetSubtype="8" fill="hold" grpId="0" nodeType="afterEffect">
                                  <p:stCondLst>
                                    <p:cond delay="0"/>
                                  </p:stCondLst>
                                  <p:childTnLst>
                                    <p:set>
                                      <p:cBhvr>
                                        <p:cTn id="366" dur="1" fill="hold">
                                          <p:stCondLst>
                                            <p:cond delay="0"/>
                                          </p:stCondLst>
                                        </p:cTn>
                                        <p:tgtEl>
                                          <p:spTgt spid="526"/>
                                        </p:tgtEl>
                                        <p:attrNameLst>
                                          <p:attrName>style.visibility</p:attrName>
                                        </p:attrNameLst>
                                      </p:cBhvr>
                                      <p:to>
                                        <p:strVal val="visible"/>
                                      </p:to>
                                    </p:set>
                                    <p:animEffect transition="in" filter="wipe(left)">
                                      <p:cBhvr>
                                        <p:cTn id="367" dur="500"/>
                                        <p:tgtEl>
                                          <p:spTgt spid="526"/>
                                        </p:tgtEl>
                                      </p:cBhvr>
                                    </p:animEffect>
                                  </p:childTnLst>
                                </p:cTn>
                              </p:par>
                            </p:childTnLst>
                          </p:cTn>
                        </p:par>
                        <p:par>
                          <p:cTn id="368" fill="hold">
                            <p:stCondLst>
                              <p:cond delay="45500"/>
                            </p:stCondLst>
                            <p:childTnLst>
                              <p:par>
                                <p:cTn id="369" presetID="22" presetClass="entr" presetSubtype="8" fill="hold" nodeType="afterEffect">
                                  <p:stCondLst>
                                    <p:cond delay="0"/>
                                  </p:stCondLst>
                                  <p:childTnLst>
                                    <p:set>
                                      <p:cBhvr>
                                        <p:cTn id="370" dur="1" fill="hold">
                                          <p:stCondLst>
                                            <p:cond delay="0"/>
                                          </p:stCondLst>
                                        </p:cTn>
                                        <p:tgtEl>
                                          <p:spTgt spid="527"/>
                                        </p:tgtEl>
                                        <p:attrNameLst>
                                          <p:attrName>style.visibility</p:attrName>
                                        </p:attrNameLst>
                                      </p:cBhvr>
                                      <p:to>
                                        <p:strVal val="visible"/>
                                      </p:to>
                                    </p:set>
                                    <p:animEffect transition="in" filter="wipe(left)">
                                      <p:cBhvr>
                                        <p:cTn id="371" dur="500"/>
                                        <p:tgtEl>
                                          <p:spTgt spid="527"/>
                                        </p:tgtEl>
                                      </p:cBhvr>
                                    </p:animEffect>
                                  </p:childTnLst>
                                </p:cTn>
                              </p:par>
                            </p:childTnLst>
                          </p:cTn>
                        </p:par>
                        <p:par>
                          <p:cTn id="372" fill="hold">
                            <p:stCondLst>
                              <p:cond delay="46000"/>
                            </p:stCondLst>
                            <p:childTnLst>
                              <p:par>
                                <p:cTn id="373" presetID="22" presetClass="entr" presetSubtype="8" fill="hold" grpId="0" nodeType="afterEffect">
                                  <p:stCondLst>
                                    <p:cond delay="0"/>
                                  </p:stCondLst>
                                  <p:childTnLst>
                                    <p:set>
                                      <p:cBhvr>
                                        <p:cTn id="374" dur="1" fill="hold">
                                          <p:stCondLst>
                                            <p:cond delay="0"/>
                                          </p:stCondLst>
                                        </p:cTn>
                                        <p:tgtEl>
                                          <p:spTgt spid="529"/>
                                        </p:tgtEl>
                                        <p:attrNameLst>
                                          <p:attrName>style.visibility</p:attrName>
                                        </p:attrNameLst>
                                      </p:cBhvr>
                                      <p:to>
                                        <p:strVal val="visible"/>
                                      </p:to>
                                    </p:set>
                                    <p:animEffect transition="in" filter="wipe(left)">
                                      <p:cBhvr>
                                        <p:cTn id="375" dur="500"/>
                                        <p:tgtEl>
                                          <p:spTgt spid="529"/>
                                        </p:tgtEl>
                                      </p:cBhvr>
                                    </p:animEffect>
                                  </p:childTnLst>
                                </p:cTn>
                              </p:par>
                            </p:childTnLst>
                          </p:cTn>
                        </p:par>
                        <p:par>
                          <p:cTn id="376" fill="hold">
                            <p:stCondLst>
                              <p:cond delay="46500"/>
                            </p:stCondLst>
                            <p:childTnLst>
                              <p:par>
                                <p:cTn id="377" presetID="22" presetClass="entr" presetSubtype="8" fill="hold" nodeType="afterEffect">
                                  <p:stCondLst>
                                    <p:cond delay="0"/>
                                  </p:stCondLst>
                                  <p:childTnLst>
                                    <p:set>
                                      <p:cBhvr>
                                        <p:cTn id="378" dur="1" fill="hold">
                                          <p:stCondLst>
                                            <p:cond delay="0"/>
                                          </p:stCondLst>
                                        </p:cTn>
                                        <p:tgtEl>
                                          <p:spTgt spid="530"/>
                                        </p:tgtEl>
                                        <p:attrNameLst>
                                          <p:attrName>style.visibility</p:attrName>
                                        </p:attrNameLst>
                                      </p:cBhvr>
                                      <p:to>
                                        <p:strVal val="visible"/>
                                      </p:to>
                                    </p:set>
                                    <p:animEffect transition="in" filter="wipe(left)">
                                      <p:cBhvr>
                                        <p:cTn id="379" dur="500"/>
                                        <p:tgtEl>
                                          <p:spTgt spid="530"/>
                                        </p:tgtEl>
                                      </p:cBhvr>
                                    </p:animEffect>
                                  </p:childTnLst>
                                </p:cTn>
                              </p:par>
                            </p:childTnLst>
                          </p:cTn>
                        </p:par>
                        <p:par>
                          <p:cTn id="380" fill="hold">
                            <p:stCondLst>
                              <p:cond delay="47000"/>
                            </p:stCondLst>
                            <p:childTnLst>
                              <p:par>
                                <p:cTn id="381" presetID="22" presetClass="entr" presetSubtype="8" fill="hold" grpId="0" nodeType="afterEffect">
                                  <p:stCondLst>
                                    <p:cond delay="0"/>
                                  </p:stCondLst>
                                  <p:childTnLst>
                                    <p:set>
                                      <p:cBhvr>
                                        <p:cTn id="382" dur="1" fill="hold">
                                          <p:stCondLst>
                                            <p:cond delay="0"/>
                                          </p:stCondLst>
                                        </p:cTn>
                                        <p:tgtEl>
                                          <p:spTgt spid="539"/>
                                        </p:tgtEl>
                                        <p:attrNameLst>
                                          <p:attrName>style.visibility</p:attrName>
                                        </p:attrNameLst>
                                      </p:cBhvr>
                                      <p:to>
                                        <p:strVal val="visible"/>
                                      </p:to>
                                    </p:set>
                                    <p:animEffect transition="in" filter="wipe(left)">
                                      <p:cBhvr>
                                        <p:cTn id="383" dur="500"/>
                                        <p:tgtEl>
                                          <p:spTgt spid="539"/>
                                        </p:tgtEl>
                                      </p:cBhvr>
                                    </p:animEffect>
                                  </p:childTnLst>
                                </p:cTn>
                              </p:par>
                            </p:childTnLst>
                          </p:cTn>
                        </p:par>
                        <p:par>
                          <p:cTn id="384" fill="hold">
                            <p:stCondLst>
                              <p:cond delay="47500"/>
                            </p:stCondLst>
                            <p:childTnLst>
                              <p:par>
                                <p:cTn id="385" presetID="22" presetClass="entr" presetSubtype="8" fill="hold" nodeType="afterEffect">
                                  <p:stCondLst>
                                    <p:cond delay="0"/>
                                  </p:stCondLst>
                                  <p:childTnLst>
                                    <p:set>
                                      <p:cBhvr>
                                        <p:cTn id="386" dur="1" fill="hold">
                                          <p:stCondLst>
                                            <p:cond delay="0"/>
                                          </p:stCondLst>
                                        </p:cTn>
                                        <p:tgtEl>
                                          <p:spTgt spid="541"/>
                                        </p:tgtEl>
                                        <p:attrNameLst>
                                          <p:attrName>style.visibility</p:attrName>
                                        </p:attrNameLst>
                                      </p:cBhvr>
                                      <p:to>
                                        <p:strVal val="visible"/>
                                      </p:to>
                                    </p:set>
                                    <p:animEffect transition="in" filter="wipe(left)">
                                      <p:cBhvr>
                                        <p:cTn id="387" dur="500"/>
                                        <p:tgtEl>
                                          <p:spTgt spid="541"/>
                                        </p:tgtEl>
                                      </p:cBhvr>
                                    </p:animEffect>
                                  </p:childTnLst>
                                </p:cTn>
                              </p:par>
                            </p:childTnLst>
                          </p:cTn>
                        </p:par>
                        <p:par>
                          <p:cTn id="388" fill="hold">
                            <p:stCondLst>
                              <p:cond delay="48000"/>
                            </p:stCondLst>
                            <p:childTnLst>
                              <p:par>
                                <p:cTn id="389" presetID="22" presetClass="entr" presetSubtype="8" fill="hold" grpId="0" nodeType="afterEffect">
                                  <p:stCondLst>
                                    <p:cond delay="0"/>
                                  </p:stCondLst>
                                  <p:childTnLst>
                                    <p:set>
                                      <p:cBhvr>
                                        <p:cTn id="390" dur="1" fill="hold">
                                          <p:stCondLst>
                                            <p:cond delay="0"/>
                                          </p:stCondLst>
                                        </p:cTn>
                                        <p:tgtEl>
                                          <p:spTgt spid="540"/>
                                        </p:tgtEl>
                                        <p:attrNameLst>
                                          <p:attrName>style.visibility</p:attrName>
                                        </p:attrNameLst>
                                      </p:cBhvr>
                                      <p:to>
                                        <p:strVal val="visible"/>
                                      </p:to>
                                    </p:set>
                                    <p:animEffect transition="in" filter="wipe(left)">
                                      <p:cBhvr>
                                        <p:cTn id="391" dur="500"/>
                                        <p:tgtEl>
                                          <p:spTgt spid="540"/>
                                        </p:tgtEl>
                                      </p:cBhvr>
                                    </p:animEffect>
                                  </p:childTnLst>
                                </p:cTn>
                              </p:par>
                            </p:childTnLst>
                          </p:cTn>
                        </p:par>
                        <p:par>
                          <p:cTn id="392" fill="hold">
                            <p:stCondLst>
                              <p:cond delay="48500"/>
                            </p:stCondLst>
                            <p:childTnLst>
                              <p:par>
                                <p:cTn id="393" presetID="22" presetClass="entr" presetSubtype="8" fill="hold" grpId="0" nodeType="afterEffect">
                                  <p:stCondLst>
                                    <p:cond delay="0"/>
                                  </p:stCondLst>
                                  <p:childTnLst>
                                    <p:set>
                                      <p:cBhvr>
                                        <p:cTn id="394" dur="1" fill="hold">
                                          <p:stCondLst>
                                            <p:cond delay="0"/>
                                          </p:stCondLst>
                                        </p:cTn>
                                        <p:tgtEl>
                                          <p:spTgt spid="542"/>
                                        </p:tgtEl>
                                        <p:attrNameLst>
                                          <p:attrName>style.visibility</p:attrName>
                                        </p:attrNameLst>
                                      </p:cBhvr>
                                      <p:to>
                                        <p:strVal val="visible"/>
                                      </p:to>
                                    </p:set>
                                    <p:animEffect transition="in" filter="wipe(left)">
                                      <p:cBhvr>
                                        <p:cTn id="395" dur="500"/>
                                        <p:tgtEl>
                                          <p:spTgt spid="542"/>
                                        </p:tgtEl>
                                      </p:cBhvr>
                                    </p:animEffect>
                                  </p:childTnLst>
                                </p:cTn>
                              </p:par>
                            </p:childTnLst>
                          </p:cTn>
                        </p:par>
                        <p:par>
                          <p:cTn id="396" fill="hold">
                            <p:stCondLst>
                              <p:cond delay="49000"/>
                            </p:stCondLst>
                            <p:childTnLst>
                              <p:par>
                                <p:cTn id="397" presetID="22" presetClass="entr" presetSubtype="8" fill="hold" nodeType="afterEffect">
                                  <p:stCondLst>
                                    <p:cond delay="0"/>
                                  </p:stCondLst>
                                  <p:childTnLst>
                                    <p:set>
                                      <p:cBhvr>
                                        <p:cTn id="398" dur="1" fill="hold">
                                          <p:stCondLst>
                                            <p:cond delay="0"/>
                                          </p:stCondLst>
                                        </p:cTn>
                                        <p:tgtEl>
                                          <p:spTgt spid="543"/>
                                        </p:tgtEl>
                                        <p:attrNameLst>
                                          <p:attrName>style.visibility</p:attrName>
                                        </p:attrNameLst>
                                      </p:cBhvr>
                                      <p:to>
                                        <p:strVal val="visible"/>
                                      </p:to>
                                    </p:set>
                                    <p:animEffect transition="in" filter="wipe(left)">
                                      <p:cBhvr>
                                        <p:cTn id="399" dur="500"/>
                                        <p:tgtEl>
                                          <p:spTgt spid="543"/>
                                        </p:tgtEl>
                                      </p:cBhvr>
                                    </p:animEffect>
                                  </p:childTnLst>
                                </p:cTn>
                              </p:par>
                            </p:childTnLst>
                          </p:cTn>
                        </p:par>
                        <p:par>
                          <p:cTn id="400" fill="hold">
                            <p:stCondLst>
                              <p:cond delay="49500"/>
                            </p:stCondLst>
                            <p:childTnLst>
                              <p:par>
                                <p:cTn id="401" presetID="22" presetClass="entr" presetSubtype="8" fill="hold" grpId="0" nodeType="afterEffect">
                                  <p:stCondLst>
                                    <p:cond delay="0"/>
                                  </p:stCondLst>
                                  <p:childTnLst>
                                    <p:set>
                                      <p:cBhvr>
                                        <p:cTn id="402" dur="1" fill="hold">
                                          <p:stCondLst>
                                            <p:cond delay="0"/>
                                          </p:stCondLst>
                                        </p:cTn>
                                        <p:tgtEl>
                                          <p:spTgt spid="544"/>
                                        </p:tgtEl>
                                        <p:attrNameLst>
                                          <p:attrName>style.visibility</p:attrName>
                                        </p:attrNameLst>
                                      </p:cBhvr>
                                      <p:to>
                                        <p:strVal val="visible"/>
                                      </p:to>
                                    </p:set>
                                    <p:animEffect transition="in" filter="wipe(left)">
                                      <p:cBhvr>
                                        <p:cTn id="403" dur="500"/>
                                        <p:tgtEl>
                                          <p:spTgt spid="544"/>
                                        </p:tgtEl>
                                      </p:cBhvr>
                                    </p:animEffect>
                                  </p:childTnLst>
                                </p:cTn>
                              </p:par>
                            </p:childTnLst>
                          </p:cTn>
                        </p:par>
                        <p:par>
                          <p:cTn id="404" fill="hold">
                            <p:stCondLst>
                              <p:cond delay="50000"/>
                            </p:stCondLst>
                            <p:childTnLst>
                              <p:par>
                                <p:cTn id="405" presetID="22" presetClass="entr" presetSubtype="8" fill="hold" nodeType="afterEffect">
                                  <p:stCondLst>
                                    <p:cond delay="0"/>
                                  </p:stCondLst>
                                  <p:childTnLst>
                                    <p:set>
                                      <p:cBhvr>
                                        <p:cTn id="406" dur="1" fill="hold">
                                          <p:stCondLst>
                                            <p:cond delay="0"/>
                                          </p:stCondLst>
                                        </p:cTn>
                                        <p:tgtEl>
                                          <p:spTgt spid="545"/>
                                        </p:tgtEl>
                                        <p:attrNameLst>
                                          <p:attrName>style.visibility</p:attrName>
                                        </p:attrNameLst>
                                      </p:cBhvr>
                                      <p:to>
                                        <p:strVal val="visible"/>
                                      </p:to>
                                    </p:set>
                                    <p:animEffect transition="in" filter="wipe(left)">
                                      <p:cBhvr>
                                        <p:cTn id="407" dur="500"/>
                                        <p:tgtEl>
                                          <p:spTgt spid="545"/>
                                        </p:tgtEl>
                                      </p:cBhvr>
                                    </p:animEffect>
                                  </p:childTnLst>
                                </p:cTn>
                              </p:par>
                            </p:childTnLst>
                          </p:cTn>
                        </p:par>
                        <p:par>
                          <p:cTn id="408" fill="hold">
                            <p:stCondLst>
                              <p:cond delay="50500"/>
                            </p:stCondLst>
                            <p:childTnLst>
                              <p:par>
                                <p:cTn id="409" presetID="22" presetClass="entr" presetSubtype="8" fill="hold" grpId="0" nodeType="afterEffect">
                                  <p:stCondLst>
                                    <p:cond delay="0"/>
                                  </p:stCondLst>
                                  <p:childTnLst>
                                    <p:set>
                                      <p:cBhvr>
                                        <p:cTn id="410" dur="1" fill="hold">
                                          <p:stCondLst>
                                            <p:cond delay="0"/>
                                          </p:stCondLst>
                                        </p:cTn>
                                        <p:tgtEl>
                                          <p:spTgt spid="546"/>
                                        </p:tgtEl>
                                        <p:attrNameLst>
                                          <p:attrName>style.visibility</p:attrName>
                                        </p:attrNameLst>
                                      </p:cBhvr>
                                      <p:to>
                                        <p:strVal val="visible"/>
                                      </p:to>
                                    </p:set>
                                    <p:animEffect transition="in" filter="wipe(left)">
                                      <p:cBhvr>
                                        <p:cTn id="411" dur="500"/>
                                        <p:tgtEl>
                                          <p:spTgt spid="546"/>
                                        </p:tgtEl>
                                      </p:cBhvr>
                                    </p:animEffect>
                                  </p:childTnLst>
                                </p:cTn>
                              </p:par>
                            </p:childTnLst>
                          </p:cTn>
                        </p:par>
                        <p:par>
                          <p:cTn id="412" fill="hold">
                            <p:stCondLst>
                              <p:cond delay="51000"/>
                            </p:stCondLst>
                            <p:childTnLst>
                              <p:par>
                                <p:cTn id="413" presetID="22" presetClass="entr" presetSubtype="8" fill="hold" nodeType="afterEffect">
                                  <p:stCondLst>
                                    <p:cond delay="0"/>
                                  </p:stCondLst>
                                  <p:childTnLst>
                                    <p:set>
                                      <p:cBhvr>
                                        <p:cTn id="414" dur="1" fill="hold">
                                          <p:stCondLst>
                                            <p:cond delay="0"/>
                                          </p:stCondLst>
                                        </p:cTn>
                                        <p:tgtEl>
                                          <p:spTgt spid="547"/>
                                        </p:tgtEl>
                                        <p:attrNameLst>
                                          <p:attrName>style.visibility</p:attrName>
                                        </p:attrNameLst>
                                      </p:cBhvr>
                                      <p:to>
                                        <p:strVal val="visible"/>
                                      </p:to>
                                    </p:set>
                                    <p:animEffect transition="in" filter="wipe(left)">
                                      <p:cBhvr>
                                        <p:cTn id="415" dur="500"/>
                                        <p:tgtEl>
                                          <p:spTgt spid="547"/>
                                        </p:tgtEl>
                                      </p:cBhvr>
                                    </p:animEffect>
                                  </p:childTnLst>
                                </p:cTn>
                              </p:par>
                            </p:childTnLst>
                          </p:cTn>
                        </p:par>
                        <p:par>
                          <p:cTn id="416" fill="hold">
                            <p:stCondLst>
                              <p:cond delay="51500"/>
                            </p:stCondLst>
                            <p:childTnLst>
                              <p:par>
                                <p:cTn id="417" presetID="22" presetClass="entr" presetSubtype="8" fill="hold" grpId="0" nodeType="afterEffect">
                                  <p:stCondLst>
                                    <p:cond delay="0"/>
                                  </p:stCondLst>
                                  <p:childTnLst>
                                    <p:set>
                                      <p:cBhvr>
                                        <p:cTn id="418" dur="1" fill="hold">
                                          <p:stCondLst>
                                            <p:cond delay="0"/>
                                          </p:stCondLst>
                                        </p:cTn>
                                        <p:tgtEl>
                                          <p:spTgt spid="548"/>
                                        </p:tgtEl>
                                        <p:attrNameLst>
                                          <p:attrName>style.visibility</p:attrName>
                                        </p:attrNameLst>
                                      </p:cBhvr>
                                      <p:to>
                                        <p:strVal val="visible"/>
                                      </p:to>
                                    </p:set>
                                    <p:animEffect transition="in" filter="wipe(left)">
                                      <p:cBhvr>
                                        <p:cTn id="419" dur="500"/>
                                        <p:tgtEl>
                                          <p:spTgt spid="548"/>
                                        </p:tgtEl>
                                      </p:cBhvr>
                                    </p:animEffect>
                                  </p:childTnLst>
                                </p:cTn>
                              </p:par>
                            </p:childTnLst>
                          </p:cTn>
                        </p:par>
                        <p:par>
                          <p:cTn id="420" fill="hold">
                            <p:stCondLst>
                              <p:cond delay="52000"/>
                            </p:stCondLst>
                            <p:childTnLst>
                              <p:par>
                                <p:cTn id="421" presetID="22" presetClass="entr" presetSubtype="8" fill="hold" nodeType="afterEffect">
                                  <p:stCondLst>
                                    <p:cond delay="0"/>
                                  </p:stCondLst>
                                  <p:childTnLst>
                                    <p:set>
                                      <p:cBhvr>
                                        <p:cTn id="422" dur="1" fill="hold">
                                          <p:stCondLst>
                                            <p:cond delay="0"/>
                                          </p:stCondLst>
                                        </p:cTn>
                                        <p:tgtEl>
                                          <p:spTgt spid="549"/>
                                        </p:tgtEl>
                                        <p:attrNameLst>
                                          <p:attrName>style.visibility</p:attrName>
                                        </p:attrNameLst>
                                      </p:cBhvr>
                                      <p:to>
                                        <p:strVal val="visible"/>
                                      </p:to>
                                    </p:set>
                                    <p:animEffect transition="in" filter="wipe(left)">
                                      <p:cBhvr>
                                        <p:cTn id="423" dur="500"/>
                                        <p:tgtEl>
                                          <p:spTgt spid="549"/>
                                        </p:tgtEl>
                                      </p:cBhvr>
                                    </p:animEffect>
                                  </p:childTnLst>
                                </p:cTn>
                              </p:par>
                            </p:childTnLst>
                          </p:cTn>
                        </p:par>
                        <p:par>
                          <p:cTn id="424" fill="hold">
                            <p:stCondLst>
                              <p:cond delay="52500"/>
                            </p:stCondLst>
                            <p:childTnLst>
                              <p:par>
                                <p:cTn id="425" presetID="22" presetClass="entr" presetSubtype="8" fill="hold" grpId="0" nodeType="afterEffect">
                                  <p:stCondLst>
                                    <p:cond delay="0"/>
                                  </p:stCondLst>
                                  <p:childTnLst>
                                    <p:set>
                                      <p:cBhvr>
                                        <p:cTn id="426" dur="1" fill="hold">
                                          <p:stCondLst>
                                            <p:cond delay="0"/>
                                          </p:stCondLst>
                                        </p:cTn>
                                        <p:tgtEl>
                                          <p:spTgt spid="550"/>
                                        </p:tgtEl>
                                        <p:attrNameLst>
                                          <p:attrName>style.visibility</p:attrName>
                                        </p:attrNameLst>
                                      </p:cBhvr>
                                      <p:to>
                                        <p:strVal val="visible"/>
                                      </p:to>
                                    </p:set>
                                    <p:animEffect transition="in" filter="wipe(left)">
                                      <p:cBhvr>
                                        <p:cTn id="427" dur="500"/>
                                        <p:tgtEl>
                                          <p:spTgt spid="550"/>
                                        </p:tgtEl>
                                      </p:cBhvr>
                                    </p:animEffect>
                                  </p:childTnLst>
                                </p:cTn>
                              </p:par>
                            </p:childTnLst>
                          </p:cTn>
                        </p:par>
                        <p:par>
                          <p:cTn id="428" fill="hold">
                            <p:stCondLst>
                              <p:cond delay="53000"/>
                            </p:stCondLst>
                            <p:childTnLst>
                              <p:par>
                                <p:cTn id="429" presetID="22" presetClass="entr" presetSubtype="8" fill="hold" nodeType="afterEffect">
                                  <p:stCondLst>
                                    <p:cond delay="0"/>
                                  </p:stCondLst>
                                  <p:childTnLst>
                                    <p:set>
                                      <p:cBhvr>
                                        <p:cTn id="430" dur="1" fill="hold">
                                          <p:stCondLst>
                                            <p:cond delay="0"/>
                                          </p:stCondLst>
                                        </p:cTn>
                                        <p:tgtEl>
                                          <p:spTgt spid="551"/>
                                        </p:tgtEl>
                                        <p:attrNameLst>
                                          <p:attrName>style.visibility</p:attrName>
                                        </p:attrNameLst>
                                      </p:cBhvr>
                                      <p:to>
                                        <p:strVal val="visible"/>
                                      </p:to>
                                    </p:set>
                                    <p:animEffect transition="in" filter="wipe(left)">
                                      <p:cBhvr>
                                        <p:cTn id="431" dur="500"/>
                                        <p:tgtEl>
                                          <p:spTgt spid="551"/>
                                        </p:tgtEl>
                                      </p:cBhvr>
                                    </p:animEffect>
                                  </p:childTnLst>
                                </p:cTn>
                              </p:par>
                            </p:childTnLst>
                          </p:cTn>
                        </p:par>
                        <p:par>
                          <p:cTn id="432" fill="hold">
                            <p:stCondLst>
                              <p:cond delay="53500"/>
                            </p:stCondLst>
                            <p:childTnLst>
                              <p:par>
                                <p:cTn id="433" presetID="22" presetClass="entr" presetSubtype="8" fill="hold" grpId="0" nodeType="afterEffect">
                                  <p:stCondLst>
                                    <p:cond delay="0"/>
                                  </p:stCondLst>
                                  <p:childTnLst>
                                    <p:set>
                                      <p:cBhvr>
                                        <p:cTn id="434" dur="1" fill="hold">
                                          <p:stCondLst>
                                            <p:cond delay="0"/>
                                          </p:stCondLst>
                                        </p:cTn>
                                        <p:tgtEl>
                                          <p:spTgt spid="552"/>
                                        </p:tgtEl>
                                        <p:attrNameLst>
                                          <p:attrName>style.visibility</p:attrName>
                                        </p:attrNameLst>
                                      </p:cBhvr>
                                      <p:to>
                                        <p:strVal val="visible"/>
                                      </p:to>
                                    </p:set>
                                    <p:animEffect transition="in" filter="wipe(left)">
                                      <p:cBhvr>
                                        <p:cTn id="435" dur="500"/>
                                        <p:tgtEl>
                                          <p:spTgt spid="552"/>
                                        </p:tgtEl>
                                      </p:cBhvr>
                                    </p:animEffect>
                                  </p:childTnLst>
                                </p:cTn>
                              </p:par>
                            </p:childTnLst>
                          </p:cTn>
                        </p:par>
                        <p:par>
                          <p:cTn id="436" fill="hold">
                            <p:stCondLst>
                              <p:cond delay="54000"/>
                            </p:stCondLst>
                            <p:childTnLst>
                              <p:par>
                                <p:cTn id="437" presetID="22" presetClass="entr" presetSubtype="8" fill="hold" nodeType="afterEffect">
                                  <p:stCondLst>
                                    <p:cond delay="0"/>
                                  </p:stCondLst>
                                  <p:childTnLst>
                                    <p:set>
                                      <p:cBhvr>
                                        <p:cTn id="438" dur="1" fill="hold">
                                          <p:stCondLst>
                                            <p:cond delay="0"/>
                                          </p:stCondLst>
                                        </p:cTn>
                                        <p:tgtEl>
                                          <p:spTgt spid="553"/>
                                        </p:tgtEl>
                                        <p:attrNameLst>
                                          <p:attrName>style.visibility</p:attrName>
                                        </p:attrNameLst>
                                      </p:cBhvr>
                                      <p:to>
                                        <p:strVal val="visible"/>
                                      </p:to>
                                    </p:set>
                                    <p:animEffect transition="in" filter="wipe(left)">
                                      <p:cBhvr>
                                        <p:cTn id="439" dur="500"/>
                                        <p:tgtEl>
                                          <p:spTgt spid="553"/>
                                        </p:tgtEl>
                                      </p:cBhvr>
                                    </p:animEffect>
                                  </p:childTnLst>
                                </p:cTn>
                              </p:par>
                            </p:childTnLst>
                          </p:cTn>
                        </p:par>
                        <p:par>
                          <p:cTn id="440" fill="hold">
                            <p:stCondLst>
                              <p:cond delay="54500"/>
                            </p:stCondLst>
                            <p:childTnLst>
                              <p:par>
                                <p:cTn id="441" presetID="22" presetClass="entr" presetSubtype="8" fill="hold" grpId="0" nodeType="afterEffect">
                                  <p:stCondLst>
                                    <p:cond delay="0"/>
                                  </p:stCondLst>
                                  <p:childTnLst>
                                    <p:set>
                                      <p:cBhvr>
                                        <p:cTn id="442" dur="1" fill="hold">
                                          <p:stCondLst>
                                            <p:cond delay="0"/>
                                          </p:stCondLst>
                                        </p:cTn>
                                        <p:tgtEl>
                                          <p:spTgt spid="554"/>
                                        </p:tgtEl>
                                        <p:attrNameLst>
                                          <p:attrName>style.visibility</p:attrName>
                                        </p:attrNameLst>
                                      </p:cBhvr>
                                      <p:to>
                                        <p:strVal val="visible"/>
                                      </p:to>
                                    </p:set>
                                    <p:animEffect transition="in" filter="wipe(left)">
                                      <p:cBhvr>
                                        <p:cTn id="443" dur="500"/>
                                        <p:tgtEl>
                                          <p:spTgt spid="554"/>
                                        </p:tgtEl>
                                      </p:cBhvr>
                                    </p:animEffect>
                                  </p:childTnLst>
                                </p:cTn>
                              </p:par>
                            </p:childTnLst>
                          </p:cTn>
                        </p:par>
                        <p:par>
                          <p:cTn id="444" fill="hold">
                            <p:stCondLst>
                              <p:cond delay="55000"/>
                            </p:stCondLst>
                            <p:childTnLst>
                              <p:par>
                                <p:cTn id="445" presetID="22" presetClass="entr" presetSubtype="8" fill="hold" nodeType="afterEffect">
                                  <p:stCondLst>
                                    <p:cond delay="0"/>
                                  </p:stCondLst>
                                  <p:childTnLst>
                                    <p:set>
                                      <p:cBhvr>
                                        <p:cTn id="446" dur="1" fill="hold">
                                          <p:stCondLst>
                                            <p:cond delay="0"/>
                                          </p:stCondLst>
                                        </p:cTn>
                                        <p:tgtEl>
                                          <p:spTgt spid="555"/>
                                        </p:tgtEl>
                                        <p:attrNameLst>
                                          <p:attrName>style.visibility</p:attrName>
                                        </p:attrNameLst>
                                      </p:cBhvr>
                                      <p:to>
                                        <p:strVal val="visible"/>
                                      </p:to>
                                    </p:set>
                                    <p:animEffect transition="in" filter="wipe(left)">
                                      <p:cBhvr>
                                        <p:cTn id="447" dur="500"/>
                                        <p:tgtEl>
                                          <p:spTgt spid="555"/>
                                        </p:tgtEl>
                                      </p:cBhvr>
                                    </p:animEffect>
                                  </p:childTnLst>
                                </p:cTn>
                              </p:par>
                            </p:childTnLst>
                          </p:cTn>
                        </p:par>
                        <p:par>
                          <p:cTn id="448" fill="hold">
                            <p:stCondLst>
                              <p:cond delay="55500"/>
                            </p:stCondLst>
                            <p:childTnLst>
                              <p:par>
                                <p:cTn id="449" presetID="22" presetClass="entr" presetSubtype="8" fill="hold" grpId="0" nodeType="afterEffect">
                                  <p:stCondLst>
                                    <p:cond delay="0"/>
                                  </p:stCondLst>
                                  <p:childTnLst>
                                    <p:set>
                                      <p:cBhvr>
                                        <p:cTn id="450" dur="1" fill="hold">
                                          <p:stCondLst>
                                            <p:cond delay="0"/>
                                          </p:stCondLst>
                                        </p:cTn>
                                        <p:tgtEl>
                                          <p:spTgt spid="556"/>
                                        </p:tgtEl>
                                        <p:attrNameLst>
                                          <p:attrName>style.visibility</p:attrName>
                                        </p:attrNameLst>
                                      </p:cBhvr>
                                      <p:to>
                                        <p:strVal val="visible"/>
                                      </p:to>
                                    </p:set>
                                    <p:animEffect transition="in" filter="wipe(left)">
                                      <p:cBhvr>
                                        <p:cTn id="451" dur="500"/>
                                        <p:tgtEl>
                                          <p:spTgt spid="556"/>
                                        </p:tgtEl>
                                      </p:cBhvr>
                                    </p:animEffect>
                                  </p:childTnLst>
                                </p:cTn>
                              </p:par>
                            </p:childTnLst>
                          </p:cTn>
                        </p:par>
                        <p:par>
                          <p:cTn id="452" fill="hold">
                            <p:stCondLst>
                              <p:cond delay="56000"/>
                            </p:stCondLst>
                            <p:childTnLst>
                              <p:par>
                                <p:cTn id="453" presetID="22" presetClass="entr" presetSubtype="8" fill="hold" nodeType="afterEffect">
                                  <p:stCondLst>
                                    <p:cond delay="0"/>
                                  </p:stCondLst>
                                  <p:childTnLst>
                                    <p:set>
                                      <p:cBhvr>
                                        <p:cTn id="454" dur="1" fill="hold">
                                          <p:stCondLst>
                                            <p:cond delay="0"/>
                                          </p:stCondLst>
                                        </p:cTn>
                                        <p:tgtEl>
                                          <p:spTgt spid="557"/>
                                        </p:tgtEl>
                                        <p:attrNameLst>
                                          <p:attrName>style.visibility</p:attrName>
                                        </p:attrNameLst>
                                      </p:cBhvr>
                                      <p:to>
                                        <p:strVal val="visible"/>
                                      </p:to>
                                    </p:set>
                                    <p:animEffect transition="in" filter="wipe(left)">
                                      <p:cBhvr>
                                        <p:cTn id="455" dur="500"/>
                                        <p:tgtEl>
                                          <p:spTgt spid="557"/>
                                        </p:tgtEl>
                                      </p:cBhvr>
                                    </p:animEffect>
                                  </p:childTnLst>
                                </p:cTn>
                              </p:par>
                            </p:childTnLst>
                          </p:cTn>
                        </p:par>
                        <p:par>
                          <p:cTn id="456" fill="hold">
                            <p:stCondLst>
                              <p:cond delay="56500"/>
                            </p:stCondLst>
                            <p:childTnLst>
                              <p:par>
                                <p:cTn id="457" presetID="22" presetClass="entr" presetSubtype="8" fill="hold" nodeType="afterEffect">
                                  <p:stCondLst>
                                    <p:cond delay="0"/>
                                  </p:stCondLst>
                                  <p:childTnLst>
                                    <p:set>
                                      <p:cBhvr>
                                        <p:cTn id="458" dur="1" fill="hold">
                                          <p:stCondLst>
                                            <p:cond delay="0"/>
                                          </p:stCondLst>
                                        </p:cTn>
                                        <p:tgtEl>
                                          <p:spTgt spid="562"/>
                                        </p:tgtEl>
                                        <p:attrNameLst>
                                          <p:attrName>style.visibility</p:attrName>
                                        </p:attrNameLst>
                                      </p:cBhvr>
                                      <p:to>
                                        <p:strVal val="visible"/>
                                      </p:to>
                                    </p:set>
                                    <p:animEffect transition="in" filter="wipe(left)">
                                      <p:cBhvr>
                                        <p:cTn id="459" dur="500"/>
                                        <p:tgtEl>
                                          <p:spTgt spid="562"/>
                                        </p:tgtEl>
                                      </p:cBhvr>
                                    </p:animEffect>
                                  </p:childTnLst>
                                </p:cTn>
                              </p:par>
                            </p:childTnLst>
                          </p:cTn>
                        </p:par>
                        <p:par>
                          <p:cTn id="460" fill="hold">
                            <p:stCondLst>
                              <p:cond delay="57000"/>
                            </p:stCondLst>
                            <p:childTnLst>
                              <p:par>
                                <p:cTn id="461" presetID="22" presetClass="entr" presetSubtype="8" fill="hold" grpId="0" nodeType="afterEffect">
                                  <p:stCondLst>
                                    <p:cond delay="0"/>
                                  </p:stCondLst>
                                  <p:childTnLst>
                                    <p:set>
                                      <p:cBhvr>
                                        <p:cTn id="462" dur="1" fill="hold">
                                          <p:stCondLst>
                                            <p:cond delay="0"/>
                                          </p:stCondLst>
                                        </p:cTn>
                                        <p:tgtEl>
                                          <p:spTgt spid="561"/>
                                        </p:tgtEl>
                                        <p:attrNameLst>
                                          <p:attrName>style.visibility</p:attrName>
                                        </p:attrNameLst>
                                      </p:cBhvr>
                                      <p:to>
                                        <p:strVal val="visible"/>
                                      </p:to>
                                    </p:set>
                                    <p:animEffect transition="in" filter="wipe(left)">
                                      <p:cBhvr>
                                        <p:cTn id="463" dur="500"/>
                                        <p:tgtEl>
                                          <p:spTgt spid="561"/>
                                        </p:tgtEl>
                                      </p:cBhvr>
                                    </p:animEffect>
                                  </p:childTnLst>
                                </p:cTn>
                              </p:par>
                            </p:childTnLst>
                          </p:cTn>
                        </p:par>
                        <p:par>
                          <p:cTn id="464" fill="hold">
                            <p:stCondLst>
                              <p:cond delay="57500"/>
                            </p:stCondLst>
                            <p:childTnLst>
                              <p:par>
                                <p:cTn id="465" presetID="22" presetClass="entr" presetSubtype="8" fill="hold" grpId="0" nodeType="afterEffect">
                                  <p:stCondLst>
                                    <p:cond delay="0"/>
                                  </p:stCondLst>
                                  <p:childTnLst>
                                    <p:set>
                                      <p:cBhvr>
                                        <p:cTn id="466" dur="1" fill="hold">
                                          <p:stCondLst>
                                            <p:cond delay="0"/>
                                          </p:stCondLst>
                                        </p:cTn>
                                        <p:tgtEl>
                                          <p:spTgt spid="566"/>
                                        </p:tgtEl>
                                        <p:attrNameLst>
                                          <p:attrName>style.visibility</p:attrName>
                                        </p:attrNameLst>
                                      </p:cBhvr>
                                      <p:to>
                                        <p:strVal val="visible"/>
                                      </p:to>
                                    </p:set>
                                    <p:animEffect transition="in" filter="wipe(left)">
                                      <p:cBhvr>
                                        <p:cTn id="467" dur="500"/>
                                        <p:tgtEl>
                                          <p:spTgt spid="566"/>
                                        </p:tgtEl>
                                      </p:cBhvr>
                                    </p:animEffect>
                                  </p:childTnLst>
                                </p:cTn>
                              </p:par>
                            </p:childTnLst>
                          </p:cTn>
                        </p:par>
                        <p:par>
                          <p:cTn id="468" fill="hold">
                            <p:stCondLst>
                              <p:cond delay="58000"/>
                            </p:stCondLst>
                            <p:childTnLst>
                              <p:par>
                                <p:cTn id="469" presetID="22" presetClass="entr" presetSubtype="8" fill="hold" nodeType="afterEffect">
                                  <p:stCondLst>
                                    <p:cond delay="0"/>
                                  </p:stCondLst>
                                  <p:childTnLst>
                                    <p:set>
                                      <p:cBhvr>
                                        <p:cTn id="470" dur="1" fill="hold">
                                          <p:stCondLst>
                                            <p:cond delay="0"/>
                                          </p:stCondLst>
                                        </p:cTn>
                                        <p:tgtEl>
                                          <p:spTgt spid="569"/>
                                        </p:tgtEl>
                                        <p:attrNameLst>
                                          <p:attrName>style.visibility</p:attrName>
                                        </p:attrNameLst>
                                      </p:cBhvr>
                                      <p:to>
                                        <p:strVal val="visible"/>
                                      </p:to>
                                    </p:set>
                                    <p:animEffect transition="in" filter="wipe(left)">
                                      <p:cBhvr>
                                        <p:cTn id="471" dur="500"/>
                                        <p:tgtEl>
                                          <p:spTgt spid="569"/>
                                        </p:tgtEl>
                                      </p:cBhvr>
                                    </p:animEffect>
                                  </p:childTnLst>
                                </p:cTn>
                              </p:par>
                            </p:childTnLst>
                          </p:cTn>
                        </p:par>
                        <p:par>
                          <p:cTn id="472" fill="hold">
                            <p:stCondLst>
                              <p:cond delay="58500"/>
                            </p:stCondLst>
                            <p:childTnLst>
                              <p:par>
                                <p:cTn id="473" presetID="22" presetClass="entr" presetSubtype="8" fill="hold" grpId="0" nodeType="afterEffect">
                                  <p:stCondLst>
                                    <p:cond delay="0"/>
                                  </p:stCondLst>
                                  <p:childTnLst>
                                    <p:set>
                                      <p:cBhvr>
                                        <p:cTn id="474" dur="1" fill="hold">
                                          <p:stCondLst>
                                            <p:cond delay="0"/>
                                          </p:stCondLst>
                                        </p:cTn>
                                        <p:tgtEl>
                                          <p:spTgt spid="568"/>
                                        </p:tgtEl>
                                        <p:attrNameLst>
                                          <p:attrName>style.visibility</p:attrName>
                                        </p:attrNameLst>
                                      </p:cBhvr>
                                      <p:to>
                                        <p:strVal val="visible"/>
                                      </p:to>
                                    </p:set>
                                    <p:animEffect transition="in" filter="wipe(left)">
                                      <p:cBhvr>
                                        <p:cTn id="475" dur="500"/>
                                        <p:tgtEl>
                                          <p:spTgt spid="568"/>
                                        </p:tgtEl>
                                      </p:cBhvr>
                                    </p:animEffect>
                                  </p:childTnLst>
                                </p:cTn>
                              </p:par>
                            </p:childTnLst>
                          </p:cTn>
                        </p:par>
                        <p:par>
                          <p:cTn id="476" fill="hold">
                            <p:stCondLst>
                              <p:cond delay="59000"/>
                            </p:stCondLst>
                            <p:childTnLst>
                              <p:par>
                                <p:cTn id="477" presetID="22" presetClass="entr" presetSubtype="8" fill="hold" nodeType="afterEffect">
                                  <p:stCondLst>
                                    <p:cond delay="0"/>
                                  </p:stCondLst>
                                  <p:childTnLst>
                                    <p:set>
                                      <p:cBhvr>
                                        <p:cTn id="478" dur="1" fill="hold">
                                          <p:stCondLst>
                                            <p:cond delay="0"/>
                                          </p:stCondLst>
                                        </p:cTn>
                                        <p:tgtEl>
                                          <p:spTgt spid="571"/>
                                        </p:tgtEl>
                                        <p:attrNameLst>
                                          <p:attrName>style.visibility</p:attrName>
                                        </p:attrNameLst>
                                      </p:cBhvr>
                                      <p:to>
                                        <p:strVal val="visible"/>
                                      </p:to>
                                    </p:set>
                                    <p:animEffect transition="in" filter="wipe(left)">
                                      <p:cBhvr>
                                        <p:cTn id="479" dur="500"/>
                                        <p:tgtEl>
                                          <p:spTgt spid="571"/>
                                        </p:tgtEl>
                                      </p:cBhvr>
                                    </p:animEffect>
                                  </p:childTnLst>
                                </p:cTn>
                              </p:par>
                            </p:childTnLst>
                          </p:cTn>
                        </p:par>
                        <p:par>
                          <p:cTn id="480" fill="hold">
                            <p:stCondLst>
                              <p:cond delay="59500"/>
                            </p:stCondLst>
                            <p:childTnLst>
                              <p:par>
                                <p:cTn id="481" presetID="22" presetClass="entr" presetSubtype="8" fill="hold" grpId="0" nodeType="afterEffect">
                                  <p:stCondLst>
                                    <p:cond delay="0"/>
                                  </p:stCondLst>
                                  <p:childTnLst>
                                    <p:set>
                                      <p:cBhvr>
                                        <p:cTn id="482" dur="1" fill="hold">
                                          <p:stCondLst>
                                            <p:cond delay="0"/>
                                          </p:stCondLst>
                                        </p:cTn>
                                        <p:tgtEl>
                                          <p:spTgt spid="570"/>
                                        </p:tgtEl>
                                        <p:attrNameLst>
                                          <p:attrName>style.visibility</p:attrName>
                                        </p:attrNameLst>
                                      </p:cBhvr>
                                      <p:to>
                                        <p:strVal val="visible"/>
                                      </p:to>
                                    </p:set>
                                    <p:animEffect transition="in" filter="wipe(left)">
                                      <p:cBhvr>
                                        <p:cTn id="483" dur="500"/>
                                        <p:tgtEl>
                                          <p:spTgt spid="570"/>
                                        </p:tgtEl>
                                      </p:cBhvr>
                                    </p:animEffect>
                                  </p:childTnLst>
                                </p:cTn>
                              </p:par>
                            </p:childTnLst>
                          </p:cTn>
                        </p:par>
                        <p:par>
                          <p:cTn id="484" fill="hold">
                            <p:stCondLst>
                              <p:cond delay="60000"/>
                            </p:stCondLst>
                            <p:childTnLst>
                              <p:par>
                                <p:cTn id="485" presetID="22" presetClass="entr" presetSubtype="8" fill="hold" nodeType="afterEffect">
                                  <p:stCondLst>
                                    <p:cond delay="0"/>
                                  </p:stCondLst>
                                  <p:childTnLst>
                                    <p:set>
                                      <p:cBhvr>
                                        <p:cTn id="486" dur="1" fill="hold">
                                          <p:stCondLst>
                                            <p:cond delay="0"/>
                                          </p:stCondLst>
                                        </p:cTn>
                                        <p:tgtEl>
                                          <p:spTgt spid="572"/>
                                        </p:tgtEl>
                                        <p:attrNameLst>
                                          <p:attrName>style.visibility</p:attrName>
                                        </p:attrNameLst>
                                      </p:cBhvr>
                                      <p:to>
                                        <p:strVal val="visible"/>
                                      </p:to>
                                    </p:set>
                                    <p:animEffect transition="in" filter="wipe(left)">
                                      <p:cBhvr>
                                        <p:cTn id="487" dur="500"/>
                                        <p:tgtEl>
                                          <p:spTgt spid="572"/>
                                        </p:tgtEl>
                                      </p:cBhvr>
                                    </p:animEffect>
                                  </p:childTnLst>
                                </p:cTn>
                              </p:par>
                            </p:childTnLst>
                          </p:cTn>
                        </p:par>
                        <p:par>
                          <p:cTn id="488" fill="hold">
                            <p:stCondLst>
                              <p:cond delay="60500"/>
                            </p:stCondLst>
                            <p:childTnLst>
                              <p:par>
                                <p:cTn id="489" presetID="22" presetClass="entr" presetSubtype="8" fill="hold" grpId="0" nodeType="afterEffect">
                                  <p:stCondLst>
                                    <p:cond delay="0"/>
                                  </p:stCondLst>
                                  <p:childTnLst>
                                    <p:set>
                                      <p:cBhvr>
                                        <p:cTn id="490" dur="1" fill="hold">
                                          <p:stCondLst>
                                            <p:cond delay="0"/>
                                          </p:stCondLst>
                                        </p:cTn>
                                        <p:tgtEl>
                                          <p:spTgt spid="573"/>
                                        </p:tgtEl>
                                        <p:attrNameLst>
                                          <p:attrName>style.visibility</p:attrName>
                                        </p:attrNameLst>
                                      </p:cBhvr>
                                      <p:to>
                                        <p:strVal val="visible"/>
                                      </p:to>
                                    </p:set>
                                    <p:animEffect transition="in" filter="wipe(left)">
                                      <p:cBhvr>
                                        <p:cTn id="491" dur="500"/>
                                        <p:tgtEl>
                                          <p:spTgt spid="573"/>
                                        </p:tgtEl>
                                      </p:cBhvr>
                                    </p:animEffect>
                                  </p:childTnLst>
                                </p:cTn>
                              </p:par>
                            </p:childTnLst>
                          </p:cTn>
                        </p:par>
                        <p:par>
                          <p:cTn id="492" fill="hold">
                            <p:stCondLst>
                              <p:cond delay="61000"/>
                            </p:stCondLst>
                            <p:childTnLst>
                              <p:par>
                                <p:cTn id="493" presetID="22" presetClass="entr" presetSubtype="8" fill="hold" nodeType="afterEffect">
                                  <p:stCondLst>
                                    <p:cond delay="0"/>
                                  </p:stCondLst>
                                  <p:childTnLst>
                                    <p:set>
                                      <p:cBhvr>
                                        <p:cTn id="494" dur="1" fill="hold">
                                          <p:stCondLst>
                                            <p:cond delay="0"/>
                                          </p:stCondLst>
                                        </p:cTn>
                                        <p:tgtEl>
                                          <p:spTgt spid="575"/>
                                        </p:tgtEl>
                                        <p:attrNameLst>
                                          <p:attrName>style.visibility</p:attrName>
                                        </p:attrNameLst>
                                      </p:cBhvr>
                                      <p:to>
                                        <p:strVal val="visible"/>
                                      </p:to>
                                    </p:set>
                                    <p:animEffect transition="in" filter="wipe(left)">
                                      <p:cBhvr>
                                        <p:cTn id="495" dur="500"/>
                                        <p:tgtEl>
                                          <p:spTgt spid="575"/>
                                        </p:tgtEl>
                                      </p:cBhvr>
                                    </p:animEffect>
                                  </p:childTnLst>
                                </p:cTn>
                              </p:par>
                            </p:childTnLst>
                          </p:cTn>
                        </p:par>
                        <p:par>
                          <p:cTn id="496" fill="hold">
                            <p:stCondLst>
                              <p:cond delay="61500"/>
                            </p:stCondLst>
                            <p:childTnLst>
                              <p:par>
                                <p:cTn id="497" presetID="22" presetClass="entr" presetSubtype="8" fill="hold" grpId="0" nodeType="afterEffect">
                                  <p:stCondLst>
                                    <p:cond delay="0"/>
                                  </p:stCondLst>
                                  <p:childTnLst>
                                    <p:set>
                                      <p:cBhvr>
                                        <p:cTn id="498" dur="1" fill="hold">
                                          <p:stCondLst>
                                            <p:cond delay="0"/>
                                          </p:stCondLst>
                                        </p:cTn>
                                        <p:tgtEl>
                                          <p:spTgt spid="574"/>
                                        </p:tgtEl>
                                        <p:attrNameLst>
                                          <p:attrName>style.visibility</p:attrName>
                                        </p:attrNameLst>
                                      </p:cBhvr>
                                      <p:to>
                                        <p:strVal val="visible"/>
                                      </p:to>
                                    </p:set>
                                    <p:animEffect transition="in" filter="wipe(left)">
                                      <p:cBhvr>
                                        <p:cTn id="499" dur="500"/>
                                        <p:tgtEl>
                                          <p:spTgt spid="574"/>
                                        </p:tgtEl>
                                      </p:cBhvr>
                                    </p:animEffect>
                                  </p:childTnLst>
                                </p:cTn>
                              </p:par>
                            </p:childTnLst>
                          </p:cTn>
                        </p:par>
                        <p:par>
                          <p:cTn id="500" fill="hold">
                            <p:stCondLst>
                              <p:cond delay="62000"/>
                            </p:stCondLst>
                            <p:childTnLst>
                              <p:par>
                                <p:cTn id="501" presetID="22" presetClass="entr" presetSubtype="8" fill="hold" nodeType="afterEffect">
                                  <p:stCondLst>
                                    <p:cond delay="0"/>
                                  </p:stCondLst>
                                  <p:childTnLst>
                                    <p:set>
                                      <p:cBhvr>
                                        <p:cTn id="502" dur="1" fill="hold">
                                          <p:stCondLst>
                                            <p:cond delay="0"/>
                                          </p:stCondLst>
                                        </p:cTn>
                                        <p:tgtEl>
                                          <p:spTgt spid="577"/>
                                        </p:tgtEl>
                                        <p:attrNameLst>
                                          <p:attrName>style.visibility</p:attrName>
                                        </p:attrNameLst>
                                      </p:cBhvr>
                                      <p:to>
                                        <p:strVal val="visible"/>
                                      </p:to>
                                    </p:set>
                                    <p:animEffect transition="in" filter="wipe(left)">
                                      <p:cBhvr>
                                        <p:cTn id="503" dur="500"/>
                                        <p:tgtEl>
                                          <p:spTgt spid="577"/>
                                        </p:tgtEl>
                                      </p:cBhvr>
                                    </p:animEffect>
                                  </p:childTnLst>
                                </p:cTn>
                              </p:par>
                            </p:childTnLst>
                          </p:cTn>
                        </p:par>
                        <p:par>
                          <p:cTn id="504" fill="hold">
                            <p:stCondLst>
                              <p:cond delay="62500"/>
                            </p:stCondLst>
                            <p:childTnLst>
                              <p:par>
                                <p:cTn id="505" presetID="22" presetClass="entr" presetSubtype="8" fill="hold" grpId="0" nodeType="afterEffect">
                                  <p:stCondLst>
                                    <p:cond delay="0"/>
                                  </p:stCondLst>
                                  <p:childTnLst>
                                    <p:set>
                                      <p:cBhvr>
                                        <p:cTn id="506" dur="1" fill="hold">
                                          <p:stCondLst>
                                            <p:cond delay="0"/>
                                          </p:stCondLst>
                                        </p:cTn>
                                        <p:tgtEl>
                                          <p:spTgt spid="576"/>
                                        </p:tgtEl>
                                        <p:attrNameLst>
                                          <p:attrName>style.visibility</p:attrName>
                                        </p:attrNameLst>
                                      </p:cBhvr>
                                      <p:to>
                                        <p:strVal val="visible"/>
                                      </p:to>
                                    </p:set>
                                    <p:animEffect transition="in" filter="wipe(left)">
                                      <p:cBhvr>
                                        <p:cTn id="507" dur="500"/>
                                        <p:tgtEl>
                                          <p:spTgt spid="576"/>
                                        </p:tgtEl>
                                      </p:cBhvr>
                                    </p:animEffect>
                                  </p:childTnLst>
                                </p:cTn>
                              </p:par>
                            </p:childTnLst>
                          </p:cTn>
                        </p:par>
                        <p:par>
                          <p:cTn id="508" fill="hold">
                            <p:stCondLst>
                              <p:cond delay="63000"/>
                            </p:stCondLst>
                            <p:childTnLst>
                              <p:par>
                                <p:cTn id="509" presetID="22" presetClass="entr" presetSubtype="8" fill="hold" nodeType="afterEffect">
                                  <p:stCondLst>
                                    <p:cond delay="0"/>
                                  </p:stCondLst>
                                  <p:childTnLst>
                                    <p:set>
                                      <p:cBhvr>
                                        <p:cTn id="510" dur="1" fill="hold">
                                          <p:stCondLst>
                                            <p:cond delay="0"/>
                                          </p:stCondLst>
                                        </p:cTn>
                                        <p:tgtEl>
                                          <p:spTgt spid="578"/>
                                        </p:tgtEl>
                                        <p:attrNameLst>
                                          <p:attrName>style.visibility</p:attrName>
                                        </p:attrNameLst>
                                      </p:cBhvr>
                                      <p:to>
                                        <p:strVal val="visible"/>
                                      </p:to>
                                    </p:set>
                                    <p:animEffect transition="in" filter="wipe(left)">
                                      <p:cBhvr>
                                        <p:cTn id="511" dur="500"/>
                                        <p:tgtEl>
                                          <p:spTgt spid="578"/>
                                        </p:tgtEl>
                                      </p:cBhvr>
                                    </p:animEffect>
                                  </p:childTnLst>
                                </p:cTn>
                              </p:par>
                            </p:childTnLst>
                          </p:cTn>
                        </p:par>
                        <p:par>
                          <p:cTn id="512" fill="hold">
                            <p:stCondLst>
                              <p:cond delay="63500"/>
                            </p:stCondLst>
                            <p:childTnLst>
                              <p:par>
                                <p:cTn id="513" presetID="22" presetClass="entr" presetSubtype="8" fill="hold" nodeType="afterEffect">
                                  <p:stCondLst>
                                    <p:cond delay="0"/>
                                  </p:stCondLst>
                                  <p:childTnLst>
                                    <p:set>
                                      <p:cBhvr>
                                        <p:cTn id="514" dur="1" fill="hold">
                                          <p:stCondLst>
                                            <p:cond delay="0"/>
                                          </p:stCondLst>
                                        </p:cTn>
                                        <p:tgtEl>
                                          <p:spTgt spid="579"/>
                                        </p:tgtEl>
                                        <p:attrNameLst>
                                          <p:attrName>style.visibility</p:attrName>
                                        </p:attrNameLst>
                                      </p:cBhvr>
                                      <p:to>
                                        <p:strVal val="visible"/>
                                      </p:to>
                                    </p:set>
                                    <p:animEffect transition="in" filter="wipe(left)">
                                      <p:cBhvr>
                                        <p:cTn id="515" dur="500"/>
                                        <p:tgtEl>
                                          <p:spTgt spid="579"/>
                                        </p:tgtEl>
                                      </p:cBhvr>
                                    </p:animEffect>
                                  </p:childTnLst>
                                </p:cTn>
                              </p:par>
                            </p:childTnLst>
                          </p:cTn>
                        </p:par>
                        <p:par>
                          <p:cTn id="516" fill="hold">
                            <p:stCondLst>
                              <p:cond delay="64000"/>
                            </p:stCondLst>
                            <p:childTnLst>
                              <p:par>
                                <p:cTn id="517" presetID="22" presetClass="entr" presetSubtype="8" fill="hold" grpId="0" nodeType="afterEffect">
                                  <p:stCondLst>
                                    <p:cond delay="0"/>
                                  </p:stCondLst>
                                  <p:childTnLst>
                                    <p:set>
                                      <p:cBhvr>
                                        <p:cTn id="518" dur="1" fill="hold">
                                          <p:stCondLst>
                                            <p:cond delay="0"/>
                                          </p:stCondLst>
                                        </p:cTn>
                                        <p:tgtEl>
                                          <p:spTgt spid="580"/>
                                        </p:tgtEl>
                                        <p:attrNameLst>
                                          <p:attrName>style.visibility</p:attrName>
                                        </p:attrNameLst>
                                      </p:cBhvr>
                                      <p:to>
                                        <p:strVal val="visible"/>
                                      </p:to>
                                    </p:set>
                                    <p:animEffect transition="in" filter="wipe(left)">
                                      <p:cBhvr>
                                        <p:cTn id="519" dur="500"/>
                                        <p:tgtEl>
                                          <p:spTgt spid="580"/>
                                        </p:tgtEl>
                                      </p:cBhvr>
                                    </p:animEffect>
                                  </p:childTnLst>
                                </p:cTn>
                              </p:par>
                            </p:childTnLst>
                          </p:cTn>
                        </p:par>
                        <p:par>
                          <p:cTn id="520" fill="hold">
                            <p:stCondLst>
                              <p:cond delay="64500"/>
                            </p:stCondLst>
                            <p:childTnLst>
                              <p:par>
                                <p:cTn id="521" presetID="22" presetClass="entr" presetSubtype="8" fill="hold" grpId="0" nodeType="afterEffect">
                                  <p:stCondLst>
                                    <p:cond delay="0"/>
                                  </p:stCondLst>
                                  <p:childTnLst>
                                    <p:set>
                                      <p:cBhvr>
                                        <p:cTn id="522" dur="1" fill="hold">
                                          <p:stCondLst>
                                            <p:cond delay="0"/>
                                          </p:stCondLst>
                                        </p:cTn>
                                        <p:tgtEl>
                                          <p:spTgt spid="581"/>
                                        </p:tgtEl>
                                        <p:attrNameLst>
                                          <p:attrName>style.visibility</p:attrName>
                                        </p:attrNameLst>
                                      </p:cBhvr>
                                      <p:to>
                                        <p:strVal val="visible"/>
                                      </p:to>
                                    </p:set>
                                    <p:animEffect transition="in" filter="wipe(left)">
                                      <p:cBhvr>
                                        <p:cTn id="523" dur="500"/>
                                        <p:tgtEl>
                                          <p:spTgt spid="581"/>
                                        </p:tgtEl>
                                      </p:cBhvr>
                                    </p:animEffect>
                                  </p:childTnLst>
                                </p:cTn>
                              </p:par>
                            </p:childTnLst>
                          </p:cTn>
                        </p:par>
                        <p:par>
                          <p:cTn id="524" fill="hold">
                            <p:stCondLst>
                              <p:cond delay="65000"/>
                            </p:stCondLst>
                            <p:childTnLst>
                              <p:par>
                                <p:cTn id="525" presetID="22" presetClass="entr" presetSubtype="8" fill="hold" grpId="0" nodeType="afterEffect">
                                  <p:stCondLst>
                                    <p:cond delay="0"/>
                                  </p:stCondLst>
                                  <p:childTnLst>
                                    <p:set>
                                      <p:cBhvr>
                                        <p:cTn id="526" dur="1" fill="hold">
                                          <p:stCondLst>
                                            <p:cond delay="0"/>
                                          </p:stCondLst>
                                        </p:cTn>
                                        <p:tgtEl>
                                          <p:spTgt spid="582"/>
                                        </p:tgtEl>
                                        <p:attrNameLst>
                                          <p:attrName>style.visibility</p:attrName>
                                        </p:attrNameLst>
                                      </p:cBhvr>
                                      <p:to>
                                        <p:strVal val="visible"/>
                                      </p:to>
                                    </p:set>
                                    <p:animEffect transition="in" filter="wipe(left)">
                                      <p:cBhvr>
                                        <p:cTn id="527" dur="500"/>
                                        <p:tgtEl>
                                          <p:spTgt spid="582"/>
                                        </p:tgtEl>
                                      </p:cBhvr>
                                    </p:animEffect>
                                  </p:childTnLst>
                                </p:cTn>
                              </p:par>
                            </p:childTnLst>
                          </p:cTn>
                        </p:par>
                        <p:par>
                          <p:cTn id="528" fill="hold">
                            <p:stCondLst>
                              <p:cond delay="65500"/>
                            </p:stCondLst>
                            <p:childTnLst>
                              <p:par>
                                <p:cTn id="529" presetID="22" presetClass="entr" presetSubtype="8" fill="hold" nodeType="afterEffect">
                                  <p:stCondLst>
                                    <p:cond delay="0"/>
                                  </p:stCondLst>
                                  <p:childTnLst>
                                    <p:set>
                                      <p:cBhvr>
                                        <p:cTn id="530" dur="1" fill="hold">
                                          <p:stCondLst>
                                            <p:cond delay="0"/>
                                          </p:stCondLst>
                                        </p:cTn>
                                        <p:tgtEl>
                                          <p:spTgt spid="584"/>
                                        </p:tgtEl>
                                        <p:attrNameLst>
                                          <p:attrName>style.visibility</p:attrName>
                                        </p:attrNameLst>
                                      </p:cBhvr>
                                      <p:to>
                                        <p:strVal val="visible"/>
                                      </p:to>
                                    </p:set>
                                    <p:animEffect transition="in" filter="wipe(left)">
                                      <p:cBhvr>
                                        <p:cTn id="531" dur="500"/>
                                        <p:tgtEl>
                                          <p:spTgt spid="584"/>
                                        </p:tgtEl>
                                      </p:cBhvr>
                                    </p:animEffect>
                                  </p:childTnLst>
                                </p:cTn>
                              </p:par>
                            </p:childTnLst>
                          </p:cTn>
                        </p:par>
                        <p:par>
                          <p:cTn id="532" fill="hold">
                            <p:stCondLst>
                              <p:cond delay="66000"/>
                            </p:stCondLst>
                            <p:childTnLst>
                              <p:par>
                                <p:cTn id="533" presetID="22" presetClass="entr" presetSubtype="8" fill="hold" grpId="0" nodeType="afterEffect">
                                  <p:stCondLst>
                                    <p:cond delay="0"/>
                                  </p:stCondLst>
                                  <p:childTnLst>
                                    <p:set>
                                      <p:cBhvr>
                                        <p:cTn id="534" dur="1" fill="hold">
                                          <p:stCondLst>
                                            <p:cond delay="0"/>
                                          </p:stCondLst>
                                        </p:cTn>
                                        <p:tgtEl>
                                          <p:spTgt spid="583"/>
                                        </p:tgtEl>
                                        <p:attrNameLst>
                                          <p:attrName>style.visibility</p:attrName>
                                        </p:attrNameLst>
                                      </p:cBhvr>
                                      <p:to>
                                        <p:strVal val="visible"/>
                                      </p:to>
                                    </p:set>
                                    <p:animEffect transition="in" filter="wipe(left)">
                                      <p:cBhvr>
                                        <p:cTn id="535" dur="500"/>
                                        <p:tgtEl>
                                          <p:spTgt spid="583"/>
                                        </p:tgtEl>
                                      </p:cBhvr>
                                    </p:animEffect>
                                  </p:childTnLst>
                                </p:cTn>
                              </p:par>
                            </p:childTnLst>
                          </p:cTn>
                        </p:par>
                        <p:par>
                          <p:cTn id="536" fill="hold">
                            <p:stCondLst>
                              <p:cond delay="66500"/>
                            </p:stCondLst>
                            <p:childTnLst>
                              <p:par>
                                <p:cTn id="537" presetID="22" presetClass="entr" presetSubtype="8" fill="hold" nodeType="afterEffect">
                                  <p:stCondLst>
                                    <p:cond delay="0"/>
                                  </p:stCondLst>
                                  <p:childTnLst>
                                    <p:set>
                                      <p:cBhvr>
                                        <p:cTn id="538" dur="1" fill="hold">
                                          <p:stCondLst>
                                            <p:cond delay="0"/>
                                          </p:stCondLst>
                                        </p:cTn>
                                        <p:tgtEl>
                                          <p:spTgt spid="586"/>
                                        </p:tgtEl>
                                        <p:attrNameLst>
                                          <p:attrName>style.visibility</p:attrName>
                                        </p:attrNameLst>
                                      </p:cBhvr>
                                      <p:to>
                                        <p:strVal val="visible"/>
                                      </p:to>
                                    </p:set>
                                    <p:animEffect transition="in" filter="wipe(left)">
                                      <p:cBhvr>
                                        <p:cTn id="539" dur="500"/>
                                        <p:tgtEl>
                                          <p:spTgt spid="586"/>
                                        </p:tgtEl>
                                      </p:cBhvr>
                                    </p:animEffect>
                                  </p:childTnLst>
                                </p:cTn>
                              </p:par>
                            </p:childTnLst>
                          </p:cTn>
                        </p:par>
                        <p:par>
                          <p:cTn id="540" fill="hold">
                            <p:stCondLst>
                              <p:cond delay="67000"/>
                            </p:stCondLst>
                            <p:childTnLst>
                              <p:par>
                                <p:cTn id="541" presetID="22" presetClass="entr" presetSubtype="8" fill="hold" grpId="0" nodeType="afterEffect">
                                  <p:stCondLst>
                                    <p:cond delay="0"/>
                                  </p:stCondLst>
                                  <p:childTnLst>
                                    <p:set>
                                      <p:cBhvr>
                                        <p:cTn id="542" dur="1" fill="hold">
                                          <p:stCondLst>
                                            <p:cond delay="0"/>
                                          </p:stCondLst>
                                        </p:cTn>
                                        <p:tgtEl>
                                          <p:spTgt spid="585"/>
                                        </p:tgtEl>
                                        <p:attrNameLst>
                                          <p:attrName>style.visibility</p:attrName>
                                        </p:attrNameLst>
                                      </p:cBhvr>
                                      <p:to>
                                        <p:strVal val="visible"/>
                                      </p:to>
                                    </p:set>
                                    <p:animEffect transition="in" filter="wipe(left)">
                                      <p:cBhvr>
                                        <p:cTn id="543" dur="500"/>
                                        <p:tgtEl>
                                          <p:spTgt spid="585"/>
                                        </p:tgtEl>
                                      </p:cBhvr>
                                    </p:animEffect>
                                  </p:childTnLst>
                                </p:cTn>
                              </p:par>
                            </p:childTnLst>
                          </p:cTn>
                        </p:par>
                        <p:par>
                          <p:cTn id="544" fill="hold">
                            <p:stCondLst>
                              <p:cond delay="67500"/>
                            </p:stCondLst>
                            <p:childTnLst>
                              <p:par>
                                <p:cTn id="545" presetID="22" presetClass="entr" presetSubtype="8" fill="hold" nodeType="afterEffect">
                                  <p:stCondLst>
                                    <p:cond delay="0"/>
                                  </p:stCondLst>
                                  <p:childTnLst>
                                    <p:set>
                                      <p:cBhvr>
                                        <p:cTn id="546" dur="1" fill="hold">
                                          <p:stCondLst>
                                            <p:cond delay="0"/>
                                          </p:stCondLst>
                                        </p:cTn>
                                        <p:tgtEl>
                                          <p:spTgt spid="565"/>
                                        </p:tgtEl>
                                        <p:attrNameLst>
                                          <p:attrName>style.visibility</p:attrName>
                                        </p:attrNameLst>
                                      </p:cBhvr>
                                      <p:to>
                                        <p:strVal val="visible"/>
                                      </p:to>
                                    </p:set>
                                    <p:animEffect transition="in" filter="wipe(left)">
                                      <p:cBhvr>
                                        <p:cTn id="547" dur="500"/>
                                        <p:tgtEl>
                                          <p:spTgt spid="565"/>
                                        </p:tgtEl>
                                      </p:cBhvr>
                                    </p:animEffect>
                                  </p:childTnLst>
                                </p:cTn>
                              </p:par>
                            </p:childTnLst>
                          </p:cTn>
                        </p:par>
                        <p:par>
                          <p:cTn id="548" fill="hold">
                            <p:stCondLst>
                              <p:cond delay="68000"/>
                            </p:stCondLst>
                            <p:childTnLst>
                              <p:par>
                                <p:cTn id="549" presetID="22" presetClass="entr" presetSubtype="8" fill="hold" grpId="0" nodeType="afterEffect">
                                  <p:stCondLst>
                                    <p:cond delay="0"/>
                                  </p:stCondLst>
                                  <p:childTnLst>
                                    <p:set>
                                      <p:cBhvr>
                                        <p:cTn id="550" dur="1" fill="hold">
                                          <p:stCondLst>
                                            <p:cond delay="0"/>
                                          </p:stCondLst>
                                        </p:cTn>
                                        <p:tgtEl>
                                          <p:spTgt spid="587"/>
                                        </p:tgtEl>
                                        <p:attrNameLst>
                                          <p:attrName>style.visibility</p:attrName>
                                        </p:attrNameLst>
                                      </p:cBhvr>
                                      <p:to>
                                        <p:strVal val="visible"/>
                                      </p:to>
                                    </p:set>
                                    <p:animEffect transition="in" filter="wipe(left)">
                                      <p:cBhvr>
                                        <p:cTn id="551" dur="500"/>
                                        <p:tgtEl>
                                          <p:spTgt spid="587"/>
                                        </p:tgtEl>
                                      </p:cBhvr>
                                    </p:animEffect>
                                  </p:childTnLst>
                                </p:cTn>
                              </p:par>
                            </p:childTnLst>
                          </p:cTn>
                        </p:par>
                        <p:par>
                          <p:cTn id="552" fill="hold">
                            <p:stCondLst>
                              <p:cond delay="68500"/>
                            </p:stCondLst>
                            <p:childTnLst>
                              <p:par>
                                <p:cTn id="553" presetID="22" presetClass="entr" presetSubtype="8" fill="hold" nodeType="afterEffect">
                                  <p:stCondLst>
                                    <p:cond delay="0"/>
                                  </p:stCondLst>
                                  <p:childTnLst>
                                    <p:set>
                                      <p:cBhvr>
                                        <p:cTn id="554" dur="1" fill="hold">
                                          <p:stCondLst>
                                            <p:cond delay="0"/>
                                          </p:stCondLst>
                                        </p:cTn>
                                        <p:tgtEl>
                                          <p:spTgt spid="588"/>
                                        </p:tgtEl>
                                        <p:attrNameLst>
                                          <p:attrName>style.visibility</p:attrName>
                                        </p:attrNameLst>
                                      </p:cBhvr>
                                      <p:to>
                                        <p:strVal val="visible"/>
                                      </p:to>
                                    </p:set>
                                    <p:animEffect transition="in" filter="wipe(left)">
                                      <p:cBhvr>
                                        <p:cTn id="555" dur="500"/>
                                        <p:tgtEl>
                                          <p:spTgt spid="588"/>
                                        </p:tgtEl>
                                      </p:cBhvr>
                                    </p:animEffect>
                                  </p:childTnLst>
                                </p:cTn>
                              </p:par>
                            </p:childTnLst>
                          </p:cTn>
                        </p:par>
                        <p:par>
                          <p:cTn id="556" fill="hold">
                            <p:stCondLst>
                              <p:cond delay="69000"/>
                            </p:stCondLst>
                            <p:childTnLst>
                              <p:par>
                                <p:cTn id="557" presetID="22" presetClass="entr" presetSubtype="8" fill="hold" grpId="0" nodeType="afterEffect">
                                  <p:stCondLst>
                                    <p:cond delay="0"/>
                                  </p:stCondLst>
                                  <p:childTnLst>
                                    <p:set>
                                      <p:cBhvr>
                                        <p:cTn id="558" dur="1" fill="hold">
                                          <p:stCondLst>
                                            <p:cond delay="0"/>
                                          </p:stCondLst>
                                        </p:cTn>
                                        <p:tgtEl>
                                          <p:spTgt spid="589"/>
                                        </p:tgtEl>
                                        <p:attrNameLst>
                                          <p:attrName>style.visibility</p:attrName>
                                        </p:attrNameLst>
                                      </p:cBhvr>
                                      <p:to>
                                        <p:strVal val="visible"/>
                                      </p:to>
                                    </p:set>
                                    <p:animEffect transition="in" filter="wipe(left)">
                                      <p:cBhvr>
                                        <p:cTn id="559" dur="500"/>
                                        <p:tgtEl>
                                          <p:spTgt spid="589"/>
                                        </p:tgtEl>
                                      </p:cBhvr>
                                    </p:animEffect>
                                  </p:childTnLst>
                                </p:cTn>
                              </p:par>
                            </p:childTnLst>
                          </p:cTn>
                        </p:par>
                        <p:par>
                          <p:cTn id="560" fill="hold">
                            <p:stCondLst>
                              <p:cond delay="69500"/>
                            </p:stCondLst>
                            <p:childTnLst>
                              <p:par>
                                <p:cTn id="561" presetID="22" presetClass="entr" presetSubtype="8" fill="hold" nodeType="afterEffect">
                                  <p:stCondLst>
                                    <p:cond delay="0"/>
                                  </p:stCondLst>
                                  <p:childTnLst>
                                    <p:set>
                                      <p:cBhvr>
                                        <p:cTn id="562" dur="1" fill="hold">
                                          <p:stCondLst>
                                            <p:cond delay="0"/>
                                          </p:stCondLst>
                                        </p:cTn>
                                        <p:tgtEl>
                                          <p:spTgt spid="590"/>
                                        </p:tgtEl>
                                        <p:attrNameLst>
                                          <p:attrName>style.visibility</p:attrName>
                                        </p:attrNameLst>
                                      </p:cBhvr>
                                      <p:to>
                                        <p:strVal val="visible"/>
                                      </p:to>
                                    </p:set>
                                    <p:animEffect transition="in" filter="wipe(left)">
                                      <p:cBhvr>
                                        <p:cTn id="563" dur="500"/>
                                        <p:tgtEl>
                                          <p:spTgt spid="590"/>
                                        </p:tgtEl>
                                      </p:cBhvr>
                                    </p:animEffect>
                                  </p:childTnLst>
                                </p:cTn>
                              </p:par>
                            </p:childTnLst>
                          </p:cTn>
                        </p:par>
                        <p:par>
                          <p:cTn id="564" fill="hold">
                            <p:stCondLst>
                              <p:cond delay="70000"/>
                            </p:stCondLst>
                            <p:childTnLst>
                              <p:par>
                                <p:cTn id="565" presetID="22" presetClass="entr" presetSubtype="8" fill="hold" nodeType="afterEffect">
                                  <p:stCondLst>
                                    <p:cond delay="0"/>
                                  </p:stCondLst>
                                  <p:childTnLst>
                                    <p:set>
                                      <p:cBhvr>
                                        <p:cTn id="566" dur="1" fill="hold">
                                          <p:stCondLst>
                                            <p:cond delay="0"/>
                                          </p:stCondLst>
                                        </p:cTn>
                                        <p:tgtEl>
                                          <p:spTgt spid="591"/>
                                        </p:tgtEl>
                                        <p:attrNameLst>
                                          <p:attrName>style.visibility</p:attrName>
                                        </p:attrNameLst>
                                      </p:cBhvr>
                                      <p:to>
                                        <p:strVal val="visible"/>
                                      </p:to>
                                    </p:set>
                                    <p:animEffect transition="in" filter="wipe(left)">
                                      <p:cBhvr>
                                        <p:cTn id="567" dur="500"/>
                                        <p:tgtEl>
                                          <p:spTgt spid="591"/>
                                        </p:tgtEl>
                                      </p:cBhvr>
                                    </p:animEffect>
                                  </p:childTnLst>
                                </p:cTn>
                              </p:par>
                            </p:childTnLst>
                          </p:cTn>
                        </p:par>
                        <p:par>
                          <p:cTn id="568" fill="hold">
                            <p:stCondLst>
                              <p:cond delay="70500"/>
                            </p:stCondLst>
                            <p:childTnLst>
                              <p:par>
                                <p:cTn id="569" presetID="22" presetClass="entr" presetSubtype="8" fill="hold" grpId="0" nodeType="afterEffect">
                                  <p:stCondLst>
                                    <p:cond delay="0"/>
                                  </p:stCondLst>
                                  <p:childTnLst>
                                    <p:set>
                                      <p:cBhvr>
                                        <p:cTn id="570" dur="1" fill="hold">
                                          <p:stCondLst>
                                            <p:cond delay="0"/>
                                          </p:stCondLst>
                                        </p:cTn>
                                        <p:tgtEl>
                                          <p:spTgt spid="592"/>
                                        </p:tgtEl>
                                        <p:attrNameLst>
                                          <p:attrName>style.visibility</p:attrName>
                                        </p:attrNameLst>
                                      </p:cBhvr>
                                      <p:to>
                                        <p:strVal val="visible"/>
                                      </p:to>
                                    </p:set>
                                    <p:animEffect transition="in" filter="wipe(left)">
                                      <p:cBhvr>
                                        <p:cTn id="571" dur="500"/>
                                        <p:tgtEl>
                                          <p:spTgt spid="592"/>
                                        </p:tgtEl>
                                      </p:cBhvr>
                                    </p:animEffect>
                                  </p:childTnLst>
                                </p:cTn>
                              </p:par>
                            </p:childTnLst>
                          </p:cTn>
                        </p:par>
                        <p:par>
                          <p:cTn id="572" fill="hold">
                            <p:stCondLst>
                              <p:cond delay="71000"/>
                            </p:stCondLst>
                            <p:childTnLst>
                              <p:par>
                                <p:cTn id="573" presetID="22" presetClass="entr" presetSubtype="8" fill="hold" nodeType="afterEffect">
                                  <p:stCondLst>
                                    <p:cond delay="0"/>
                                  </p:stCondLst>
                                  <p:childTnLst>
                                    <p:set>
                                      <p:cBhvr>
                                        <p:cTn id="574" dur="1" fill="hold">
                                          <p:stCondLst>
                                            <p:cond delay="0"/>
                                          </p:stCondLst>
                                        </p:cTn>
                                        <p:tgtEl>
                                          <p:spTgt spid="593"/>
                                        </p:tgtEl>
                                        <p:attrNameLst>
                                          <p:attrName>style.visibility</p:attrName>
                                        </p:attrNameLst>
                                      </p:cBhvr>
                                      <p:to>
                                        <p:strVal val="visible"/>
                                      </p:to>
                                    </p:set>
                                    <p:animEffect transition="in" filter="wipe(left)">
                                      <p:cBhvr>
                                        <p:cTn id="575" dur="500"/>
                                        <p:tgtEl>
                                          <p:spTgt spid="593"/>
                                        </p:tgtEl>
                                      </p:cBhvr>
                                    </p:animEffect>
                                  </p:childTnLst>
                                </p:cTn>
                              </p:par>
                            </p:childTnLst>
                          </p:cTn>
                        </p:par>
                        <p:par>
                          <p:cTn id="576" fill="hold">
                            <p:stCondLst>
                              <p:cond delay="71500"/>
                            </p:stCondLst>
                            <p:childTnLst>
                              <p:par>
                                <p:cTn id="577" presetID="22" presetClass="entr" presetSubtype="8" fill="hold" nodeType="afterEffect">
                                  <p:stCondLst>
                                    <p:cond delay="0"/>
                                  </p:stCondLst>
                                  <p:childTnLst>
                                    <p:set>
                                      <p:cBhvr>
                                        <p:cTn id="578" dur="1" fill="hold">
                                          <p:stCondLst>
                                            <p:cond delay="0"/>
                                          </p:stCondLst>
                                        </p:cTn>
                                        <p:tgtEl>
                                          <p:spTgt spid="594"/>
                                        </p:tgtEl>
                                        <p:attrNameLst>
                                          <p:attrName>style.visibility</p:attrName>
                                        </p:attrNameLst>
                                      </p:cBhvr>
                                      <p:to>
                                        <p:strVal val="visible"/>
                                      </p:to>
                                    </p:set>
                                    <p:animEffect transition="in" filter="wipe(left)">
                                      <p:cBhvr>
                                        <p:cTn id="579" dur="500"/>
                                        <p:tgtEl>
                                          <p:spTgt spid="594"/>
                                        </p:tgtEl>
                                      </p:cBhvr>
                                    </p:animEffect>
                                  </p:childTnLst>
                                </p:cTn>
                              </p:par>
                            </p:childTnLst>
                          </p:cTn>
                        </p:par>
                        <p:par>
                          <p:cTn id="580" fill="hold">
                            <p:stCondLst>
                              <p:cond delay="72000"/>
                            </p:stCondLst>
                            <p:childTnLst>
                              <p:par>
                                <p:cTn id="581" presetID="22" presetClass="entr" presetSubtype="8" fill="hold" grpId="0" nodeType="afterEffect">
                                  <p:stCondLst>
                                    <p:cond delay="0"/>
                                  </p:stCondLst>
                                  <p:childTnLst>
                                    <p:set>
                                      <p:cBhvr>
                                        <p:cTn id="582" dur="1" fill="hold">
                                          <p:stCondLst>
                                            <p:cond delay="0"/>
                                          </p:stCondLst>
                                        </p:cTn>
                                        <p:tgtEl>
                                          <p:spTgt spid="596"/>
                                        </p:tgtEl>
                                        <p:attrNameLst>
                                          <p:attrName>style.visibility</p:attrName>
                                        </p:attrNameLst>
                                      </p:cBhvr>
                                      <p:to>
                                        <p:strVal val="visible"/>
                                      </p:to>
                                    </p:set>
                                    <p:animEffect transition="in" filter="wipe(left)">
                                      <p:cBhvr>
                                        <p:cTn id="583" dur="500"/>
                                        <p:tgtEl>
                                          <p:spTgt spid="596"/>
                                        </p:tgtEl>
                                      </p:cBhvr>
                                    </p:animEffect>
                                  </p:childTnLst>
                                </p:cTn>
                              </p:par>
                            </p:childTnLst>
                          </p:cTn>
                        </p:par>
                        <p:par>
                          <p:cTn id="584" fill="hold">
                            <p:stCondLst>
                              <p:cond delay="72500"/>
                            </p:stCondLst>
                            <p:childTnLst>
                              <p:par>
                                <p:cTn id="585" presetID="22" presetClass="entr" presetSubtype="8" fill="hold" nodeType="afterEffect">
                                  <p:stCondLst>
                                    <p:cond delay="0"/>
                                  </p:stCondLst>
                                  <p:childTnLst>
                                    <p:set>
                                      <p:cBhvr>
                                        <p:cTn id="586" dur="1" fill="hold">
                                          <p:stCondLst>
                                            <p:cond delay="0"/>
                                          </p:stCondLst>
                                        </p:cTn>
                                        <p:tgtEl>
                                          <p:spTgt spid="597"/>
                                        </p:tgtEl>
                                        <p:attrNameLst>
                                          <p:attrName>style.visibility</p:attrName>
                                        </p:attrNameLst>
                                      </p:cBhvr>
                                      <p:to>
                                        <p:strVal val="visible"/>
                                      </p:to>
                                    </p:set>
                                    <p:animEffect transition="in" filter="wipe(left)">
                                      <p:cBhvr>
                                        <p:cTn id="587" dur="500"/>
                                        <p:tgtEl>
                                          <p:spTgt spid="597"/>
                                        </p:tgtEl>
                                      </p:cBhvr>
                                    </p:animEffect>
                                  </p:childTnLst>
                                </p:cTn>
                              </p:par>
                            </p:childTnLst>
                          </p:cTn>
                        </p:par>
                        <p:par>
                          <p:cTn id="588" fill="hold">
                            <p:stCondLst>
                              <p:cond delay="73000"/>
                            </p:stCondLst>
                            <p:childTnLst>
                              <p:par>
                                <p:cTn id="589" presetID="22" presetClass="entr" presetSubtype="8" fill="hold" grpId="0" nodeType="afterEffect">
                                  <p:stCondLst>
                                    <p:cond delay="0"/>
                                  </p:stCondLst>
                                  <p:childTnLst>
                                    <p:set>
                                      <p:cBhvr>
                                        <p:cTn id="590" dur="1" fill="hold">
                                          <p:stCondLst>
                                            <p:cond delay="0"/>
                                          </p:stCondLst>
                                        </p:cTn>
                                        <p:tgtEl>
                                          <p:spTgt spid="598"/>
                                        </p:tgtEl>
                                        <p:attrNameLst>
                                          <p:attrName>style.visibility</p:attrName>
                                        </p:attrNameLst>
                                      </p:cBhvr>
                                      <p:to>
                                        <p:strVal val="visible"/>
                                      </p:to>
                                    </p:set>
                                    <p:animEffect transition="in" filter="wipe(left)">
                                      <p:cBhvr>
                                        <p:cTn id="591" dur="500"/>
                                        <p:tgtEl>
                                          <p:spTgt spid="598"/>
                                        </p:tgtEl>
                                      </p:cBhvr>
                                    </p:animEffect>
                                  </p:childTnLst>
                                </p:cTn>
                              </p:par>
                            </p:childTnLst>
                          </p:cTn>
                        </p:par>
                        <p:par>
                          <p:cTn id="592" fill="hold">
                            <p:stCondLst>
                              <p:cond delay="73500"/>
                            </p:stCondLst>
                            <p:childTnLst>
                              <p:par>
                                <p:cTn id="593" presetID="22" presetClass="entr" presetSubtype="8" fill="hold" nodeType="afterEffect">
                                  <p:stCondLst>
                                    <p:cond delay="0"/>
                                  </p:stCondLst>
                                  <p:childTnLst>
                                    <p:set>
                                      <p:cBhvr>
                                        <p:cTn id="594" dur="1" fill="hold">
                                          <p:stCondLst>
                                            <p:cond delay="0"/>
                                          </p:stCondLst>
                                        </p:cTn>
                                        <p:tgtEl>
                                          <p:spTgt spid="599"/>
                                        </p:tgtEl>
                                        <p:attrNameLst>
                                          <p:attrName>style.visibility</p:attrName>
                                        </p:attrNameLst>
                                      </p:cBhvr>
                                      <p:to>
                                        <p:strVal val="visible"/>
                                      </p:to>
                                    </p:set>
                                    <p:animEffect transition="in" filter="wipe(left)">
                                      <p:cBhvr>
                                        <p:cTn id="595" dur="500"/>
                                        <p:tgtEl>
                                          <p:spTgt spid="599"/>
                                        </p:tgtEl>
                                      </p:cBhvr>
                                    </p:animEffect>
                                  </p:childTnLst>
                                </p:cTn>
                              </p:par>
                            </p:childTnLst>
                          </p:cTn>
                        </p:par>
                        <p:par>
                          <p:cTn id="596" fill="hold">
                            <p:stCondLst>
                              <p:cond delay="74000"/>
                            </p:stCondLst>
                            <p:childTnLst>
                              <p:par>
                                <p:cTn id="597" presetID="22" presetClass="entr" presetSubtype="8" fill="hold" grpId="0" nodeType="afterEffect">
                                  <p:stCondLst>
                                    <p:cond delay="0"/>
                                  </p:stCondLst>
                                  <p:childTnLst>
                                    <p:set>
                                      <p:cBhvr>
                                        <p:cTn id="598" dur="1" fill="hold">
                                          <p:stCondLst>
                                            <p:cond delay="0"/>
                                          </p:stCondLst>
                                        </p:cTn>
                                        <p:tgtEl>
                                          <p:spTgt spid="600"/>
                                        </p:tgtEl>
                                        <p:attrNameLst>
                                          <p:attrName>style.visibility</p:attrName>
                                        </p:attrNameLst>
                                      </p:cBhvr>
                                      <p:to>
                                        <p:strVal val="visible"/>
                                      </p:to>
                                    </p:set>
                                    <p:animEffect transition="in" filter="wipe(left)">
                                      <p:cBhvr>
                                        <p:cTn id="599" dur="500"/>
                                        <p:tgtEl>
                                          <p:spTgt spid="600"/>
                                        </p:tgtEl>
                                      </p:cBhvr>
                                    </p:animEffect>
                                  </p:childTnLst>
                                </p:cTn>
                              </p:par>
                            </p:childTnLst>
                          </p:cTn>
                        </p:par>
                        <p:par>
                          <p:cTn id="600" fill="hold">
                            <p:stCondLst>
                              <p:cond delay="74500"/>
                            </p:stCondLst>
                            <p:childTnLst>
                              <p:par>
                                <p:cTn id="601" presetID="22" presetClass="entr" presetSubtype="8" fill="hold" nodeType="afterEffect">
                                  <p:stCondLst>
                                    <p:cond delay="0"/>
                                  </p:stCondLst>
                                  <p:childTnLst>
                                    <p:set>
                                      <p:cBhvr>
                                        <p:cTn id="602" dur="1" fill="hold">
                                          <p:stCondLst>
                                            <p:cond delay="0"/>
                                          </p:stCondLst>
                                        </p:cTn>
                                        <p:tgtEl>
                                          <p:spTgt spid="601"/>
                                        </p:tgtEl>
                                        <p:attrNameLst>
                                          <p:attrName>style.visibility</p:attrName>
                                        </p:attrNameLst>
                                      </p:cBhvr>
                                      <p:to>
                                        <p:strVal val="visible"/>
                                      </p:to>
                                    </p:set>
                                    <p:animEffect transition="in" filter="wipe(left)">
                                      <p:cBhvr>
                                        <p:cTn id="603" dur="500"/>
                                        <p:tgtEl>
                                          <p:spTgt spid="601"/>
                                        </p:tgtEl>
                                      </p:cBhvr>
                                    </p:animEffect>
                                  </p:childTnLst>
                                </p:cTn>
                              </p:par>
                            </p:childTnLst>
                          </p:cTn>
                        </p:par>
                        <p:par>
                          <p:cTn id="604" fill="hold">
                            <p:stCondLst>
                              <p:cond delay="75000"/>
                            </p:stCondLst>
                            <p:childTnLst>
                              <p:par>
                                <p:cTn id="605" presetID="22" presetClass="entr" presetSubtype="8" fill="hold" grpId="0" nodeType="afterEffect">
                                  <p:stCondLst>
                                    <p:cond delay="0"/>
                                  </p:stCondLst>
                                  <p:childTnLst>
                                    <p:set>
                                      <p:cBhvr>
                                        <p:cTn id="606" dur="1" fill="hold">
                                          <p:stCondLst>
                                            <p:cond delay="0"/>
                                          </p:stCondLst>
                                        </p:cTn>
                                        <p:tgtEl>
                                          <p:spTgt spid="602"/>
                                        </p:tgtEl>
                                        <p:attrNameLst>
                                          <p:attrName>style.visibility</p:attrName>
                                        </p:attrNameLst>
                                      </p:cBhvr>
                                      <p:to>
                                        <p:strVal val="visible"/>
                                      </p:to>
                                    </p:set>
                                    <p:animEffect transition="in" filter="wipe(left)">
                                      <p:cBhvr>
                                        <p:cTn id="607" dur="500"/>
                                        <p:tgtEl>
                                          <p:spTgt spid="602"/>
                                        </p:tgtEl>
                                      </p:cBhvr>
                                    </p:animEffect>
                                  </p:childTnLst>
                                </p:cTn>
                              </p:par>
                            </p:childTnLst>
                          </p:cTn>
                        </p:par>
                        <p:par>
                          <p:cTn id="608" fill="hold">
                            <p:stCondLst>
                              <p:cond delay="75500"/>
                            </p:stCondLst>
                            <p:childTnLst>
                              <p:par>
                                <p:cTn id="609" presetID="22" presetClass="entr" presetSubtype="8" fill="hold" nodeType="afterEffect">
                                  <p:stCondLst>
                                    <p:cond delay="0"/>
                                  </p:stCondLst>
                                  <p:childTnLst>
                                    <p:set>
                                      <p:cBhvr>
                                        <p:cTn id="610" dur="1" fill="hold">
                                          <p:stCondLst>
                                            <p:cond delay="0"/>
                                          </p:stCondLst>
                                        </p:cTn>
                                        <p:tgtEl>
                                          <p:spTgt spid="603"/>
                                        </p:tgtEl>
                                        <p:attrNameLst>
                                          <p:attrName>style.visibility</p:attrName>
                                        </p:attrNameLst>
                                      </p:cBhvr>
                                      <p:to>
                                        <p:strVal val="visible"/>
                                      </p:to>
                                    </p:set>
                                    <p:animEffect transition="in" filter="wipe(left)">
                                      <p:cBhvr>
                                        <p:cTn id="611" dur="500"/>
                                        <p:tgtEl>
                                          <p:spTgt spid="603"/>
                                        </p:tgtEl>
                                      </p:cBhvr>
                                    </p:animEffect>
                                  </p:childTnLst>
                                </p:cTn>
                              </p:par>
                            </p:childTnLst>
                          </p:cTn>
                        </p:par>
                        <p:par>
                          <p:cTn id="612" fill="hold">
                            <p:stCondLst>
                              <p:cond delay="76000"/>
                            </p:stCondLst>
                            <p:childTnLst>
                              <p:par>
                                <p:cTn id="613" presetID="22" presetClass="entr" presetSubtype="8" fill="hold" grpId="0" nodeType="afterEffect">
                                  <p:stCondLst>
                                    <p:cond delay="0"/>
                                  </p:stCondLst>
                                  <p:childTnLst>
                                    <p:set>
                                      <p:cBhvr>
                                        <p:cTn id="614" dur="1" fill="hold">
                                          <p:stCondLst>
                                            <p:cond delay="0"/>
                                          </p:stCondLst>
                                        </p:cTn>
                                        <p:tgtEl>
                                          <p:spTgt spid="604"/>
                                        </p:tgtEl>
                                        <p:attrNameLst>
                                          <p:attrName>style.visibility</p:attrName>
                                        </p:attrNameLst>
                                      </p:cBhvr>
                                      <p:to>
                                        <p:strVal val="visible"/>
                                      </p:to>
                                    </p:set>
                                    <p:animEffect transition="in" filter="wipe(left)">
                                      <p:cBhvr>
                                        <p:cTn id="615" dur="500"/>
                                        <p:tgtEl>
                                          <p:spTgt spid="604"/>
                                        </p:tgtEl>
                                      </p:cBhvr>
                                    </p:animEffect>
                                  </p:childTnLst>
                                </p:cTn>
                              </p:par>
                            </p:childTnLst>
                          </p:cTn>
                        </p:par>
                        <p:par>
                          <p:cTn id="616" fill="hold">
                            <p:stCondLst>
                              <p:cond delay="76500"/>
                            </p:stCondLst>
                            <p:childTnLst>
                              <p:par>
                                <p:cTn id="617" presetID="22" presetClass="entr" presetSubtype="8" fill="hold" nodeType="afterEffect">
                                  <p:stCondLst>
                                    <p:cond delay="0"/>
                                  </p:stCondLst>
                                  <p:childTnLst>
                                    <p:set>
                                      <p:cBhvr>
                                        <p:cTn id="618" dur="1" fill="hold">
                                          <p:stCondLst>
                                            <p:cond delay="0"/>
                                          </p:stCondLst>
                                        </p:cTn>
                                        <p:tgtEl>
                                          <p:spTgt spid="605"/>
                                        </p:tgtEl>
                                        <p:attrNameLst>
                                          <p:attrName>style.visibility</p:attrName>
                                        </p:attrNameLst>
                                      </p:cBhvr>
                                      <p:to>
                                        <p:strVal val="visible"/>
                                      </p:to>
                                    </p:set>
                                    <p:animEffect transition="in" filter="wipe(left)">
                                      <p:cBhvr>
                                        <p:cTn id="619" dur="500"/>
                                        <p:tgtEl>
                                          <p:spTgt spid="605"/>
                                        </p:tgtEl>
                                      </p:cBhvr>
                                    </p:animEffect>
                                  </p:childTnLst>
                                </p:cTn>
                              </p:par>
                            </p:childTnLst>
                          </p:cTn>
                        </p:par>
                        <p:par>
                          <p:cTn id="620" fill="hold">
                            <p:stCondLst>
                              <p:cond delay="77000"/>
                            </p:stCondLst>
                            <p:childTnLst>
                              <p:par>
                                <p:cTn id="621" presetID="22" presetClass="entr" presetSubtype="8" fill="hold" grpId="0" nodeType="afterEffect">
                                  <p:stCondLst>
                                    <p:cond delay="0"/>
                                  </p:stCondLst>
                                  <p:childTnLst>
                                    <p:set>
                                      <p:cBhvr>
                                        <p:cTn id="622" dur="1" fill="hold">
                                          <p:stCondLst>
                                            <p:cond delay="0"/>
                                          </p:stCondLst>
                                        </p:cTn>
                                        <p:tgtEl>
                                          <p:spTgt spid="606"/>
                                        </p:tgtEl>
                                        <p:attrNameLst>
                                          <p:attrName>style.visibility</p:attrName>
                                        </p:attrNameLst>
                                      </p:cBhvr>
                                      <p:to>
                                        <p:strVal val="visible"/>
                                      </p:to>
                                    </p:set>
                                    <p:animEffect transition="in" filter="wipe(left)">
                                      <p:cBhvr>
                                        <p:cTn id="623" dur="500"/>
                                        <p:tgtEl>
                                          <p:spTgt spid="606"/>
                                        </p:tgtEl>
                                      </p:cBhvr>
                                    </p:animEffect>
                                  </p:childTnLst>
                                </p:cTn>
                              </p:par>
                            </p:childTnLst>
                          </p:cTn>
                        </p:par>
                        <p:par>
                          <p:cTn id="624" fill="hold">
                            <p:stCondLst>
                              <p:cond delay="77500"/>
                            </p:stCondLst>
                            <p:childTnLst>
                              <p:par>
                                <p:cTn id="625" presetID="22" presetClass="entr" presetSubtype="8" fill="hold" nodeType="afterEffect">
                                  <p:stCondLst>
                                    <p:cond delay="0"/>
                                  </p:stCondLst>
                                  <p:childTnLst>
                                    <p:set>
                                      <p:cBhvr>
                                        <p:cTn id="626" dur="1" fill="hold">
                                          <p:stCondLst>
                                            <p:cond delay="0"/>
                                          </p:stCondLst>
                                        </p:cTn>
                                        <p:tgtEl>
                                          <p:spTgt spid="607"/>
                                        </p:tgtEl>
                                        <p:attrNameLst>
                                          <p:attrName>style.visibility</p:attrName>
                                        </p:attrNameLst>
                                      </p:cBhvr>
                                      <p:to>
                                        <p:strVal val="visible"/>
                                      </p:to>
                                    </p:set>
                                    <p:animEffect transition="in" filter="wipe(left)">
                                      <p:cBhvr>
                                        <p:cTn id="627" dur="500"/>
                                        <p:tgtEl>
                                          <p:spTgt spid="607"/>
                                        </p:tgtEl>
                                      </p:cBhvr>
                                    </p:animEffect>
                                  </p:childTnLst>
                                </p:cTn>
                              </p:par>
                            </p:childTnLst>
                          </p:cTn>
                        </p:par>
                        <p:par>
                          <p:cTn id="628" fill="hold">
                            <p:stCondLst>
                              <p:cond delay="78000"/>
                            </p:stCondLst>
                            <p:childTnLst>
                              <p:par>
                                <p:cTn id="629" presetID="22" presetClass="entr" presetSubtype="8" fill="hold" grpId="0" nodeType="afterEffect">
                                  <p:stCondLst>
                                    <p:cond delay="0"/>
                                  </p:stCondLst>
                                  <p:childTnLst>
                                    <p:set>
                                      <p:cBhvr>
                                        <p:cTn id="630" dur="1" fill="hold">
                                          <p:stCondLst>
                                            <p:cond delay="0"/>
                                          </p:stCondLst>
                                        </p:cTn>
                                        <p:tgtEl>
                                          <p:spTgt spid="608"/>
                                        </p:tgtEl>
                                        <p:attrNameLst>
                                          <p:attrName>style.visibility</p:attrName>
                                        </p:attrNameLst>
                                      </p:cBhvr>
                                      <p:to>
                                        <p:strVal val="visible"/>
                                      </p:to>
                                    </p:set>
                                    <p:animEffect transition="in" filter="wipe(left)">
                                      <p:cBhvr>
                                        <p:cTn id="631" dur="500"/>
                                        <p:tgtEl>
                                          <p:spTgt spid="608"/>
                                        </p:tgtEl>
                                      </p:cBhvr>
                                    </p:animEffect>
                                  </p:childTnLst>
                                </p:cTn>
                              </p:par>
                            </p:childTnLst>
                          </p:cTn>
                        </p:par>
                        <p:par>
                          <p:cTn id="632" fill="hold">
                            <p:stCondLst>
                              <p:cond delay="78500"/>
                            </p:stCondLst>
                            <p:childTnLst>
                              <p:par>
                                <p:cTn id="633" presetID="22" presetClass="entr" presetSubtype="8" fill="hold" nodeType="afterEffect">
                                  <p:stCondLst>
                                    <p:cond delay="0"/>
                                  </p:stCondLst>
                                  <p:childTnLst>
                                    <p:set>
                                      <p:cBhvr>
                                        <p:cTn id="634" dur="1" fill="hold">
                                          <p:stCondLst>
                                            <p:cond delay="0"/>
                                          </p:stCondLst>
                                        </p:cTn>
                                        <p:tgtEl>
                                          <p:spTgt spid="609"/>
                                        </p:tgtEl>
                                        <p:attrNameLst>
                                          <p:attrName>style.visibility</p:attrName>
                                        </p:attrNameLst>
                                      </p:cBhvr>
                                      <p:to>
                                        <p:strVal val="visible"/>
                                      </p:to>
                                    </p:set>
                                    <p:animEffect transition="in" filter="wipe(left)">
                                      <p:cBhvr>
                                        <p:cTn id="635" dur="500"/>
                                        <p:tgtEl>
                                          <p:spTgt spid="609"/>
                                        </p:tgtEl>
                                      </p:cBhvr>
                                    </p:animEffect>
                                  </p:childTnLst>
                                </p:cTn>
                              </p:par>
                            </p:childTnLst>
                          </p:cTn>
                        </p:par>
                        <p:par>
                          <p:cTn id="636" fill="hold">
                            <p:stCondLst>
                              <p:cond delay="79000"/>
                            </p:stCondLst>
                            <p:childTnLst>
                              <p:par>
                                <p:cTn id="637" presetID="22" presetClass="entr" presetSubtype="8" fill="hold" grpId="0" nodeType="afterEffect">
                                  <p:stCondLst>
                                    <p:cond delay="0"/>
                                  </p:stCondLst>
                                  <p:childTnLst>
                                    <p:set>
                                      <p:cBhvr>
                                        <p:cTn id="638" dur="1" fill="hold">
                                          <p:stCondLst>
                                            <p:cond delay="0"/>
                                          </p:stCondLst>
                                        </p:cTn>
                                        <p:tgtEl>
                                          <p:spTgt spid="610"/>
                                        </p:tgtEl>
                                        <p:attrNameLst>
                                          <p:attrName>style.visibility</p:attrName>
                                        </p:attrNameLst>
                                      </p:cBhvr>
                                      <p:to>
                                        <p:strVal val="visible"/>
                                      </p:to>
                                    </p:set>
                                    <p:animEffect transition="in" filter="wipe(left)">
                                      <p:cBhvr>
                                        <p:cTn id="639" dur="500"/>
                                        <p:tgtEl>
                                          <p:spTgt spid="610"/>
                                        </p:tgtEl>
                                      </p:cBhvr>
                                    </p:animEffect>
                                  </p:childTnLst>
                                </p:cTn>
                              </p:par>
                            </p:childTnLst>
                          </p:cTn>
                        </p:par>
                        <p:par>
                          <p:cTn id="640" fill="hold">
                            <p:stCondLst>
                              <p:cond delay="79500"/>
                            </p:stCondLst>
                            <p:childTnLst>
                              <p:par>
                                <p:cTn id="641" presetID="22" presetClass="entr" presetSubtype="8" fill="hold" nodeType="afterEffect">
                                  <p:stCondLst>
                                    <p:cond delay="0"/>
                                  </p:stCondLst>
                                  <p:childTnLst>
                                    <p:set>
                                      <p:cBhvr>
                                        <p:cTn id="642" dur="1" fill="hold">
                                          <p:stCondLst>
                                            <p:cond delay="0"/>
                                          </p:stCondLst>
                                        </p:cTn>
                                        <p:tgtEl>
                                          <p:spTgt spid="611"/>
                                        </p:tgtEl>
                                        <p:attrNameLst>
                                          <p:attrName>style.visibility</p:attrName>
                                        </p:attrNameLst>
                                      </p:cBhvr>
                                      <p:to>
                                        <p:strVal val="visible"/>
                                      </p:to>
                                    </p:set>
                                    <p:animEffect transition="in" filter="wipe(left)">
                                      <p:cBhvr>
                                        <p:cTn id="643" dur="500"/>
                                        <p:tgtEl>
                                          <p:spTgt spid="611"/>
                                        </p:tgtEl>
                                      </p:cBhvr>
                                    </p:animEffect>
                                  </p:childTnLst>
                                </p:cTn>
                              </p:par>
                            </p:childTnLst>
                          </p:cTn>
                        </p:par>
                        <p:par>
                          <p:cTn id="644" fill="hold">
                            <p:stCondLst>
                              <p:cond delay="80000"/>
                            </p:stCondLst>
                            <p:childTnLst>
                              <p:par>
                                <p:cTn id="645" presetID="22" presetClass="entr" presetSubtype="8" fill="hold" nodeType="afterEffect">
                                  <p:stCondLst>
                                    <p:cond delay="0"/>
                                  </p:stCondLst>
                                  <p:childTnLst>
                                    <p:set>
                                      <p:cBhvr>
                                        <p:cTn id="646" dur="1" fill="hold">
                                          <p:stCondLst>
                                            <p:cond delay="0"/>
                                          </p:stCondLst>
                                        </p:cTn>
                                        <p:tgtEl>
                                          <p:spTgt spid="613"/>
                                        </p:tgtEl>
                                        <p:attrNameLst>
                                          <p:attrName>style.visibility</p:attrName>
                                        </p:attrNameLst>
                                      </p:cBhvr>
                                      <p:to>
                                        <p:strVal val="visible"/>
                                      </p:to>
                                    </p:set>
                                    <p:animEffect transition="in" filter="wipe(left)">
                                      <p:cBhvr>
                                        <p:cTn id="647" dur="500"/>
                                        <p:tgtEl>
                                          <p:spTgt spid="613"/>
                                        </p:tgtEl>
                                      </p:cBhvr>
                                    </p:animEffect>
                                  </p:childTnLst>
                                </p:cTn>
                              </p:par>
                            </p:childTnLst>
                          </p:cTn>
                        </p:par>
                        <p:par>
                          <p:cTn id="648" fill="hold">
                            <p:stCondLst>
                              <p:cond delay="80500"/>
                            </p:stCondLst>
                            <p:childTnLst>
                              <p:par>
                                <p:cTn id="649" presetID="22" presetClass="entr" presetSubtype="8" fill="hold" grpId="0" nodeType="afterEffect">
                                  <p:stCondLst>
                                    <p:cond delay="0"/>
                                  </p:stCondLst>
                                  <p:childTnLst>
                                    <p:set>
                                      <p:cBhvr>
                                        <p:cTn id="650" dur="1" fill="hold">
                                          <p:stCondLst>
                                            <p:cond delay="0"/>
                                          </p:stCondLst>
                                        </p:cTn>
                                        <p:tgtEl>
                                          <p:spTgt spid="612"/>
                                        </p:tgtEl>
                                        <p:attrNameLst>
                                          <p:attrName>style.visibility</p:attrName>
                                        </p:attrNameLst>
                                      </p:cBhvr>
                                      <p:to>
                                        <p:strVal val="visible"/>
                                      </p:to>
                                    </p:set>
                                    <p:animEffect transition="in" filter="wipe(left)">
                                      <p:cBhvr>
                                        <p:cTn id="651" dur="500"/>
                                        <p:tgtEl>
                                          <p:spTgt spid="612"/>
                                        </p:tgtEl>
                                      </p:cBhvr>
                                    </p:animEffect>
                                  </p:childTnLst>
                                </p:cTn>
                              </p:par>
                            </p:childTnLst>
                          </p:cTn>
                        </p:par>
                        <p:par>
                          <p:cTn id="652" fill="hold">
                            <p:stCondLst>
                              <p:cond delay="81000"/>
                            </p:stCondLst>
                            <p:childTnLst>
                              <p:par>
                                <p:cTn id="653" presetID="22" presetClass="entr" presetSubtype="8" fill="hold" nodeType="afterEffect">
                                  <p:stCondLst>
                                    <p:cond delay="0"/>
                                  </p:stCondLst>
                                  <p:childTnLst>
                                    <p:set>
                                      <p:cBhvr>
                                        <p:cTn id="654" dur="1" fill="hold">
                                          <p:stCondLst>
                                            <p:cond delay="0"/>
                                          </p:stCondLst>
                                        </p:cTn>
                                        <p:tgtEl>
                                          <p:spTgt spid="614"/>
                                        </p:tgtEl>
                                        <p:attrNameLst>
                                          <p:attrName>style.visibility</p:attrName>
                                        </p:attrNameLst>
                                      </p:cBhvr>
                                      <p:to>
                                        <p:strVal val="visible"/>
                                      </p:to>
                                    </p:set>
                                    <p:animEffect transition="in" filter="wipe(left)">
                                      <p:cBhvr>
                                        <p:cTn id="655" dur="500"/>
                                        <p:tgtEl>
                                          <p:spTgt spid="614"/>
                                        </p:tgtEl>
                                      </p:cBhvr>
                                    </p:animEffect>
                                  </p:childTnLst>
                                </p:cTn>
                              </p:par>
                            </p:childTnLst>
                          </p:cTn>
                        </p:par>
                        <p:par>
                          <p:cTn id="656" fill="hold">
                            <p:stCondLst>
                              <p:cond delay="81500"/>
                            </p:stCondLst>
                            <p:childTnLst>
                              <p:par>
                                <p:cTn id="657" presetID="22" presetClass="entr" presetSubtype="8" fill="hold" nodeType="afterEffect">
                                  <p:stCondLst>
                                    <p:cond delay="0"/>
                                  </p:stCondLst>
                                  <p:childTnLst>
                                    <p:set>
                                      <p:cBhvr>
                                        <p:cTn id="658" dur="1" fill="hold">
                                          <p:stCondLst>
                                            <p:cond delay="0"/>
                                          </p:stCondLst>
                                        </p:cTn>
                                        <p:tgtEl>
                                          <p:spTgt spid="617"/>
                                        </p:tgtEl>
                                        <p:attrNameLst>
                                          <p:attrName>style.visibility</p:attrName>
                                        </p:attrNameLst>
                                      </p:cBhvr>
                                      <p:to>
                                        <p:strVal val="visible"/>
                                      </p:to>
                                    </p:set>
                                    <p:animEffect transition="in" filter="wipe(left)">
                                      <p:cBhvr>
                                        <p:cTn id="659" dur="500"/>
                                        <p:tgtEl>
                                          <p:spTgt spid="617"/>
                                        </p:tgtEl>
                                      </p:cBhvr>
                                    </p:animEffect>
                                  </p:childTnLst>
                                </p:cTn>
                              </p:par>
                            </p:childTnLst>
                          </p:cTn>
                        </p:par>
                        <p:par>
                          <p:cTn id="660" fill="hold">
                            <p:stCondLst>
                              <p:cond delay="82000"/>
                            </p:stCondLst>
                            <p:childTnLst>
                              <p:par>
                                <p:cTn id="661" presetID="22" presetClass="entr" presetSubtype="8" fill="hold" grpId="0" nodeType="afterEffect">
                                  <p:stCondLst>
                                    <p:cond delay="0"/>
                                  </p:stCondLst>
                                  <p:childTnLst>
                                    <p:set>
                                      <p:cBhvr>
                                        <p:cTn id="662" dur="1" fill="hold">
                                          <p:stCondLst>
                                            <p:cond delay="0"/>
                                          </p:stCondLst>
                                        </p:cTn>
                                        <p:tgtEl>
                                          <p:spTgt spid="623"/>
                                        </p:tgtEl>
                                        <p:attrNameLst>
                                          <p:attrName>style.visibility</p:attrName>
                                        </p:attrNameLst>
                                      </p:cBhvr>
                                      <p:to>
                                        <p:strVal val="visible"/>
                                      </p:to>
                                    </p:set>
                                    <p:animEffect transition="in" filter="wipe(left)">
                                      <p:cBhvr>
                                        <p:cTn id="663" dur="500"/>
                                        <p:tgtEl>
                                          <p:spTgt spid="623"/>
                                        </p:tgtEl>
                                      </p:cBhvr>
                                    </p:animEffect>
                                  </p:childTnLst>
                                </p:cTn>
                              </p:par>
                            </p:childTnLst>
                          </p:cTn>
                        </p:par>
                        <p:par>
                          <p:cTn id="664" fill="hold">
                            <p:stCondLst>
                              <p:cond delay="82500"/>
                            </p:stCondLst>
                            <p:childTnLst>
                              <p:par>
                                <p:cTn id="665" presetID="22" presetClass="entr" presetSubtype="8" fill="hold" grpId="0" nodeType="afterEffect">
                                  <p:stCondLst>
                                    <p:cond delay="0"/>
                                  </p:stCondLst>
                                  <p:childTnLst>
                                    <p:set>
                                      <p:cBhvr>
                                        <p:cTn id="666" dur="1" fill="hold">
                                          <p:stCondLst>
                                            <p:cond delay="0"/>
                                          </p:stCondLst>
                                        </p:cTn>
                                        <p:tgtEl>
                                          <p:spTgt spid="624"/>
                                        </p:tgtEl>
                                        <p:attrNameLst>
                                          <p:attrName>style.visibility</p:attrName>
                                        </p:attrNameLst>
                                      </p:cBhvr>
                                      <p:to>
                                        <p:strVal val="visible"/>
                                      </p:to>
                                    </p:set>
                                    <p:animEffect transition="in" filter="wipe(left)">
                                      <p:cBhvr>
                                        <p:cTn id="667" dur="500"/>
                                        <p:tgtEl>
                                          <p:spTgt spid="624"/>
                                        </p:tgtEl>
                                      </p:cBhvr>
                                    </p:animEffect>
                                  </p:childTnLst>
                                </p:cTn>
                              </p:par>
                            </p:childTnLst>
                          </p:cTn>
                        </p:par>
                        <p:par>
                          <p:cTn id="668" fill="hold">
                            <p:stCondLst>
                              <p:cond delay="83000"/>
                            </p:stCondLst>
                            <p:childTnLst>
                              <p:par>
                                <p:cTn id="669" presetID="22" presetClass="entr" presetSubtype="8" fill="hold" nodeType="afterEffect">
                                  <p:stCondLst>
                                    <p:cond delay="0"/>
                                  </p:stCondLst>
                                  <p:childTnLst>
                                    <p:set>
                                      <p:cBhvr>
                                        <p:cTn id="670" dur="1" fill="hold">
                                          <p:stCondLst>
                                            <p:cond delay="0"/>
                                          </p:stCondLst>
                                        </p:cTn>
                                        <p:tgtEl>
                                          <p:spTgt spid="626"/>
                                        </p:tgtEl>
                                        <p:attrNameLst>
                                          <p:attrName>style.visibility</p:attrName>
                                        </p:attrNameLst>
                                      </p:cBhvr>
                                      <p:to>
                                        <p:strVal val="visible"/>
                                      </p:to>
                                    </p:set>
                                    <p:animEffect transition="in" filter="wipe(left)">
                                      <p:cBhvr>
                                        <p:cTn id="671" dur="500"/>
                                        <p:tgtEl>
                                          <p:spTgt spid="626"/>
                                        </p:tgtEl>
                                      </p:cBhvr>
                                    </p:animEffect>
                                  </p:childTnLst>
                                </p:cTn>
                              </p:par>
                            </p:childTnLst>
                          </p:cTn>
                        </p:par>
                        <p:par>
                          <p:cTn id="672" fill="hold">
                            <p:stCondLst>
                              <p:cond delay="83500"/>
                            </p:stCondLst>
                            <p:childTnLst>
                              <p:par>
                                <p:cTn id="673" presetID="22" presetClass="entr" presetSubtype="8" fill="hold" grpId="0" nodeType="afterEffect">
                                  <p:stCondLst>
                                    <p:cond delay="0"/>
                                  </p:stCondLst>
                                  <p:childTnLst>
                                    <p:set>
                                      <p:cBhvr>
                                        <p:cTn id="674" dur="1" fill="hold">
                                          <p:stCondLst>
                                            <p:cond delay="0"/>
                                          </p:stCondLst>
                                        </p:cTn>
                                        <p:tgtEl>
                                          <p:spTgt spid="625"/>
                                        </p:tgtEl>
                                        <p:attrNameLst>
                                          <p:attrName>style.visibility</p:attrName>
                                        </p:attrNameLst>
                                      </p:cBhvr>
                                      <p:to>
                                        <p:strVal val="visible"/>
                                      </p:to>
                                    </p:set>
                                    <p:animEffect transition="in" filter="wipe(left)">
                                      <p:cBhvr>
                                        <p:cTn id="675" dur="500"/>
                                        <p:tgtEl>
                                          <p:spTgt spid="625"/>
                                        </p:tgtEl>
                                      </p:cBhvr>
                                    </p:animEffect>
                                  </p:childTnLst>
                                </p:cTn>
                              </p:par>
                            </p:childTnLst>
                          </p:cTn>
                        </p:par>
                        <p:par>
                          <p:cTn id="676" fill="hold">
                            <p:stCondLst>
                              <p:cond delay="84000"/>
                            </p:stCondLst>
                            <p:childTnLst>
                              <p:par>
                                <p:cTn id="677" presetID="22" presetClass="entr" presetSubtype="8" fill="hold" nodeType="afterEffect">
                                  <p:stCondLst>
                                    <p:cond delay="0"/>
                                  </p:stCondLst>
                                  <p:childTnLst>
                                    <p:set>
                                      <p:cBhvr>
                                        <p:cTn id="678" dur="1" fill="hold">
                                          <p:stCondLst>
                                            <p:cond delay="0"/>
                                          </p:stCondLst>
                                        </p:cTn>
                                        <p:tgtEl>
                                          <p:spTgt spid="628"/>
                                        </p:tgtEl>
                                        <p:attrNameLst>
                                          <p:attrName>style.visibility</p:attrName>
                                        </p:attrNameLst>
                                      </p:cBhvr>
                                      <p:to>
                                        <p:strVal val="visible"/>
                                      </p:to>
                                    </p:set>
                                    <p:animEffect transition="in" filter="wipe(left)">
                                      <p:cBhvr>
                                        <p:cTn id="679" dur="500"/>
                                        <p:tgtEl>
                                          <p:spTgt spid="628"/>
                                        </p:tgtEl>
                                      </p:cBhvr>
                                    </p:animEffect>
                                  </p:childTnLst>
                                </p:cTn>
                              </p:par>
                            </p:childTnLst>
                          </p:cTn>
                        </p:par>
                        <p:par>
                          <p:cTn id="680" fill="hold">
                            <p:stCondLst>
                              <p:cond delay="84500"/>
                            </p:stCondLst>
                            <p:childTnLst>
                              <p:par>
                                <p:cTn id="681" presetID="22" presetClass="entr" presetSubtype="8" fill="hold" grpId="0" nodeType="afterEffect">
                                  <p:stCondLst>
                                    <p:cond delay="0"/>
                                  </p:stCondLst>
                                  <p:childTnLst>
                                    <p:set>
                                      <p:cBhvr>
                                        <p:cTn id="682" dur="1" fill="hold">
                                          <p:stCondLst>
                                            <p:cond delay="0"/>
                                          </p:stCondLst>
                                        </p:cTn>
                                        <p:tgtEl>
                                          <p:spTgt spid="627"/>
                                        </p:tgtEl>
                                        <p:attrNameLst>
                                          <p:attrName>style.visibility</p:attrName>
                                        </p:attrNameLst>
                                      </p:cBhvr>
                                      <p:to>
                                        <p:strVal val="visible"/>
                                      </p:to>
                                    </p:set>
                                    <p:animEffect transition="in" filter="wipe(left)">
                                      <p:cBhvr>
                                        <p:cTn id="683" dur="500"/>
                                        <p:tgtEl>
                                          <p:spTgt spid="627"/>
                                        </p:tgtEl>
                                      </p:cBhvr>
                                    </p:animEffect>
                                  </p:childTnLst>
                                </p:cTn>
                              </p:par>
                            </p:childTnLst>
                          </p:cTn>
                        </p:par>
                        <p:par>
                          <p:cTn id="684" fill="hold">
                            <p:stCondLst>
                              <p:cond delay="85000"/>
                            </p:stCondLst>
                            <p:childTnLst>
                              <p:par>
                                <p:cTn id="685" presetID="22" presetClass="entr" presetSubtype="8" fill="hold" nodeType="afterEffect">
                                  <p:stCondLst>
                                    <p:cond delay="0"/>
                                  </p:stCondLst>
                                  <p:childTnLst>
                                    <p:set>
                                      <p:cBhvr>
                                        <p:cTn id="686" dur="1" fill="hold">
                                          <p:stCondLst>
                                            <p:cond delay="0"/>
                                          </p:stCondLst>
                                        </p:cTn>
                                        <p:tgtEl>
                                          <p:spTgt spid="629"/>
                                        </p:tgtEl>
                                        <p:attrNameLst>
                                          <p:attrName>style.visibility</p:attrName>
                                        </p:attrNameLst>
                                      </p:cBhvr>
                                      <p:to>
                                        <p:strVal val="visible"/>
                                      </p:to>
                                    </p:set>
                                    <p:animEffect transition="in" filter="wipe(left)">
                                      <p:cBhvr>
                                        <p:cTn id="687" dur="500"/>
                                        <p:tgtEl>
                                          <p:spTgt spid="629"/>
                                        </p:tgtEl>
                                      </p:cBhvr>
                                    </p:animEffect>
                                  </p:childTnLst>
                                </p:cTn>
                              </p:par>
                            </p:childTnLst>
                          </p:cTn>
                        </p:par>
                        <p:par>
                          <p:cTn id="688" fill="hold">
                            <p:stCondLst>
                              <p:cond delay="85500"/>
                            </p:stCondLst>
                            <p:childTnLst>
                              <p:par>
                                <p:cTn id="689" presetID="22" presetClass="entr" presetSubtype="8" fill="hold" grpId="0" nodeType="afterEffect">
                                  <p:stCondLst>
                                    <p:cond delay="0"/>
                                  </p:stCondLst>
                                  <p:childTnLst>
                                    <p:set>
                                      <p:cBhvr>
                                        <p:cTn id="690" dur="1" fill="hold">
                                          <p:stCondLst>
                                            <p:cond delay="0"/>
                                          </p:stCondLst>
                                        </p:cTn>
                                        <p:tgtEl>
                                          <p:spTgt spid="630"/>
                                        </p:tgtEl>
                                        <p:attrNameLst>
                                          <p:attrName>style.visibility</p:attrName>
                                        </p:attrNameLst>
                                      </p:cBhvr>
                                      <p:to>
                                        <p:strVal val="visible"/>
                                      </p:to>
                                    </p:set>
                                    <p:animEffect transition="in" filter="wipe(left)">
                                      <p:cBhvr>
                                        <p:cTn id="691" dur="500"/>
                                        <p:tgtEl>
                                          <p:spTgt spid="630"/>
                                        </p:tgtEl>
                                      </p:cBhvr>
                                    </p:animEffect>
                                  </p:childTnLst>
                                </p:cTn>
                              </p:par>
                            </p:childTnLst>
                          </p:cTn>
                        </p:par>
                        <p:par>
                          <p:cTn id="692" fill="hold">
                            <p:stCondLst>
                              <p:cond delay="86000"/>
                            </p:stCondLst>
                            <p:childTnLst>
                              <p:par>
                                <p:cTn id="693" presetID="22" presetClass="entr" presetSubtype="8" fill="hold" nodeType="afterEffect">
                                  <p:stCondLst>
                                    <p:cond delay="0"/>
                                  </p:stCondLst>
                                  <p:childTnLst>
                                    <p:set>
                                      <p:cBhvr>
                                        <p:cTn id="694" dur="1" fill="hold">
                                          <p:stCondLst>
                                            <p:cond delay="0"/>
                                          </p:stCondLst>
                                        </p:cTn>
                                        <p:tgtEl>
                                          <p:spTgt spid="632"/>
                                        </p:tgtEl>
                                        <p:attrNameLst>
                                          <p:attrName>style.visibility</p:attrName>
                                        </p:attrNameLst>
                                      </p:cBhvr>
                                      <p:to>
                                        <p:strVal val="visible"/>
                                      </p:to>
                                    </p:set>
                                    <p:animEffect transition="in" filter="wipe(left)">
                                      <p:cBhvr>
                                        <p:cTn id="695" dur="500"/>
                                        <p:tgtEl>
                                          <p:spTgt spid="632"/>
                                        </p:tgtEl>
                                      </p:cBhvr>
                                    </p:animEffect>
                                  </p:childTnLst>
                                </p:cTn>
                              </p:par>
                            </p:childTnLst>
                          </p:cTn>
                        </p:par>
                        <p:par>
                          <p:cTn id="696" fill="hold">
                            <p:stCondLst>
                              <p:cond delay="86500"/>
                            </p:stCondLst>
                            <p:childTnLst>
                              <p:par>
                                <p:cTn id="697" presetID="22" presetClass="entr" presetSubtype="8" fill="hold" grpId="0" nodeType="afterEffect">
                                  <p:stCondLst>
                                    <p:cond delay="0"/>
                                  </p:stCondLst>
                                  <p:childTnLst>
                                    <p:set>
                                      <p:cBhvr>
                                        <p:cTn id="698" dur="1" fill="hold">
                                          <p:stCondLst>
                                            <p:cond delay="0"/>
                                          </p:stCondLst>
                                        </p:cTn>
                                        <p:tgtEl>
                                          <p:spTgt spid="631"/>
                                        </p:tgtEl>
                                        <p:attrNameLst>
                                          <p:attrName>style.visibility</p:attrName>
                                        </p:attrNameLst>
                                      </p:cBhvr>
                                      <p:to>
                                        <p:strVal val="visible"/>
                                      </p:to>
                                    </p:set>
                                    <p:animEffect transition="in" filter="wipe(left)">
                                      <p:cBhvr>
                                        <p:cTn id="699" dur="500"/>
                                        <p:tgtEl>
                                          <p:spTgt spid="631"/>
                                        </p:tgtEl>
                                      </p:cBhvr>
                                    </p:animEffect>
                                  </p:childTnLst>
                                </p:cTn>
                              </p:par>
                            </p:childTnLst>
                          </p:cTn>
                        </p:par>
                        <p:par>
                          <p:cTn id="700" fill="hold">
                            <p:stCondLst>
                              <p:cond delay="87000"/>
                            </p:stCondLst>
                            <p:childTnLst>
                              <p:par>
                                <p:cTn id="701" presetID="22" presetClass="entr" presetSubtype="8" fill="hold" nodeType="afterEffect">
                                  <p:stCondLst>
                                    <p:cond delay="0"/>
                                  </p:stCondLst>
                                  <p:childTnLst>
                                    <p:set>
                                      <p:cBhvr>
                                        <p:cTn id="702" dur="1" fill="hold">
                                          <p:stCondLst>
                                            <p:cond delay="0"/>
                                          </p:stCondLst>
                                        </p:cTn>
                                        <p:tgtEl>
                                          <p:spTgt spid="634"/>
                                        </p:tgtEl>
                                        <p:attrNameLst>
                                          <p:attrName>style.visibility</p:attrName>
                                        </p:attrNameLst>
                                      </p:cBhvr>
                                      <p:to>
                                        <p:strVal val="visible"/>
                                      </p:to>
                                    </p:set>
                                    <p:animEffect transition="in" filter="wipe(left)">
                                      <p:cBhvr>
                                        <p:cTn id="703" dur="500"/>
                                        <p:tgtEl>
                                          <p:spTgt spid="634"/>
                                        </p:tgtEl>
                                      </p:cBhvr>
                                    </p:animEffect>
                                  </p:childTnLst>
                                </p:cTn>
                              </p:par>
                            </p:childTnLst>
                          </p:cTn>
                        </p:par>
                        <p:par>
                          <p:cTn id="704" fill="hold">
                            <p:stCondLst>
                              <p:cond delay="87500"/>
                            </p:stCondLst>
                            <p:childTnLst>
                              <p:par>
                                <p:cTn id="705" presetID="22" presetClass="entr" presetSubtype="8" fill="hold" grpId="0" nodeType="afterEffect">
                                  <p:stCondLst>
                                    <p:cond delay="0"/>
                                  </p:stCondLst>
                                  <p:childTnLst>
                                    <p:set>
                                      <p:cBhvr>
                                        <p:cTn id="706" dur="1" fill="hold">
                                          <p:stCondLst>
                                            <p:cond delay="0"/>
                                          </p:stCondLst>
                                        </p:cTn>
                                        <p:tgtEl>
                                          <p:spTgt spid="633"/>
                                        </p:tgtEl>
                                        <p:attrNameLst>
                                          <p:attrName>style.visibility</p:attrName>
                                        </p:attrNameLst>
                                      </p:cBhvr>
                                      <p:to>
                                        <p:strVal val="visible"/>
                                      </p:to>
                                    </p:set>
                                    <p:animEffect transition="in" filter="wipe(left)">
                                      <p:cBhvr>
                                        <p:cTn id="707" dur="500"/>
                                        <p:tgtEl>
                                          <p:spTgt spid="633"/>
                                        </p:tgtEl>
                                      </p:cBhvr>
                                    </p:animEffect>
                                  </p:childTnLst>
                                </p:cTn>
                              </p:par>
                            </p:childTnLst>
                          </p:cTn>
                        </p:par>
                        <p:par>
                          <p:cTn id="708" fill="hold">
                            <p:stCondLst>
                              <p:cond delay="88000"/>
                            </p:stCondLst>
                            <p:childTnLst>
                              <p:par>
                                <p:cTn id="709" presetID="22" presetClass="entr" presetSubtype="8" fill="hold" nodeType="afterEffect">
                                  <p:stCondLst>
                                    <p:cond delay="0"/>
                                  </p:stCondLst>
                                  <p:childTnLst>
                                    <p:set>
                                      <p:cBhvr>
                                        <p:cTn id="710" dur="1" fill="hold">
                                          <p:stCondLst>
                                            <p:cond delay="0"/>
                                          </p:stCondLst>
                                        </p:cTn>
                                        <p:tgtEl>
                                          <p:spTgt spid="635"/>
                                        </p:tgtEl>
                                        <p:attrNameLst>
                                          <p:attrName>style.visibility</p:attrName>
                                        </p:attrNameLst>
                                      </p:cBhvr>
                                      <p:to>
                                        <p:strVal val="visible"/>
                                      </p:to>
                                    </p:set>
                                    <p:animEffect transition="in" filter="wipe(left)">
                                      <p:cBhvr>
                                        <p:cTn id="711" dur="500"/>
                                        <p:tgtEl>
                                          <p:spTgt spid="635"/>
                                        </p:tgtEl>
                                      </p:cBhvr>
                                    </p:animEffect>
                                  </p:childTnLst>
                                </p:cTn>
                              </p:par>
                            </p:childTnLst>
                          </p:cTn>
                        </p:par>
                        <p:par>
                          <p:cTn id="712" fill="hold">
                            <p:stCondLst>
                              <p:cond delay="88500"/>
                            </p:stCondLst>
                            <p:childTnLst>
                              <p:par>
                                <p:cTn id="713" presetID="22" presetClass="entr" presetSubtype="8" fill="hold" nodeType="afterEffect">
                                  <p:stCondLst>
                                    <p:cond delay="0"/>
                                  </p:stCondLst>
                                  <p:childTnLst>
                                    <p:set>
                                      <p:cBhvr>
                                        <p:cTn id="714" dur="1" fill="hold">
                                          <p:stCondLst>
                                            <p:cond delay="0"/>
                                          </p:stCondLst>
                                        </p:cTn>
                                        <p:tgtEl>
                                          <p:spTgt spid="636"/>
                                        </p:tgtEl>
                                        <p:attrNameLst>
                                          <p:attrName>style.visibility</p:attrName>
                                        </p:attrNameLst>
                                      </p:cBhvr>
                                      <p:to>
                                        <p:strVal val="visible"/>
                                      </p:to>
                                    </p:set>
                                    <p:animEffect transition="in" filter="wipe(left)">
                                      <p:cBhvr>
                                        <p:cTn id="715" dur="500"/>
                                        <p:tgtEl>
                                          <p:spTgt spid="636"/>
                                        </p:tgtEl>
                                      </p:cBhvr>
                                    </p:animEffect>
                                  </p:childTnLst>
                                </p:cTn>
                              </p:par>
                            </p:childTnLst>
                          </p:cTn>
                        </p:par>
                        <p:par>
                          <p:cTn id="716" fill="hold">
                            <p:stCondLst>
                              <p:cond delay="89000"/>
                            </p:stCondLst>
                            <p:childTnLst>
                              <p:par>
                                <p:cTn id="717" presetID="22" presetClass="entr" presetSubtype="8" fill="hold" grpId="0" nodeType="afterEffect">
                                  <p:stCondLst>
                                    <p:cond delay="0"/>
                                  </p:stCondLst>
                                  <p:childTnLst>
                                    <p:set>
                                      <p:cBhvr>
                                        <p:cTn id="718" dur="1" fill="hold">
                                          <p:stCondLst>
                                            <p:cond delay="0"/>
                                          </p:stCondLst>
                                        </p:cTn>
                                        <p:tgtEl>
                                          <p:spTgt spid="637"/>
                                        </p:tgtEl>
                                        <p:attrNameLst>
                                          <p:attrName>style.visibility</p:attrName>
                                        </p:attrNameLst>
                                      </p:cBhvr>
                                      <p:to>
                                        <p:strVal val="visible"/>
                                      </p:to>
                                    </p:set>
                                    <p:animEffect transition="in" filter="wipe(left)">
                                      <p:cBhvr>
                                        <p:cTn id="719" dur="500"/>
                                        <p:tgtEl>
                                          <p:spTgt spid="637"/>
                                        </p:tgtEl>
                                      </p:cBhvr>
                                    </p:animEffect>
                                  </p:childTnLst>
                                </p:cTn>
                              </p:par>
                            </p:childTnLst>
                          </p:cTn>
                        </p:par>
                        <p:par>
                          <p:cTn id="720" fill="hold">
                            <p:stCondLst>
                              <p:cond delay="89500"/>
                            </p:stCondLst>
                            <p:childTnLst>
                              <p:par>
                                <p:cTn id="721" presetID="22" presetClass="entr" presetSubtype="8" fill="hold" grpId="0" nodeType="afterEffect">
                                  <p:stCondLst>
                                    <p:cond delay="0"/>
                                  </p:stCondLst>
                                  <p:childTnLst>
                                    <p:set>
                                      <p:cBhvr>
                                        <p:cTn id="722" dur="1" fill="hold">
                                          <p:stCondLst>
                                            <p:cond delay="0"/>
                                          </p:stCondLst>
                                        </p:cTn>
                                        <p:tgtEl>
                                          <p:spTgt spid="638"/>
                                        </p:tgtEl>
                                        <p:attrNameLst>
                                          <p:attrName>style.visibility</p:attrName>
                                        </p:attrNameLst>
                                      </p:cBhvr>
                                      <p:to>
                                        <p:strVal val="visible"/>
                                      </p:to>
                                    </p:set>
                                    <p:animEffect transition="in" filter="wipe(left)">
                                      <p:cBhvr>
                                        <p:cTn id="723" dur="500"/>
                                        <p:tgtEl>
                                          <p:spTgt spid="638"/>
                                        </p:tgtEl>
                                      </p:cBhvr>
                                    </p:animEffect>
                                  </p:childTnLst>
                                </p:cTn>
                              </p:par>
                            </p:childTnLst>
                          </p:cTn>
                        </p:par>
                        <p:par>
                          <p:cTn id="724" fill="hold">
                            <p:stCondLst>
                              <p:cond delay="90000"/>
                            </p:stCondLst>
                            <p:childTnLst>
                              <p:par>
                                <p:cTn id="725" presetID="22" presetClass="entr" presetSubtype="8" fill="hold" grpId="0" nodeType="afterEffect">
                                  <p:stCondLst>
                                    <p:cond delay="0"/>
                                  </p:stCondLst>
                                  <p:childTnLst>
                                    <p:set>
                                      <p:cBhvr>
                                        <p:cTn id="726" dur="1" fill="hold">
                                          <p:stCondLst>
                                            <p:cond delay="0"/>
                                          </p:stCondLst>
                                        </p:cTn>
                                        <p:tgtEl>
                                          <p:spTgt spid="639"/>
                                        </p:tgtEl>
                                        <p:attrNameLst>
                                          <p:attrName>style.visibility</p:attrName>
                                        </p:attrNameLst>
                                      </p:cBhvr>
                                      <p:to>
                                        <p:strVal val="visible"/>
                                      </p:to>
                                    </p:set>
                                    <p:animEffect transition="in" filter="wipe(left)">
                                      <p:cBhvr>
                                        <p:cTn id="727" dur="500"/>
                                        <p:tgtEl>
                                          <p:spTgt spid="639"/>
                                        </p:tgtEl>
                                      </p:cBhvr>
                                    </p:animEffect>
                                  </p:childTnLst>
                                </p:cTn>
                              </p:par>
                            </p:childTnLst>
                          </p:cTn>
                        </p:par>
                        <p:par>
                          <p:cTn id="728" fill="hold">
                            <p:stCondLst>
                              <p:cond delay="90500"/>
                            </p:stCondLst>
                            <p:childTnLst>
                              <p:par>
                                <p:cTn id="729" presetID="22" presetClass="entr" presetSubtype="8" fill="hold" nodeType="afterEffect">
                                  <p:stCondLst>
                                    <p:cond delay="0"/>
                                  </p:stCondLst>
                                  <p:childTnLst>
                                    <p:set>
                                      <p:cBhvr>
                                        <p:cTn id="730" dur="1" fill="hold">
                                          <p:stCondLst>
                                            <p:cond delay="0"/>
                                          </p:stCondLst>
                                        </p:cTn>
                                        <p:tgtEl>
                                          <p:spTgt spid="641"/>
                                        </p:tgtEl>
                                        <p:attrNameLst>
                                          <p:attrName>style.visibility</p:attrName>
                                        </p:attrNameLst>
                                      </p:cBhvr>
                                      <p:to>
                                        <p:strVal val="visible"/>
                                      </p:to>
                                    </p:set>
                                    <p:animEffect transition="in" filter="wipe(left)">
                                      <p:cBhvr>
                                        <p:cTn id="731" dur="500"/>
                                        <p:tgtEl>
                                          <p:spTgt spid="641"/>
                                        </p:tgtEl>
                                      </p:cBhvr>
                                    </p:animEffect>
                                  </p:childTnLst>
                                </p:cTn>
                              </p:par>
                            </p:childTnLst>
                          </p:cTn>
                        </p:par>
                        <p:par>
                          <p:cTn id="732" fill="hold">
                            <p:stCondLst>
                              <p:cond delay="91000"/>
                            </p:stCondLst>
                            <p:childTnLst>
                              <p:par>
                                <p:cTn id="733" presetID="22" presetClass="entr" presetSubtype="8" fill="hold" grpId="0" nodeType="afterEffect">
                                  <p:stCondLst>
                                    <p:cond delay="0"/>
                                  </p:stCondLst>
                                  <p:childTnLst>
                                    <p:set>
                                      <p:cBhvr>
                                        <p:cTn id="734" dur="1" fill="hold">
                                          <p:stCondLst>
                                            <p:cond delay="0"/>
                                          </p:stCondLst>
                                        </p:cTn>
                                        <p:tgtEl>
                                          <p:spTgt spid="640"/>
                                        </p:tgtEl>
                                        <p:attrNameLst>
                                          <p:attrName>style.visibility</p:attrName>
                                        </p:attrNameLst>
                                      </p:cBhvr>
                                      <p:to>
                                        <p:strVal val="visible"/>
                                      </p:to>
                                    </p:set>
                                    <p:animEffect transition="in" filter="wipe(left)">
                                      <p:cBhvr>
                                        <p:cTn id="735" dur="500"/>
                                        <p:tgtEl>
                                          <p:spTgt spid="640"/>
                                        </p:tgtEl>
                                      </p:cBhvr>
                                    </p:animEffect>
                                  </p:childTnLst>
                                </p:cTn>
                              </p:par>
                            </p:childTnLst>
                          </p:cTn>
                        </p:par>
                        <p:par>
                          <p:cTn id="736" fill="hold">
                            <p:stCondLst>
                              <p:cond delay="91500"/>
                            </p:stCondLst>
                            <p:childTnLst>
                              <p:par>
                                <p:cTn id="737" presetID="22" presetClass="entr" presetSubtype="8" fill="hold" nodeType="afterEffect">
                                  <p:stCondLst>
                                    <p:cond delay="0"/>
                                  </p:stCondLst>
                                  <p:childTnLst>
                                    <p:set>
                                      <p:cBhvr>
                                        <p:cTn id="738" dur="1" fill="hold">
                                          <p:stCondLst>
                                            <p:cond delay="0"/>
                                          </p:stCondLst>
                                        </p:cTn>
                                        <p:tgtEl>
                                          <p:spTgt spid="643"/>
                                        </p:tgtEl>
                                        <p:attrNameLst>
                                          <p:attrName>style.visibility</p:attrName>
                                        </p:attrNameLst>
                                      </p:cBhvr>
                                      <p:to>
                                        <p:strVal val="visible"/>
                                      </p:to>
                                    </p:set>
                                    <p:animEffect transition="in" filter="wipe(left)">
                                      <p:cBhvr>
                                        <p:cTn id="739" dur="500"/>
                                        <p:tgtEl>
                                          <p:spTgt spid="643"/>
                                        </p:tgtEl>
                                      </p:cBhvr>
                                    </p:animEffect>
                                  </p:childTnLst>
                                </p:cTn>
                              </p:par>
                            </p:childTnLst>
                          </p:cTn>
                        </p:par>
                        <p:par>
                          <p:cTn id="740" fill="hold">
                            <p:stCondLst>
                              <p:cond delay="92000"/>
                            </p:stCondLst>
                            <p:childTnLst>
                              <p:par>
                                <p:cTn id="741" presetID="22" presetClass="entr" presetSubtype="8" fill="hold" grpId="0" nodeType="afterEffect">
                                  <p:stCondLst>
                                    <p:cond delay="0"/>
                                  </p:stCondLst>
                                  <p:childTnLst>
                                    <p:set>
                                      <p:cBhvr>
                                        <p:cTn id="742" dur="1" fill="hold">
                                          <p:stCondLst>
                                            <p:cond delay="0"/>
                                          </p:stCondLst>
                                        </p:cTn>
                                        <p:tgtEl>
                                          <p:spTgt spid="642"/>
                                        </p:tgtEl>
                                        <p:attrNameLst>
                                          <p:attrName>style.visibility</p:attrName>
                                        </p:attrNameLst>
                                      </p:cBhvr>
                                      <p:to>
                                        <p:strVal val="visible"/>
                                      </p:to>
                                    </p:set>
                                    <p:animEffect transition="in" filter="wipe(left)">
                                      <p:cBhvr>
                                        <p:cTn id="743" dur="500"/>
                                        <p:tgtEl>
                                          <p:spTgt spid="642"/>
                                        </p:tgtEl>
                                      </p:cBhvr>
                                    </p:animEffect>
                                  </p:childTnLst>
                                </p:cTn>
                              </p:par>
                            </p:childTnLst>
                          </p:cTn>
                        </p:par>
                        <p:par>
                          <p:cTn id="744" fill="hold">
                            <p:stCondLst>
                              <p:cond delay="92500"/>
                            </p:stCondLst>
                            <p:childTnLst>
                              <p:par>
                                <p:cTn id="745" presetID="22" presetClass="entr" presetSubtype="8" fill="hold" nodeType="afterEffect">
                                  <p:stCondLst>
                                    <p:cond delay="0"/>
                                  </p:stCondLst>
                                  <p:childTnLst>
                                    <p:set>
                                      <p:cBhvr>
                                        <p:cTn id="746" dur="1" fill="hold">
                                          <p:stCondLst>
                                            <p:cond delay="0"/>
                                          </p:stCondLst>
                                        </p:cTn>
                                        <p:tgtEl>
                                          <p:spTgt spid="622"/>
                                        </p:tgtEl>
                                        <p:attrNameLst>
                                          <p:attrName>style.visibility</p:attrName>
                                        </p:attrNameLst>
                                      </p:cBhvr>
                                      <p:to>
                                        <p:strVal val="visible"/>
                                      </p:to>
                                    </p:set>
                                    <p:animEffect transition="in" filter="wipe(left)">
                                      <p:cBhvr>
                                        <p:cTn id="747" dur="500"/>
                                        <p:tgtEl>
                                          <p:spTgt spid="622"/>
                                        </p:tgtEl>
                                      </p:cBhvr>
                                    </p:animEffect>
                                  </p:childTnLst>
                                </p:cTn>
                              </p:par>
                            </p:childTnLst>
                          </p:cTn>
                        </p:par>
                        <p:par>
                          <p:cTn id="748" fill="hold">
                            <p:stCondLst>
                              <p:cond delay="93000"/>
                            </p:stCondLst>
                            <p:childTnLst>
                              <p:par>
                                <p:cTn id="749" presetID="22" presetClass="entr" presetSubtype="8" fill="hold" grpId="0" nodeType="afterEffect">
                                  <p:stCondLst>
                                    <p:cond delay="0"/>
                                  </p:stCondLst>
                                  <p:childTnLst>
                                    <p:set>
                                      <p:cBhvr>
                                        <p:cTn id="750" dur="1" fill="hold">
                                          <p:stCondLst>
                                            <p:cond delay="0"/>
                                          </p:stCondLst>
                                        </p:cTn>
                                        <p:tgtEl>
                                          <p:spTgt spid="644"/>
                                        </p:tgtEl>
                                        <p:attrNameLst>
                                          <p:attrName>style.visibility</p:attrName>
                                        </p:attrNameLst>
                                      </p:cBhvr>
                                      <p:to>
                                        <p:strVal val="visible"/>
                                      </p:to>
                                    </p:set>
                                    <p:animEffect transition="in" filter="wipe(left)">
                                      <p:cBhvr>
                                        <p:cTn id="751" dur="500"/>
                                        <p:tgtEl>
                                          <p:spTgt spid="644"/>
                                        </p:tgtEl>
                                      </p:cBhvr>
                                    </p:animEffect>
                                  </p:childTnLst>
                                </p:cTn>
                              </p:par>
                            </p:childTnLst>
                          </p:cTn>
                        </p:par>
                        <p:par>
                          <p:cTn id="752" fill="hold">
                            <p:stCondLst>
                              <p:cond delay="93500"/>
                            </p:stCondLst>
                            <p:childTnLst>
                              <p:par>
                                <p:cTn id="753" presetID="22" presetClass="entr" presetSubtype="8" fill="hold" nodeType="afterEffect">
                                  <p:stCondLst>
                                    <p:cond delay="0"/>
                                  </p:stCondLst>
                                  <p:childTnLst>
                                    <p:set>
                                      <p:cBhvr>
                                        <p:cTn id="754" dur="1" fill="hold">
                                          <p:stCondLst>
                                            <p:cond delay="0"/>
                                          </p:stCondLst>
                                        </p:cTn>
                                        <p:tgtEl>
                                          <p:spTgt spid="645"/>
                                        </p:tgtEl>
                                        <p:attrNameLst>
                                          <p:attrName>style.visibility</p:attrName>
                                        </p:attrNameLst>
                                      </p:cBhvr>
                                      <p:to>
                                        <p:strVal val="visible"/>
                                      </p:to>
                                    </p:set>
                                    <p:animEffect transition="in" filter="wipe(left)">
                                      <p:cBhvr>
                                        <p:cTn id="755" dur="500"/>
                                        <p:tgtEl>
                                          <p:spTgt spid="645"/>
                                        </p:tgtEl>
                                      </p:cBhvr>
                                    </p:animEffect>
                                  </p:childTnLst>
                                </p:cTn>
                              </p:par>
                            </p:childTnLst>
                          </p:cTn>
                        </p:par>
                        <p:par>
                          <p:cTn id="756" fill="hold">
                            <p:stCondLst>
                              <p:cond delay="94000"/>
                            </p:stCondLst>
                            <p:childTnLst>
                              <p:par>
                                <p:cTn id="757" presetID="22" presetClass="entr" presetSubtype="8" fill="hold" grpId="0" nodeType="afterEffect">
                                  <p:stCondLst>
                                    <p:cond delay="0"/>
                                  </p:stCondLst>
                                  <p:childTnLst>
                                    <p:set>
                                      <p:cBhvr>
                                        <p:cTn id="758" dur="1" fill="hold">
                                          <p:stCondLst>
                                            <p:cond delay="0"/>
                                          </p:stCondLst>
                                        </p:cTn>
                                        <p:tgtEl>
                                          <p:spTgt spid="646"/>
                                        </p:tgtEl>
                                        <p:attrNameLst>
                                          <p:attrName>style.visibility</p:attrName>
                                        </p:attrNameLst>
                                      </p:cBhvr>
                                      <p:to>
                                        <p:strVal val="visible"/>
                                      </p:to>
                                    </p:set>
                                    <p:animEffect transition="in" filter="wipe(left)">
                                      <p:cBhvr>
                                        <p:cTn id="759" dur="500"/>
                                        <p:tgtEl>
                                          <p:spTgt spid="646"/>
                                        </p:tgtEl>
                                      </p:cBhvr>
                                    </p:animEffect>
                                  </p:childTnLst>
                                </p:cTn>
                              </p:par>
                            </p:childTnLst>
                          </p:cTn>
                        </p:par>
                        <p:par>
                          <p:cTn id="760" fill="hold">
                            <p:stCondLst>
                              <p:cond delay="94500"/>
                            </p:stCondLst>
                            <p:childTnLst>
                              <p:par>
                                <p:cTn id="761" presetID="22" presetClass="entr" presetSubtype="8" fill="hold" grpId="0" nodeType="afterEffect">
                                  <p:stCondLst>
                                    <p:cond delay="0"/>
                                  </p:stCondLst>
                                  <p:childTnLst>
                                    <p:set>
                                      <p:cBhvr>
                                        <p:cTn id="762" dur="1" fill="hold">
                                          <p:stCondLst>
                                            <p:cond delay="0"/>
                                          </p:stCondLst>
                                        </p:cTn>
                                        <p:tgtEl>
                                          <p:spTgt spid="649"/>
                                        </p:tgtEl>
                                        <p:attrNameLst>
                                          <p:attrName>style.visibility</p:attrName>
                                        </p:attrNameLst>
                                      </p:cBhvr>
                                      <p:to>
                                        <p:strVal val="visible"/>
                                      </p:to>
                                    </p:set>
                                    <p:animEffect transition="in" filter="wipe(left)">
                                      <p:cBhvr>
                                        <p:cTn id="763" dur="500"/>
                                        <p:tgtEl>
                                          <p:spTgt spid="649"/>
                                        </p:tgtEl>
                                      </p:cBhvr>
                                    </p:animEffect>
                                  </p:childTnLst>
                                </p:cTn>
                              </p:par>
                            </p:childTnLst>
                          </p:cTn>
                        </p:par>
                        <p:par>
                          <p:cTn id="764" fill="hold">
                            <p:stCondLst>
                              <p:cond delay="95000"/>
                            </p:stCondLst>
                            <p:childTnLst>
                              <p:par>
                                <p:cTn id="765" presetID="22" presetClass="entr" presetSubtype="8" fill="hold" nodeType="afterEffect">
                                  <p:stCondLst>
                                    <p:cond delay="0"/>
                                  </p:stCondLst>
                                  <p:childTnLst>
                                    <p:set>
                                      <p:cBhvr>
                                        <p:cTn id="766" dur="1" fill="hold">
                                          <p:stCondLst>
                                            <p:cond delay="0"/>
                                          </p:stCondLst>
                                        </p:cTn>
                                        <p:tgtEl>
                                          <p:spTgt spid="650"/>
                                        </p:tgtEl>
                                        <p:attrNameLst>
                                          <p:attrName>style.visibility</p:attrName>
                                        </p:attrNameLst>
                                      </p:cBhvr>
                                      <p:to>
                                        <p:strVal val="visible"/>
                                      </p:to>
                                    </p:set>
                                    <p:animEffect transition="in" filter="wipe(left)">
                                      <p:cBhvr>
                                        <p:cTn id="767" dur="500"/>
                                        <p:tgtEl>
                                          <p:spTgt spid="650"/>
                                        </p:tgtEl>
                                      </p:cBhvr>
                                    </p:animEffect>
                                  </p:childTnLst>
                                </p:cTn>
                              </p:par>
                            </p:childTnLst>
                          </p:cTn>
                        </p:par>
                        <p:par>
                          <p:cTn id="768" fill="hold">
                            <p:stCondLst>
                              <p:cond delay="95500"/>
                            </p:stCondLst>
                            <p:childTnLst>
                              <p:par>
                                <p:cTn id="769" presetID="22" presetClass="entr" presetSubtype="8" fill="hold" nodeType="afterEffect">
                                  <p:stCondLst>
                                    <p:cond delay="0"/>
                                  </p:stCondLst>
                                  <p:childTnLst>
                                    <p:set>
                                      <p:cBhvr>
                                        <p:cTn id="770" dur="1" fill="hold">
                                          <p:stCondLst>
                                            <p:cond delay="0"/>
                                          </p:stCondLst>
                                        </p:cTn>
                                        <p:tgtEl>
                                          <p:spTgt spid="651"/>
                                        </p:tgtEl>
                                        <p:attrNameLst>
                                          <p:attrName>style.visibility</p:attrName>
                                        </p:attrNameLst>
                                      </p:cBhvr>
                                      <p:to>
                                        <p:strVal val="visible"/>
                                      </p:to>
                                    </p:set>
                                    <p:animEffect transition="in" filter="wipe(left)">
                                      <p:cBhvr>
                                        <p:cTn id="771" dur="500"/>
                                        <p:tgtEl>
                                          <p:spTgt spid="651"/>
                                        </p:tgtEl>
                                      </p:cBhvr>
                                    </p:animEffect>
                                  </p:childTnLst>
                                </p:cTn>
                              </p:par>
                            </p:childTnLst>
                          </p:cTn>
                        </p:par>
                        <p:par>
                          <p:cTn id="772" fill="hold">
                            <p:stCondLst>
                              <p:cond delay="96000"/>
                            </p:stCondLst>
                            <p:childTnLst>
                              <p:par>
                                <p:cTn id="773" presetID="22" presetClass="entr" presetSubtype="8" fill="hold" grpId="0" nodeType="afterEffect">
                                  <p:stCondLst>
                                    <p:cond delay="0"/>
                                  </p:stCondLst>
                                  <p:childTnLst>
                                    <p:set>
                                      <p:cBhvr>
                                        <p:cTn id="774" dur="1" fill="hold">
                                          <p:stCondLst>
                                            <p:cond delay="0"/>
                                          </p:stCondLst>
                                        </p:cTn>
                                        <p:tgtEl>
                                          <p:spTgt spid="652"/>
                                        </p:tgtEl>
                                        <p:attrNameLst>
                                          <p:attrName>style.visibility</p:attrName>
                                        </p:attrNameLst>
                                      </p:cBhvr>
                                      <p:to>
                                        <p:strVal val="visible"/>
                                      </p:to>
                                    </p:set>
                                    <p:animEffect transition="in" filter="wipe(left)">
                                      <p:cBhvr>
                                        <p:cTn id="775" dur="500"/>
                                        <p:tgtEl>
                                          <p:spTgt spid="652"/>
                                        </p:tgtEl>
                                      </p:cBhvr>
                                    </p:animEffect>
                                  </p:childTnLst>
                                </p:cTn>
                              </p:par>
                            </p:childTnLst>
                          </p:cTn>
                        </p:par>
                        <p:par>
                          <p:cTn id="776" fill="hold">
                            <p:stCondLst>
                              <p:cond delay="96500"/>
                            </p:stCondLst>
                            <p:childTnLst>
                              <p:par>
                                <p:cTn id="777" presetID="22" presetClass="entr" presetSubtype="8" fill="hold" grpId="0" nodeType="afterEffect">
                                  <p:stCondLst>
                                    <p:cond delay="0"/>
                                  </p:stCondLst>
                                  <p:childTnLst>
                                    <p:set>
                                      <p:cBhvr>
                                        <p:cTn id="778" dur="1" fill="hold">
                                          <p:stCondLst>
                                            <p:cond delay="0"/>
                                          </p:stCondLst>
                                        </p:cTn>
                                        <p:tgtEl>
                                          <p:spTgt spid="653"/>
                                        </p:tgtEl>
                                        <p:attrNameLst>
                                          <p:attrName>style.visibility</p:attrName>
                                        </p:attrNameLst>
                                      </p:cBhvr>
                                      <p:to>
                                        <p:strVal val="visible"/>
                                      </p:to>
                                    </p:set>
                                    <p:animEffect transition="in" filter="wipe(left)">
                                      <p:cBhvr>
                                        <p:cTn id="779" dur="500"/>
                                        <p:tgtEl>
                                          <p:spTgt spid="653"/>
                                        </p:tgtEl>
                                      </p:cBhvr>
                                    </p:animEffect>
                                  </p:childTnLst>
                                </p:cTn>
                              </p:par>
                            </p:childTnLst>
                          </p:cTn>
                        </p:par>
                        <p:par>
                          <p:cTn id="780" fill="hold">
                            <p:stCondLst>
                              <p:cond delay="97000"/>
                            </p:stCondLst>
                            <p:childTnLst>
                              <p:par>
                                <p:cTn id="781" presetID="22" presetClass="entr" presetSubtype="8" fill="hold" nodeType="afterEffect">
                                  <p:stCondLst>
                                    <p:cond delay="0"/>
                                  </p:stCondLst>
                                  <p:childTnLst>
                                    <p:set>
                                      <p:cBhvr>
                                        <p:cTn id="782" dur="1" fill="hold">
                                          <p:stCondLst>
                                            <p:cond delay="0"/>
                                          </p:stCondLst>
                                        </p:cTn>
                                        <p:tgtEl>
                                          <p:spTgt spid="654"/>
                                        </p:tgtEl>
                                        <p:attrNameLst>
                                          <p:attrName>style.visibility</p:attrName>
                                        </p:attrNameLst>
                                      </p:cBhvr>
                                      <p:to>
                                        <p:strVal val="visible"/>
                                      </p:to>
                                    </p:set>
                                    <p:animEffect transition="in" filter="wipe(left)">
                                      <p:cBhvr>
                                        <p:cTn id="783" dur="500"/>
                                        <p:tgtEl>
                                          <p:spTgt spid="654"/>
                                        </p:tgtEl>
                                      </p:cBhvr>
                                    </p:animEffect>
                                  </p:childTnLst>
                                </p:cTn>
                              </p:par>
                            </p:childTnLst>
                          </p:cTn>
                        </p:par>
                        <p:par>
                          <p:cTn id="784" fill="hold">
                            <p:stCondLst>
                              <p:cond delay="97500"/>
                            </p:stCondLst>
                            <p:childTnLst>
                              <p:par>
                                <p:cTn id="785" presetID="22" presetClass="entr" presetSubtype="8" fill="hold" grpId="0" nodeType="afterEffect">
                                  <p:stCondLst>
                                    <p:cond delay="0"/>
                                  </p:stCondLst>
                                  <p:childTnLst>
                                    <p:set>
                                      <p:cBhvr>
                                        <p:cTn id="786" dur="1" fill="hold">
                                          <p:stCondLst>
                                            <p:cond delay="0"/>
                                          </p:stCondLst>
                                        </p:cTn>
                                        <p:tgtEl>
                                          <p:spTgt spid="655"/>
                                        </p:tgtEl>
                                        <p:attrNameLst>
                                          <p:attrName>style.visibility</p:attrName>
                                        </p:attrNameLst>
                                      </p:cBhvr>
                                      <p:to>
                                        <p:strVal val="visible"/>
                                      </p:to>
                                    </p:set>
                                    <p:animEffect transition="in" filter="wipe(left)">
                                      <p:cBhvr>
                                        <p:cTn id="787" dur="500"/>
                                        <p:tgtEl>
                                          <p:spTgt spid="655"/>
                                        </p:tgtEl>
                                      </p:cBhvr>
                                    </p:animEffect>
                                  </p:childTnLst>
                                </p:cTn>
                              </p:par>
                            </p:childTnLst>
                          </p:cTn>
                        </p:par>
                        <p:par>
                          <p:cTn id="788" fill="hold">
                            <p:stCondLst>
                              <p:cond delay="98000"/>
                            </p:stCondLst>
                            <p:childTnLst>
                              <p:par>
                                <p:cTn id="789" presetID="22" presetClass="entr" presetSubtype="8" fill="hold" nodeType="afterEffect">
                                  <p:stCondLst>
                                    <p:cond delay="0"/>
                                  </p:stCondLst>
                                  <p:childTnLst>
                                    <p:set>
                                      <p:cBhvr>
                                        <p:cTn id="790" dur="1" fill="hold">
                                          <p:stCondLst>
                                            <p:cond delay="0"/>
                                          </p:stCondLst>
                                        </p:cTn>
                                        <p:tgtEl>
                                          <p:spTgt spid="656"/>
                                        </p:tgtEl>
                                        <p:attrNameLst>
                                          <p:attrName>style.visibility</p:attrName>
                                        </p:attrNameLst>
                                      </p:cBhvr>
                                      <p:to>
                                        <p:strVal val="visible"/>
                                      </p:to>
                                    </p:set>
                                    <p:animEffect transition="in" filter="wipe(left)">
                                      <p:cBhvr>
                                        <p:cTn id="791" dur="500"/>
                                        <p:tgtEl>
                                          <p:spTgt spid="656"/>
                                        </p:tgtEl>
                                      </p:cBhvr>
                                    </p:animEffect>
                                  </p:childTnLst>
                                </p:cTn>
                              </p:par>
                            </p:childTnLst>
                          </p:cTn>
                        </p:par>
                        <p:par>
                          <p:cTn id="792" fill="hold">
                            <p:stCondLst>
                              <p:cond delay="98500"/>
                            </p:stCondLst>
                            <p:childTnLst>
                              <p:par>
                                <p:cTn id="793" presetID="22" presetClass="entr" presetSubtype="8" fill="hold" grpId="0" nodeType="afterEffect">
                                  <p:stCondLst>
                                    <p:cond delay="0"/>
                                  </p:stCondLst>
                                  <p:childTnLst>
                                    <p:set>
                                      <p:cBhvr>
                                        <p:cTn id="794" dur="1" fill="hold">
                                          <p:stCondLst>
                                            <p:cond delay="0"/>
                                          </p:stCondLst>
                                        </p:cTn>
                                        <p:tgtEl>
                                          <p:spTgt spid="657"/>
                                        </p:tgtEl>
                                        <p:attrNameLst>
                                          <p:attrName>style.visibility</p:attrName>
                                        </p:attrNameLst>
                                      </p:cBhvr>
                                      <p:to>
                                        <p:strVal val="visible"/>
                                      </p:to>
                                    </p:set>
                                    <p:animEffect transition="in" filter="wipe(left)">
                                      <p:cBhvr>
                                        <p:cTn id="795" dur="500"/>
                                        <p:tgtEl>
                                          <p:spTgt spid="657"/>
                                        </p:tgtEl>
                                      </p:cBhvr>
                                    </p:animEffect>
                                  </p:childTnLst>
                                </p:cTn>
                              </p:par>
                            </p:childTnLst>
                          </p:cTn>
                        </p:par>
                        <p:par>
                          <p:cTn id="796" fill="hold">
                            <p:stCondLst>
                              <p:cond delay="99000"/>
                            </p:stCondLst>
                            <p:childTnLst>
                              <p:par>
                                <p:cTn id="797" presetID="22" presetClass="entr" presetSubtype="8" fill="hold" nodeType="afterEffect">
                                  <p:stCondLst>
                                    <p:cond delay="0"/>
                                  </p:stCondLst>
                                  <p:childTnLst>
                                    <p:set>
                                      <p:cBhvr>
                                        <p:cTn id="798" dur="1" fill="hold">
                                          <p:stCondLst>
                                            <p:cond delay="0"/>
                                          </p:stCondLst>
                                        </p:cTn>
                                        <p:tgtEl>
                                          <p:spTgt spid="658"/>
                                        </p:tgtEl>
                                        <p:attrNameLst>
                                          <p:attrName>style.visibility</p:attrName>
                                        </p:attrNameLst>
                                      </p:cBhvr>
                                      <p:to>
                                        <p:strVal val="visible"/>
                                      </p:to>
                                    </p:set>
                                    <p:animEffect transition="in" filter="wipe(left)">
                                      <p:cBhvr>
                                        <p:cTn id="799" dur="500"/>
                                        <p:tgtEl>
                                          <p:spTgt spid="658"/>
                                        </p:tgtEl>
                                      </p:cBhvr>
                                    </p:animEffect>
                                  </p:childTnLst>
                                </p:cTn>
                              </p:par>
                            </p:childTnLst>
                          </p:cTn>
                        </p:par>
                        <p:par>
                          <p:cTn id="800" fill="hold">
                            <p:stCondLst>
                              <p:cond delay="99500"/>
                            </p:stCondLst>
                            <p:childTnLst>
                              <p:par>
                                <p:cTn id="801" presetID="22" presetClass="entr" presetSubtype="8" fill="hold" grpId="0" nodeType="afterEffect">
                                  <p:stCondLst>
                                    <p:cond delay="0"/>
                                  </p:stCondLst>
                                  <p:childTnLst>
                                    <p:set>
                                      <p:cBhvr>
                                        <p:cTn id="802" dur="1" fill="hold">
                                          <p:stCondLst>
                                            <p:cond delay="0"/>
                                          </p:stCondLst>
                                        </p:cTn>
                                        <p:tgtEl>
                                          <p:spTgt spid="659"/>
                                        </p:tgtEl>
                                        <p:attrNameLst>
                                          <p:attrName>style.visibility</p:attrName>
                                        </p:attrNameLst>
                                      </p:cBhvr>
                                      <p:to>
                                        <p:strVal val="visible"/>
                                      </p:to>
                                    </p:set>
                                    <p:animEffect transition="in" filter="wipe(left)">
                                      <p:cBhvr>
                                        <p:cTn id="803" dur="500"/>
                                        <p:tgtEl>
                                          <p:spTgt spid="659"/>
                                        </p:tgtEl>
                                      </p:cBhvr>
                                    </p:animEffect>
                                  </p:childTnLst>
                                </p:cTn>
                              </p:par>
                            </p:childTnLst>
                          </p:cTn>
                        </p:par>
                        <p:par>
                          <p:cTn id="804" fill="hold">
                            <p:stCondLst>
                              <p:cond delay="100000"/>
                            </p:stCondLst>
                            <p:childTnLst>
                              <p:par>
                                <p:cTn id="805" presetID="22" presetClass="entr" presetSubtype="8" fill="hold" nodeType="afterEffect">
                                  <p:stCondLst>
                                    <p:cond delay="0"/>
                                  </p:stCondLst>
                                  <p:childTnLst>
                                    <p:set>
                                      <p:cBhvr>
                                        <p:cTn id="806" dur="1" fill="hold">
                                          <p:stCondLst>
                                            <p:cond delay="0"/>
                                          </p:stCondLst>
                                        </p:cTn>
                                        <p:tgtEl>
                                          <p:spTgt spid="660"/>
                                        </p:tgtEl>
                                        <p:attrNameLst>
                                          <p:attrName>style.visibility</p:attrName>
                                        </p:attrNameLst>
                                      </p:cBhvr>
                                      <p:to>
                                        <p:strVal val="visible"/>
                                      </p:to>
                                    </p:set>
                                    <p:animEffect transition="in" filter="wipe(left)">
                                      <p:cBhvr>
                                        <p:cTn id="807" dur="500"/>
                                        <p:tgtEl>
                                          <p:spTgt spid="660"/>
                                        </p:tgtEl>
                                      </p:cBhvr>
                                    </p:animEffect>
                                  </p:childTnLst>
                                </p:cTn>
                              </p:par>
                            </p:childTnLst>
                          </p:cTn>
                        </p:par>
                        <p:par>
                          <p:cTn id="808" fill="hold">
                            <p:stCondLst>
                              <p:cond delay="100500"/>
                            </p:stCondLst>
                            <p:childTnLst>
                              <p:par>
                                <p:cTn id="809" presetID="22" presetClass="entr" presetSubtype="8" fill="hold" grpId="0" nodeType="afterEffect">
                                  <p:stCondLst>
                                    <p:cond delay="0"/>
                                  </p:stCondLst>
                                  <p:childTnLst>
                                    <p:set>
                                      <p:cBhvr>
                                        <p:cTn id="810" dur="1" fill="hold">
                                          <p:stCondLst>
                                            <p:cond delay="0"/>
                                          </p:stCondLst>
                                        </p:cTn>
                                        <p:tgtEl>
                                          <p:spTgt spid="661"/>
                                        </p:tgtEl>
                                        <p:attrNameLst>
                                          <p:attrName>style.visibility</p:attrName>
                                        </p:attrNameLst>
                                      </p:cBhvr>
                                      <p:to>
                                        <p:strVal val="visible"/>
                                      </p:to>
                                    </p:set>
                                    <p:animEffect transition="in" filter="wipe(left)">
                                      <p:cBhvr>
                                        <p:cTn id="811" dur="500"/>
                                        <p:tgtEl>
                                          <p:spTgt spid="661"/>
                                        </p:tgtEl>
                                      </p:cBhvr>
                                    </p:animEffect>
                                  </p:childTnLst>
                                </p:cTn>
                              </p:par>
                            </p:childTnLst>
                          </p:cTn>
                        </p:par>
                        <p:par>
                          <p:cTn id="812" fill="hold">
                            <p:stCondLst>
                              <p:cond delay="101000"/>
                            </p:stCondLst>
                            <p:childTnLst>
                              <p:par>
                                <p:cTn id="813" presetID="22" presetClass="entr" presetSubtype="8" fill="hold" nodeType="afterEffect">
                                  <p:stCondLst>
                                    <p:cond delay="0"/>
                                  </p:stCondLst>
                                  <p:childTnLst>
                                    <p:set>
                                      <p:cBhvr>
                                        <p:cTn id="814" dur="1" fill="hold">
                                          <p:stCondLst>
                                            <p:cond delay="0"/>
                                          </p:stCondLst>
                                        </p:cTn>
                                        <p:tgtEl>
                                          <p:spTgt spid="662"/>
                                        </p:tgtEl>
                                        <p:attrNameLst>
                                          <p:attrName>style.visibility</p:attrName>
                                        </p:attrNameLst>
                                      </p:cBhvr>
                                      <p:to>
                                        <p:strVal val="visible"/>
                                      </p:to>
                                    </p:set>
                                    <p:animEffect transition="in" filter="wipe(left)">
                                      <p:cBhvr>
                                        <p:cTn id="815" dur="500"/>
                                        <p:tgtEl>
                                          <p:spTgt spid="662"/>
                                        </p:tgtEl>
                                      </p:cBhvr>
                                    </p:animEffect>
                                  </p:childTnLst>
                                </p:cTn>
                              </p:par>
                            </p:childTnLst>
                          </p:cTn>
                        </p:par>
                        <p:par>
                          <p:cTn id="816" fill="hold">
                            <p:stCondLst>
                              <p:cond delay="101500"/>
                            </p:stCondLst>
                            <p:childTnLst>
                              <p:par>
                                <p:cTn id="817" presetID="22" presetClass="entr" presetSubtype="8" fill="hold" grpId="0" nodeType="afterEffect">
                                  <p:stCondLst>
                                    <p:cond delay="0"/>
                                  </p:stCondLst>
                                  <p:childTnLst>
                                    <p:set>
                                      <p:cBhvr>
                                        <p:cTn id="818" dur="1" fill="hold">
                                          <p:stCondLst>
                                            <p:cond delay="0"/>
                                          </p:stCondLst>
                                        </p:cTn>
                                        <p:tgtEl>
                                          <p:spTgt spid="663"/>
                                        </p:tgtEl>
                                        <p:attrNameLst>
                                          <p:attrName>style.visibility</p:attrName>
                                        </p:attrNameLst>
                                      </p:cBhvr>
                                      <p:to>
                                        <p:strVal val="visible"/>
                                      </p:to>
                                    </p:set>
                                    <p:animEffect transition="in" filter="wipe(left)">
                                      <p:cBhvr>
                                        <p:cTn id="819" dur="500"/>
                                        <p:tgtEl>
                                          <p:spTgt spid="663"/>
                                        </p:tgtEl>
                                      </p:cBhvr>
                                    </p:animEffect>
                                  </p:childTnLst>
                                </p:cTn>
                              </p:par>
                            </p:childTnLst>
                          </p:cTn>
                        </p:par>
                        <p:par>
                          <p:cTn id="820" fill="hold">
                            <p:stCondLst>
                              <p:cond delay="102000"/>
                            </p:stCondLst>
                            <p:childTnLst>
                              <p:par>
                                <p:cTn id="821" presetID="22" presetClass="entr" presetSubtype="8" fill="hold" nodeType="afterEffect">
                                  <p:stCondLst>
                                    <p:cond delay="0"/>
                                  </p:stCondLst>
                                  <p:childTnLst>
                                    <p:set>
                                      <p:cBhvr>
                                        <p:cTn id="822" dur="1" fill="hold">
                                          <p:stCondLst>
                                            <p:cond delay="0"/>
                                          </p:stCondLst>
                                        </p:cTn>
                                        <p:tgtEl>
                                          <p:spTgt spid="664"/>
                                        </p:tgtEl>
                                        <p:attrNameLst>
                                          <p:attrName>style.visibility</p:attrName>
                                        </p:attrNameLst>
                                      </p:cBhvr>
                                      <p:to>
                                        <p:strVal val="visible"/>
                                      </p:to>
                                    </p:set>
                                    <p:animEffect transition="in" filter="wipe(left)">
                                      <p:cBhvr>
                                        <p:cTn id="823" dur="500"/>
                                        <p:tgtEl>
                                          <p:spTgt spid="664"/>
                                        </p:tgtEl>
                                      </p:cBhvr>
                                    </p:animEffect>
                                  </p:childTnLst>
                                </p:cTn>
                              </p:par>
                            </p:childTnLst>
                          </p:cTn>
                        </p:par>
                        <p:par>
                          <p:cTn id="824" fill="hold">
                            <p:stCondLst>
                              <p:cond delay="102500"/>
                            </p:stCondLst>
                            <p:childTnLst>
                              <p:par>
                                <p:cTn id="825" presetID="22" presetClass="entr" presetSubtype="8" fill="hold" grpId="0" nodeType="afterEffect">
                                  <p:stCondLst>
                                    <p:cond delay="0"/>
                                  </p:stCondLst>
                                  <p:childTnLst>
                                    <p:set>
                                      <p:cBhvr>
                                        <p:cTn id="826" dur="1" fill="hold">
                                          <p:stCondLst>
                                            <p:cond delay="0"/>
                                          </p:stCondLst>
                                        </p:cTn>
                                        <p:tgtEl>
                                          <p:spTgt spid="665"/>
                                        </p:tgtEl>
                                        <p:attrNameLst>
                                          <p:attrName>style.visibility</p:attrName>
                                        </p:attrNameLst>
                                      </p:cBhvr>
                                      <p:to>
                                        <p:strVal val="visible"/>
                                      </p:to>
                                    </p:set>
                                    <p:animEffect transition="in" filter="wipe(left)">
                                      <p:cBhvr>
                                        <p:cTn id="827" dur="500"/>
                                        <p:tgtEl>
                                          <p:spTgt spid="665"/>
                                        </p:tgtEl>
                                      </p:cBhvr>
                                    </p:animEffect>
                                  </p:childTnLst>
                                </p:cTn>
                              </p:par>
                            </p:childTnLst>
                          </p:cTn>
                        </p:par>
                        <p:par>
                          <p:cTn id="828" fill="hold">
                            <p:stCondLst>
                              <p:cond delay="103000"/>
                            </p:stCondLst>
                            <p:childTnLst>
                              <p:par>
                                <p:cTn id="829" presetID="22" presetClass="entr" presetSubtype="8" fill="hold" nodeType="afterEffect">
                                  <p:stCondLst>
                                    <p:cond delay="0"/>
                                  </p:stCondLst>
                                  <p:childTnLst>
                                    <p:set>
                                      <p:cBhvr>
                                        <p:cTn id="830" dur="1" fill="hold">
                                          <p:stCondLst>
                                            <p:cond delay="0"/>
                                          </p:stCondLst>
                                        </p:cTn>
                                        <p:tgtEl>
                                          <p:spTgt spid="666"/>
                                        </p:tgtEl>
                                        <p:attrNameLst>
                                          <p:attrName>style.visibility</p:attrName>
                                        </p:attrNameLst>
                                      </p:cBhvr>
                                      <p:to>
                                        <p:strVal val="visible"/>
                                      </p:to>
                                    </p:set>
                                    <p:animEffect transition="in" filter="wipe(left)">
                                      <p:cBhvr>
                                        <p:cTn id="831" dur="500"/>
                                        <p:tgtEl>
                                          <p:spTgt spid="666"/>
                                        </p:tgtEl>
                                      </p:cBhvr>
                                    </p:animEffect>
                                  </p:childTnLst>
                                </p:cTn>
                              </p:par>
                            </p:childTnLst>
                          </p:cTn>
                        </p:par>
                        <p:par>
                          <p:cTn id="832" fill="hold">
                            <p:stCondLst>
                              <p:cond delay="103500"/>
                            </p:stCondLst>
                            <p:childTnLst>
                              <p:par>
                                <p:cTn id="833" presetID="22" presetClass="entr" presetSubtype="8" fill="hold" grpId="0" nodeType="afterEffect">
                                  <p:stCondLst>
                                    <p:cond delay="0"/>
                                  </p:stCondLst>
                                  <p:childTnLst>
                                    <p:set>
                                      <p:cBhvr>
                                        <p:cTn id="834" dur="1" fill="hold">
                                          <p:stCondLst>
                                            <p:cond delay="0"/>
                                          </p:stCondLst>
                                        </p:cTn>
                                        <p:tgtEl>
                                          <p:spTgt spid="667"/>
                                        </p:tgtEl>
                                        <p:attrNameLst>
                                          <p:attrName>style.visibility</p:attrName>
                                        </p:attrNameLst>
                                      </p:cBhvr>
                                      <p:to>
                                        <p:strVal val="visible"/>
                                      </p:to>
                                    </p:set>
                                    <p:animEffect transition="in" filter="wipe(left)">
                                      <p:cBhvr>
                                        <p:cTn id="835" dur="500"/>
                                        <p:tgtEl>
                                          <p:spTgt spid="667"/>
                                        </p:tgtEl>
                                      </p:cBhvr>
                                    </p:animEffect>
                                  </p:childTnLst>
                                </p:cTn>
                              </p:par>
                            </p:childTnLst>
                          </p:cTn>
                        </p:par>
                        <p:par>
                          <p:cTn id="836" fill="hold">
                            <p:stCondLst>
                              <p:cond delay="104000"/>
                            </p:stCondLst>
                            <p:childTnLst>
                              <p:par>
                                <p:cTn id="837" presetID="22" presetClass="entr" presetSubtype="8" fill="hold" nodeType="afterEffect">
                                  <p:stCondLst>
                                    <p:cond delay="0"/>
                                  </p:stCondLst>
                                  <p:childTnLst>
                                    <p:set>
                                      <p:cBhvr>
                                        <p:cTn id="838" dur="1" fill="hold">
                                          <p:stCondLst>
                                            <p:cond delay="0"/>
                                          </p:stCondLst>
                                        </p:cTn>
                                        <p:tgtEl>
                                          <p:spTgt spid="668"/>
                                        </p:tgtEl>
                                        <p:attrNameLst>
                                          <p:attrName>style.visibility</p:attrName>
                                        </p:attrNameLst>
                                      </p:cBhvr>
                                      <p:to>
                                        <p:strVal val="visible"/>
                                      </p:to>
                                    </p:set>
                                    <p:animEffect transition="in" filter="wipe(left)">
                                      <p:cBhvr>
                                        <p:cTn id="839" dur="500"/>
                                        <p:tgtEl>
                                          <p:spTgt spid="668"/>
                                        </p:tgtEl>
                                      </p:cBhvr>
                                    </p:animEffect>
                                  </p:childTnLst>
                                </p:cTn>
                              </p:par>
                            </p:childTnLst>
                          </p:cTn>
                        </p:par>
                        <p:par>
                          <p:cTn id="840" fill="hold">
                            <p:stCondLst>
                              <p:cond delay="104500"/>
                            </p:stCondLst>
                            <p:childTnLst>
                              <p:par>
                                <p:cTn id="841" presetID="22" presetClass="entr" presetSubtype="8" fill="hold" nodeType="afterEffect">
                                  <p:stCondLst>
                                    <p:cond delay="0"/>
                                  </p:stCondLst>
                                  <p:childTnLst>
                                    <p:set>
                                      <p:cBhvr>
                                        <p:cTn id="842" dur="1" fill="hold">
                                          <p:stCondLst>
                                            <p:cond delay="0"/>
                                          </p:stCondLst>
                                        </p:cTn>
                                        <p:tgtEl>
                                          <p:spTgt spid="670"/>
                                        </p:tgtEl>
                                        <p:attrNameLst>
                                          <p:attrName>style.visibility</p:attrName>
                                        </p:attrNameLst>
                                      </p:cBhvr>
                                      <p:to>
                                        <p:strVal val="visible"/>
                                      </p:to>
                                    </p:set>
                                    <p:animEffect transition="in" filter="wipe(left)">
                                      <p:cBhvr>
                                        <p:cTn id="843" dur="500"/>
                                        <p:tgtEl>
                                          <p:spTgt spid="670"/>
                                        </p:tgtEl>
                                      </p:cBhvr>
                                    </p:animEffect>
                                  </p:childTnLst>
                                </p:cTn>
                              </p:par>
                            </p:childTnLst>
                          </p:cTn>
                        </p:par>
                        <p:par>
                          <p:cTn id="844" fill="hold">
                            <p:stCondLst>
                              <p:cond delay="105000"/>
                            </p:stCondLst>
                            <p:childTnLst>
                              <p:par>
                                <p:cTn id="845" presetID="22" presetClass="entr" presetSubtype="8" fill="hold" grpId="0" nodeType="afterEffect">
                                  <p:stCondLst>
                                    <p:cond delay="0"/>
                                  </p:stCondLst>
                                  <p:childTnLst>
                                    <p:set>
                                      <p:cBhvr>
                                        <p:cTn id="846" dur="1" fill="hold">
                                          <p:stCondLst>
                                            <p:cond delay="0"/>
                                          </p:stCondLst>
                                        </p:cTn>
                                        <p:tgtEl>
                                          <p:spTgt spid="669"/>
                                        </p:tgtEl>
                                        <p:attrNameLst>
                                          <p:attrName>style.visibility</p:attrName>
                                        </p:attrNameLst>
                                      </p:cBhvr>
                                      <p:to>
                                        <p:strVal val="visible"/>
                                      </p:to>
                                    </p:set>
                                    <p:animEffect transition="in" filter="wipe(left)">
                                      <p:cBhvr>
                                        <p:cTn id="847" dur="500"/>
                                        <p:tgtEl>
                                          <p:spTgt spid="669"/>
                                        </p:tgtEl>
                                      </p:cBhvr>
                                    </p:animEffect>
                                  </p:childTnLst>
                                </p:cTn>
                              </p:par>
                            </p:childTnLst>
                          </p:cTn>
                        </p:par>
                        <p:par>
                          <p:cTn id="848" fill="hold">
                            <p:stCondLst>
                              <p:cond delay="105500"/>
                            </p:stCondLst>
                            <p:childTnLst>
                              <p:par>
                                <p:cTn id="849" presetID="22" presetClass="entr" presetSubtype="8" fill="hold" nodeType="afterEffect">
                                  <p:stCondLst>
                                    <p:cond delay="0"/>
                                  </p:stCondLst>
                                  <p:childTnLst>
                                    <p:set>
                                      <p:cBhvr>
                                        <p:cTn id="850" dur="1" fill="hold">
                                          <p:stCondLst>
                                            <p:cond delay="0"/>
                                          </p:stCondLst>
                                        </p:cTn>
                                        <p:tgtEl>
                                          <p:spTgt spid="671"/>
                                        </p:tgtEl>
                                        <p:attrNameLst>
                                          <p:attrName>style.visibility</p:attrName>
                                        </p:attrNameLst>
                                      </p:cBhvr>
                                      <p:to>
                                        <p:strVal val="visible"/>
                                      </p:to>
                                    </p:set>
                                    <p:animEffect transition="in" filter="wipe(left)">
                                      <p:cBhvr>
                                        <p:cTn id="851" dur="500"/>
                                        <p:tgtEl>
                                          <p:spTgt spid="671"/>
                                        </p:tgtEl>
                                      </p:cBhvr>
                                    </p:animEffect>
                                  </p:childTnLst>
                                </p:cTn>
                              </p:par>
                            </p:childTnLst>
                          </p:cTn>
                        </p:par>
                        <p:par>
                          <p:cTn id="852" fill="hold">
                            <p:stCondLst>
                              <p:cond delay="106000"/>
                            </p:stCondLst>
                            <p:childTnLst>
                              <p:par>
                                <p:cTn id="853" presetID="22" presetClass="entr" presetSubtype="8" fill="hold" nodeType="afterEffect">
                                  <p:stCondLst>
                                    <p:cond delay="0"/>
                                  </p:stCondLst>
                                  <p:childTnLst>
                                    <p:set>
                                      <p:cBhvr>
                                        <p:cTn id="854" dur="1" fill="hold">
                                          <p:stCondLst>
                                            <p:cond delay="0"/>
                                          </p:stCondLst>
                                        </p:cTn>
                                        <p:tgtEl>
                                          <p:spTgt spid="672"/>
                                        </p:tgtEl>
                                        <p:attrNameLst>
                                          <p:attrName>style.visibility</p:attrName>
                                        </p:attrNameLst>
                                      </p:cBhvr>
                                      <p:to>
                                        <p:strVal val="visible"/>
                                      </p:to>
                                    </p:set>
                                    <p:animEffect transition="in" filter="wipe(left)">
                                      <p:cBhvr>
                                        <p:cTn id="855" dur="500"/>
                                        <p:tgtEl>
                                          <p:spTgt spid="672"/>
                                        </p:tgtEl>
                                      </p:cBhvr>
                                    </p:animEffect>
                                  </p:childTnLst>
                                </p:cTn>
                              </p:par>
                            </p:childTnLst>
                          </p:cTn>
                        </p:par>
                        <p:par>
                          <p:cTn id="856" fill="hold">
                            <p:stCondLst>
                              <p:cond delay="106500"/>
                            </p:stCondLst>
                            <p:childTnLst>
                              <p:par>
                                <p:cTn id="857" presetID="22" presetClass="entr" presetSubtype="8" fill="hold" grpId="0" nodeType="afterEffect">
                                  <p:stCondLst>
                                    <p:cond delay="0"/>
                                  </p:stCondLst>
                                  <p:childTnLst>
                                    <p:set>
                                      <p:cBhvr>
                                        <p:cTn id="858" dur="1" fill="hold">
                                          <p:stCondLst>
                                            <p:cond delay="0"/>
                                          </p:stCondLst>
                                        </p:cTn>
                                        <p:tgtEl>
                                          <p:spTgt spid="234"/>
                                        </p:tgtEl>
                                        <p:attrNameLst>
                                          <p:attrName>style.visibility</p:attrName>
                                        </p:attrNameLst>
                                      </p:cBhvr>
                                      <p:to>
                                        <p:strVal val="visible"/>
                                      </p:to>
                                    </p:set>
                                    <p:animEffect transition="in" filter="wipe(left)">
                                      <p:cBhvr>
                                        <p:cTn id="859" dur="500"/>
                                        <p:tgtEl>
                                          <p:spTgt spid="234"/>
                                        </p:tgtEl>
                                      </p:cBhvr>
                                    </p:animEffect>
                                  </p:childTnLst>
                                </p:cTn>
                              </p:par>
                            </p:childTnLst>
                          </p:cTn>
                        </p:par>
                        <p:par>
                          <p:cTn id="860" fill="hold">
                            <p:stCondLst>
                              <p:cond delay="107000"/>
                            </p:stCondLst>
                            <p:childTnLst>
                              <p:par>
                                <p:cTn id="861" presetID="22" presetClass="entr" presetSubtype="8" fill="hold" nodeType="afterEffect">
                                  <p:stCondLst>
                                    <p:cond delay="0"/>
                                  </p:stCondLst>
                                  <p:childTnLst>
                                    <p:set>
                                      <p:cBhvr>
                                        <p:cTn id="862" dur="1" fill="hold">
                                          <p:stCondLst>
                                            <p:cond delay="0"/>
                                          </p:stCondLst>
                                        </p:cTn>
                                        <p:tgtEl>
                                          <p:spTgt spid="236"/>
                                        </p:tgtEl>
                                        <p:attrNameLst>
                                          <p:attrName>style.visibility</p:attrName>
                                        </p:attrNameLst>
                                      </p:cBhvr>
                                      <p:to>
                                        <p:strVal val="visible"/>
                                      </p:to>
                                    </p:set>
                                    <p:animEffect transition="in" filter="wipe(left)">
                                      <p:cBhvr>
                                        <p:cTn id="863" dur="500"/>
                                        <p:tgtEl>
                                          <p:spTgt spid="236"/>
                                        </p:tgtEl>
                                      </p:cBhvr>
                                    </p:animEffect>
                                  </p:childTnLst>
                                </p:cTn>
                              </p:par>
                            </p:childTnLst>
                          </p:cTn>
                        </p:par>
                        <p:par>
                          <p:cTn id="864" fill="hold">
                            <p:stCondLst>
                              <p:cond delay="107500"/>
                            </p:stCondLst>
                            <p:childTnLst>
                              <p:par>
                                <p:cTn id="865" presetID="22" presetClass="entr" presetSubtype="8" fill="hold" grpId="0" nodeType="afterEffect">
                                  <p:stCondLst>
                                    <p:cond delay="0"/>
                                  </p:stCondLst>
                                  <p:childTnLst>
                                    <p:set>
                                      <p:cBhvr>
                                        <p:cTn id="866" dur="1" fill="hold">
                                          <p:stCondLst>
                                            <p:cond delay="0"/>
                                          </p:stCondLst>
                                        </p:cTn>
                                        <p:tgtEl>
                                          <p:spTgt spid="235"/>
                                        </p:tgtEl>
                                        <p:attrNameLst>
                                          <p:attrName>style.visibility</p:attrName>
                                        </p:attrNameLst>
                                      </p:cBhvr>
                                      <p:to>
                                        <p:strVal val="visible"/>
                                      </p:to>
                                    </p:set>
                                    <p:animEffect transition="in" filter="wipe(left)">
                                      <p:cBhvr>
                                        <p:cTn id="867" dur="500"/>
                                        <p:tgtEl>
                                          <p:spTgt spid="235"/>
                                        </p:tgtEl>
                                      </p:cBhvr>
                                    </p:animEffect>
                                  </p:childTnLst>
                                </p:cTn>
                              </p:par>
                            </p:childTnLst>
                          </p:cTn>
                        </p:par>
                        <p:par>
                          <p:cTn id="868" fill="hold">
                            <p:stCondLst>
                              <p:cond delay="108000"/>
                            </p:stCondLst>
                            <p:childTnLst>
                              <p:par>
                                <p:cTn id="869" presetID="22" presetClass="entr" presetSubtype="8" fill="hold" nodeType="afterEffect">
                                  <p:stCondLst>
                                    <p:cond delay="0"/>
                                  </p:stCondLst>
                                  <p:childTnLst>
                                    <p:set>
                                      <p:cBhvr>
                                        <p:cTn id="870" dur="1" fill="hold">
                                          <p:stCondLst>
                                            <p:cond delay="0"/>
                                          </p:stCondLst>
                                        </p:cTn>
                                        <p:tgtEl>
                                          <p:spTgt spid="229"/>
                                        </p:tgtEl>
                                        <p:attrNameLst>
                                          <p:attrName>style.visibility</p:attrName>
                                        </p:attrNameLst>
                                      </p:cBhvr>
                                      <p:to>
                                        <p:strVal val="visible"/>
                                      </p:to>
                                    </p:set>
                                    <p:animEffect transition="in" filter="wipe(left)">
                                      <p:cBhvr>
                                        <p:cTn id="871" dur="500"/>
                                        <p:tgtEl>
                                          <p:spTgt spid="229"/>
                                        </p:tgtEl>
                                      </p:cBhvr>
                                    </p:animEffect>
                                  </p:childTnLst>
                                </p:cTn>
                              </p:par>
                            </p:childTnLst>
                          </p:cTn>
                        </p:par>
                        <p:par>
                          <p:cTn id="872" fill="hold">
                            <p:stCondLst>
                              <p:cond delay="108500"/>
                            </p:stCondLst>
                            <p:childTnLst>
                              <p:par>
                                <p:cTn id="873" presetID="22" presetClass="entr" presetSubtype="8" fill="hold" grpId="0" nodeType="afterEffect">
                                  <p:stCondLst>
                                    <p:cond delay="0"/>
                                  </p:stCondLst>
                                  <p:childTnLst>
                                    <p:set>
                                      <p:cBhvr>
                                        <p:cTn id="874" dur="1" fill="hold">
                                          <p:stCondLst>
                                            <p:cond delay="0"/>
                                          </p:stCondLst>
                                        </p:cTn>
                                        <p:tgtEl>
                                          <p:spTgt spid="237"/>
                                        </p:tgtEl>
                                        <p:attrNameLst>
                                          <p:attrName>style.visibility</p:attrName>
                                        </p:attrNameLst>
                                      </p:cBhvr>
                                      <p:to>
                                        <p:strVal val="visible"/>
                                      </p:to>
                                    </p:set>
                                    <p:animEffect transition="in" filter="wipe(left)">
                                      <p:cBhvr>
                                        <p:cTn id="875" dur="500"/>
                                        <p:tgtEl>
                                          <p:spTgt spid="237"/>
                                        </p:tgtEl>
                                      </p:cBhvr>
                                    </p:animEffect>
                                  </p:childTnLst>
                                </p:cTn>
                              </p:par>
                            </p:childTnLst>
                          </p:cTn>
                        </p:par>
                        <p:par>
                          <p:cTn id="876" fill="hold">
                            <p:stCondLst>
                              <p:cond delay="109000"/>
                            </p:stCondLst>
                            <p:childTnLst>
                              <p:par>
                                <p:cTn id="877" presetID="22" presetClass="entr" presetSubtype="8" fill="hold" nodeType="afterEffect">
                                  <p:stCondLst>
                                    <p:cond delay="0"/>
                                  </p:stCondLst>
                                  <p:childTnLst>
                                    <p:set>
                                      <p:cBhvr>
                                        <p:cTn id="878" dur="1" fill="hold">
                                          <p:stCondLst>
                                            <p:cond delay="0"/>
                                          </p:stCondLst>
                                        </p:cTn>
                                        <p:tgtEl>
                                          <p:spTgt spid="238"/>
                                        </p:tgtEl>
                                        <p:attrNameLst>
                                          <p:attrName>style.visibility</p:attrName>
                                        </p:attrNameLst>
                                      </p:cBhvr>
                                      <p:to>
                                        <p:strVal val="visible"/>
                                      </p:to>
                                    </p:set>
                                    <p:animEffect transition="in" filter="wipe(left)">
                                      <p:cBhvr>
                                        <p:cTn id="879" dur="500"/>
                                        <p:tgtEl>
                                          <p:spTgt spid="238"/>
                                        </p:tgtEl>
                                      </p:cBhvr>
                                    </p:animEffect>
                                  </p:childTnLst>
                                </p:cTn>
                              </p:par>
                            </p:childTnLst>
                          </p:cTn>
                        </p:par>
                        <p:par>
                          <p:cTn id="880" fill="hold">
                            <p:stCondLst>
                              <p:cond delay="109500"/>
                            </p:stCondLst>
                            <p:childTnLst>
                              <p:par>
                                <p:cTn id="881" presetID="22" presetClass="entr" presetSubtype="8" fill="hold" grpId="0" nodeType="afterEffect">
                                  <p:stCondLst>
                                    <p:cond delay="0"/>
                                  </p:stCondLst>
                                  <p:childTnLst>
                                    <p:set>
                                      <p:cBhvr>
                                        <p:cTn id="882" dur="1" fill="hold">
                                          <p:stCondLst>
                                            <p:cond delay="0"/>
                                          </p:stCondLst>
                                        </p:cTn>
                                        <p:tgtEl>
                                          <p:spTgt spid="239"/>
                                        </p:tgtEl>
                                        <p:attrNameLst>
                                          <p:attrName>style.visibility</p:attrName>
                                        </p:attrNameLst>
                                      </p:cBhvr>
                                      <p:to>
                                        <p:strVal val="visible"/>
                                      </p:to>
                                    </p:set>
                                    <p:animEffect transition="in" filter="wipe(left)">
                                      <p:cBhvr>
                                        <p:cTn id="883" dur="500"/>
                                        <p:tgtEl>
                                          <p:spTgt spid="239"/>
                                        </p:tgtEl>
                                      </p:cBhvr>
                                    </p:animEffect>
                                  </p:childTnLst>
                                </p:cTn>
                              </p:par>
                            </p:childTnLst>
                          </p:cTn>
                        </p:par>
                        <p:par>
                          <p:cTn id="884" fill="hold">
                            <p:stCondLst>
                              <p:cond delay="110000"/>
                            </p:stCondLst>
                            <p:childTnLst>
                              <p:par>
                                <p:cTn id="885" presetID="22" presetClass="entr" presetSubtype="8" fill="hold" grpId="0" nodeType="afterEffect">
                                  <p:stCondLst>
                                    <p:cond delay="0"/>
                                  </p:stCondLst>
                                  <p:childTnLst>
                                    <p:set>
                                      <p:cBhvr>
                                        <p:cTn id="886" dur="1" fill="hold">
                                          <p:stCondLst>
                                            <p:cond delay="0"/>
                                          </p:stCondLst>
                                        </p:cTn>
                                        <p:tgtEl>
                                          <p:spTgt spid="240"/>
                                        </p:tgtEl>
                                        <p:attrNameLst>
                                          <p:attrName>style.visibility</p:attrName>
                                        </p:attrNameLst>
                                      </p:cBhvr>
                                      <p:to>
                                        <p:strVal val="visible"/>
                                      </p:to>
                                    </p:set>
                                    <p:animEffect transition="in" filter="wipe(left)">
                                      <p:cBhvr>
                                        <p:cTn id="887" dur="500"/>
                                        <p:tgtEl>
                                          <p:spTgt spid="240"/>
                                        </p:tgtEl>
                                      </p:cBhvr>
                                    </p:animEffect>
                                  </p:childTnLst>
                                </p:cTn>
                              </p:par>
                            </p:childTnLst>
                          </p:cTn>
                        </p:par>
                        <p:par>
                          <p:cTn id="888" fill="hold">
                            <p:stCondLst>
                              <p:cond delay="110500"/>
                            </p:stCondLst>
                            <p:childTnLst>
                              <p:par>
                                <p:cTn id="889" presetID="22" presetClass="entr" presetSubtype="8" fill="hold" nodeType="afterEffect">
                                  <p:stCondLst>
                                    <p:cond delay="0"/>
                                  </p:stCondLst>
                                  <p:childTnLst>
                                    <p:set>
                                      <p:cBhvr>
                                        <p:cTn id="890" dur="1" fill="hold">
                                          <p:stCondLst>
                                            <p:cond delay="0"/>
                                          </p:stCondLst>
                                        </p:cTn>
                                        <p:tgtEl>
                                          <p:spTgt spid="241"/>
                                        </p:tgtEl>
                                        <p:attrNameLst>
                                          <p:attrName>style.visibility</p:attrName>
                                        </p:attrNameLst>
                                      </p:cBhvr>
                                      <p:to>
                                        <p:strVal val="visible"/>
                                      </p:to>
                                    </p:set>
                                    <p:animEffect transition="in" filter="wipe(left)">
                                      <p:cBhvr>
                                        <p:cTn id="891" dur="500"/>
                                        <p:tgtEl>
                                          <p:spTgt spid="241"/>
                                        </p:tgtEl>
                                      </p:cBhvr>
                                    </p:animEffect>
                                  </p:childTnLst>
                                </p:cTn>
                              </p:par>
                            </p:childTnLst>
                          </p:cTn>
                        </p:par>
                        <p:par>
                          <p:cTn id="892" fill="hold">
                            <p:stCondLst>
                              <p:cond delay="111000"/>
                            </p:stCondLst>
                            <p:childTnLst>
                              <p:par>
                                <p:cTn id="893" presetID="22" presetClass="entr" presetSubtype="8" fill="hold" nodeType="afterEffect">
                                  <p:stCondLst>
                                    <p:cond delay="0"/>
                                  </p:stCondLst>
                                  <p:childTnLst>
                                    <p:set>
                                      <p:cBhvr>
                                        <p:cTn id="894" dur="1" fill="hold">
                                          <p:stCondLst>
                                            <p:cond delay="0"/>
                                          </p:stCondLst>
                                        </p:cTn>
                                        <p:tgtEl>
                                          <p:spTgt spid="242"/>
                                        </p:tgtEl>
                                        <p:attrNameLst>
                                          <p:attrName>style.visibility</p:attrName>
                                        </p:attrNameLst>
                                      </p:cBhvr>
                                      <p:to>
                                        <p:strVal val="visible"/>
                                      </p:to>
                                    </p:set>
                                    <p:animEffect transition="in" filter="wipe(left)">
                                      <p:cBhvr>
                                        <p:cTn id="895" dur="500"/>
                                        <p:tgtEl>
                                          <p:spTgt spid="242"/>
                                        </p:tgtEl>
                                      </p:cBhvr>
                                    </p:animEffect>
                                  </p:childTnLst>
                                </p:cTn>
                              </p:par>
                            </p:childTnLst>
                          </p:cTn>
                        </p:par>
                        <p:par>
                          <p:cTn id="896" fill="hold">
                            <p:stCondLst>
                              <p:cond delay="111500"/>
                            </p:stCondLst>
                            <p:childTnLst>
                              <p:par>
                                <p:cTn id="897" presetID="22" presetClass="entr" presetSubtype="8" fill="hold" grpId="0" nodeType="afterEffect">
                                  <p:stCondLst>
                                    <p:cond delay="0"/>
                                  </p:stCondLst>
                                  <p:childTnLst>
                                    <p:set>
                                      <p:cBhvr>
                                        <p:cTn id="898" dur="1" fill="hold">
                                          <p:stCondLst>
                                            <p:cond delay="0"/>
                                          </p:stCondLst>
                                        </p:cTn>
                                        <p:tgtEl>
                                          <p:spTgt spid="243"/>
                                        </p:tgtEl>
                                        <p:attrNameLst>
                                          <p:attrName>style.visibility</p:attrName>
                                        </p:attrNameLst>
                                      </p:cBhvr>
                                      <p:to>
                                        <p:strVal val="visible"/>
                                      </p:to>
                                    </p:set>
                                    <p:animEffect transition="in" filter="wipe(left)">
                                      <p:cBhvr>
                                        <p:cTn id="899" dur="500"/>
                                        <p:tgtEl>
                                          <p:spTgt spid="243"/>
                                        </p:tgtEl>
                                      </p:cBhvr>
                                    </p:animEffect>
                                  </p:childTnLst>
                                </p:cTn>
                              </p:par>
                            </p:childTnLst>
                          </p:cTn>
                        </p:par>
                        <p:par>
                          <p:cTn id="900" fill="hold">
                            <p:stCondLst>
                              <p:cond delay="112000"/>
                            </p:stCondLst>
                            <p:childTnLst>
                              <p:par>
                                <p:cTn id="901" presetID="22" presetClass="entr" presetSubtype="8" fill="hold" nodeType="afterEffect">
                                  <p:stCondLst>
                                    <p:cond delay="0"/>
                                  </p:stCondLst>
                                  <p:childTnLst>
                                    <p:set>
                                      <p:cBhvr>
                                        <p:cTn id="902" dur="1" fill="hold">
                                          <p:stCondLst>
                                            <p:cond delay="0"/>
                                          </p:stCondLst>
                                        </p:cTn>
                                        <p:tgtEl>
                                          <p:spTgt spid="244"/>
                                        </p:tgtEl>
                                        <p:attrNameLst>
                                          <p:attrName>style.visibility</p:attrName>
                                        </p:attrNameLst>
                                      </p:cBhvr>
                                      <p:to>
                                        <p:strVal val="visible"/>
                                      </p:to>
                                    </p:set>
                                    <p:animEffect transition="in" filter="wipe(left)">
                                      <p:cBhvr>
                                        <p:cTn id="903" dur="500"/>
                                        <p:tgtEl>
                                          <p:spTgt spid="244"/>
                                        </p:tgtEl>
                                      </p:cBhvr>
                                    </p:animEffect>
                                  </p:childTnLst>
                                </p:cTn>
                              </p:par>
                            </p:childTnLst>
                          </p:cTn>
                        </p:par>
                        <p:par>
                          <p:cTn id="904" fill="hold">
                            <p:stCondLst>
                              <p:cond delay="112500"/>
                            </p:stCondLst>
                            <p:childTnLst>
                              <p:par>
                                <p:cTn id="905" presetID="22" presetClass="entr" presetSubtype="8" fill="hold" grpId="0" nodeType="afterEffect">
                                  <p:stCondLst>
                                    <p:cond delay="0"/>
                                  </p:stCondLst>
                                  <p:childTnLst>
                                    <p:set>
                                      <p:cBhvr>
                                        <p:cTn id="906" dur="1" fill="hold">
                                          <p:stCondLst>
                                            <p:cond delay="0"/>
                                          </p:stCondLst>
                                        </p:cTn>
                                        <p:tgtEl>
                                          <p:spTgt spid="245"/>
                                        </p:tgtEl>
                                        <p:attrNameLst>
                                          <p:attrName>style.visibility</p:attrName>
                                        </p:attrNameLst>
                                      </p:cBhvr>
                                      <p:to>
                                        <p:strVal val="visible"/>
                                      </p:to>
                                    </p:set>
                                    <p:animEffect transition="in" filter="wipe(left)">
                                      <p:cBhvr>
                                        <p:cTn id="907" dur="500"/>
                                        <p:tgtEl>
                                          <p:spTgt spid="245"/>
                                        </p:tgtEl>
                                      </p:cBhvr>
                                    </p:animEffect>
                                  </p:childTnLst>
                                </p:cTn>
                              </p:par>
                            </p:childTnLst>
                          </p:cTn>
                        </p:par>
                        <p:par>
                          <p:cTn id="908" fill="hold">
                            <p:stCondLst>
                              <p:cond delay="113000"/>
                            </p:stCondLst>
                            <p:childTnLst>
                              <p:par>
                                <p:cTn id="909" presetID="22" presetClass="entr" presetSubtype="8" fill="hold" nodeType="afterEffect">
                                  <p:stCondLst>
                                    <p:cond delay="0"/>
                                  </p:stCondLst>
                                  <p:childTnLst>
                                    <p:set>
                                      <p:cBhvr>
                                        <p:cTn id="910" dur="1" fill="hold">
                                          <p:stCondLst>
                                            <p:cond delay="0"/>
                                          </p:stCondLst>
                                        </p:cTn>
                                        <p:tgtEl>
                                          <p:spTgt spid="246"/>
                                        </p:tgtEl>
                                        <p:attrNameLst>
                                          <p:attrName>style.visibility</p:attrName>
                                        </p:attrNameLst>
                                      </p:cBhvr>
                                      <p:to>
                                        <p:strVal val="visible"/>
                                      </p:to>
                                    </p:set>
                                    <p:animEffect transition="in" filter="wipe(left)">
                                      <p:cBhvr>
                                        <p:cTn id="911" dur="500"/>
                                        <p:tgtEl>
                                          <p:spTgt spid="246"/>
                                        </p:tgtEl>
                                      </p:cBhvr>
                                    </p:animEffect>
                                  </p:childTnLst>
                                </p:cTn>
                              </p:par>
                            </p:childTnLst>
                          </p:cTn>
                        </p:par>
                        <p:par>
                          <p:cTn id="912" fill="hold">
                            <p:stCondLst>
                              <p:cond delay="113500"/>
                            </p:stCondLst>
                            <p:childTnLst>
                              <p:par>
                                <p:cTn id="913" presetID="22" presetClass="entr" presetSubtype="8" fill="hold" grpId="0" nodeType="afterEffect">
                                  <p:stCondLst>
                                    <p:cond delay="0"/>
                                  </p:stCondLst>
                                  <p:childTnLst>
                                    <p:set>
                                      <p:cBhvr>
                                        <p:cTn id="914" dur="1" fill="hold">
                                          <p:stCondLst>
                                            <p:cond delay="0"/>
                                          </p:stCondLst>
                                        </p:cTn>
                                        <p:tgtEl>
                                          <p:spTgt spid="253"/>
                                        </p:tgtEl>
                                        <p:attrNameLst>
                                          <p:attrName>style.visibility</p:attrName>
                                        </p:attrNameLst>
                                      </p:cBhvr>
                                      <p:to>
                                        <p:strVal val="visible"/>
                                      </p:to>
                                    </p:set>
                                    <p:animEffect transition="in" filter="wipe(left)">
                                      <p:cBhvr>
                                        <p:cTn id="915" dur="500"/>
                                        <p:tgtEl>
                                          <p:spTgt spid="253"/>
                                        </p:tgtEl>
                                      </p:cBhvr>
                                    </p:animEffect>
                                  </p:childTnLst>
                                </p:cTn>
                              </p:par>
                            </p:childTnLst>
                          </p:cTn>
                        </p:par>
                        <p:par>
                          <p:cTn id="916" fill="hold">
                            <p:stCondLst>
                              <p:cond delay="114000"/>
                            </p:stCondLst>
                            <p:childTnLst>
                              <p:par>
                                <p:cTn id="917" presetID="22" presetClass="entr" presetSubtype="8" fill="hold" nodeType="afterEffect">
                                  <p:stCondLst>
                                    <p:cond delay="0"/>
                                  </p:stCondLst>
                                  <p:childTnLst>
                                    <p:set>
                                      <p:cBhvr>
                                        <p:cTn id="918" dur="1" fill="hold">
                                          <p:stCondLst>
                                            <p:cond delay="0"/>
                                          </p:stCondLst>
                                        </p:cTn>
                                        <p:tgtEl>
                                          <p:spTgt spid="254"/>
                                        </p:tgtEl>
                                        <p:attrNameLst>
                                          <p:attrName>style.visibility</p:attrName>
                                        </p:attrNameLst>
                                      </p:cBhvr>
                                      <p:to>
                                        <p:strVal val="visible"/>
                                      </p:to>
                                    </p:set>
                                    <p:animEffect transition="in" filter="wipe(left)">
                                      <p:cBhvr>
                                        <p:cTn id="919" dur="500"/>
                                        <p:tgtEl>
                                          <p:spTgt spid="254"/>
                                        </p:tgtEl>
                                      </p:cBhvr>
                                    </p:animEffect>
                                  </p:childTnLst>
                                </p:cTn>
                              </p:par>
                            </p:childTnLst>
                          </p:cTn>
                        </p:par>
                        <p:par>
                          <p:cTn id="920" fill="hold">
                            <p:stCondLst>
                              <p:cond delay="114500"/>
                            </p:stCondLst>
                            <p:childTnLst>
                              <p:par>
                                <p:cTn id="921" presetID="22" presetClass="entr" presetSubtype="8" fill="hold" grpId="0" nodeType="afterEffect">
                                  <p:stCondLst>
                                    <p:cond delay="0"/>
                                  </p:stCondLst>
                                  <p:childTnLst>
                                    <p:set>
                                      <p:cBhvr>
                                        <p:cTn id="922" dur="1" fill="hold">
                                          <p:stCondLst>
                                            <p:cond delay="0"/>
                                          </p:stCondLst>
                                        </p:cTn>
                                        <p:tgtEl>
                                          <p:spTgt spid="255"/>
                                        </p:tgtEl>
                                        <p:attrNameLst>
                                          <p:attrName>style.visibility</p:attrName>
                                        </p:attrNameLst>
                                      </p:cBhvr>
                                      <p:to>
                                        <p:strVal val="visible"/>
                                      </p:to>
                                    </p:set>
                                    <p:animEffect transition="in" filter="wipe(left)">
                                      <p:cBhvr>
                                        <p:cTn id="923" dur="500"/>
                                        <p:tgtEl>
                                          <p:spTgt spid="255"/>
                                        </p:tgtEl>
                                      </p:cBhvr>
                                    </p:animEffect>
                                  </p:childTnLst>
                                </p:cTn>
                              </p:par>
                            </p:childTnLst>
                          </p:cTn>
                        </p:par>
                        <p:par>
                          <p:cTn id="924" fill="hold">
                            <p:stCondLst>
                              <p:cond delay="115000"/>
                            </p:stCondLst>
                            <p:childTnLst>
                              <p:par>
                                <p:cTn id="925" presetID="22" presetClass="entr" presetSubtype="8" fill="hold" nodeType="afterEffect">
                                  <p:stCondLst>
                                    <p:cond delay="0"/>
                                  </p:stCondLst>
                                  <p:childTnLst>
                                    <p:set>
                                      <p:cBhvr>
                                        <p:cTn id="926" dur="1" fill="hold">
                                          <p:stCondLst>
                                            <p:cond delay="0"/>
                                          </p:stCondLst>
                                        </p:cTn>
                                        <p:tgtEl>
                                          <p:spTgt spid="256"/>
                                        </p:tgtEl>
                                        <p:attrNameLst>
                                          <p:attrName>style.visibility</p:attrName>
                                        </p:attrNameLst>
                                      </p:cBhvr>
                                      <p:to>
                                        <p:strVal val="visible"/>
                                      </p:to>
                                    </p:set>
                                    <p:animEffect transition="in" filter="wipe(left)">
                                      <p:cBhvr>
                                        <p:cTn id="927" dur="500"/>
                                        <p:tgtEl>
                                          <p:spTgt spid="256"/>
                                        </p:tgtEl>
                                      </p:cBhvr>
                                    </p:animEffect>
                                  </p:childTnLst>
                                </p:cTn>
                              </p:par>
                            </p:childTnLst>
                          </p:cTn>
                        </p:par>
                        <p:par>
                          <p:cTn id="928" fill="hold">
                            <p:stCondLst>
                              <p:cond delay="115500"/>
                            </p:stCondLst>
                            <p:childTnLst>
                              <p:par>
                                <p:cTn id="929" presetID="22" presetClass="entr" presetSubtype="8" fill="hold" grpId="0" nodeType="afterEffect">
                                  <p:stCondLst>
                                    <p:cond delay="0"/>
                                  </p:stCondLst>
                                  <p:childTnLst>
                                    <p:set>
                                      <p:cBhvr>
                                        <p:cTn id="930" dur="1" fill="hold">
                                          <p:stCondLst>
                                            <p:cond delay="0"/>
                                          </p:stCondLst>
                                        </p:cTn>
                                        <p:tgtEl>
                                          <p:spTgt spid="257"/>
                                        </p:tgtEl>
                                        <p:attrNameLst>
                                          <p:attrName>style.visibility</p:attrName>
                                        </p:attrNameLst>
                                      </p:cBhvr>
                                      <p:to>
                                        <p:strVal val="visible"/>
                                      </p:to>
                                    </p:set>
                                    <p:animEffect transition="in" filter="wipe(left)">
                                      <p:cBhvr>
                                        <p:cTn id="931" dur="500"/>
                                        <p:tgtEl>
                                          <p:spTgt spid="257"/>
                                        </p:tgtEl>
                                      </p:cBhvr>
                                    </p:animEffect>
                                  </p:childTnLst>
                                </p:cTn>
                              </p:par>
                            </p:childTnLst>
                          </p:cTn>
                        </p:par>
                        <p:par>
                          <p:cTn id="932" fill="hold">
                            <p:stCondLst>
                              <p:cond delay="116000"/>
                            </p:stCondLst>
                            <p:childTnLst>
                              <p:par>
                                <p:cTn id="933" presetID="22" presetClass="entr" presetSubtype="8" fill="hold" nodeType="afterEffect">
                                  <p:stCondLst>
                                    <p:cond delay="0"/>
                                  </p:stCondLst>
                                  <p:childTnLst>
                                    <p:set>
                                      <p:cBhvr>
                                        <p:cTn id="934" dur="1" fill="hold">
                                          <p:stCondLst>
                                            <p:cond delay="0"/>
                                          </p:stCondLst>
                                        </p:cTn>
                                        <p:tgtEl>
                                          <p:spTgt spid="258"/>
                                        </p:tgtEl>
                                        <p:attrNameLst>
                                          <p:attrName>style.visibility</p:attrName>
                                        </p:attrNameLst>
                                      </p:cBhvr>
                                      <p:to>
                                        <p:strVal val="visible"/>
                                      </p:to>
                                    </p:set>
                                    <p:animEffect transition="in" filter="wipe(left)">
                                      <p:cBhvr>
                                        <p:cTn id="935" dur="500"/>
                                        <p:tgtEl>
                                          <p:spTgt spid="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 grpId="0" animBg="1"/>
      <p:bldP spid="304" grpId="0" animBg="1"/>
      <p:bldP spid="311" grpId="0" animBg="1"/>
      <p:bldP spid="334" grpId="0" animBg="1"/>
      <p:bldP spid="338" grpId="0" animBg="1"/>
      <p:bldP spid="344" grpId="0" animBg="1"/>
      <p:bldP spid="346" grpId="0" animBg="1"/>
      <p:bldP spid="348" grpId="0" animBg="1"/>
      <p:bldP spid="351" grpId="0" animBg="1"/>
      <p:bldP spid="356" grpId="0" animBg="1"/>
      <p:bldP spid="358" grpId="0" animBg="1"/>
      <p:bldP spid="361" grpId="0" animBg="1"/>
      <p:bldP spid="362" grpId="0" animBg="1"/>
      <p:bldP spid="364" grpId="0" animBg="1"/>
      <p:bldP spid="369" grpId="0" animBg="1"/>
      <p:bldP spid="370" grpId="0" animBg="1"/>
      <p:bldP spid="371" grpId="0" animBg="1"/>
      <p:bldP spid="374" grpId="0" animBg="1"/>
      <p:bldP spid="376" grpId="0" animBg="1"/>
      <p:bldP spid="379" grpId="0" animBg="1"/>
      <p:bldP spid="380" grpId="0" animBg="1"/>
      <p:bldP spid="382" grpId="0" animBg="1"/>
      <p:bldP spid="384" grpId="0" animBg="1"/>
      <p:bldP spid="387" grpId="0" animBg="1"/>
      <p:bldP spid="388" grpId="0" animBg="1"/>
      <p:bldP spid="389" grpId="0" animBg="1"/>
      <p:bldP spid="392" grpId="0" animBg="1"/>
      <p:bldP spid="394" grpId="0" animBg="1"/>
      <p:bldP spid="397" grpId="0" animBg="1"/>
      <p:bldP spid="402" grpId="0" animBg="1"/>
      <p:bldP spid="409" grpId="0" animBg="1"/>
      <p:bldP spid="413" grpId="0" animBg="1"/>
      <p:bldP spid="416" grpId="0" animBg="1"/>
      <p:bldP spid="423" grpId="0" animBg="1"/>
      <p:bldP spid="505" grpId="0" animBg="1"/>
      <p:bldP spid="509" grpId="0" animBg="1"/>
      <p:bldP spid="513" grpId="0" animBg="1"/>
      <p:bldP spid="516" grpId="0" animBg="1"/>
      <p:bldP spid="520" grpId="0" animBg="1"/>
      <p:bldP spid="523" grpId="0" animBg="1"/>
      <p:bldP spid="526" grpId="0" animBg="1"/>
      <p:bldP spid="529" grpId="0" animBg="1"/>
      <p:bldP spid="539" grpId="0" animBg="1"/>
      <p:bldP spid="540" grpId="0" animBg="1"/>
      <p:bldP spid="542" grpId="0" animBg="1"/>
      <p:bldP spid="544" grpId="0" animBg="1"/>
      <p:bldP spid="546" grpId="0" animBg="1"/>
      <p:bldP spid="548" grpId="0" animBg="1"/>
      <p:bldP spid="550" grpId="0" animBg="1"/>
      <p:bldP spid="552" grpId="0" animBg="1"/>
      <p:bldP spid="554" grpId="0" animBg="1"/>
      <p:bldP spid="556" grpId="0" animBg="1"/>
      <p:bldP spid="561" grpId="0" animBg="1"/>
      <p:bldP spid="566" grpId="0" animBg="1"/>
      <p:bldP spid="568" grpId="0" animBg="1"/>
      <p:bldP spid="570" grpId="0" animBg="1"/>
      <p:bldP spid="573" grpId="0" animBg="1"/>
      <p:bldP spid="574" grpId="0" animBg="1"/>
      <p:bldP spid="576" grpId="0" animBg="1"/>
      <p:bldP spid="580" grpId="0" animBg="1"/>
      <p:bldP spid="581" grpId="0" animBg="1"/>
      <p:bldP spid="582" grpId="0" animBg="1"/>
      <p:bldP spid="583" grpId="0" animBg="1"/>
      <p:bldP spid="585" grpId="0" animBg="1"/>
      <p:bldP spid="587" grpId="0" animBg="1"/>
      <p:bldP spid="589" grpId="0" animBg="1"/>
      <p:bldP spid="592" grpId="0" animBg="1"/>
      <p:bldP spid="596" grpId="0" animBg="1"/>
      <p:bldP spid="598" grpId="0" animBg="1"/>
      <p:bldP spid="600" grpId="0" animBg="1"/>
      <p:bldP spid="602" grpId="0" animBg="1"/>
      <p:bldP spid="604" grpId="0" animBg="1"/>
      <p:bldP spid="606" grpId="0" animBg="1"/>
      <p:bldP spid="608" grpId="0" animBg="1"/>
      <p:bldP spid="610" grpId="0" animBg="1"/>
      <p:bldP spid="612" grpId="0" animBg="1"/>
      <p:bldP spid="623" grpId="0" animBg="1"/>
      <p:bldP spid="624" grpId="0" animBg="1"/>
      <p:bldP spid="625" grpId="0" animBg="1"/>
      <p:bldP spid="627" grpId="0" animBg="1"/>
      <p:bldP spid="630" grpId="0" animBg="1"/>
      <p:bldP spid="631" grpId="0" animBg="1"/>
      <p:bldP spid="633" grpId="0" animBg="1"/>
      <p:bldP spid="637" grpId="0" animBg="1"/>
      <p:bldP spid="638" grpId="0" animBg="1"/>
      <p:bldP spid="639" grpId="0" animBg="1"/>
      <p:bldP spid="640" grpId="0" animBg="1"/>
      <p:bldP spid="642" grpId="0" animBg="1"/>
      <p:bldP spid="644" grpId="0" animBg="1"/>
      <p:bldP spid="646" grpId="0" animBg="1"/>
      <p:bldP spid="649" grpId="0" animBg="1"/>
      <p:bldP spid="652" grpId="0" animBg="1"/>
      <p:bldP spid="653" grpId="0" animBg="1"/>
      <p:bldP spid="655" grpId="0" animBg="1"/>
      <p:bldP spid="657" grpId="0" animBg="1"/>
      <p:bldP spid="659" grpId="0" animBg="1"/>
      <p:bldP spid="661" grpId="0" animBg="1"/>
      <p:bldP spid="663" grpId="0" animBg="1"/>
      <p:bldP spid="665" grpId="0" animBg="1"/>
      <p:bldP spid="667" grpId="0" animBg="1"/>
      <p:bldP spid="669" grpId="0" animBg="1"/>
      <p:bldP spid="234" grpId="0" animBg="1"/>
      <p:bldP spid="235" grpId="0" animBg="1"/>
      <p:bldP spid="237" grpId="0" animBg="1"/>
      <p:bldP spid="239" grpId="0" animBg="1"/>
      <p:bldP spid="240" grpId="0" animBg="1"/>
      <p:bldP spid="243" grpId="0" animBg="1"/>
      <p:bldP spid="245" grpId="0" animBg="1"/>
      <p:bldP spid="253" grpId="0" animBg="1"/>
      <p:bldP spid="255" grpId="0" animBg="1"/>
      <p:bldP spid="257" grpId="0" animBg="1"/>
    </p:bld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247" name="Rectangle 246"/>
          <p:cNvSpPr/>
          <p:nvPr userDrawn="1"/>
        </p:nvSpPr>
        <p:spPr>
          <a:xfrm>
            <a:off x="0" y="-30574"/>
            <a:ext cx="9144000" cy="688857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3" name="Rectangle 2"/>
          <p:cNvSpPr/>
          <p:nvPr userDrawn="1"/>
        </p:nvSpPr>
        <p:spPr>
          <a:xfrm>
            <a:off x="0" y="-30574"/>
            <a:ext cx="9161000" cy="6888574"/>
          </a:xfrm>
          <a:prstGeom prst="rect">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cxnSp>
        <p:nvCxnSpPr>
          <p:cNvPr id="373" name="Straight Connector 372"/>
          <p:cNvCxnSpPr>
            <a:stCxn id="371" idx="3"/>
            <a:endCxn id="369" idx="3"/>
          </p:cNvCxnSpPr>
          <p:nvPr userDrawn="1"/>
        </p:nvCxnSpPr>
        <p:spPr>
          <a:xfrm flipH="1" flipV="1">
            <a:off x="392429" y="5825275"/>
            <a:ext cx="1463659" cy="410974"/>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383" name="Straight Connector 382"/>
          <p:cNvCxnSpPr>
            <a:stCxn id="382" idx="3"/>
            <a:endCxn id="379" idx="3"/>
          </p:cNvCxnSpPr>
          <p:nvPr userDrawn="1"/>
        </p:nvCxnSpPr>
        <p:spPr>
          <a:xfrm flipH="1">
            <a:off x="3761359" y="6160049"/>
            <a:ext cx="1546848" cy="255494"/>
          </a:xfrm>
          <a:prstGeom prst="line">
            <a:avLst/>
          </a:prstGeom>
          <a:ln w="3175">
            <a:solidFill>
              <a:schemeClr val="accent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337" name="Straight Connector 336"/>
          <p:cNvCxnSpPr>
            <a:stCxn id="334" idx="3"/>
          </p:cNvCxnSpPr>
          <p:nvPr userDrawn="1"/>
        </p:nvCxnSpPr>
        <p:spPr>
          <a:xfrm flipV="1">
            <a:off x="3546559" y="5109817"/>
            <a:ext cx="242400" cy="578111"/>
          </a:xfrm>
          <a:prstGeom prst="line">
            <a:avLst/>
          </a:prstGeom>
          <a:ln w="3175">
            <a:solidFill>
              <a:schemeClr val="accent2">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cxnSp>
        <p:nvCxnSpPr>
          <p:cNvPr id="385" name="Straight Connector 384"/>
          <p:cNvCxnSpPr>
            <a:stCxn id="334" idx="3"/>
          </p:cNvCxnSpPr>
          <p:nvPr userDrawn="1"/>
        </p:nvCxnSpPr>
        <p:spPr>
          <a:xfrm>
            <a:off x="3546559" y="5687928"/>
            <a:ext cx="214800" cy="727615"/>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cxnSp>
        <p:nvCxnSpPr>
          <p:cNvPr id="241" name="Straight Connector 240"/>
          <p:cNvCxnSpPr>
            <a:stCxn id="240" idx="3"/>
            <a:endCxn id="239" idx="3"/>
          </p:cNvCxnSpPr>
          <p:nvPr userDrawn="1"/>
        </p:nvCxnSpPr>
        <p:spPr>
          <a:xfrm>
            <a:off x="1942364" y="5593804"/>
            <a:ext cx="358164" cy="949761"/>
          </a:xfrm>
          <a:prstGeom prst="line">
            <a:avLst/>
          </a:prstGeom>
          <a:ln w="3175">
            <a:solidFill>
              <a:schemeClr val="accent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372" name="Straight Connector 371"/>
          <p:cNvCxnSpPr>
            <a:stCxn id="370" idx="3"/>
            <a:endCxn id="369" idx="3"/>
          </p:cNvCxnSpPr>
          <p:nvPr userDrawn="1"/>
        </p:nvCxnSpPr>
        <p:spPr>
          <a:xfrm flipV="1">
            <a:off x="274441" y="5825275"/>
            <a:ext cx="117988" cy="480893"/>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05" name="Straight Connector 404"/>
          <p:cNvCxnSpPr>
            <a:stCxn id="369" idx="3"/>
            <a:endCxn id="304" idx="3"/>
          </p:cNvCxnSpPr>
          <p:nvPr userDrawn="1"/>
        </p:nvCxnSpPr>
        <p:spPr>
          <a:xfrm flipV="1">
            <a:off x="392429" y="4930523"/>
            <a:ext cx="1491259" cy="894752"/>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543" name="Straight Connector 542"/>
          <p:cNvCxnSpPr>
            <a:stCxn id="542" idx="3"/>
          </p:cNvCxnSpPr>
          <p:nvPr userDrawn="1"/>
        </p:nvCxnSpPr>
        <p:spPr>
          <a:xfrm flipV="1">
            <a:off x="698972" y="4263639"/>
            <a:ext cx="804251" cy="367189"/>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309" name="Straight Connector 308"/>
          <p:cNvCxnSpPr>
            <a:stCxn id="290" idx="3"/>
          </p:cNvCxnSpPr>
          <p:nvPr userDrawn="1"/>
        </p:nvCxnSpPr>
        <p:spPr>
          <a:xfrm>
            <a:off x="184441" y="4756075"/>
            <a:ext cx="2243148" cy="402301"/>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cxnSp>
        <p:nvCxnSpPr>
          <p:cNvPr id="367" name="Straight Connector 366"/>
          <p:cNvCxnSpPr>
            <a:endCxn id="361" idx="3"/>
          </p:cNvCxnSpPr>
          <p:nvPr userDrawn="1"/>
        </p:nvCxnSpPr>
        <p:spPr>
          <a:xfrm>
            <a:off x="6798212" y="4970481"/>
            <a:ext cx="532865" cy="930993"/>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cxnSp>
        <p:nvCxnSpPr>
          <p:cNvPr id="510" name="Straight Connector 509"/>
          <p:cNvCxnSpPr>
            <a:stCxn id="509" idx="3"/>
          </p:cNvCxnSpPr>
          <p:nvPr userDrawn="1"/>
        </p:nvCxnSpPr>
        <p:spPr>
          <a:xfrm flipV="1">
            <a:off x="6149707" y="4979082"/>
            <a:ext cx="648505" cy="619199"/>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14" name="Straight Connector 513"/>
          <p:cNvCxnSpPr>
            <a:stCxn id="513" idx="3"/>
          </p:cNvCxnSpPr>
          <p:nvPr userDrawn="1"/>
        </p:nvCxnSpPr>
        <p:spPr>
          <a:xfrm flipV="1">
            <a:off x="6430537" y="4970482"/>
            <a:ext cx="367675" cy="807093"/>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17" name="Straight Connector 516"/>
          <p:cNvCxnSpPr>
            <a:stCxn id="516" idx="3"/>
          </p:cNvCxnSpPr>
          <p:nvPr userDrawn="1"/>
        </p:nvCxnSpPr>
        <p:spPr>
          <a:xfrm flipV="1">
            <a:off x="6764618" y="4970482"/>
            <a:ext cx="33594" cy="868391"/>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21" name="Straight Connector 520"/>
          <p:cNvCxnSpPr>
            <a:stCxn id="520" idx="3"/>
          </p:cNvCxnSpPr>
          <p:nvPr userDrawn="1"/>
        </p:nvCxnSpPr>
        <p:spPr>
          <a:xfrm flipH="1" flipV="1">
            <a:off x="6798212" y="4970481"/>
            <a:ext cx="290465" cy="860608"/>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24" name="Straight Connector 523"/>
          <p:cNvCxnSpPr>
            <a:stCxn id="523" idx="3"/>
          </p:cNvCxnSpPr>
          <p:nvPr userDrawn="1"/>
        </p:nvCxnSpPr>
        <p:spPr>
          <a:xfrm flipH="1" flipV="1">
            <a:off x="6798212" y="4979082"/>
            <a:ext cx="670930" cy="611496"/>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45" name="Straight Connector 544"/>
          <p:cNvCxnSpPr>
            <a:stCxn id="544" idx="3"/>
          </p:cNvCxnSpPr>
          <p:nvPr userDrawn="1"/>
        </p:nvCxnSpPr>
        <p:spPr>
          <a:xfrm flipV="1">
            <a:off x="854718" y="4272239"/>
            <a:ext cx="648505" cy="619199"/>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47" name="Straight Connector 546"/>
          <p:cNvCxnSpPr>
            <a:stCxn id="546" idx="3"/>
          </p:cNvCxnSpPr>
          <p:nvPr userDrawn="1"/>
        </p:nvCxnSpPr>
        <p:spPr>
          <a:xfrm flipV="1">
            <a:off x="1135548" y="4263639"/>
            <a:ext cx="367675" cy="807093"/>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49" name="Straight Connector 548"/>
          <p:cNvCxnSpPr>
            <a:stCxn id="548" idx="3"/>
          </p:cNvCxnSpPr>
          <p:nvPr userDrawn="1"/>
        </p:nvCxnSpPr>
        <p:spPr>
          <a:xfrm flipV="1">
            <a:off x="1469629" y="4263639"/>
            <a:ext cx="33594" cy="868391"/>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51" name="Straight Connector 550"/>
          <p:cNvCxnSpPr>
            <a:stCxn id="550" idx="3"/>
          </p:cNvCxnSpPr>
          <p:nvPr userDrawn="1"/>
        </p:nvCxnSpPr>
        <p:spPr>
          <a:xfrm flipH="1" flipV="1">
            <a:off x="1503223" y="4263638"/>
            <a:ext cx="290465" cy="860608"/>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53" name="Straight Connector 552"/>
          <p:cNvCxnSpPr/>
          <p:nvPr userDrawn="1"/>
        </p:nvCxnSpPr>
        <p:spPr>
          <a:xfrm flipH="1" flipV="1">
            <a:off x="1503223" y="4272239"/>
            <a:ext cx="670930" cy="611496"/>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55" name="Straight Connector 554"/>
          <p:cNvCxnSpPr/>
          <p:nvPr userDrawn="1"/>
        </p:nvCxnSpPr>
        <p:spPr>
          <a:xfrm flipH="1" flipV="1">
            <a:off x="1503223" y="4263638"/>
            <a:ext cx="823330" cy="333059"/>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399" name="Straight Connector 398"/>
          <p:cNvCxnSpPr/>
          <p:nvPr userDrawn="1"/>
        </p:nvCxnSpPr>
        <p:spPr>
          <a:xfrm flipH="1" flipV="1">
            <a:off x="8159582" y="4921922"/>
            <a:ext cx="1649924" cy="667760"/>
          </a:xfrm>
          <a:prstGeom prst="line">
            <a:avLst/>
          </a:prstGeom>
          <a:ln w="3175">
            <a:solidFill>
              <a:schemeClr val="accent2">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sp>
        <p:nvSpPr>
          <p:cNvPr id="304" name="Can 303"/>
          <p:cNvSpPr/>
          <p:nvPr userDrawn="1"/>
        </p:nvSpPr>
        <p:spPr>
          <a:xfrm>
            <a:off x="1793688" y="4751229"/>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14" name="Straight Connector 313"/>
          <p:cNvCxnSpPr>
            <a:stCxn id="304" idx="3"/>
          </p:cNvCxnSpPr>
          <p:nvPr userDrawn="1"/>
        </p:nvCxnSpPr>
        <p:spPr>
          <a:xfrm>
            <a:off x="1883688" y="4930523"/>
            <a:ext cx="543901" cy="227853"/>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cxnSp>
        <p:nvCxnSpPr>
          <p:cNvPr id="335" name="Straight Connector 334"/>
          <p:cNvCxnSpPr/>
          <p:nvPr userDrawn="1"/>
        </p:nvCxnSpPr>
        <p:spPr>
          <a:xfrm>
            <a:off x="2427589" y="5158376"/>
            <a:ext cx="1118970" cy="529554"/>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45" name="Straight Connector 344"/>
          <p:cNvCxnSpPr/>
          <p:nvPr userDrawn="1"/>
        </p:nvCxnSpPr>
        <p:spPr>
          <a:xfrm flipH="1" flipV="1">
            <a:off x="3788959" y="5109818"/>
            <a:ext cx="1739923" cy="667758"/>
          </a:xfrm>
          <a:prstGeom prst="line">
            <a:avLst/>
          </a:prstGeom>
          <a:ln w="3175">
            <a:solidFill>
              <a:schemeClr val="accent2">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54" name="Straight Connector 353"/>
          <p:cNvCxnSpPr/>
          <p:nvPr userDrawn="1"/>
        </p:nvCxnSpPr>
        <p:spPr>
          <a:xfrm flipV="1">
            <a:off x="3636559" y="5466686"/>
            <a:ext cx="635830" cy="179295"/>
          </a:xfrm>
          <a:prstGeom prst="line">
            <a:avLst/>
          </a:prstGeom>
          <a:ln w="3175">
            <a:solidFill>
              <a:schemeClr val="accent2">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55" name="Straight Connector 354"/>
          <p:cNvCxnSpPr>
            <a:stCxn id="344" idx="3"/>
          </p:cNvCxnSpPr>
          <p:nvPr userDrawn="1"/>
        </p:nvCxnSpPr>
        <p:spPr>
          <a:xfrm flipH="1" flipV="1">
            <a:off x="4272389" y="5466686"/>
            <a:ext cx="1256493" cy="310890"/>
          </a:xfrm>
          <a:prstGeom prst="line">
            <a:avLst/>
          </a:prstGeom>
          <a:ln w="3175">
            <a:solidFill>
              <a:schemeClr val="accent2">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57" name="Straight Connector 356"/>
          <p:cNvCxnSpPr>
            <a:stCxn id="344" idx="3"/>
            <a:endCxn id="356" idx="3"/>
          </p:cNvCxnSpPr>
          <p:nvPr userDrawn="1"/>
        </p:nvCxnSpPr>
        <p:spPr>
          <a:xfrm>
            <a:off x="5528882" y="5777576"/>
            <a:ext cx="440825" cy="172457"/>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cxnSp>
        <p:nvCxnSpPr>
          <p:cNvPr id="359" name="Straight Connector 358"/>
          <p:cNvCxnSpPr>
            <a:stCxn id="356" idx="3"/>
          </p:cNvCxnSpPr>
          <p:nvPr userDrawn="1"/>
        </p:nvCxnSpPr>
        <p:spPr>
          <a:xfrm>
            <a:off x="5969707" y="5950033"/>
            <a:ext cx="1118970" cy="529553"/>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360" name="Straight Connector 359"/>
          <p:cNvCxnSpPr/>
          <p:nvPr userDrawn="1"/>
        </p:nvCxnSpPr>
        <p:spPr>
          <a:xfrm flipV="1">
            <a:off x="7088677" y="5901475"/>
            <a:ext cx="242400" cy="578111"/>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362" name="Can 361"/>
          <p:cNvSpPr/>
          <p:nvPr userDrawn="1"/>
        </p:nvSpPr>
        <p:spPr>
          <a:xfrm>
            <a:off x="8981000" y="6389939"/>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63" name="Straight Connector 362"/>
          <p:cNvCxnSpPr>
            <a:stCxn id="362" idx="3"/>
          </p:cNvCxnSpPr>
          <p:nvPr userDrawn="1"/>
        </p:nvCxnSpPr>
        <p:spPr>
          <a:xfrm flipH="1" flipV="1">
            <a:off x="7331077" y="5901474"/>
            <a:ext cx="1739923" cy="667759"/>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sp>
        <p:nvSpPr>
          <p:cNvPr id="364" name="Can 363"/>
          <p:cNvSpPr/>
          <p:nvPr userDrawn="1"/>
        </p:nvSpPr>
        <p:spPr>
          <a:xfrm>
            <a:off x="8787925" y="5466686"/>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65" name="Straight Connector 364"/>
          <p:cNvCxnSpPr/>
          <p:nvPr userDrawn="1"/>
        </p:nvCxnSpPr>
        <p:spPr>
          <a:xfrm flipH="1">
            <a:off x="7338774" y="5645980"/>
            <a:ext cx="1546848" cy="255495"/>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368" name="Straight Connector 367"/>
          <p:cNvCxnSpPr>
            <a:stCxn id="356" idx="3"/>
            <a:endCxn id="361" idx="3"/>
          </p:cNvCxnSpPr>
          <p:nvPr userDrawn="1"/>
        </p:nvCxnSpPr>
        <p:spPr>
          <a:xfrm flipV="1">
            <a:off x="5969707" y="5901474"/>
            <a:ext cx="1361370" cy="48559"/>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369" name="Can 368"/>
          <p:cNvSpPr/>
          <p:nvPr userDrawn="1"/>
        </p:nvSpPr>
        <p:spPr>
          <a:xfrm>
            <a:off x="302429" y="5645981"/>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0" name="Can 369"/>
          <p:cNvSpPr/>
          <p:nvPr userDrawn="1"/>
        </p:nvSpPr>
        <p:spPr>
          <a:xfrm>
            <a:off x="184441" y="6126874"/>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1" name="Can 370"/>
          <p:cNvSpPr/>
          <p:nvPr userDrawn="1"/>
        </p:nvSpPr>
        <p:spPr>
          <a:xfrm>
            <a:off x="1766088" y="6056955"/>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4" name="Can 373"/>
          <p:cNvSpPr/>
          <p:nvPr userDrawn="1"/>
        </p:nvSpPr>
        <p:spPr>
          <a:xfrm>
            <a:off x="2309989" y="6284808"/>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75" name="Straight Connector 374"/>
          <p:cNvCxnSpPr>
            <a:stCxn id="371" idx="3"/>
            <a:endCxn id="374" idx="3"/>
          </p:cNvCxnSpPr>
          <p:nvPr userDrawn="1"/>
        </p:nvCxnSpPr>
        <p:spPr>
          <a:xfrm>
            <a:off x="1856088" y="6236249"/>
            <a:ext cx="543901" cy="227853"/>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379" name="Can 378"/>
          <p:cNvSpPr/>
          <p:nvPr userDrawn="1"/>
        </p:nvSpPr>
        <p:spPr>
          <a:xfrm>
            <a:off x="3671359" y="6236249"/>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2" name="Can 381"/>
          <p:cNvSpPr/>
          <p:nvPr userDrawn="1"/>
        </p:nvSpPr>
        <p:spPr>
          <a:xfrm>
            <a:off x="5218207" y="5980755"/>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06" name="Straight Connector 405"/>
          <p:cNvCxnSpPr/>
          <p:nvPr userDrawn="1"/>
        </p:nvCxnSpPr>
        <p:spPr>
          <a:xfrm flipH="1">
            <a:off x="1856089" y="5158377"/>
            <a:ext cx="571501" cy="898578"/>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07" name="Straight Connector 406"/>
          <p:cNvCxnSpPr>
            <a:stCxn id="370" idx="3"/>
          </p:cNvCxnSpPr>
          <p:nvPr userDrawn="1"/>
        </p:nvCxnSpPr>
        <p:spPr>
          <a:xfrm flipV="1">
            <a:off x="274441" y="5158376"/>
            <a:ext cx="2153148" cy="1147792"/>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412" name="Straight Connector 411"/>
          <p:cNvCxnSpPr>
            <a:endCxn id="413" idx="3"/>
          </p:cNvCxnSpPr>
          <p:nvPr userDrawn="1"/>
        </p:nvCxnSpPr>
        <p:spPr>
          <a:xfrm flipH="1">
            <a:off x="2375728" y="5158376"/>
            <a:ext cx="51862" cy="505785"/>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413" name="Can 412"/>
          <p:cNvSpPr/>
          <p:nvPr userDrawn="1"/>
        </p:nvSpPr>
        <p:spPr>
          <a:xfrm>
            <a:off x="2285728" y="5484867"/>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15" name="Straight Connector 414"/>
          <p:cNvCxnSpPr>
            <a:stCxn id="416" idx="3"/>
            <a:endCxn id="413" idx="3"/>
          </p:cNvCxnSpPr>
          <p:nvPr userDrawn="1"/>
        </p:nvCxnSpPr>
        <p:spPr>
          <a:xfrm flipH="1" flipV="1">
            <a:off x="2375728" y="5664161"/>
            <a:ext cx="231861" cy="438272"/>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423" name="Can 422"/>
          <p:cNvSpPr/>
          <p:nvPr userDrawn="1"/>
        </p:nvSpPr>
        <p:spPr>
          <a:xfrm>
            <a:off x="730271" y="6210645"/>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24" name="Straight Connector 423"/>
          <p:cNvCxnSpPr>
            <a:stCxn id="374" idx="3"/>
            <a:endCxn id="423" idx="3"/>
          </p:cNvCxnSpPr>
          <p:nvPr userDrawn="1"/>
        </p:nvCxnSpPr>
        <p:spPr>
          <a:xfrm flipH="1" flipV="1">
            <a:off x="820271" y="6389939"/>
            <a:ext cx="1579718" cy="74163"/>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cxnSp>
        <p:nvCxnSpPr>
          <p:cNvPr id="475" name="Straight Connector 474"/>
          <p:cNvCxnSpPr/>
          <p:nvPr userDrawn="1"/>
        </p:nvCxnSpPr>
        <p:spPr>
          <a:xfrm flipH="1" flipV="1">
            <a:off x="3403195" y="5465782"/>
            <a:ext cx="143364" cy="22214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509" name="Can 508"/>
          <p:cNvSpPr/>
          <p:nvPr userDrawn="1"/>
        </p:nvSpPr>
        <p:spPr>
          <a:xfrm>
            <a:off x="6059707" y="5418987"/>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3" name="Can 512"/>
          <p:cNvSpPr/>
          <p:nvPr userDrawn="1"/>
        </p:nvSpPr>
        <p:spPr>
          <a:xfrm>
            <a:off x="6340537" y="5598281"/>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6" name="Can 515"/>
          <p:cNvSpPr/>
          <p:nvPr userDrawn="1"/>
        </p:nvSpPr>
        <p:spPr>
          <a:xfrm>
            <a:off x="6674618" y="5659579"/>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0" name="Can 519"/>
          <p:cNvSpPr/>
          <p:nvPr userDrawn="1"/>
        </p:nvSpPr>
        <p:spPr>
          <a:xfrm>
            <a:off x="6998677" y="5651795"/>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3" name="Can 522"/>
          <p:cNvSpPr/>
          <p:nvPr userDrawn="1"/>
        </p:nvSpPr>
        <p:spPr>
          <a:xfrm>
            <a:off x="7379142" y="5411284"/>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2" name="Can 541"/>
          <p:cNvSpPr/>
          <p:nvPr userDrawn="1"/>
        </p:nvSpPr>
        <p:spPr>
          <a:xfrm>
            <a:off x="608972" y="4451534"/>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4" name="Can 543"/>
          <p:cNvSpPr/>
          <p:nvPr userDrawn="1"/>
        </p:nvSpPr>
        <p:spPr>
          <a:xfrm>
            <a:off x="764718" y="4712144"/>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6" name="Can 545"/>
          <p:cNvSpPr/>
          <p:nvPr userDrawn="1"/>
        </p:nvSpPr>
        <p:spPr>
          <a:xfrm>
            <a:off x="1045548" y="4891438"/>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8" name="Can 547"/>
          <p:cNvSpPr/>
          <p:nvPr userDrawn="1"/>
        </p:nvSpPr>
        <p:spPr>
          <a:xfrm>
            <a:off x="1379629" y="4952736"/>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62" name="Straight Connector 561"/>
          <p:cNvCxnSpPr>
            <a:stCxn id="561" idx="3"/>
            <a:endCxn id="361" idx="3"/>
          </p:cNvCxnSpPr>
          <p:nvPr userDrawn="1"/>
        </p:nvCxnSpPr>
        <p:spPr>
          <a:xfrm flipH="1" flipV="1">
            <a:off x="7331077" y="5901474"/>
            <a:ext cx="466713" cy="466597"/>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sp>
        <p:nvSpPr>
          <p:cNvPr id="234" name="Can 233"/>
          <p:cNvSpPr/>
          <p:nvPr userDrawn="1"/>
        </p:nvSpPr>
        <p:spPr>
          <a:xfrm>
            <a:off x="305257" y="6184977"/>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236" name="Straight Connector 235"/>
          <p:cNvCxnSpPr>
            <a:stCxn id="234" idx="3"/>
          </p:cNvCxnSpPr>
          <p:nvPr userDrawn="1"/>
        </p:nvCxnSpPr>
        <p:spPr>
          <a:xfrm>
            <a:off x="395257" y="6364271"/>
            <a:ext cx="543901" cy="227854"/>
          </a:xfrm>
          <a:prstGeom prst="line">
            <a:avLst/>
          </a:prstGeom>
          <a:ln w="3175">
            <a:solidFill>
              <a:srgbClr val="BCFFF9"/>
            </a:solidFill>
          </a:ln>
          <a:effectLst/>
        </p:spPr>
        <p:style>
          <a:lnRef idx="2">
            <a:schemeClr val="accent1"/>
          </a:lnRef>
          <a:fillRef idx="0">
            <a:schemeClr val="accent1"/>
          </a:fillRef>
          <a:effectRef idx="1">
            <a:schemeClr val="accent1"/>
          </a:effectRef>
          <a:fontRef idx="minor">
            <a:schemeClr val="tx1"/>
          </a:fontRef>
        </p:style>
      </p:cxnSp>
      <p:sp>
        <p:nvSpPr>
          <p:cNvPr id="239" name="Can 238"/>
          <p:cNvSpPr/>
          <p:nvPr userDrawn="1"/>
        </p:nvSpPr>
        <p:spPr>
          <a:xfrm>
            <a:off x="2210528" y="6364271"/>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0" name="Can 239"/>
          <p:cNvSpPr/>
          <p:nvPr userDrawn="1"/>
        </p:nvSpPr>
        <p:spPr>
          <a:xfrm>
            <a:off x="1852364" y="5414510"/>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7" name="Can 256"/>
          <p:cNvSpPr/>
          <p:nvPr userDrawn="1"/>
        </p:nvSpPr>
        <p:spPr>
          <a:xfrm>
            <a:off x="1793688" y="6232418"/>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4" name="Can 343"/>
          <p:cNvSpPr/>
          <p:nvPr userDrawn="1"/>
        </p:nvSpPr>
        <p:spPr>
          <a:xfrm>
            <a:off x="5438882" y="5598282"/>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16" name="Can 415"/>
          <p:cNvSpPr/>
          <p:nvPr userDrawn="1"/>
        </p:nvSpPr>
        <p:spPr>
          <a:xfrm>
            <a:off x="2517589" y="5923139"/>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90" name="Can 289"/>
          <p:cNvSpPr/>
          <p:nvPr userDrawn="1"/>
        </p:nvSpPr>
        <p:spPr>
          <a:xfrm>
            <a:off x="94441" y="4576781"/>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4" name="Can 333"/>
          <p:cNvSpPr/>
          <p:nvPr userDrawn="1"/>
        </p:nvSpPr>
        <p:spPr>
          <a:xfrm>
            <a:off x="3456559" y="5508634"/>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6" name="Can 355"/>
          <p:cNvSpPr/>
          <p:nvPr userDrawn="1"/>
        </p:nvSpPr>
        <p:spPr>
          <a:xfrm>
            <a:off x="5879707" y="5770739"/>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8" name="Can 357"/>
          <p:cNvSpPr/>
          <p:nvPr userDrawn="1"/>
        </p:nvSpPr>
        <p:spPr>
          <a:xfrm>
            <a:off x="6998677" y="6300291"/>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61" name="Can 360"/>
          <p:cNvSpPr/>
          <p:nvPr userDrawn="1"/>
        </p:nvSpPr>
        <p:spPr>
          <a:xfrm>
            <a:off x="7241077" y="5722180"/>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0" name="Can 549"/>
          <p:cNvSpPr/>
          <p:nvPr userDrawn="1"/>
        </p:nvSpPr>
        <p:spPr>
          <a:xfrm>
            <a:off x="1703688" y="4944952"/>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61" name="Can 560"/>
          <p:cNvSpPr/>
          <p:nvPr userDrawn="1"/>
        </p:nvSpPr>
        <p:spPr>
          <a:xfrm>
            <a:off x="7707790" y="6188777"/>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grpSp>
        <p:nvGrpSpPr>
          <p:cNvPr id="316" name="Group 315"/>
          <p:cNvGrpSpPr/>
          <p:nvPr userDrawn="1"/>
        </p:nvGrpSpPr>
        <p:grpSpPr>
          <a:xfrm>
            <a:off x="-3084" y="-30574"/>
            <a:ext cx="9164084" cy="6888574"/>
            <a:chOff x="-3084" y="-30574"/>
            <a:chExt cx="9164084" cy="6888574"/>
          </a:xfrm>
        </p:grpSpPr>
        <p:sp>
          <p:nvSpPr>
            <p:cNvPr id="319" name="Rectangle 318"/>
            <p:cNvSpPr/>
            <p:nvPr userDrawn="1"/>
          </p:nvSpPr>
          <p:spPr>
            <a:xfrm>
              <a:off x="1590" y="6120000"/>
              <a:ext cx="915941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320" name="Rectangle 319"/>
            <p:cNvSpPr/>
            <p:nvPr userDrawn="1"/>
          </p:nvSpPr>
          <p:spPr>
            <a:xfrm>
              <a:off x="-3084" y="-30574"/>
              <a:ext cx="9164083" cy="57905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grpSp>
      <p:sp>
        <p:nvSpPr>
          <p:cNvPr id="321"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pic>
        <p:nvPicPr>
          <p:cNvPr id="322" name="Picture 32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323"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324"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cxnSp>
        <p:nvCxnSpPr>
          <p:cNvPr id="325" name="Straight Connector 324"/>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9464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0"/>
                                        </p:tgtEl>
                                        <p:attrNameLst>
                                          <p:attrName>style.visibility</p:attrName>
                                        </p:attrNameLst>
                                      </p:cBhvr>
                                      <p:to>
                                        <p:strVal val="visible"/>
                                      </p:to>
                                    </p:set>
                                    <p:animEffect transition="in" filter="wipe(left)">
                                      <p:cBhvr>
                                        <p:cTn id="7" dur="500"/>
                                        <p:tgtEl>
                                          <p:spTgt spid="29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9"/>
                                        </p:tgtEl>
                                        <p:attrNameLst>
                                          <p:attrName>style.visibility</p:attrName>
                                        </p:attrNameLst>
                                      </p:cBhvr>
                                      <p:to>
                                        <p:strVal val="visible"/>
                                      </p:to>
                                    </p:set>
                                    <p:animEffect transition="in" filter="wipe(left)">
                                      <p:cBhvr>
                                        <p:cTn id="11" dur="500"/>
                                        <p:tgtEl>
                                          <p:spTgt spid="30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4"/>
                                        </p:tgtEl>
                                        <p:attrNameLst>
                                          <p:attrName>style.visibility</p:attrName>
                                        </p:attrNameLst>
                                      </p:cBhvr>
                                      <p:to>
                                        <p:strVal val="visible"/>
                                      </p:to>
                                    </p:set>
                                    <p:animEffect transition="in" filter="wipe(left)">
                                      <p:cBhvr>
                                        <p:cTn id="15" dur="500"/>
                                        <p:tgtEl>
                                          <p:spTgt spid="30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14"/>
                                        </p:tgtEl>
                                        <p:attrNameLst>
                                          <p:attrName>style.visibility</p:attrName>
                                        </p:attrNameLst>
                                      </p:cBhvr>
                                      <p:to>
                                        <p:strVal val="visible"/>
                                      </p:to>
                                    </p:set>
                                    <p:animEffect transition="in" filter="wipe(left)">
                                      <p:cBhvr>
                                        <p:cTn id="19" dur="500"/>
                                        <p:tgtEl>
                                          <p:spTgt spid="31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35"/>
                                        </p:tgtEl>
                                        <p:attrNameLst>
                                          <p:attrName>style.visibility</p:attrName>
                                        </p:attrNameLst>
                                      </p:cBhvr>
                                      <p:to>
                                        <p:strVal val="visible"/>
                                      </p:to>
                                    </p:set>
                                    <p:animEffect transition="in" filter="wipe(left)">
                                      <p:cBhvr>
                                        <p:cTn id="23" dur="500"/>
                                        <p:tgtEl>
                                          <p:spTgt spid="33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34"/>
                                        </p:tgtEl>
                                        <p:attrNameLst>
                                          <p:attrName>style.visibility</p:attrName>
                                        </p:attrNameLst>
                                      </p:cBhvr>
                                      <p:to>
                                        <p:strVal val="visible"/>
                                      </p:to>
                                    </p:set>
                                    <p:animEffect transition="in" filter="wipe(left)">
                                      <p:cBhvr>
                                        <p:cTn id="27" dur="500"/>
                                        <p:tgtEl>
                                          <p:spTgt spid="334"/>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37"/>
                                        </p:tgtEl>
                                        <p:attrNameLst>
                                          <p:attrName>style.visibility</p:attrName>
                                        </p:attrNameLst>
                                      </p:cBhvr>
                                      <p:to>
                                        <p:strVal val="visible"/>
                                      </p:to>
                                    </p:set>
                                    <p:animEffect transition="in" filter="wipe(left)">
                                      <p:cBhvr>
                                        <p:cTn id="31" dur="500"/>
                                        <p:tgtEl>
                                          <p:spTgt spid="337"/>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345"/>
                                        </p:tgtEl>
                                        <p:attrNameLst>
                                          <p:attrName>style.visibility</p:attrName>
                                        </p:attrNameLst>
                                      </p:cBhvr>
                                      <p:to>
                                        <p:strVal val="visible"/>
                                      </p:to>
                                    </p:set>
                                    <p:animEffect transition="in" filter="wipe(left)">
                                      <p:cBhvr>
                                        <p:cTn id="35" dur="500"/>
                                        <p:tgtEl>
                                          <p:spTgt spid="34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44"/>
                                        </p:tgtEl>
                                        <p:attrNameLst>
                                          <p:attrName>style.visibility</p:attrName>
                                        </p:attrNameLst>
                                      </p:cBhvr>
                                      <p:to>
                                        <p:strVal val="visible"/>
                                      </p:to>
                                    </p:set>
                                    <p:animEffect transition="in" filter="wipe(left)">
                                      <p:cBhvr>
                                        <p:cTn id="39" dur="500"/>
                                        <p:tgtEl>
                                          <p:spTgt spid="344"/>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354"/>
                                        </p:tgtEl>
                                        <p:attrNameLst>
                                          <p:attrName>style.visibility</p:attrName>
                                        </p:attrNameLst>
                                      </p:cBhvr>
                                      <p:to>
                                        <p:strVal val="visible"/>
                                      </p:to>
                                    </p:set>
                                    <p:animEffect transition="in" filter="wipe(left)">
                                      <p:cBhvr>
                                        <p:cTn id="43" dur="500"/>
                                        <p:tgtEl>
                                          <p:spTgt spid="354"/>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355"/>
                                        </p:tgtEl>
                                        <p:attrNameLst>
                                          <p:attrName>style.visibility</p:attrName>
                                        </p:attrNameLst>
                                      </p:cBhvr>
                                      <p:to>
                                        <p:strVal val="visible"/>
                                      </p:to>
                                    </p:set>
                                    <p:animEffect transition="in" filter="wipe(left)">
                                      <p:cBhvr>
                                        <p:cTn id="47" dur="500"/>
                                        <p:tgtEl>
                                          <p:spTgt spid="355"/>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357"/>
                                        </p:tgtEl>
                                        <p:attrNameLst>
                                          <p:attrName>style.visibility</p:attrName>
                                        </p:attrNameLst>
                                      </p:cBhvr>
                                      <p:to>
                                        <p:strVal val="visible"/>
                                      </p:to>
                                    </p:set>
                                    <p:animEffect transition="in" filter="wipe(left)">
                                      <p:cBhvr>
                                        <p:cTn id="51" dur="500"/>
                                        <p:tgtEl>
                                          <p:spTgt spid="357"/>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356"/>
                                        </p:tgtEl>
                                        <p:attrNameLst>
                                          <p:attrName>style.visibility</p:attrName>
                                        </p:attrNameLst>
                                      </p:cBhvr>
                                      <p:to>
                                        <p:strVal val="visible"/>
                                      </p:to>
                                    </p:set>
                                    <p:animEffect transition="in" filter="wipe(left)">
                                      <p:cBhvr>
                                        <p:cTn id="55" dur="500"/>
                                        <p:tgtEl>
                                          <p:spTgt spid="356"/>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359"/>
                                        </p:tgtEl>
                                        <p:attrNameLst>
                                          <p:attrName>style.visibility</p:attrName>
                                        </p:attrNameLst>
                                      </p:cBhvr>
                                      <p:to>
                                        <p:strVal val="visible"/>
                                      </p:to>
                                    </p:set>
                                    <p:animEffect transition="in" filter="wipe(left)">
                                      <p:cBhvr>
                                        <p:cTn id="59" dur="500"/>
                                        <p:tgtEl>
                                          <p:spTgt spid="359"/>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358"/>
                                        </p:tgtEl>
                                        <p:attrNameLst>
                                          <p:attrName>style.visibility</p:attrName>
                                        </p:attrNameLst>
                                      </p:cBhvr>
                                      <p:to>
                                        <p:strVal val="visible"/>
                                      </p:to>
                                    </p:set>
                                    <p:animEffect transition="in" filter="wipe(left)">
                                      <p:cBhvr>
                                        <p:cTn id="63" dur="500"/>
                                        <p:tgtEl>
                                          <p:spTgt spid="358"/>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360"/>
                                        </p:tgtEl>
                                        <p:attrNameLst>
                                          <p:attrName>style.visibility</p:attrName>
                                        </p:attrNameLst>
                                      </p:cBhvr>
                                      <p:to>
                                        <p:strVal val="visible"/>
                                      </p:to>
                                    </p:set>
                                    <p:animEffect transition="in" filter="wipe(left)">
                                      <p:cBhvr>
                                        <p:cTn id="67" dur="500"/>
                                        <p:tgtEl>
                                          <p:spTgt spid="360"/>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361"/>
                                        </p:tgtEl>
                                        <p:attrNameLst>
                                          <p:attrName>style.visibility</p:attrName>
                                        </p:attrNameLst>
                                      </p:cBhvr>
                                      <p:to>
                                        <p:strVal val="visible"/>
                                      </p:to>
                                    </p:set>
                                    <p:animEffect transition="in" filter="wipe(left)">
                                      <p:cBhvr>
                                        <p:cTn id="71" dur="500"/>
                                        <p:tgtEl>
                                          <p:spTgt spid="361"/>
                                        </p:tgtEl>
                                      </p:cBhvr>
                                    </p:animEffect>
                                  </p:childTnLst>
                                </p:cTn>
                              </p:par>
                            </p:childTnLst>
                          </p:cTn>
                        </p:par>
                        <p:par>
                          <p:cTn id="72" fill="hold">
                            <p:stCondLst>
                              <p:cond delay="8500"/>
                            </p:stCondLst>
                            <p:childTnLst>
                              <p:par>
                                <p:cTn id="73" presetID="22" presetClass="entr" presetSubtype="8" fill="hold" nodeType="afterEffect">
                                  <p:stCondLst>
                                    <p:cond delay="0"/>
                                  </p:stCondLst>
                                  <p:childTnLst>
                                    <p:set>
                                      <p:cBhvr>
                                        <p:cTn id="74" dur="1" fill="hold">
                                          <p:stCondLst>
                                            <p:cond delay="0"/>
                                          </p:stCondLst>
                                        </p:cTn>
                                        <p:tgtEl>
                                          <p:spTgt spid="363"/>
                                        </p:tgtEl>
                                        <p:attrNameLst>
                                          <p:attrName>style.visibility</p:attrName>
                                        </p:attrNameLst>
                                      </p:cBhvr>
                                      <p:to>
                                        <p:strVal val="visible"/>
                                      </p:to>
                                    </p:set>
                                    <p:animEffect transition="in" filter="wipe(left)">
                                      <p:cBhvr>
                                        <p:cTn id="75" dur="500"/>
                                        <p:tgtEl>
                                          <p:spTgt spid="363"/>
                                        </p:tgtEl>
                                      </p:cBhvr>
                                    </p:animEffect>
                                  </p:childTnLst>
                                </p:cTn>
                              </p:par>
                            </p:childTnLst>
                          </p:cTn>
                        </p:par>
                        <p:par>
                          <p:cTn id="76" fill="hold">
                            <p:stCondLst>
                              <p:cond delay="9000"/>
                            </p:stCondLst>
                            <p:childTnLst>
                              <p:par>
                                <p:cTn id="77" presetID="22" presetClass="entr" presetSubtype="8" fill="hold" grpId="0" nodeType="afterEffect">
                                  <p:stCondLst>
                                    <p:cond delay="0"/>
                                  </p:stCondLst>
                                  <p:childTnLst>
                                    <p:set>
                                      <p:cBhvr>
                                        <p:cTn id="78" dur="1" fill="hold">
                                          <p:stCondLst>
                                            <p:cond delay="0"/>
                                          </p:stCondLst>
                                        </p:cTn>
                                        <p:tgtEl>
                                          <p:spTgt spid="362"/>
                                        </p:tgtEl>
                                        <p:attrNameLst>
                                          <p:attrName>style.visibility</p:attrName>
                                        </p:attrNameLst>
                                      </p:cBhvr>
                                      <p:to>
                                        <p:strVal val="visible"/>
                                      </p:to>
                                    </p:set>
                                    <p:animEffect transition="in" filter="wipe(left)">
                                      <p:cBhvr>
                                        <p:cTn id="79" dur="500"/>
                                        <p:tgtEl>
                                          <p:spTgt spid="362"/>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365"/>
                                        </p:tgtEl>
                                        <p:attrNameLst>
                                          <p:attrName>style.visibility</p:attrName>
                                        </p:attrNameLst>
                                      </p:cBhvr>
                                      <p:to>
                                        <p:strVal val="visible"/>
                                      </p:to>
                                    </p:set>
                                    <p:animEffect transition="in" filter="wipe(left)">
                                      <p:cBhvr>
                                        <p:cTn id="83" dur="500"/>
                                        <p:tgtEl>
                                          <p:spTgt spid="365"/>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364"/>
                                        </p:tgtEl>
                                        <p:attrNameLst>
                                          <p:attrName>style.visibility</p:attrName>
                                        </p:attrNameLst>
                                      </p:cBhvr>
                                      <p:to>
                                        <p:strVal val="visible"/>
                                      </p:to>
                                    </p:set>
                                    <p:animEffect transition="in" filter="wipe(left)">
                                      <p:cBhvr>
                                        <p:cTn id="87" dur="500"/>
                                        <p:tgtEl>
                                          <p:spTgt spid="364"/>
                                        </p:tgtEl>
                                      </p:cBhvr>
                                    </p:animEffect>
                                  </p:childTnLst>
                                </p:cTn>
                              </p:par>
                            </p:childTnLst>
                          </p:cTn>
                        </p:par>
                        <p:par>
                          <p:cTn id="88" fill="hold">
                            <p:stCondLst>
                              <p:cond delay="10500"/>
                            </p:stCondLst>
                            <p:childTnLst>
                              <p:par>
                                <p:cTn id="89" presetID="22" presetClass="entr" presetSubtype="8" fill="hold" nodeType="afterEffect">
                                  <p:stCondLst>
                                    <p:cond delay="0"/>
                                  </p:stCondLst>
                                  <p:childTnLst>
                                    <p:set>
                                      <p:cBhvr>
                                        <p:cTn id="90" dur="1" fill="hold">
                                          <p:stCondLst>
                                            <p:cond delay="0"/>
                                          </p:stCondLst>
                                        </p:cTn>
                                        <p:tgtEl>
                                          <p:spTgt spid="367"/>
                                        </p:tgtEl>
                                        <p:attrNameLst>
                                          <p:attrName>style.visibility</p:attrName>
                                        </p:attrNameLst>
                                      </p:cBhvr>
                                      <p:to>
                                        <p:strVal val="visible"/>
                                      </p:to>
                                    </p:set>
                                    <p:animEffect transition="in" filter="wipe(left)">
                                      <p:cBhvr>
                                        <p:cTn id="91" dur="500"/>
                                        <p:tgtEl>
                                          <p:spTgt spid="367"/>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368"/>
                                        </p:tgtEl>
                                        <p:attrNameLst>
                                          <p:attrName>style.visibility</p:attrName>
                                        </p:attrNameLst>
                                      </p:cBhvr>
                                      <p:to>
                                        <p:strVal val="visible"/>
                                      </p:to>
                                    </p:set>
                                    <p:animEffect transition="in" filter="wipe(left)">
                                      <p:cBhvr>
                                        <p:cTn id="95" dur="500"/>
                                        <p:tgtEl>
                                          <p:spTgt spid="368"/>
                                        </p:tgtEl>
                                      </p:cBhvr>
                                    </p:animEffect>
                                  </p:childTnLst>
                                </p:cTn>
                              </p:par>
                            </p:childTnLst>
                          </p:cTn>
                        </p:par>
                        <p:par>
                          <p:cTn id="96" fill="hold">
                            <p:stCondLst>
                              <p:cond delay="11500"/>
                            </p:stCondLst>
                            <p:childTnLst>
                              <p:par>
                                <p:cTn id="97" presetID="22" presetClass="entr" presetSubtype="8" fill="hold" grpId="0" nodeType="afterEffect">
                                  <p:stCondLst>
                                    <p:cond delay="0"/>
                                  </p:stCondLst>
                                  <p:childTnLst>
                                    <p:set>
                                      <p:cBhvr>
                                        <p:cTn id="98" dur="1" fill="hold">
                                          <p:stCondLst>
                                            <p:cond delay="0"/>
                                          </p:stCondLst>
                                        </p:cTn>
                                        <p:tgtEl>
                                          <p:spTgt spid="370"/>
                                        </p:tgtEl>
                                        <p:attrNameLst>
                                          <p:attrName>style.visibility</p:attrName>
                                        </p:attrNameLst>
                                      </p:cBhvr>
                                      <p:to>
                                        <p:strVal val="visible"/>
                                      </p:to>
                                    </p:set>
                                    <p:animEffect transition="in" filter="wipe(left)">
                                      <p:cBhvr>
                                        <p:cTn id="99" dur="500"/>
                                        <p:tgtEl>
                                          <p:spTgt spid="370"/>
                                        </p:tgtEl>
                                      </p:cBhvr>
                                    </p:animEffect>
                                  </p:childTnLst>
                                </p:cTn>
                              </p:par>
                            </p:childTnLst>
                          </p:cTn>
                        </p:par>
                        <p:par>
                          <p:cTn id="100" fill="hold">
                            <p:stCondLst>
                              <p:cond delay="12000"/>
                            </p:stCondLst>
                            <p:childTnLst>
                              <p:par>
                                <p:cTn id="101" presetID="22" presetClass="entr" presetSubtype="8" fill="hold" nodeType="afterEffect">
                                  <p:stCondLst>
                                    <p:cond delay="0"/>
                                  </p:stCondLst>
                                  <p:childTnLst>
                                    <p:set>
                                      <p:cBhvr>
                                        <p:cTn id="102" dur="1" fill="hold">
                                          <p:stCondLst>
                                            <p:cond delay="0"/>
                                          </p:stCondLst>
                                        </p:cTn>
                                        <p:tgtEl>
                                          <p:spTgt spid="372"/>
                                        </p:tgtEl>
                                        <p:attrNameLst>
                                          <p:attrName>style.visibility</p:attrName>
                                        </p:attrNameLst>
                                      </p:cBhvr>
                                      <p:to>
                                        <p:strVal val="visible"/>
                                      </p:to>
                                    </p:set>
                                    <p:animEffect transition="in" filter="wipe(left)">
                                      <p:cBhvr>
                                        <p:cTn id="103" dur="500"/>
                                        <p:tgtEl>
                                          <p:spTgt spid="372"/>
                                        </p:tgtEl>
                                      </p:cBhvr>
                                    </p:animEffect>
                                  </p:childTnLst>
                                </p:cTn>
                              </p:par>
                            </p:childTnLst>
                          </p:cTn>
                        </p:par>
                        <p:par>
                          <p:cTn id="104" fill="hold">
                            <p:stCondLst>
                              <p:cond delay="12500"/>
                            </p:stCondLst>
                            <p:childTnLst>
                              <p:par>
                                <p:cTn id="105" presetID="22" presetClass="entr" presetSubtype="8" fill="hold" grpId="0" nodeType="afterEffect">
                                  <p:stCondLst>
                                    <p:cond delay="0"/>
                                  </p:stCondLst>
                                  <p:childTnLst>
                                    <p:set>
                                      <p:cBhvr>
                                        <p:cTn id="106" dur="1" fill="hold">
                                          <p:stCondLst>
                                            <p:cond delay="0"/>
                                          </p:stCondLst>
                                        </p:cTn>
                                        <p:tgtEl>
                                          <p:spTgt spid="369"/>
                                        </p:tgtEl>
                                        <p:attrNameLst>
                                          <p:attrName>style.visibility</p:attrName>
                                        </p:attrNameLst>
                                      </p:cBhvr>
                                      <p:to>
                                        <p:strVal val="visible"/>
                                      </p:to>
                                    </p:set>
                                    <p:animEffect transition="in" filter="wipe(left)">
                                      <p:cBhvr>
                                        <p:cTn id="107" dur="500"/>
                                        <p:tgtEl>
                                          <p:spTgt spid="369"/>
                                        </p:tgtEl>
                                      </p:cBhvr>
                                    </p:animEffect>
                                  </p:childTnLst>
                                </p:cTn>
                              </p:par>
                            </p:childTnLst>
                          </p:cTn>
                        </p:par>
                        <p:par>
                          <p:cTn id="108" fill="hold">
                            <p:stCondLst>
                              <p:cond delay="13000"/>
                            </p:stCondLst>
                            <p:childTnLst>
                              <p:par>
                                <p:cTn id="109" presetID="22" presetClass="entr" presetSubtype="8" fill="hold" nodeType="afterEffect">
                                  <p:stCondLst>
                                    <p:cond delay="0"/>
                                  </p:stCondLst>
                                  <p:childTnLst>
                                    <p:set>
                                      <p:cBhvr>
                                        <p:cTn id="110" dur="1" fill="hold">
                                          <p:stCondLst>
                                            <p:cond delay="0"/>
                                          </p:stCondLst>
                                        </p:cTn>
                                        <p:tgtEl>
                                          <p:spTgt spid="373"/>
                                        </p:tgtEl>
                                        <p:attrNameLst>
                                          <p:attrName>style.visibility</p:attrName>
                                        </p:attrNameLst>
                                      </p:cBhvr>
                                      <p:to>
                                        <p:strVal val="visible"/>
                                      </p:to>
                                    </p:set>
                                    <p:animEffect transition="in" filter="wipe(left)">
                                      <p:cBhvr>
                                        <p:cTn id="111" dur="500"/>
                                        <p:tgtEl>
                                          <p:spTgt spid="373"/>
                                        </p:tgtEl>
                                      </p:cBhvr>
                                    </p:animEffect>
                                  </p:childTnLst>
                                </p:cTn>
                              </p:par>
                            </p:childTnLst>
                          </p:cTn>
                        </p:par>
                        <p:par>
                          <p:cTn id="112" fill="hold">
                            <p:stCondLst>
                              <p:cond delay="13500"/>
                            </p:stCondLst>
                            <p:childTnLst>
                              <p:par>
                                <p:cTn id="113" presetID="22" presetClass="entr" presetSubtype="8" fill="hold" grpId="0" nodeType="afterEffect">
                                  <p:stCondLst>
                                    <p:cond delay="0"/>
                                  </p:stCondLst>
                                  <p:childTnLst>
                                    <p:set>
                                      <p:cBhvr>
                                        <p:cTn id="114" dur="1" fill="hold">
                                          <p:stCondLst>
                                            <p:cond delay="0"/>
                                          </p:stCondLst>
                                        </p:cTn>
                                        <p:tgtEl>
                                          <p:spTgt spid="371"/>
                                        </p:tgtEl>
                                        <p:attrNameLst>
                                          <p:attrName>style.visibility</p:attrName>
                                        </p:attrNameLst>
                                      </p:cBhvr>
                                      <p:to>
                                        <p:strVal val="visible"/>
                                      </p:to>
                                    </p:set>
                                    <p:animEffect transition="in" filter="wipe(left)">
                                      <p:cBhvr>
                                        <p:cTn id="115" dur="500"/>
                                        <p:tgtEl>
                                          <p:spTgt spid="371"/>
                                        </p:tgtEl>
                                      </p:cBhvr>
                                    </p:animEffect>
                                  </p:childTnLst>
                                </p:cTn>
                              </p:par>
                            </p:childTnLst>
                          </p:cTn>
                        </p:par>
                        <p:par>
                          <p:cTn id="116" fill="hold">
                            <p:stCondLst>
                              <p:cond delay="14000"/>
                            </p:stCondLst>
                            <p:childTnLst>
                              <p:par>
                                <p:cTn id="117" presetID="22" presetClass="entr" presetSubtype="8" fill="hold" nodeType="afterEffect">
                                  <p:stCondLst>
                                    <p:cond delay="0"/>
                                  </p:stCondLst>
                                  <p:childTnLst>
                                    <p:set>
                                      <p:cBhvr>
                                        <p:cTn id="118" dur="1" fill="hold">
                                          <p:stCondLst>
                                            <p:cond delay="0"/>
                                          </p:stCondLst>
                                        </p:cTn>
                                        <p:tgtEl>
                                          <p:spTgt spid="375"/>
                                        </p:tgtEl>
                                        <p:attrNameLst>
                                          <p:attrName>style.visibility</p:attrName>
                                        </p:attrNameLst>
                                      </p:cBhvr>
                                      <p:to>
                                        <p:strVal val="visible"/>
                                      </p:to>
                                    </p:set>
                                    <p:animEffect transition="in" filter="wipe(left)">
                                      <p:cBhvr>
                                        <p:cTn id="119" dur="500"/>
                                        <p:tgtEl>
                                          <p:spTgt spid="375"/>
                                        </p:tgtEl>
                                      </p:cBhvr>
                                    </p:animEffect>
                                  </p:childTnLst>
                                </p:cTn>
                              </p:par>
                            </p:childTnLst>
                          </p:cTn>
                        </p:par>
                        <p:par>
                          <p:cTn id="120" fill="hold">
                            <p:stCondLst>
                              <p:cond delay="14500"/>
                            </p:stCondLst>
                            <p:childTnLst>
                              <p:par>
                                <p:cTn id="121" presetID="22" presetClass="entr" presetSubtype="8" fill="hold" grpId="0" nodeType="afterEffect">
                                  <p:stCondLst>
                                    <p:cond delay="0"/>
                                  </p:stCondLst>
                                  <p:childTnLst>
                                    <p:set>
                                      <p:cBhvr>
                                        <p:cTn id="122" dur="1" fill="hold">
                                          <p:stCondLst>
                                            <p:cond delay="0"/>
                                          </p:stCondLst>
                                        </p:cTn>
                                        <p:tgtEl>
                                          <p:spTgt spid="374"/>
                                        </p:tgtEl>
                                        <p:attrNameLst>
                                          <p:attrName>style.visibility</p:attrName>
                                        </p:attrNameLst>
                                      </p:cBhvr>
                                      <p:to>
                                        <p:strVal val="visible"/>
                                      </p:to>
                                    </p:set>
                                    <p:animEffect transition="in" filter="wipe(left)">
                                      <p:cBhvr>
                                        <p:cTn id="123" dur="500"/>
                                        <p:tgtEl>
                                          <p:spTgt spid="374"/>
                                        </p:tgtEl>
                                      </p:cBhvr>
                                    </p:animEffect>
                                  </p:childTnLst>
                                </p:cTn>
                              </p:par>
                            </p:childTnLst>
                          </p:cTn>
                        </p:par>
                        <p:par>
                          <p:cTn id="124" fill="hold">
                            <p:stCondLst>
                              <p:cond delay="15000"/>
                            </p:stCondLst>
                            <p:childTnLst>
                              <p:par>
                                <p:cTn id="125" presetID="22" presetClass="entr" presetSubtype="8" fill="hold" grpId="0" nodeType="afterEffect">
                                  <p:stCondLst>
                                    <p:cond delay="0"/>
                                  </p:stCondLst>
                                  <p:childTnLst>
                                    <p:set>
                                      <p:cBhvr>
                                        <p:cTn id="126" dur="1" fill="hold">
                                          <p:stCondLst>
                                            <p:cond delay="0"/>
                                          </p:stCondLst>
                                        </p:cTn>
                                        <p:tgtEl>
                                          <p:spTgt spid="379"/>
                                        </p:tgtEl>
                                        <p:attrNameLst>
                                          <p:attrName>style.visibility</p:attrName>
                                        </p:attrNameLst>
                                      </p:cBhvr>
                                      <p:to>
                                        <p:strVal val="visible"/>
                                      </p:to>
                                    </p:set>
                                    <p:animEffect transition="in" filter="wipe(left)">
                                      <p:cBhvr>
                                        <p:cTn id="127" dur="500"/>
                                        <p:tgtEl>
                                          <p:spTgt spid="379"/>
                                        </p:tgtEl>
                                      </p:cBhvr>
                                    </p:animEffect>
                                  </p:childTnLst>
                                </p:cTn>
                              </p:par>
                            </p:childTnLst>
                          </p:cTn>
                        </p:par>
                        <p:par>
                          <p:cTn id="128" fill="hold">
                            <p:stCondLst>
                              <p:cond delay="15500"/>
                            </p:stCondLst>
                            <p:childTnLst>
                              <p:par>
                                <p:cTn id="129" presetID="22" presetClass="entr" presetSubtype="8" fill="hold" nodeType="afterEffect">
                                  <p:stCondLst>
                                    <p:cond delay="0"/>
                                  </p:stCondLst>
                                  <p:childTnLst>
                                    <p:set>
                                      <p:cBhvr>
                                        <p:cTn id="130" dur="1" fill="hold">
                                          <p:stCondLst>
                                            <p:cond delay="0"/>
                                          </p:stCondLst>
                                        </p:cTn>
                                        <p:tgtEl>
                                          <p:spTgt spid="383"/>
                                        </p:tgtEl>
                                        <p:attrNameLst>
                                          <p:attrName>style.visibility</p:attrName>
                                        </p:attrNameLst>
                                      </p:cBhvr>
                                      <p:to>
                                        <p:strVal val="visible"/>
                                      </p:to>
                                    </p:set>
                                    <p:animEffect transition="in" filter="wipe(left)">
                                      <p:cBhvr>
                                        <p:cTn id="131" dur="500"/>
                                        <p:tgtEl>
                                          <p:spTgt spid="383"/>
                                        </p:tgtEl>
                                      </p:cBhvr>
                                    </p:animEffect>
                                  </p:childTnLst>
                                </p:cTn>
                              </p:par>
                            </p:childTnLst>
                          </p:cTn>
                        </p:par>
                        <p:par>
                          <p:cTn id="132" fill="hold">
                            <p:stCondLst>
                              <p:cond delay="16000"/>
                            </p:stCondLst>
                            <p:childTnLst>
                              <p:par>
                                <p:cTn id="133" presetID="22" presetClass="entr" presetSubtype="8" fill="hold" grpId="0" nodeType="afterEffect">
                                  <p:stCondLst>
                                    <p:cond delay="0"/>
                                  </p:stCondLst>
                                  <p:childTnLst>
                                    <p:set>
                                      <p:cBhvr>
                                        <p:cTn id="134" dur="1" fill="hold">
                                          <p:stCondLst>
                                            <p:cond delay="0"/>
                                          </p:stCondLst>
                                        </p:cTn>
                                        <p:tgtEl>
                                          <p:spTgt spid="382"/>
                                        </p:tgtEl>
                                        <p:attrNameLst>
                                          <p:attrName>style.visibility</p:attrName>
                                        </p:attrNameLst>
                                      </p:cBhvr>
                                      <p:to>
                                        <p:strVal val="visible"/>
                                      </p:to>
                                    </p:set>
                                    <p:animEffect transition="in" filter="wipe(left)">
                                      <p:cBhvr>
                                        <p:cTn id="135" dur="500"/>
                                        <p:tgtEl>
                                          <p:spTgt spid="382"/>
                                        </p:tgtEl>
                                      </p:cBhvr>
                                    </p:animEffect>
                                  </p:childTnLst>
                                </p:cTn>
                              </p:par>
                            </p:childTnLst>
                          </p:cTn>
                        </p:par>
                        <p:par>
                          <p:cTn id="136" fill="hold">
                            <p:stCondLst>
                              <p:cond delay="16500"/>
                            </p:stCondLst>
                            <p:childTnLst>
                              <p:par>
                                <p:cTn id="137" presetID="22" presetClass="entr" presetSubtype="8" fill="hold" nodeType="afterEffect">
                                  <p:stCondLst>
                                    <p:cond delay="0"/>
                                  </p:stCondLst>
                                  <p:childTnLst>
                                    <p:set>
                                      <p:cBhvr>
                                        <p:cTn id="138" dur="1" fill="hold">
                                          <p:stCondLst>
                                            <p:cond delay="0"/>
                                          </p:stCondLst>
                                        </p:cTn>
                                        <p:tgtEl>
                                          <p:spTgt spid="385"/>
                                        </p:tgtEl>
                                        <p:attrNameLst>
                                          <p:attrName>style.visibility</p:attrName>
                                        </p:attrNameLst>
                                      </p:cBhvr>
                                      <p:to>
                                        <p:strVal val="visible"/>
                                      </p:to>
                                    </p:set>
                                    <p:animEffect transition="in" filter="wipe(left)">
                                      <p:cBhvr>
                                        <p:cTn id="139" dur="500"/>
                                        <p:tgtEl>
                                          <p:spTgt spid="385"/>
                                        </p:tgtEl>
                                      </p:cBhvr>
                                    </p:animEffect>
                                  </p:childTnLst>
                                </p:cTn>
                              </p:par>
                            </p:childTnLst>
                          </p:cTn>
                        </p:par>
                        <p:par>
                          <p:cTn id="140" fill="hold">
                            <p:stCondLst>
                              <p:cond delay="17000"/>
                            </p:stCondLst>
                            <p:childTnLst>
                              <p:par>
                                <p:cTn id="141" presetID="22" presetClass="entr" presetSubtype="8" fill="hold" nodeType="afterEffect">
                                  <p:stCondLst>
                                    <p:cond delay="0"/>
                                  </p:stCondLst>
                                  <p:childTnLst>
                                    <p:set>
                                      <p:cBhvr>
                                        <p:cTn id="142" dur="1" fill="hold">
                                          <p:stCondLst>
                                            <p:cond delay="0"/>
                                          </p:stCondLst>
                                        </p:cTn>
                                        <p:tgtEl>
                                          <p:spTgt spid="399"/>
                                        </p:tgtEl>
                                        <p:attrNameLst>
                                          <p:attrName>style.visibility</p:attrName>
                                        </p:attrNameLst>
                                      </p:cBhvr>
                                      <p:to>
                                        <p:strVal val="visible"/>
                                      </p:to>
                                    </p:set>
                                    <p:animEffect transition="in" filter="wipe(left)">
                                      <p:cBhvr>
                                        <p:cTn id="143" dur="500"/>
                                        <p:tgtEl>
                                          <p:spTgt spid="399"/>
                                        </p:tgtEl>
                                      </p:cBhvr>
                                    </p:animEffect>
                                  </p:childTnLst>
                                </p:cTn>
                              </p:par>
                            </p:childTnLst>
                          </p:cTn>
                        </p:par>
                        <p:par>
                          <p:cTn id="144" fill="hold">
                            <p:stCondLst>
                              <p:cond delay="17500"/>
                            </p:stCondLst>
                            <p:childTnLst>
                              <p:par>
                                <p:cTn id="145" presetID="22" presetClass="entr" presetSubtype="8" fill="hold" nodeType="afterEffect">
                                  <p:stCondLst>
                                    <p:cond delay="0"/>
                                  </p:stCondLst>
                                  <p:childTnLst>
                                    <p:set>
                                      <p:cBhvr>
                                        <p:cTn id="146" dur="1" fill="hold">
                                          <p:stCondLst>
                                            <p:cond delay="0"/>
                                          </p:stCondLst>
                                        </p:cTn>
                                        <p:tgtEl>
                                          <p:spTgt spid="405"/>
                                        </p:tgtEl>
                                        <p:attrNameLst>
                                          <p:attrName>style.visibility</p:attrName>
                                        </p:attrNameLst>
                                      </p:cBhvr>
                                      <p:to>
                                        <p:strVal val="visible"/>
                                      </p:to>
                                    </p:set>
                                    <p:animEffect transition="in" filter="wipe(left)">
                                      <p:cBhvr>
                                        <p:cTn id="147" dur="500"/>
                                        <p:tgtEl>
                                          <p:spTgt spid="405"/>
                                        </p:tgtEl>
                                      </p:cBhvr>
                                    </p:animEffect>
                                  </p:childTnLst>
                                </p:cTn>
                              </p:par>
                            </p:childTnLst>
                          </p:cTn>
                        </p:par>
                        <p:par>
                          <p:cTn id="148" fill="hold">
                            <p:stCondLst>
                              <p:cond delay="18000"/>
                            </p:stCondLst>
                            <p:childTnLst>
                              <p:par>
                                <p:cTn id="149" presetID="22" presetClass="entr" presetSubtype="8" fill="hold" nodeType="afterEffect">
                                  <p:stCondLst>
                                    <p:cond delay="0"/>
                                  </p:stCondLst>
                                  <p:childTnLst>
                                    <p:set>
                                      <p:cBhvr>
                                        <p:cTn id="150" dur="1" fill="hold">
                                          <p:stCondLst>
                                            <p:cond delay="0"/>
                                          </p:stCondLst>
                                        </p:cTn>
                                        <p:tgtEl>
                                          <p:spTgt spid="406"/>
                                        </p:tgtEl>
                                        <p:attrNameLst>
                                          <p:attrName>style.visibility</p:attrName>
                                        </p:attrNameLst>
                                      </p:cBhvr>
                                      <p:to>
                                        <p:strVal val="visible"/>
                                      </p:to>
                                    </p:set>
                                    <p:animEffect transition="in" filter="wipe(left)">
                                      <p:cBhvr>
                                        <p:cTn id="151" dur="500"/>
                                        <p:tgtEl>
                                          <p:spTgt spid="406"/>
                                        </p:tgtEl>
                                      </p:cBhvr>
                                    </p:animEffect>
                                  </p:childTnLst>
                                </p:cTn>
                              </p:par>
                            </p:childTnLst>
                          </p:cTn>
                        </p:par>
                        <p:par>
                          <p:cTn id="152" fill="hold">
                            <p:stCondLst>
                              <p:cond delay="18500"/>
                            </p:stCondLst>
                            <p:childTnLst>
                              <p:par>
                                <p:cTn id="153" presetID="22" presetClass="entr" presetSubtype="8" fill="hold" nodeType="afterEffect">
                                  <p:stCondLst>
                                    <p:cond delay="0"/>
                                  </p:stCondLst>
                                  <p:childTnLst>
                                    <p:set>
                                      <p:cBhvr>
                                        <p:cTn id="154" dur="1" fill="hold">
                                          <p:stCondLst>
                                            <p:cond delay="0"/>
                                          </p:stCondLst>
                                        </p:cTn>
                                        <p:tgtEl>
                                          <p:spTgt spid="407"/>
                                        </p:tgtEl>
                                        <p:attrNameLst>
                                          <p:attrName>style.visibility</p:attrName>
                                        </p:attrNameLst>
                                      </p:cBhvr>
                                      <p:to>
                                        <p:strVal val="visible"/>
                                      </p:to>
                                    </p:set>
                                    <p:animEffect transition="in" filter="wipe(left)">
                                      <p:cBhvr>
                                        <p:cTn id="155" dur="500"/>
                                        <p:tgtEl>
                                          <p:spTgt spid="407"/>
                                        </p:tgtEl>
                                      </p:cBhvr>
                                    </p:animEffect>
                                  </p:childTnLst>
                                </p:cTn>
                              </p:par>
                            </p:childTnLst>
                          </p:cTn>
                        </p:par>
                        <p:par>
                          <p:cTn id="156" fill="hold">
                            <p:stCondLst>
                              <p:cond delay="19000"/>
                            </p:stCondLst>
                            <p:childTnLst>
                              <p:par>
                                <p:cTn id="157" presetID="22" presetClass="entr" presetSubtype="8" fill="hold" nodeType="afterEffect">
                                  <p:stCondLst>
                                    <p:cond delay="0"/>
                                  </p:stCondLst>
                                  <p:childTnLst>
                                    <p:set>
                                      <p:cBhvr>
                                        <p:cTn id="158" dur="1" fill="hold">
                                          <p:stCondLst>
                                            <p:cond delay="0"/>
                                          </p:stCondLst>
                                        </p:cTn>
                                        <p:tgtEl>
                                          <p:spTgt spid="412"/>
                                        </p:tgtEl>
                                        <p:attrNameLst>
                                          <p:attrName>style.visibility</p:attrName>
                                        </p:attrNameLst>
                                      </p:cBhvr>
                                      <p:to>
                                        <p:strVal val="visible"/>
                                      </p:to>
                                    </p:set>
                                    <p:animEffect transition="in" filter="wipe(left)">
                                      <p:cBhvr>
                                        <p:cTn id="159" dur="500"/>
                                        <p:tgtEl>
                                          <p:spTgt spid="412"/>
                                        </p:tgtEl>
                                      </p:cBhvr>
                                    </p:animEffect>
                                  </p:childTnLst>
                                </p:cTn>
                              </p:par>
                            </p:childTnLst>
                          </p:cTn>
                        </p:par>
                        <p:par>
                          <p:cTn id="160" fill="hold">
                            <p:stCondLst>
                              <p:cond delay="19500"/>
                            </p:stCondLst>
                            <p:childTnLst>
                              <p:par>
                                <p:cTn id="161" presetID="22" presetClass="entr" presetSubtype="8" fill="hold" grpId="0" nodeType="afterEffect">
                                  <p:stCondLst>
                                    <p:cond delay="0"/>
                                  </p:stCondLst>
                                  <p:childTnLst>
                                    <p:set>
                                      <p:cBhvr>
                                        <p:cTn id="162" dur="1" fill="hold">
                                          <p:stCondLst>
                                            <p:cond delay="0"/>
                                          </p:stCondLst>
                                        </p:cTn>
                                        <p:tgtEl>
                                          <p:spTgt spid="413"/>
                                        </p:tgtEl>
                                        <p:attrNameLst>
                                          <p:attrName>style.visibility</p:attrName>
                                        </p:attrNameLst>
                                      </p:cBhvr>
                                      <p:to>
                                        <p:strVal val="visible"/>
                                      </p:to>
                                    </p:set>
                                    <p:animEffect transition="in" filter="wipe(left)">
                                      <p:cBhvr>
                                        <p:cTn id="163" dur="500"/>
                                        <p:tgtEl>
                                          <p:spTgt spid="413"/>
                                        </p:tgtEl>
                                      </p:cBhvr>
                                    </p:animEffect>
                                  </p:childTnLst>
                                </p:cTn>
                              </p:par>
                            </p:childTnLst>
                          </p:cTn>
                        </p:par>
                        <p:par>
                          <p:cTn id="164" fill="hold">
                            <p:stCondLst>
                              <p:cond delay="20000"/>
                            </p:stCondLst>
                            <p:childTnLst>
                              <p:par>
                                <p:cTn id="165" presetID="22" presetClass="entr" presetSubtype="8" fill="hold" nodeType="afterEffect">
                                  <p:stCondLst>
                                    <p:cond delay="0"/>
                                  </p:stCondLst>
                                  <p:childTnLst>
                                    <p:set>
                                      <p:cBhvr>
                                        <p:cTn id="166" dur="1" fill="hold">
                                          <p:stCondLst>
                                            <p:cond delay="0"/>
                                          </p:stCondLst>
                                        </p:cTn>
                                        <p:tgtEl>
                                          <p:spTgt spid="415"/>
                                        </p:tgtEl>
                                        <p:attrNameLst>
                                          <p:attrName>style.visibility</p:attrName>
                                        </p:attrNameLst>
                                      </p:cBhvr>
                                      <p:to>
                                        <p:strVal val="visible"/>
                                      </p:to>
                                    </p:set>
                                    <p:animEffect transition="in" filter="wipe(left)">
                                      <p:cBhvr>
                                        <p:cTn id="167" dur="500"/>
                                        <p:tgtEl>
                                          <p:spTgt spid="415"/>
                                        </p:tgtEl>
                                      </p:cBhvr>
                                    </p:animEffect>
                                  </p:childTnLst>
                                </p:cTn>
                              </p:par>
                            </p:childTnLst>
                          </p:cTn>
                        </p:par>
                        <p:par>
                          <p:cTn id="168" fill="hold">
                            <p:stCondLst>
                              <p:cond delay="20500"/>
                            </p:stCondLst>
                            <p:childTnLst>
                              <p:par>
                                <p:cTn id="169" presetID="22" presetClass="entr" presetSubtype="8" fill="hold" grpId="0" nodeType="afterEffect">
                                  <p:stCondLst>
                                    <p:cond delay="0"/>
                                  </p:stCondLst>
                                  <p:childTnLst>
                                    <p:set>
                                      <p:cBhvr>
                                        <p:cTn id="170" dur="1" fill="hold">
                                          <p:stCondLst>
                                            <p:cond delay="0"/>
                                          </p:stCondLst>
                                        </p:cTn>
                                        <p:tgtEl>
                                          <p:spTgt spid="416"/>
                                        </p:tgtEl>
                                        <p:attrNameLst>
                                          <p:attrName>style.visibility</p:attrName>
                                        </p:attrNameLst>
                                      </p:cBhvr>
                                      <p:to>
                                        <p:strVal val="visible"/>
                                      </p:to>
                                    </p:set>
                                    <p:animEffect transition="in" filter="wipe(left)">
                                      <p:cBhvr>
                                        <p:cTn id="171" dur="500"/>
                                        <p:tgtEl>
                                          <p:spTgt spid="416"/>
                                        </p:tgtEl>
                                      </p:cBhvr>
                                    </p:animEffect>
                                  </p:childTnLst>
                                </p:cTn>
                              </p:par>
                            </p:childTnLst>
                          </p:cTn>
                        </p:par>
                        <p:par>
                          <p:cTn id="172" fill="hold">
                            <p:stCondLst>
                              <p:cond delay="21000"/>
                            </p:stCondLst>
                            <p:childTnLst>
                              <p:par>
                                <p:cTn id="173" presetID="22" presetClass="entr" presetSubtype="8" fill="hold" grpId="0" nodeType="afterEffect">
                                  <p:stCondLst>
                                    <p:cond delay="0"/>
                                  </p:stCondLst>
                                  <p:childTnLst>
                                    <p:set>
                                      <p:cBhvr>
                                        <p:cTn id="174" dur="1" fill="hold">
                                          <p:stCondLst>
                                            <p:cond delay="0"/>
                                          </p:stCondLst>
                                        </p:cTn>
                                        <p:tgtEl>
                                          <p:spTgt spid="423"/>
                                        </p:tgtEl>
                                        <p:attrNameLst>
                                          <p:attrName>style.visibility</p:attrName>
                                        </p:attrNameLst>
                                      </p:cBhvr>
                                      <p:to>
                                        <p:strVal val="visible"/>
                                      </p:to>
                                    </p:set>
                                    <p:animEffect transition="in" filter="wipe(left)">
                                      <p:cBhvr>
                                        <p:cTn id="175" dur="500"/>
                                        <p:tgtEl>
                                          <p:spTgt spid="423"/>
                                        </p:tgtEl>
                                      </p:cBhvr>
                                    </p:animEffect>
                                  </p:childTnLst>
                                </p:cTn>
                              </p:par>
                            </p:childTnLst>
                          </p:cTn>
                        </p:par>
                        <p:par>
                          <p:cTn id="176" fill="hold">
                            <p:stCondLst>
                              <p:cond delay="21500"/>
                            </p:stCondLst>
                            <p:childTnLst>
                              <p:par>
                                <p:cTn id="177" presetID="22" presetClass="entr" presetSubtype="8" fill="hold" nodeType="afterEffect">
                                  <p:stCondLst>
                                    <p:cond delay="0"/>
                                  </p:stCondLst>
                                  <p:childTnLst>
                                    <p:set>
                                      <p:cBhvr>
                                        <p:cTn id="178" dur="1" fill="hold">
                                          <p:stCondLst>
                                            <p:cond delay="0"/>
                                          </p:stCondLst>
                                        </p:cTn>
                                        <p:tgtEl>
                                          <p:spTgt spid="424"/>
                                        </p:tgtEl>
                                        <p:attrNameLst>
                                          <p:attrName>style.visibility</p:attrName>
                                        </p:attrNameLst>
                                      </p:cBhvr>
                                      <p:to>
                                        <p:strVal val="visible"/>
                                      </p:to>
                                    </p:set>
                                    <p:animEffect transition="in" filter="wipe(left)">
                                      <p:cBhvr>
                                        <p:cTn id="179" dur="500"/>
                                        <p:tgtEl>
                                          <p:spTgt spid="424"/>
                                        </p:tgtEl>
                                      </p:cBhvr>
                                    </p:animEffect>
                                  </p:childTnLst>
                                </p:cTn>
                              </p:par>
                            </p:childTnLst>
                          </p:cTn>
                        </p:par>
                        <p:par>
                          <p:cTn id="180" fill="hold">
                            <p:stCondLst>
                              <p:cond delay="22000"/>
                            </p:stCondLst>
                            <p:childTnLst>
                              <p:par>
                                <p:cTn id="181" presetID="22" presetClass="entr" presetSubtype="8" fill="hold" nodeType="afterEffect">
                                  <p:stCondLst>
                                    <p:cond delay="0"/>
                                  </p:stCondLst>
                                  <p:childTnLst>
                                    <p:set>
                                      <p:cBhvr>
                                        <p:cTn id="182" dur="1" fill="hold">
                                          <p:stCondLst>
                                            <p:cond delay="0"/>
                                          </p:stCondLst>
                                        </p:cTn>
                                        <p:tgtEl>
                                          <p:spTgt spid="475"/>
                                        </p:tgtEl>
                                        <p:attrNameLst>
                                          <p:attrName>style.visibility</p:attrName>
                                        </p:attrNameLst>
                                      </p:cBhvr>
                                      <p:to>
                                        <p:strVal val="visible"/>
                                      </p:to>
                                    </p:set>
                                    <p:animEffect transition="in" filter="wipe(left)">
                                      <p:cBhvr>
                                        <p:cTn id="183" dur="500"/>
                                        <p:tgtEl>
                                          <p:spTgt spid="475"/>
                                        </p:tgtEl>
                                      </p:cBhvr>
                                    </p:animEffect>
                                  </p:childTnLst>
                                </p:cTn>
                              </p:par>
                            </p:childTnLst>
                          </p:cTn>
                        </p:par>
                        <p:par>
                          <p:cTn id="184" fill="hold">
                            <p:stCondLst>
                              <p:cond delay="22500"/>
                            </p:stCondLst>
                            <p:childTnLst>
                              <p:par>
                                <p:cTn id="185" presetID="22" presetClass="entr" presetSubtype="8" fill="hold" grpId="0" nodeType="afterEffect">
                                  <p:stCondLst>
                                    <p:cond delay="0"/>
                                  </p:stCondLst>
                                  <p:childTnLst>
                                    <p:set>
                                      <p:cBhvr>
                                        <p:cTn id="186" dur="1" fill="hold">
                                          <p:stCondLst>
                                            <p:cond delay="0"/>
                                          </p:stCondLst>
                                        </p:cTn>
                                        <p:tgtEl>
                                          <p:spTgt spid="509"/>
                                        </p:tgtEl>
                                        <p:attrNameLst>
                                          <p:attrName>style.visibility</p:attrName>
                                        </p:attrNameLst>
                                      </p:cBhvr>
                                      <p:to>
                                        <p:strVal val="visible"/>
                                      </p:to>
                                    </p:set>
                                    <p:animEffect transition="in" filter="wipe(left)">
                                      <p:cBhvr>
                                        <p:cTn id="187" dur="500"/>
                                        <p:tgtEl>
                                          <p:spTgt spid="509"/>
                                        </p:tgtEl>
                                      </p:cBhvr>
                                    </p:animEffect>
                                  </p:childTnLst>
                                </p:cTn>
                              </p:par>
                            </p:childTnLst>
                          </p:cTn>
                        </p:par>
                        <p:par>
                          <p:cTn id="188" fill="hold">
                            <p:stCondLst>
                              <p:cond delay="23000"/>
                            </p:stCondLst>
                            <p:childTnLst>
                              <p:par>
                                <p:cTn id="189" presetID="22" presetClass="entr" presetSubtype="8" fill="hold" nodeType="afterEffect">
                                  <p:stCondLst>
                                    <p:cond delay="0"/>
                                  </p:stCondLst>
                                  <p:childTnLst>
                                    <p:set>
                                      <p:cBhvr>
                                        <p:cTn id="190" dur="1" fill="hold">
                                          <p:stCondLst>
                                            <p:cond delay="0"/>
                                          </p:stCondLst>
                                        </p:cTn>
                                        <p:tgtEl>
                                          <p:spTgt spid="510"/>
                                        </p:tgtEl>
                                        <p:attrNameLst>
                                          <p:attrName>style.visibility</p:attrName>
                                        </p:attrNameLst>
                                      </p:cBhvr>
                                      <p:to>
                                        <p:strVal val="visible"/>
                                      </p:to>
                                    </p:set>
                                    <p:animEffect transition="in" filter="wipe(left)">
                                      <p:cBhvr>
                                        <p:cTn id="191" dur="500"/>
                                        <p:tgtEl>
                                          <p:spTgt spid="510"/>
                                        </p:tgtEl>
                                      </p:cBhvr>
                                    </p:animEffect>
                                  </p:childTnLst>
                                </p:cTn>
                              </p:par>
                            </p:childTnLst>
                          </p:cTn>
                        </p:par>
                        <p:par>
                          <p:cTn id="192" fill="hold">
                            <p:stCondLst>
                              <p:cond delay="23500"/>
                            </p:stCondLst>
                            <p:childTnLst>
                              <p:par>
                                <p:cTn id="193" presetID="22" presetClass="entr" presetSubtype="8" fill="hold" grpId="0" nodeType="afterEffect">
                                  <p:stCondLst>
                                    <p:cond delay="0"/>
                                  </p:stCondLst>
                                  <p:childTnLst>
                                    <p:set>
                                      <p:cBhvr>
                                        <p:cTn id="194" dur="1" fill="hold">
                                          <p:stCondLst>
                                            <p:cond delay="0"/>
                                          </p:stCondLst>
                                        </p:cTn>
                                        <p:tgtEl>
                                          <p:spTgt spid="513"/>
                                        </p:tgtEl>
                                        <p:attrNameLst>
                                          <p:attrName>style.visibility</p:attrName>
                                        </p:attrNameLst>
                                      </p:cBhvr>
                                      <p:to>
                                        <p:strVal val="visible"/>
                                      </p:to>
                                    </p:set>
                                    <p:animEffect transition="in" filter="wipe(left)">
                                      <p:cBhvr>
                                        <p:cTn id="195" dur="500"/>
                                        <p:tgtEl>
                                          <p:spTgt spid="513"/>
                                        </p:tgtEl>
                                      </p:cBhvr>
                                    </p:animEffect>
                                  </p:childTnLst>
                                </p:cTn>
                              </p:par>
                            </p:childTnLst>
                          </p:cTn>
                        </p:par>
                        <p:par>
                          <p:cTn id="196" fill="hold">
                            <p:stCondLst>
                              <p:cond delay="24000"/>
                            </p:stCondLst>
                            <p:childTnLst>
                              <p:par>
                                <p:cTn id="197" presetID="22" presetClass="entr" presetSubtype="8" fill="hold" nodeType="afterEffect">
                                  <p:stCondLst>
                                    <p:cond delay="0"/>
                                  </p:stCondLst>
                                  <p:childTnLst>
                                    <p:set>
                                      <p:cBhvr>
                                        <p:cTn id="198" dur="1" fill="hold">
                                          <p:stCondLst>
                                            <p:cond delay="0"/>
                                          </p:stCondLst>
                                        </p:cTn>
                                        <p:tgtEl>
                                          <p:spTgt spid="514"/>
                                        </p:tgtEl>
                                        <p:attrNameLst>
                                          <p:attrName>style.visibility</p:attrName>
                                        </p:attrNameLst>
                                      </p:cBhvr>
                                      <p:to>
                                        <p:strVal val="visible"/>
                                      </p:to>
                                    </p:set>
                                    <p:animEffect transition="in" filter="wipe(left)">
                                      <p:cBhvr>
                                        <p:cTn id="199" dur="500"/>
                                        <p:tgtEl>
                                          <p:spTgt spid="514"/>
                                        </p:tgtEl>
                                      </p:cBhvr>
                                    </p:animEffect>
                                  </p:childTnLst>
                                </p:cTn>
                              </p:par>
                            </p:childTnLst>
                          </p:cTn>
                        </p:par>
                        <p:par>
                          <p:cTn id="200" fill="hold">
                            <p:stCondLst>
                              <p:cond delay="24500"/>
                            </p:stCondLst>
                            <p:childTnLst>
                              <p:par>
                                <p:cTn id="201" presetID="22" presetClass="entr" presetSubtype="8" fill="hold" grpId="0" nodeType="afterEffect">
                                  <p:stCondLst>
                                    <p:cond delay="0"/>
                                  </p:stCondLst>
                                  <p:childTnLst>
                                    <p:set>
                                      <p:cBhvr>
                                        <p:cTn id="202" dur="1" fill="hold">
                                          <p:stCondLst>
                                            <p:cond delay="0"/>
                                          </p:stCondLst>
                                        </p:cTn>
                                        <p:tgtEl>
                                          <p:spTgt spid="516"/>
                                        </p:tgtEl>
                                        <p:attrNameLst>
                                          <p:attrName>style.visibility</p:attrName>
                                        </p:attrNameLst>
                                      </p:cBhvr>
                                      <p:to>
                                        <p:strVal val="visible"/>
                                      </p:to>
                                    </p:set>
                                    <p:animEffect transition="in" filter="wipe(left)">
                                      <p:cBhvr>
                                        <p:cTn id="203" dur="500"/>
                                        <p:tgtEl>
                                          <p:spTgt spid="516"/>
                                        </p:tgtEl>
                                      </p:cBhvr>
                                    </p:animEffect>
                                  </p:childTnLst>
                                </p:cTn>
                              </p:par>
                            </p:childTnLst>
                          </p:cTn>
                        </p:par>
                        <p:par>
                          <p:cTn id="204" fill="hold">
                            <p:stCondLst>
                              <p:cond delay="25000"/>
                            </p:stCondLst>
                            <p:childTnLst>
                              <p:par>
                                <p:cTn id="205" presetID="22" presetClass="entr" presetSubtype="8" fill="hold" nodeType="afterEffect">
                                  <p:stCondLst>
                                    <p:cond delay="0"/>
                                  </p:stCondLst>
                                  <p:childTnLst>
                                    <p:set>
                                      <p:cBhvr>
                                        <p:cTn id="206" dur="1" fill="hold">
                                          <p:stCondLst>
                                            <p:cond delay="0"/>
                                          </p:stCondLst>
                                        </p:cTn>
                                        <p:tgtEl>
                                          <p:spTgt spid="517"/>
                                        </p:tgtEl>
                                        <p:attrNameLst>
                                          <p:attrName>style.visibility</p:attrName>
                                        </p:attrNameLst>
                                      </p:cBhvr>
                                      <p:to>
                                        <p:strVal val="visible"/>
                                      </p:to>
                                    </p:set>
                                    <p:animEffect transition="in" filter="wipe(left)">
                                      <p:cBhvr>
                                        <p:cTn id="207" dur="500"/>
                                        <p:tgtEl>
                                          <p:spTgt spid="517"/>
                                        </p:tgtEl>
                                      </p:cBhvr>
                                    </p:animEffect>
                                  </p:childTnLst>
                                </p:cTn>
                              </p:par>
                            </p:childTnLst>
                          </p:cTn>
                        </p:par>
                        <p:par>
                          <p:cTn id="208" fill="hold">
                            <p:stCondLst>
                              <p:cond delay="25500"/>
                            </p:stCondLst>
                            <p:childTnLst>
                              <p:par>
                                <p:cTn id="209" presetID="22" presetClass="entr" presetSubtype="8" fill="hold" grpId="0" nodeType="afterEffect">
                                  <p:stCondLst>
                                    <p:cond delay="0"/>
                                  </p:stCondLst>
                                  <p:childTnLst>
                                    <p:set>
                                      <p:cBhvr>
                                        <p:cTn id="210" dur="1" fill="hold">
                                          <p:stCondLst>
                                            <p:cond delay="0"/>
                                          </p:stCondLst>
                                        </p:cTn>
                                        <p:tgtEl>
                                          <p:spTgt spid="520"/>
                                        </p:tgtEl>
                                        <p:attrNameLst>
                                          <p:attrName>style.visibility</p:attrName>
                                        </p:attrNameLst>
                                      </p:cBhvr>
                                      <p:to>
                                        <p:strVal val="visible"/>
                                      </p:to>
                                    </p:set>
                                    <p:animEffect transition="in" filter="wipe(left)">
                                      <p:cBhvr>
                                        <p:cTn id="211" dur="500"/>
                                        <p:tgtEl>
                                          <p:spTgt spid="520"/>
                                        </p:tgtEl>
                                      </p:cBhvr>
                                    </p:animEffect>
                                  </p:childTnLst>
                                </p:cTn>
                              </p:par>
                            </p:childTnLst>
                          </p:cTn>
                        </p:par>
                        <p:par>
                          <p:cTn id="212" fill="hold">
                            <p:stCondLst>
                              <p:cond delay="26000"/>
                            </p:stCondLst>
                            <p:childTnLst>
                              <p:par>
                                <p:cTn id="213" presetID="22" presetClass="entr" presetSubtype="8" fill="hold" nodeType="afterEffect">
                                  <p:stCondLst>
                                    <p:cond delay="0"/>
                                  </p:stCondLst>
                                  <p:childTnLst>
                                    <p:set>
                                      <p:cBhvr>
                                        <p:cTn id="214" dur="1" fill="hold">
                                          <p:stCondLst>
                                            <p:cond delay="0"/>
                                          </p:stCondLst>
                                        </p:cTn>
                                        <p:tgtEl>
                                          <p:spTgt spid="521"/>
                                        </p:tgtEl>
                                        <p:attrNameLst>
                                          <p:attrName>style.visibility</p:attrName>
                                        </p:attrNameLst>
                                      </p:cBhvr>
                                      <p:to>
                                        <p:strVal val="visible"/>
                                      </p:to>
                                    </p:set>
                                    <p:animEffect transition="in" filter="wipe(left)">
                                      <p:cBhvr>
                                        <p:cTn id="215" dur="500"/>
                                        <p:tgtEl>
                                          <p:spTgt spid="521"/>
                                        </p:tgtEl>
                                      </p:cBhvr>
                                    </p:animEffect>
                                  </p:childTnLst>
                                </p:cTn>
                              </p:par>
                            </p:childTnLst>
                          </p:cTn>
                        </p:par>
                        <p:par>
                          <p:cTn id="216" fill="hold">
                            <p:stCondLst>
                              <p:cond delay="26500"/>
                            </p:stCondLst>
                            <p:childTnLst>
                              <p:par>
                                <p:cTn id="217" presetID="22" presetClass="entr" presetSubtype="8" fill="hold" grpId="0" nodeType="afterEffect">
                                  <p:stCondLst>
                                    <p:cond delay="0"/>
                                  </p:stCondLst>
                                  <p:childTnLst>
                                    <p:set>
                                      <p:cBhvr>
                                        <p:cTn id="218" dur="1" fill="hold">
                                          <p:stCondLst>
                                            <p:cond delay="0"/>
                                          </p:stCondLst>
                                        </p:cTn>
                                        <p:tgtEl>
                                          <p:spTgt spid="523"/>
                                        </p:tgtEl>
                                        <p:attrNameLst>
                                          <p:attrName>style.visibility</p:attrName>
                                        </p:attrNameLst>
                                      </p:cBhvr>
                                      <p:to>
                                        <p:strVal val="visible"/>
                                      </p:to>
                                    </p:set>
                                    <p:animEffect transition="in" filter="wipe(left)">
                                      <p:cBhvr>
                                        <p:cTn id="219" dur="500"/>
                                        <p:tgtEl>
                                          <p:spTgt spid="523"/>
                                        </p:tgtEl>
                                      </p:cBhvr>
                                    </p:animEffect>
                                  </p:childTnLst>
                                </p:cTn>
                              </p:par>
                            </p:childTnLst>
                          </p:cTn>
                        </p:par>
                        <p:par>
                          <p:cTn id="220" fill="hold">
                            <p:stCondLst>
                              <p:cond delay="27000"/>
                            </p:stCondLst>
                            <p:childTnLst>
                              <p:par>
                                <p:cTn id="221" presetID="22" presetClass="entr" presetSubtype="8" fill="hold" nodeType="afterEffect">
                                  <p:stCondLst>
                                    <p:cond delay="0"/>
                                  </p:stCondLst>
                                  <p:childTnLst>
                                    <p:set>
                                      <p:cBhvr>
                                        <p:cTn id="222" dur="1" fill="hold">
                                          <p:stCondLst>
                                            <p:cond delay="0"/>
                                          </p:stCondLst>
                                        </p:cTn>
                                        <p:tgtEl>
                                          <p:spTgt spid="524"/>
                                        </p:tgtEl>
                                        <p:attrNameLst>
                                          <p:attrName>style.visibility</p:attrName>
                                        </p:attrNameLst>
                                      </p:cBhvr>
                                      <p:to>
                                        <p:strVal val="visible"/>
                                      </p:to>
                                    </p:set>
                                    <p:animEffect transition="in" filter="wipe(left)">
                                      <p:cBhvr>
                                        <p:cTn id="223" dur="500"/>
                                        <p:tgtEl>
                                          <p:spTgt spid="524"/>
                                        </p:tgtEl>
                                      </p:cBhvr>
                                    </p:animEffect>
                                  </p:childTnLst>
                                </p:cTn>
                              </p:par>
                            </p:childTnLst>
                          </p:cTn>
                        </p:par>
                        <p:par>
                          <p:cTn id="224" fill="hold">
                            <p:stCondLst>
                              <p:cond delay="27500"/>
                            </p:stCondLst>
                            <p:childTnLst>
                              <p:par>
                                <p:cTn id="225" presetID="22" presetClass="entr" presetSubtype="8" fill="hold" grpId="0" nodeType="afterEffect">
                                  <p:stCondLst>
                                    <p:cond delay="0"/>
                                  </p:stCondLst>
                                  <p:childTnLst>
                                    <p:set>
                                      <p:cBhvr>
                                        <p:cTn id="226" dur="1" fill="hold">
                                          <p:stCondLst>
                                            <p:cond delay="0"/>
                                          </p:stCondLst>
                                        </p:cTn>
                                        <p:tgtEl>
                                          <p:spTgt spid="542"/>
                                        </p:tgtEl>
                                        <p:attrNameLst>
                                          <p:attrName>style.visibility</p:attrName>
                                        </p:attrNameLst>
                                      </p:cBhvr>
                                      <p:to>
                                        <p:strVal val="visible"/>
                                      </p:to>
                                    </p:set>
                                    <p:animEffect transition="in" filter="wipe(left)">
                                      <p:cBhvr>
                                        <p:cTn id="227" dur="500"/>
                                        <p:tgtEl>
                                          <p:spTgt spid="542"/>
                                        </p:tgtEl>
                                      </p:cBhvr>
                                    </p:animEffect>
                                  </p:childTnLst>
                                </p:cTn>
                              </p:par>
                            </p:childTnLst>
                          </p:cTn>
                        </p:par>
                        <p:par>
                          <p:cTn id="228" fill="hold">
                            <p:stCondLst>
                              <p:cond delay="28000"/>
                            </p:stCondLst>
                            <p:childTnLst>
                              <p:par>
                                <p:cTn id="229" presetID="22" presetClass="entr" presetSubtype="8" fill="hold" nodeType="afterEffect">
                                  <p:stCondLst>
                                    <p:cond delay="0"/>
                                  </p:stCondLst>
                                  <p:childTnLst>
                                    <p:set>
                                      <p:cBhvr>
                                        <p:cTn id="230" dur="1" fill="hold">
                                          <p:stCondLst>
                                            <p:cond delay="0"/>
                                          </p:stCondLst>
                                        </p:cTn>
                                        <p:tgtEl>
                                          <p:spTgt spid="543"/>
                                        </p:tgtEl>
                                        <p:attrNameLst>
                                          <p:attrName>style.visibility</p:attrName>
                                        </p:attrNameLst>
                                      </p:cBhvr>
                                      <p:to>
                                        <p:strVal val="visible"/>
                                      </p:to>
                                    </p:set>
                                    <p:animEffect transition="in" filter="wipe(left)">
                                      <p:cBhvr>
                                        <p:cTn id="231" dur="500"/>
                                        <p:tgtEl>
                                          <p:spTgt spid="543"/>
                                        </p:tgtEl>
                                      </p:cBhvr>
                                    </p:animEffect>
                                  </p:childTnLst>
                                </p:cTn>
                              </p:par>
                            </p:childTnLst>
                          </p:cTn>
                        </p:par>
                        <p:par>
                          <p:cTn id="232" fill="hold">
                            <p:stCondLst>
                              <p:cond delay="28500"/>
                            </p:stCondLst>
                            <p:childTnLst>
                              <p:par>
                                <p:cTn id="233" presetID="22" presetClass="entr" presetSubtype="8" fill="hold" grpId="0" nodeType="afterEffect">
                                  <p:stCondLst>
                                    <p:cond delay="0"/>
                                  </p:stCondLst>
                                  <p:childTnLst>
                                    <p:set>
                                      <p:cBhvr>
                                        <p:cTn id="234" dur="1" fill="hold">
                                          <p:stCondLst>
                                            <p:cond delay="0"/>
                                          </p:stCondLst>
                                        </p:cTn>
                                        <p:tgtEl>
                                          <p:spTgt spid="544"/>
                                        </p:tgtEl>
                                        <p:attrNameLst>
                                          <p:attrName>style.visibility</p:attrName>
                                        </p:attrNameLst>
                                      </p:cBhvr>
                                      <p:to>
                                        <p:strVal val="visible"/>
                                      </p:to>
                                    </p:set>
                                    <p:animEffect transition="in" filter="wipe(left)">
                                      <p:cBhvr>
                                        <p:cTn id="235" dur="500"/>
                                        <p:tgtEl>
                                          <p:spTgt spid="544"/>
                                        </p:tgtEl>
                                      </p:cBhvr>
                                    </p:animEffect>
                                  </p:childTnLst>
                                </p:cTn>
                              </p:par>
                            </p:childTnLst>
                          </p:cTn>
                        </p:par>
                        <p:par>
                          <p:cTn id="236" fill="hold">
                            <p:stCondLst>
                              <p:cond delay="29000"/>
                            </p:stCondLst>
                            <p:childTnLst>
                              <p:par>
                                <p:cTn id="237" presetID="22" presetClass="entr" presetSubtype="8" fill="hold" nodeType="afterEffect">
                                  <p:stCondLst>
                                    <p:cond delay="0"/>
                                  </p:stCondLst>
                                  <p:childTnLst>
                                    <p:set>
                                      <p:cBhvr>
                                        <p:cTn id="238" dur="1" fill="hold">
                                          <p:stCondLst>
                                            <p:cond delay="0"/>
                                          </p:stCondLst>
                                        </p:cTn>
                                        <p:tgtEl>
                                          <p:spTgt spid="545"/>
                                        </p:tgtEl>
                                        <p:attrNameLst>
                                          <p:attrName>style.visibility</p:attrName>
                                        </p:attrNameLst>
                                      </p:cBhvr>
                                      <p:to>
                                        <p:strVal val="visible"/>
                                      </p:to>
                                    </p:set>
                                    <p:animEffect transition="in" filter="wipe(left)">
                                      <p:cBhvr>
                                        <p:cTn id="239" dur="500"/>
                                        <p:tgtEl>
                                          <p:spTgt spid="545"/>
                                        </p:tgtEl>
                                      </p:cBhvr>
                                    </p:animEffect>
                                  </p:childTnLst>
                                </p:cTn>
                              </p:par>
                            </p:childTnLst>
                          </p:cTn>
                        </p:par>
                        <p:par>
                          <p:cTn id="240" fill="hold">
                            <p:stCondLst>
                              <p:cond delay="29500"/>
                            </p:stCondLst>
                            <p:childTnLst>
                              <p:par>
                                <p:cTn id="241" presetID="22" presetClass="entr" presetSubtype="8" fill="hold" grpId="0" nodeType="afterEffect">
                                  <p:stCondLst>
                                    <p:cond delay="0"/>
                                  </p:stCondLst>
                                  <p:childTnLst>
                                    <p:set>
                                      <p:cBhvr>
                                        <p:cTn id="242" dur="1" fill="hold">
                                          <p:stCondLst>
                                            <p:cond delay="0"/>
                                          </p:stCondLst>
                                        </p:cTn>
                                        <p:tgtEl>
                                          <p:spTgt spid="546"/>
                                        </p:tgtEl>
                                        <p:attrNameLst>
                                          <p:attrName>style.visibility</p:attrName>
                                        </p:attrNameLst>
                                      </p:cBhvr>
                                      <p:to>
                                        <p:strVal val="visible"/>
                                      </p:to>
                                    </p:set>
                                    <p:animEffect transition="in" filter="wipe(left)">
                                      <p:cBhvr>
                                        <p:cTn id="243" dur="500"/>
                                        <p:tgtEl>
                                          <p:spTgt spid="546"/>
                                        </p:tgtEl>
                                      </p:cBhvr>
                                    </p:animEffect>
                                  </p:childTnLst>
                                </p:cTn>
                              </p:par>
                            </p:childTnLst>
                          </p:cTn>
                        </p:par>
                        <p:par>
                          <p:cTn id="244" fill="hold">
                            <p:stCondLst>
                              <p:cond delay="30000"/>
                            </p:stCondLst>
                            <p:childTnLst>
                              <p:par>
                                <p:cTn id="245" presetID="22" presetClass="entr" presetSubtype="8" fill="hold" nodeType="afterEffect">
                                  <p:stCondLst>
                                    <p:cond delay="0"/>
                                  </p:stCondLst>
                                  <p:childTnLst>
                                    <p:set>
                                      <p:cBhvr>
                                        <p:cTn id="246" dur="1" fill="hold">
                                          <p:stCondLst>
                                            <p:cond delay="0"/>
                                          </p:stCondLst>
                                        </p:cTn>
                                        <p:tgtEl>
                                          <p:spTgt spid="547"/>
                                        </p:tgtEl>
                                        <p:attrNameLst>
                                          <p:attrName>style.visibility</p:attrName>
                                        </p:attrNameLst>
                                      </p:cBhvr>
                                      <p:to>
                                        <p:strVal val="visible"/>
                                      </p:to>
                                    </p:set>
                                    <p:animEffect transition="in" filter="wipe(left)">
                                      <p:cBhvr>
                                        <p:cTn id="247" dur="500"/>
                                        <p:tgtEl>
                                          <p:spTgt spid="547"/>
                                        </p:tgtEl>
                                      </p:cBhvr>
                                    </p:animEffect>
                                  </p:childTnLst>
                                </p:cTn>
                              </p:par>
                            </p:childTnLst>
                          </p:cTn>
                        </p:par>
                        <p:par>
                          <p:cTn id="248" fill="hold">
                            <p:stCondLst>
                              <p:cond delay="30500"/>
                            </p:stCondLst>
                            <p:childTnLst>
                              <p:par>
                                <p:cTn id="249" presetID="22" presetClass="entr" presetSubtype="8" fill="hold" grpId="0" nodeType="afterEffect">
                                  <p:stCondLst>
                                    <p:cond delay="0"/>
                                  </p:stCondLst>
                                  <p:childTnLst>
                                    <p:set>
                                      <p:cBhvr>
                                        <p:cTn id="250" dur="1" fill="hold">
                                          <p:stCondLst>
                                            <p:cond delay="0"/>
                                          </p:stCondLst>
                                        </p:cTn>
                                        <p:tgtEl>
                                          <p:spTgt spid="548"/>
                                        </p:tgtEl>
                                        <p:attrNameLst>
                                          <p:attrName>style.visibility</p:attrName>
                                        </p:attrNameLst>
                                      </p:cBhvr>
                                      <p:to>
                                        <p:strVal val="visible"/>
                                      </p:to>
                                    </p:set>
                                    <p:animEffect transition="in" filter="wipe(left)">
                                      <p:cBhvr>
                                        <p:cTn id="251" dur="500"/>
                                        <p:tgtEl>
                                          <p:spTgt spid="548"/>
                                        </p:tgtEl>
                                      </p:cBhvr>
                                    </p:animEffect>
                                  </p:childTnLst>
                                </p:cTn>
                              </p:par>
                            </p:childTnLst>
                          </p:cTn>
                        </p:par>
                        <p:par>
                          <p:cTn id="252" fill="hold">
                            <p:stCondLst>
                              <p:cond delay="31000"/>
                            </p:stCondLst>
                            <p:childTnLst>
                              <p:par>
                                <p:cTn id="253" presetID="22" presetClass="entr" presetSubtype="8" fill="hold" nodeType="afterEffect">
                                  <p:stCondLst>
                                    <p:cond delay="0"/>
                                  </p:stCondLst>
                                  <p:childTnLst>
                                    <p:set>
                                      <p:cBhvr>
                                        <p:cTn id="254" dur="1" fill="hold">
                                          <p:stCondLst>
                                            <p:cond delay="0"/>
                                          </p:stCondLst>
                                        </p:cTn>
                                        <p:tgtEl>
                                          <p:spTgt spid="549"/>
                                        </p:tgtEl>
                                        <p:attrNameLst>
                                          <p:attrName>style.visibility</p:attrName>
                                        </p:attrNameLst>
                                      </p:cBhvr>
                                      <p:to>
                                        <p:strVal val="visible"/>
                                      </p:to>
                                    </p:set>
                                    <p:animEffect transition="in" filter="wipe(left)">
                                      <p:cBhvr>
                                        <p:cTn id="255" dur="500"/>
                                        <p:tgtEl>
                                          <p:spTgt spid="549"/>
                                        </p:tgtEl>
                                      </p:cBhvr>
                                    </p:animEffect>
                                  </p:childTnLst>
                                </p:cTn>
                              </p:par>
                            </p:childTnLst>
                          </p:cTn>
                        </p:par>
                        <p:par>
                          <p:cTn id="256" fill="hold">
                            <p:stCondLst>
                              <p:cond delay="31500"/>
                            </p:stCondLst>
                            <p:childTnLst>
                              <p:par>
                                <p:cTn id="257" presetID="22" presetClass="entr" presetSubtype="8" fill="hold" grpId="0" nodeType="afterEffect">
                                  <p:stCondLst>
                                    <p:cond delay="0"/>
                                  </p:stCondLst>
                                  <p:childTnLst>
                                    <p:set>
                                      <p:cBhvr>
                                        <p:cTn id="258" dur="1" fill="hold">
                                          <p:stCondLst>
                                            <p:cond delay="0"/>
                                          </p:stCondLst>
                                        </p:cTn>
                                        <p:tgtEl>
                                          <p:spTgt spid="550"/>
                                        </p:tgtEl>
                                        <p:attrNameLst>
                                          <p:attrName>style.visibility</p:attrName>
                                        </p:attrNameLst>
                                      </p:cBhvr>
                                      <p:to>
                                        <p:strVal val="visible"/>
                                      </p:to>
                                    </p:set>
                                    <p:animEffect transition="in" filter="wipe(left)">
                                      <p:cBhvr>
                                        <p:cTn id="259" dur="500"/>
                                        <p:tgtEl>
                                          <p:spTgt spid="550"/>
                                        </p:tgtEl>
                                      </p:cBhvr>
                                    </p:animEffect>
                                  </p:childTnLst>
                                </p:cTn>
                              </p:par>
                            </p:childTnLst>
                          </p:cTn>
                        </p:par>
                        <p:par>
                          <p:cTn id="260" fill="hold">
                            <p:stCondLst>
                              <p:cond delay="32000"/>
                            </p:stCondLst>
                            <p:childTnLst>
                              <p:par>
                                <p:cTn id="261" presetID="22" presetClass="entr" presetSubtype="8" fill="hold" nodeType="afterEffect">
                                  <p:stCondLst>
                                    <p:cond delay="0"/>
                                  </p:stCondLst>
                                  <p:childTnLst>
                                    <p:set>
                                      <p:cBhvr>
                                        <p:cTn id="262" dur="1" fill="hold">
                                          <p:stCondLst>
                                            <p:cond delay="0"/>
                                          </p:stCondLst>
                                        </p:cTn>
                                        <p:tgtEl>
                                          <p:spTgt spid="551"/>
                                        </p:tgtEl>
                                        <p:attrNameLst>
                                          <p:attrName>style.visibility</p:attrName>
                                        </p:attrNameLst>
                                      </p:cBhvr>
                                      <p:to>
                                        <p:strVal val="visible"/>
                                      </p:to>
                                    </p:set>
                                    <p:animEffect transition="in" filter="wipe(left)">
                                      <p:cBhvr>
                                        <p:cTn id="263" dur="500"/>
                                        <p:tgtEl>
                                          <p:spTgt spid="551"/>
                                        </p:tgtEl>
                                      </p:cBhvr>
                                    </p:animEffect>
                                  </p:childTnLst>
                                </p:cTn>
                              </p:par>
                            </p:childTnLst>
                          </p:cTn>
                        </p:par>
                        <p:par>
                          <p:cTn id="264" fill="hold">
                            <p:stCondLst>
                              <p:cond delay="32500"/>
                            </p:stCondLst>
                            <p:childTnLst>
                              <p:par>
                                <p:cTn id="265" presetID="22" presetClass="entr" presetSubtype="8" fill="hold" nodeType="afterEffect">
                                  <p:stCondLst>
                                    <p:cond delay="0"/>
                                  </p:stCondLst>
                                  <p:childTnLst>
                                    <p:set>
                                      <p:cBhvr>
                                        <p:cTn id="266" dur="1" fill="hold">
                                          <p:stCondLst>
                                            <p:cond delay="0"/>
                                          </p:stCondLst>
                                        </p:cTn>
                                        <p:tgtEl>
                                          <p:spTgt spid="553"/>
                                        </p:tgtEl>
                                        <p:attrNameLst>
                                          <p:attrName>style.visibility</p:attrName>
                                        </p:attrNameLst>
                                      </p:cBhvr>
                                      <p:to>
                                        <p:strVal val="visible"/>
                                      </p:to>
                                    </p:set>
                                    <p:animEffect transition="in" filter="wipe(left)">
                                      <p:cBhvr>
                                        <p:cTn id="267" dur="500"/>
                                        <p:tgtEl>
                                          <p:spTgt spid="553"/>
                                        </p:tgtEl>
                                      </p:cBhvr>
                                    </p:animEffect>
                                  </p:childTnLst>
                                </p:cTn>
                              </p:par>
                            </p:childTnLst>
                          </p:cTn>
                        </p:par>
                        <p:par>
                          <p:cTn id="268" fill="hold">
                            <p:stCondLst>
                              <p:cond delay="33000"/>
                            </p:stCondLst>
                            <p:childTnLst>
                              <p:par>
                                <p:cTn id="269" presetID="22" presetClass="entr" presetSubtype="8" fill="hold" nodeType="afterEffect">
                                  <p:stCondLst>
                                    <p:cond delay="0"/>
                                  </p:stCondLst>
                                  <p:childTnLst>
                                    <p:set>
                                      <p:cBhvr>
                                        <p:cTn id="270" dur="1" fill="hold">
                                          <p:stCondLst>
                                            <p:cond delay="0"/>
                                          </p:stCondLst>
                                        </p:cTn>
                                        <p:tgtEl>
                                          <p:spTgt spid="555"/>
                                        </p:tgtEl>
                                        <p:attrNameLst>
                                          <p:attrName>style.visibility</p:attrName>
                                        </p:attrNameLst>
                                      </p:cBhvr>
                                      <p:to>
                                        <p:strVal val="visible"/>
                                      </p:to>
                                    </p:set>
                                    <p:animEffect transition="in" filter="wipe(left)">
                                      <p:cBhvr>
                                        <p:cTn id="271" dur="500"/>
                                        <p:tgtEl>
                                          <p:spTgt spid="555"/>
                                        </p:tgtEl>
                                      </p:cBhvr>
                                    </p:animEffect>
                                  </p:childTnLst>
                                </p:cTn>
                              </p:par>
                            </p:childTnLst>
                          </p:cTn>
                        </p:par>
                        <p:par>
                          <p:cTn id="272" fill="hold">
                            <p:stCondLst>
                              <p:cond delay="33500"/>
                            </p:stCondLst>
                            <p:childTnLst>
                              <p:par>
                                <p:cTn id="273" presetID="22" presetClass="entr" presetSubtype="8" fill="hold" nodeType="afterEffect">
                                  <p:stCondLst>
                                    <p:cond delay="0"/>
                                  </p:stCondLst>
                                  <p:childTnLst>
                                    <p:set>
                                      <p:cBhvr>
                                        <p:cTn id="274" dur="1" fill="hold">
                                          <p:stCondLst>
                                            <p:cond delay="0"/>
                                          </p:stCondLst>
                                        </p:cTn>
                                        <p:tgtEl>
                                          <p:spTgt spid="562"/>
                                        </p:tgtEl>
                                        <p:attrNameLst>
                                          <p:attrName>style.visibility</p:attrName>
                                        </p:attrNameLst>
                                      </p:cBhvr>
                                      <p:to>
                                        <p:strVal val="visible"/>
                                      </p:to>
                                    </p:set>
                                    <p:animEffect transition="in" filter="wipe(left)">
                                      <p:cBhvr>
                                        <p:cTn id="275" dur="500"/>
                                        <p:tgtEl>
                                          <p:spTgt spid="562"/>
                                        </p:tgtEl>
                                      </p:cBhvr>
                                    </p:animEffect>
                                  </p:childTnLst>
                                </p:cTn>
                              </p:par>
                            </p:childTnLst>
                          </p:cTn>
                        </p:par>
                        <p:par>
                          <p:cTn id="276" fill="hold">
                            <p:stCondLst>
                              <p:cond delay="34000"/>
                            </p:stCondLst>
                            <p:childTnLst>
                              <p:par>
                                <p:cTn id="277" presetID="22" presetClass="entr" presetSubtype="8" fill="hold" grpId="0" nodeType="afterEffect">
                                  <p:stCondLst>
                                    <p:cond delay="0"/>
                                  </p:stCondLst>
                                  <p:childTnLst>
                                    <p:set>
                                      <p:cBhvr>
                                        <p:cTn id="278" dur="1" fill="hold">
                                          <p:stCondLst>
                                            <p:cond delay="0"/>
                                          </p:stCondLst>
                                        </p:cTn>
                                        <p:tgtEl>
                                          <p:spTgt spid="561"/>
                                        </p:tgtEl>
                                        <p:attrNameLst>
                                          <p:attrName>style.visibility</p:attrName>
                                        </p:attrNameLst>
                                      </p:cBhvr>
                                      <p:to>
                                        <p:strVal val="visible"/>
                                      </p:to>
                                    </p:set>
                                    <p:animEffect transition="in" filter="wipe(left)">
                                      <p:cBhvr>
                                        <p:cTn id="279" dur="500"/>
                                        <p:tgtEl>
                                          <p:spTgt spid="561"/>
                                        </p:tgtEl>
                                      </p:cBhvr>
                                    </p:animEffect>
                                  </p:childTnLst>
                                </p:cTn>
                              </p:par>
                            </p:childTnLst>
                          </p:cTn>
                        </p:par>
                        <p:par>
                          <p:cTn id="280" fill="hold">
                            <p:stCondLst>
                              <p:cond delay="34500"/>
                            </p:stCondLst>
                            <p:childTnLst>
                              <p:par>
                                <p:cTn id="281" presetID="22" presetClass="entr" presetSubtype="8" fill="hold" grpId="0" nodeType="afterEffect">
                                  <p:stCondLst>
                                    <p:cond delay="0"/>
                                  </p:stCondLst>
                                  <p:childTnLst>
                                    <p:set>
                                      <p:cBhvr>
                                        <p:cTn id="282" dur="1" fill="hold">
                                          <p:stCondLst>
                                            <p:cond delay="0"/>
                                          </p:stCondLst>
                                        </p:cTn>
                                        <p:tgtEl>
                                          <p:spTgt spid="234"/>
                                        </p:tgtEl>
                                        <p:attrNameLst>
                                          <p:attrName>style.visibility</p:attrName>
                                        </p:attrNameLst>
                                      </p:cBhvr>
                                      <p:to>
                                        <p:strVal val="visible"/>
                                      </p:to>
                                    </p:set>
                                    <p:animEffect transition="in" filter="wipe(left)">
                                      <p:cBhvr>
                                        <p:cTn id="283" dur="500"/>
                                        <p:tgtEl>
                                          <p:spTgt spid="234"/>
                                        </p:tgtEl>
                                      </p:cBhvr>
                                    </p:animEffect>
                                  </p:childTnLst>
                                </p:cTn>
                              </p:par>
                            </p:childTnLst>
                          </p:cTn>
                        </p:par>
                        <p:par>
                          <p:cTn id="284" fill="hold">
                            <p:stCondLst>
                              <p:cond delay="35000"/>
                            </p:stCondLst>
                            <p:childTnLst>
                              <p:par>
                                <p:cTn id="285" presetID="22" presetClass="entr" presetSubtype="8" fill="hold" nodeType="afterEffect">
                                  <p:stCondLst>
                                    <p:cond delay="0"/>
                                  </p:stCondLst>
                                  <p:childTnLst>
                                    <p:set>
                                      <p:cBhvr>
                                        <p:cTn id="286" dur="1" fill="hold">
                                          <p:stCondLst>
                                            <p:cond delay="0"/>
                                          </p:stCondLst>
                                        </p:cTn>
                                        <p:tgtEl>
                                          <p:spTgt spid="236"/>
                                        </p:tgtEl>
                                        <p:attrNameLst>
                                          <p:attrName>style.visibility</p:attrName>
                                        </p:attrNameLst>
                                      </p:cBhvr>
                                      <p:to>
                                        <p:strVal val="visible"/>
                                      </p:to>
                                    </p:set>
                                    <p:animEffect transition="in" filter="wipe(left)">
                                      <p:cBhvr>
                                        <p:cTn id="287" dur="500"/>
                                        <p:tgtEl>
                                          <p:spTgt spid="236"/>
                                        </p:tgtEl>
                                      </p:cBhvr>
                                    </p:animEffect>
                                  </p:childTnLst>
                                </p:cTn>
                              </p:par>
                            </p:childTnLst>
                          </p:cTn>
                        </p:par>
                        <p:par>
                          <p:cTn id="288" fill="hold">
                            <p:stCondLst>
                              <p:cond delay="35500"/>
                            </p:stCondLst>
                            <p:childTnLst>
                              <p:par>
                                <p:cTn id="289" presetID="22" presetClass="entr" presetSubtype="8" fill="hold" grpId="0" nodeType="afterEffect">
                                  <p:stCondLst>
                                    <p:cond delay="0"/>
                                  </p:stCondLst>
                                  <p:childTnLst>
                                    <p:set>
                                      <p:cBhvr>
                                        <p:cTn id="290" dur="1" fill="hold">
                                          <p:stCondLst>
                                            <p:cond delay="0"/>
                                          </p:stCondLst>
                                        </p:cTn>
                                        <p:tgtEl>
                                          <p:spTgt spid="239"/>
                                        </p:tgtEl>
                                        <p:attrNameLst>
                                          <p:attrName>style.visibility</p:attrName>
                                        </p:attrNameLst>
                                      </p:cBhvr>
                                      <p:to>
                                        <p:strVal val="visible"/>
                                      </p:to>
                                    </p:set>
                                    <p:animEffect transition="in" filter="wipe(left)">
                                      <p:cBhvr>
                                        <p:cTn id="291" dur="500"/>
                                        <p:tgtEl>
                                          <p:spTgt spid="239"/>
                                        </p:tgtEl>
                                      </p:cBhvr>
                                    </p:animEffect>
                                  </p:childTnLst>
                                </p:cTn>
                              </p:par>
                            </p:childTnLst>
                          </p:cTn>
                        </p:par>
                        <p:par>
                          <p:cTn id="292" fill="hold">
                            <p:stCondLst>
                              <p:cond delay="36000"/>
                            </p:stCondLst>
                            <p:childTnLst>
                              <p:par>
                                <p:cTn id="293" presetID="22" presetClass="entr" presetSubtype="8" fill="hold" grpId="0" nodeType="afterEffect">
                                  <p:stCondLst>
                                    <p:cond delay="0"/>
                                  </p:stCondLst>
                                  <p:childTnLst>
                                    <p:set>
                                      <p:cBhvr>
                                        <p:cTn id="294" dur="1" fill="hold">
                                          <p:stCondLst>
                                            <p:cond delay="0"/>
                                          </p:stCondLst>
                                        </p:cTn>
                                        <p:tgtEl>
                                          <p:spTgt spid="240"/>
                                        </p:tgtEl>
                                        <p:attrNameLst>
                                          <p:attrName>style.visibility</p:attrName>
                                        </p:attrNameLst>
                                      </p:cBhvr>
                                      <p:to>
                                        <p:strVal val="visible"/>
                                      </p:to>
                                    </p:set>
                                    <p:animEffect transition="in" filter="wipe(left)">
                                      <p:cBhvr>
                                        <p:cTn id="295" dur="500"/>
                                        <p:tgtEl>
                                          <p:spTgt spid="240"/>
                                        </p:tgtEl>
                                      </p:cBhvr>
                                    </p:animEffect>
                                  </p:childTnLst>
                                </p:cTn>
                              </p:par>
                            </p:childTnLst>
                          </p:cTn>
                        </p:par>
                        <p:par>
                          <p:cTn id="296" fill="hold">
                            <p:stCondLst>
                              <p:cond delay="36500"/>
                            </p:stCondLst>
                            <p:childTnLst>
                              <p:par>
                                <p:cTn id="297" presetID="22" presetClass="entr" presetSubtype="8" fill="hold" nodeType="afterEffect">
                                  <p:stCondLst>
                                    <p:cond delay="0"/>
                                  </p:stCondLst>
                                  <p:childTnLst>
                                    <p:set>
                                      <p:cBhvr>
                                        <p:cTn id="298" dur="1" fill="hold">
                                          <p:stCondLst>
                                            <p:cond delay="0"/>
                                          </p:stCondLst>
                                        </p:cTn>
                                        <p:tgtEl>
                                          <p:spTgt spid="241"/>
                                        </p:tgtEl>
                                        <p:attrNameLst>
                                          <p:attrName>style.visibility</p:attrName>
                                        </p:attrNameLst>
                                      </p:cBhvr>
                                      <p:to>
                                        <p:strVal val="visible"/>
                                      </p:to>
                                    </p:set>
                                    <p:animEffect transition="in" filter="wipe(left)">
                                      <p:cBhvr>
                                        <p:cTn id="299" dur="500"/>
                                        <p:tgtEl>
                                          <p:spTgt spid="241"/>
                                        </p:tgtEl>
                                      </p:cBhvr>
                                    </p:animEffect>
                                  </p:childTnLst>
                                </p:cTn>
                              </p:par>
                            </p:childTnLst>
                          </p:cTn>
                        </p:par>
                        <p:par>
                          <p:cTn id="300" fill="hold">
                            <p:stCondLst>
                              <p:cond delay="37000"/>
                            </p:stCondLst>
                            <p:childTnLst>
                              <p:par>
                                <p:cTn id="301" presetID="22" presetClass="entr" presetSubtype="8" fill="hold" grpId="0" nodeType="afterEffect">
                                  <p:stCondLst>
                                    <p:cond delay="0"/>
                                  </p:stCondLst>
                                  <p:childTnLst>
                                    <p:set>
                                      <p:cBhvr>
                                        <p:cTn id="302" dur="1" fill="hold">
                                          <p:stCondLst>
                                            <p:cond delay="0"/>
                                          </p:stCondLst>
                                        </p:cTn>
                                        <p:tgtEl>
                                          <p:spTgt spid="257"/>
                                        </p:tgtEl>
                                        <p:attrNameLst>
                                          <p:attrName>style.visibility</p:attrName>
                                        </p:attrNameLst>
                                      </p:cBhvr>
                                      <p:to>
                                        <p:strVal val="visible"/>
                                      </p:to>
                                    </p:set>
                                    <p:animEffect transition="in" filter="wipe(left)">
                                      <p:cBhvr>
                                        <p:cTn id="303" dur="500"/>
                                        <p:tgtEl>
                                          <p:spTgt spid="2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 grpId="0" animBg="1"/>
      <p:bldP spid="362" grpId="0" animBg="1"/>
      <p:bldP spid="364" grpId="0" animBg="1"/>
      <p:bldP spid="369" grpId="0" animBg="1"/>
      <p:bldP spid="370" grpId="0" animBg="1"/>
      <p:bldP spid="371" grpId="0" animBg="1"/>
      <p:bldP spid="374" grpId="0" animBg="1"/>
      <p:bldP spid="379" grpId="0" animBg="1"/>
      <p:bldP spid="382" grpId="0" animBg="1"/>
      <p:bldP spid="413" grpId="0" animBg="1"/>
      <p:bldP spid="423" grpId="0" animBg="1"/>
      <p:bldP spid="509" grpId="0" animBg="1"/>
      <p:bldP spid="513" grpId="0" animBg="1"/>
      <p:bldP spid="516" grpId="0" animBg="1"/>
      <p:bldP spid="520" grpId="0" animBg="1"/>
      <p:bldP spid="523" grpId="0" animBg="1"/>
      <p:bldP spid="542" grpId="0" animBg="1"/>
      <p:bldP spid="544" grpId="0" animBg="1"/>
      <p:bldP spid="546" grpId="0" animBg="1"/>
      <p:bldP spid="548" grpId="0" animBg="1"/>
      <p:bldP spid="234" grpId="0" animBg="1"/>
      <p:bldP spid="239" grpId="0" animBg="1"/>
      <p:bldP spid="240" grpId="0" animBg="1"/>
      <p:bldP spid="257" grpId="0" animBg="1"/>
      <p:bldP spid="344" grpId="0" animBg="1"/>
      <p:bldP spid="416" grpId="0" animBg="1"/>
      <p:bldP spid="290" grpId="0" animBg="1"/>
      <p:bldP spid="334" grpId="0" animBg="1"/>
      <p:bldP spid="356" grpId="0" animBg="1"/>
      <p:bldP spid="358" grpId="0" animBg="1"/>
      <p:bldP spid="361" grpId="0" animBg="1"/>
      <p:bldP spid="550" grpId="0" animBg="1"/>
      <p:bldP spid="561" grpId="0" animBg="1"/>
    </p:bld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pic>
        <p:nvPicPr>
          <p:cNvPr id="390" name="Picture 38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75272" y="-7738514"/>
            <a:ext cx="23418960" cy="21721048"/>
          </a:xfrm>
          <a:prstGeom prst="rect">
            <a:avLst/>
          </a:prstGeom>
        </p:spPr>
      </p:pic>
      <p:sp>
        <p:nvSpPr>
          <p:cNvPr id="122" name="Chevron 121"/>
          <p:cNvSpPr/>
          <p:nvPr userDrawn="1"/>
        </p:nvSpPr>
        <p:spPr>
          <a:xfrm>
            <a:off x="12198900" y="70346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3" name="Chevron 132"/>
          <p:cNvSpPr/>
          <p:nvPr userDrawn="1"/>
        </p:nvSpPr>
        <p:spPr>
          <a:xfrm>
            <a:off x="3767997" y="445034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4" name="Chevron 133"/>
          <p:cNvSpPr/>
          <p:nvPr userDrawn="1"/>
        </p:nvSpPr>
        <p:spPr>
          <a:xfrm>
            <a:off x="-1914478" y="-152840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6" name="Chevron 135"/>
          <p:cNvSpPr/>
          <p:nvPr userDrawn="1"/>
        </p:nvSpPr>
        <p:spPr>
          <a:xfrm>
            <a:off x="-3200266" y="177957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7" name="Chevron 136"/>
          <p:cNvSpPr/>
          <p:nvPr userDrawn="1"/>
        </p:nvSpPr>
        <p:spPr>
          <a:xfrm>
            <a:off x="-907361" y="290016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8" name="Chevron 137"/>
          <p:cNvSpPr/>
          <p:nvPr userDrawn="1"/>
        </p:nvSpPr>
        <p:spPr>
          <a:xfrm>
            <a:off x="-2140933" y="-47347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41" name="Chevron 140"/>
          <p:cNvSpPr/>
          <p:nvPr userDrawn="1"/>
        </p:nvSpPr>
        <p:spPr>
          <a:xfrm>
            <a:off x="8926349" y="17306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44" name="Chevron 143"/>
          <p:cNvSpPr/>
          <p:nvPr userDrawn="1"/>
        </p:nvSpPr>
        <p:spPr>
          <a:xfrm>
            <a:off x="-925077" y="177957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45" name="Chevron 144"/>
          <p:cNvSpPr/>
          <p:nvPr userDrawn="1"/>
        </p:nvSpPr>
        <p:spPr>
          <a:xfrm>
            <a:off x="8698678" y="10106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0" name="Chevron 149"/>
          <p:cNvSpPr/>
          <p:nvPr userDrawn="1"/>
        </p:nvSpPr>
        <p:spPr>
          <a:xfrm>
            <a:off x="-3235278" y="-47816"/>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1" name="Chevron 150"/>
          <p:cNvSpPr/>
          <p:nvPr userDrawn="1"/>
        </p:nvSpPr>
        <p:spPr>
          <a:xfrm>
            <a:off x="621039" y="136711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2" name="Chevron 151"/>
          <p:cNvSpPr/>
          <p:nvPr userDrawn="1"/>
        </p:nvSpPr>
        <p:spPr>
          <a:xfrm>
            <a:off x="-3200266" y="326016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3" name="Chevron 152"/>
          <p:cNvSpPr/>
          <p:nvPr userDrawn="1"/>
        </p:nvSpPr>
        <p:spPr>
          <a:xfrm>
            <a:off x="-907361" y="438074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4" name="Chevron 153"/>
          <p:cNvSpPr/>
          <p:nvPr userDrawn="1"/>
        </p:nvSpPr>
        <p:spPr>
          <a:xfrm>
            <a:off x="-3461733" y="100711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7" name="Chevron 156"/>
          <p:cNvSpPr/>
          <p:nvPr userDrawn="1"/>
        </p:nvSpPr>
        <p:spPr>
          <a:xfrm>
            <a:off x="8926349" y="321121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66" name="Chevron 165"/>
          <p:cNvSpPr/>
          <p:nvPr userDrawn="1"/>
        </p:nvSpPr>
        <p:spPr>
          <a:xfrm>
            <a:off x="-2963834" y="300709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0" name="Chevron 169"/>
          <p:cNvSpPr/>
          <p:nvPr userDrawn="1"/>
        </p:nvSpPr>
        <p:spPr>
          <a:xfrm>
            <a:off x="-3190289" y="406202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2" name="Chevron 171"/>
          <p:cNvSpPr/>
          <p:nvPr userDrawn="1"/>
        </p:nvSpPr>
        <p:spPr>
          <a:xfrm>
            <a:off x="-788317" y="264709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4" name="Chevron 173"/>
          <p:cNvSpPr/>
          <p:nvPr userDrawn="1"/>
        </p:nvSpPr>
        <p:spPr>
          <a:xfrm>
            <a:off x="632155" y="300709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5" name="Chevron 174"/>
          <p:cNvSpPr/>
          <p:nvPr userDrawn="1"/>
        </p:nvSpPr>
        <p:spPr>
          <a:xfrm>
            <a:off x="9177722" y="253249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8" name="Chevron 177"/>
          <p:cNvSpPr/>
          <p:nvPr userDrawn="1"/>
        </p:nvSpPr>
        <p:spPr>
          <a:xfrm>
            <a:off x="-915100" y="406202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9" name="Chevron 178"/>
          <p:cNvSpPr/>
          <p:nvPr userDrawn="1"/>
        </p:nvSpPr>
        <p:spPr>
          <a:xfrm>
            <a:off x="9917793" y="371406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80" name="Chevron 179"/>
          <p:cNvSpPr/>
          <p:nvPr userDrawn="1"/>
        </p:nvSpPr>
        <p:spPr>
          <a:xfrm>
            <a:off x="8817722" y="75756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82" name="Chevron 181"/>
          <p:cNvSpPr/>
          <p:nvPr userDrawn="1"/>
        </p:nvSpPr>
        <p:spPr>
          <a:xfrm>
            <a:off x="-2963834" y="448768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88" name="Chevron 187"/>
          <p:cNvSpPr/>
          <p:nvPr userDrawn="1"/>
        </p:nvSpPr>
        <p:spPr>
          <a:xfrm>
            <a:off x="-788317" y="412768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0" name="Chevron 189"/>
          <p:cNvSpPr/>
          <p:nvPr userDrawn="1"/>
        </p:nvSpPr>
        <p:spPr>
          <a:xfrm>
            <a:off x="8937465" y="117878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2" name="Chevron 191"/>
          <p:cNvSpPr/>
          <p:nvPr userDrawn="1"/>
        </p:nvSpPr>
        <p:spPr>
          <a:xfrm>
            <a:off x="8972477" y="448676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4" name="Chevron 193"/>
          <p:cNvSpPr/>
          <p:nvPr userDrawn="1"/>
        </p:nvSpPr>
        <p:spPr>
          <a:xfrm>
            <a:off x="8711010" y="223371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8" name="Chevron 197"/>
          <p:cNvSpPr/>
          <p:nvPr userDrawn="1"/>
        </p:nvSpPr>
        <p:spPr>
          <a:xfrm>
            <a:off x="6405328" y="334192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9" name="Chevron 198"/>
          <p:cNvSpPr/>
          <p:nvPr userDrawn="1"/>
        </p:nvSpPr>
        <p:spPr>
          <a:xfrm>
            <a:off x="8940845" y="47568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0" name="Chevron 199"/>
          <p:cNvSpPr/>
          <p:nvPr userDrawn="1"/>
        </p:nvSpPr>
        <p:spPr>
          <a:xfrm>
            <a:off x="6440340" y="664990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2" name="Chevron 201"/>
          <p:cNvSpPr/>
          <p:nvPr userDrawn="1"/>
        </p:nvSpPr>
        <p:spPr>
          <a:xfrm>
            <a:off x="6178873" y="43968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3" name="Chevron 202"/>
          <p:cNvSpPr/>
          <p:nvPr userDrawn="1"/>
        </p:nvSpPr>
        <p:spPr>
          <a:xfrm>
            <a:off x="9680916" y="593842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4" name="Chevron 203"/>
          <p:cNvSpPr/>
          <p:nvPr userDrawn="1"/>
        </p:nvSpPr>
        <p:spPr>
          <a:xfrm>
            <a:off x="8580845" y="298192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6" name="Chevron 205"/>
          <p:cNvSpPr/>
          <p:nvPr userDrawn="1"/>
        </p:nvSpPr>
        <p:spPr>
          <a:xfrm>
            <a:off x="8680517" y="334192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8" name="Chevron 207"/>
          <p:cNvSpPr/>
          <p:nvPr userDrawn="1"/>
        </p:nvSpPr>
        <p:spPr>
          <a:xfrm>
            <a:off x="8715529" y="664990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0" name="Chevron 209"/>
          <p:cNvSpPr/>
          <p:nvPr userDrawn="1"/>
        </p:nvSpPr>
        <p:spPr>
          <a:xfrm>
            <a:off x="8454062" y="43968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4" name="Chevron 213"/>
          <p:cNvSpPr/>
          <p:nvPr userDrawn="1"/>
        </p:nvSpPr>
        <p:spPr>
          <a:xfrm>
            <a:off x="6405328" y="482251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5" name="Chevron 214"/>
          <p:cNvSpPr/>
          <p:nvPr userDrawn="1"/>
        </p:nvSpPr>
        <p:spPr>
          <a:xfrm>
            <a:off x="8940845" y="62374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8" name="Chevron 217"/>
          <p:cNvSpPr/>
          <p:nvPr userDrawn="1"/>
        </p:nvSpPr>
        <p:spPr>
          <a:xfrm>
            <a:off x="6178873" y="58774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20" name="Chevron 219"/>
          <p:cNvSpPr/>
          <p:nvPr userDrawn="1"/>
        </p:nvSpPr>
        <p:spPr>
          <a:xfrm>
            <a:off x="8580845" y="446251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30" name="Chevron 229"/>
          <p:cNvSpPr/>
          <p:nvPr userDrawn="1"/>
        </p:nvSpPr>
        <p:spPr>
          <a:xfrm>
            <a:off x="16134129"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38" name="Chevron 237"/>
          <p:cNvSpPr/>
          <p:nvPr userDrawn="1"/>
        </p:nvSpPr>
        <p:spPr>
          <a:xfrm>
            <a:off x="18409318"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3" name="Chevron 242"/>
          <p:cNvSpPr/>
          <p:nvPr userDrawn="1"/>
        </p:nvSpPr>
        <p:spPr>
          <a:xfrm>
            <a:off x="3626322" y="435254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8" name="Chevron 247"/>
          <p:cNvSpPr/>
          <p:nvPr userDrawn="1"/>
        </p:nvSpPr>
        <p:spPr>
          <a:xfrm>
            <a:off x="-3210243" y="654460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4" name="Chevron 253"/>
          <p:cNvSpPr/>
          <p:nvPr userDrawn="1"/>
        </p:nvSpPr>
        <p:spPr>
          <a:xfrm>
            <a:off x="20704578" y="7446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5" name="Chevron 254"/>
          <p:cNvSpPr/>
          <p:nvPr userDrawn="1"/>
        </p:nvSpPr>
        <p:spPr>
          <a:xfrm>
            <a:off x="5181511" y="323219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7" name="Chevron 256"/>
          <p:cNvSpPr/>
          <p:nvPr userDrawn="1"/>
        </p:nvSpPr>
        <p:spPr>
          <a:xfrm>
            <a:off x="4973911" y="624583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9" name="Chevron 258"/>
          <p:cNvSpPr/>
          <p:nvPr userDrawn="1"/>
        </p:nvSpPr>
        <p:spPr>
          <a:xfrm>
            <a:off x="5921582" y="441376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60" name="Chevron 259"/>
          <p:cNvSpPr/>
          <p:nvPr userDrawn="1"/>
        </p:nvSpPr>
        <p:spPr>
          <a:xfrm>
            <a:off x="4821511" y="145726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62" name="Chevron 261"/>
          <p:cNvSpPr/>
          <p:nvPr userDrawn="1"/>
        </p:nvSpPr>
        <p:spPr>
          <a:xfrm>
            <a:off x="-2973811" y="62915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70" name="Chevron 269"/>
          <p:cNvSpPr/>
          <p:nvPr userDrawn="1"/>
        </p:nvSpPr>
        <p:spPr>
          <a:xfrm>
            <a:off x="622178" y="62915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86" name="Chevron 285"/>
          <p:cNvSpPr/>
          <p:nvPr userDrawn="1"/>
        </p:nvSpPr>
        <p:spPr>
          <a:xfrm>
            <a:off x="2917438" y="635276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92" name="Chevron 291"/>
          <p:cNvSpPr/>
          <p:nvPr userDrawn="1"/>
        </p:nvSpPr>
        <p:spPr>
          <a:xfrm>
            <a:off x="5092955" y="599276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00" name="Chevron 299"/>
          <p:cNvSpPr/>
          <p:nvPr userDrawn="1"/>
        </p:nvSpPr>
        <p:spPr>
          <a:xfrm>
            <a:off x="10273239"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08" name="Chevron 307"/>
          <p:cNvSpPr/>
          <p:nvPr userDrawn="1"/>
        </p:nvSpPr>
        <p:spPr>
          <a:xfrm>
            <a:off x="12548428"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21" name="Chevron 320"/>
          <p:cNvSpPr/>
          <p:nvPr userDrawn="1"/>
        </p:nvSpPr>
        <p:spPr>
          <a:xfrm>
            <a:off x="-3062496" y="660583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24" name="Chevron 323"/>
          <p:cNvSpPr/>
          <p:nvPr userDrawn="1"/>
        </p:nvSpPr>
        <p:spPr>
          <a:xfrm>
            <a:off x="14843688" y="7446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27" name="Chevron 326"/>
          <p:cNvSpPr/>
          <p:nvPr userDrawn="1"/>
        </p:nvSpPr>
        <p:spPr>
          <a:xfrm>
            <a:off x="-3706594" y="276201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1" name="Chevron 330"/>
          <p:cNvSpPr/>
          <p:nvPr userDrawn="1"/>
        </p:nvSpPr>
        <p:spPr>
          <a:xfrm>
            <a:off x="-2966523" y="394357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2" name="Chevron 331"/>
          <p:cNvSpPr/>
          <p:nvPr userDrawn="1"/>
        </p:nvSpPr>
        <p:spPr>
          <a:xfrm>
            <a:off x="-4066594" y="98708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4" name="Chevron 333"/>
          <p:cNvSpPr/>
          <p:nvPr userDrawn="1"/>
        </p:nvSpPr>
        <p:spPr>
          <a:xfrm>
            <a:off x="-3966922" y="134708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5" name="Chevron 334"/>
          <p:cNvSpPr/>
          <p:nvPr userDrawn="1"/>
        </p:nvSpPr>
        <p:spPr>
          <a:xfrm>
            <a:off x="-1431405" y="276201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8" name="Chevron 337"/>
          <p:cNvSpPr/>
          <p:nvPr userDrawn="1"/>
        </p:nvSpPr>
        <p:spPr>
          <a:xfrm>
            <a:off x="-4193377" y="240201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9" name="Chevron 338"/>
          <p:cNvSpPr/>
          <p:nvPr userDrawn="1"/>
        </p:nvSpPr>
        <p:spPr>
          <a:xfrm>
            <a:off x="-691334" y="394357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0" name="Chevron 339"/>
          <p:cNvSpPr/>
          <p:nvPr userDrawn="1"/>
        </p:nvSpPr>
        <p:spPr>
          <a:xfrm>
            <a:off x="-1791405" y="98708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3" name="Chevron 342"/>
          <p:cNvSpPr/>
          <p:nvPr userDrawn="1"/>
        </p:nvSpPr>
        <p:spPr>
          <a:xfrm>
            <a:off x="-3706594" y="424259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8" name="Chevron 347"/>
          <p:cNvSpPr/>
          <p:nvPr userDrawn="1"/>
        </p:nvSpPr>
        <p:spPr>
          <a:xfrm>
            <a:off x="-4066594" y="246766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0" name="Chevron 349"/>
          <p:cNvSpPr/>
          <p:nvPr userDrawn="1"/>
        </p:nvSpPr>
        <p:spPr>
          <a:xfrm>
            <a:off x="-1671662" y="140830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2" name="Chevron 351"/>
          <p:cNvSpPr/>
          <p:nvPr userDrawn="1"/>
        </p:nvSpPr>
        <p:spPr>
          <a:xfrm>
            <a:off x="-1636650" y="471628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4" name="Chevron 353"/>
          <p:cNvSpPr/>
          <p:nvPr userDrawn="1"/>
        </p:nvSpPr>
        <p:spPr>
          <a:xfrm>
            <a:off x="-1898117" y="246323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6" name="Chevron 355"/>
          <p:cNvSpPr/>
          <p:nvPr userDrawn="1"/>
        </p:nvSpPr>
        <p:spPr>
          <a:xfrm>
            <a:off x="503855" y="104830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7" name="Chevron 356"/>
          <p:cNvSpPr/>
          <p:nvPr userDrawn="1"/>
        </p:nvSpPr>
        <p:spPr>
          <a:xfrm>
            <a:off x="9169165" y="466733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79" name="Picture 78"/>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83"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3877557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grpId="0" nodeType="withEffect">
                                  <p:stCondLst>
                                    <p:cond delay="0"/>
                                  </p:stCondLst>
                                  <p:childTnLst>
                                    <p:animMotion origin="layout" path="M -0.04566 1.85185E-6 L 0.96007 1.85185E-6 " pathEditMode="relative" rAng="0" ptsTypes="AA">
                                      <p:cBhvr>
                                        <p:cTn id="6" dur="20000" fill="hold"/>
                                        <p:tgtEl>
                                          <p:spTgt spid="122"/>
                                        </p:tgtEl>
                                        <p:attrNameLst>
                                          <p:attrName>ppt_x</p:attrName>
                                          <p:attrName>ppt_y</p:attrName>
                                        </p:attrNameLst>
                                      </p:cBhvr>
                                      <p:rCtr x="50278" y="0"/>
                                    </p:animMotion>
                                  </p:childTnLst>
                                </p:cTn>
                              </p:par>
                              <p:par>
                                <p:cTn id="7" presetID="0" presetClass="path" presetSubtype="0" fill="hold" grpId="0" nodeType="withEffect">
                                  <p:stCondLst>
                                    <p:cond delay="0"/>
                                  </p:stCondLst>
                                  <p:childTnLst>
                                    <p:animMotion origin="layout" path="M 0.04826 2.59259E-6 L 0.96007 2.59259E-6 " pathEditMode="relative" rAng="0" ptsTypes="AA">
                                      <p:cBhvr>
                                        <p:cTn id="8" dur="20000" fill="hold"/>
                                        <p:tgtEl>
                                          <p:spTgt spid="133"/>
                                        </p:tgtEl>
                                        <p:attrNameLst>
                                          <p:attrName>ppt_x</p:attrName>
                                          <p:attrName>ppt_y</p:attrName>
                                        </p:attrNameLst>
                                      </p:cBhvr>
                                      <p:rCtr x="45590" y="0"/>
                                    </p:animMotion>
                                  </p:childTnLst>
                                </p:cTn>
                              </p:par>
                              <p:par>
                                <p:cTn id="9" presetID="0" presetClass="path" presetSubtype="0" fill="hold" grpId="0" nodeType="withEffect">
                                  <p:stCondLst>
                                    <p:cond delay="0"/>
                                  </p:stCondLst>
                                  <p:childTnLst>
                                    <p:animMotion origin="layout" path="M -0.28073 -0.04352 L 0.82222 -0.04352 " pathEditMode="relative" rAng="0" ptsTypes="AA">
                                      <p:cBhvr>
                                        <p:cTn id="10" dur="20000" fill="hold"/>
                                        <p:tgtEl>
                                          <p:spTgt spid="134"/>
                                        </p:tgtEl>
                                        <p:attrNameLst>
                                          <p:attrName>ppt_x</p:attrName>
                                          <p:attrName>ppt_y</p:attrName>
                                        </p:attrNameLst>
                                      </p:cBhvr>
                                      <p:rCtr x="55156" y="0"/>
                                    </p:animMotion>
                                  </p:childTnLst>
                                </p:cTn>
                              </p:par>
                              <p:par>
                                <p:cTn id="11" presetID="0" presetClass="path" presetSubtype="0" fill="hold" grpId="0" nodeType="withEffect">
                                  <p:stCondLst>
                                    <p:cond delay="0"/>
                                  </p:stCondLst>
                                  <p:childTnLst>
                                    <p:animMotion origin="layout" path="M 0.1559 -3.7037E-7 L 0.96007 -3.7037E-7 " pathEditMode="relative" rAng="0" ptsTypes="AA">
                                      <p:cBhvr>
                                        <p:cTn id="12" dur="20000" fill="hold"/>
                                        <p:tgtEl>
                                          <p:spTgt spid="136"/>
                                        </p:tgtEl>
                                        <p:attrNameLst>
                                          <p:attrName>ppt_x</p:attrName>
                                          <p:attrName>ppt_y</p:attrName>
                                        </p:attrNameLst>
                                      </p:cBhvr>
                                      <p:rCtr x="40208" y="0"/>
                                    </p:animMotion>
                                  </p:childTnLst>
                                </p:cTn>
                              </p:par>
                              <p:par>
                                <p:cTn id="13" presetID="0" presetClass="path" presetSubtype="0" fill="hold" grpId="0" nodeType="withEffect">
                                  <p:stCondLst>
                                    <p:cond delay="0"/>
                                  </p:stCondLst>
                                  <p:childTnLst>
                                    <p:animMotion origin="layout" path="M -0.27031 3.7037E-6 L 0.96007 3.7037E-6 " pathEditMode="relative" rAng="0" ptsTypes="AA">
                                      <p:cBhvr>
                                        <p:cTn id="14" dur="20000" fill="hold"/>
                                        <p:tgtEl>
                                          <p:spTgt spid="137"/>
                                        </p:tgtEl>
                                        <p:attrNameLst>
                                          <p:attrName>ppt_x</p:attrName>
                                          <p:attrName>ppt_y</p:attrName>
                                        </p:attrNameLst>
                                      </p:cBhvr>
                                      <p:rCtr x="61510" y="0"/>
                                    </p:animMotion>
                                  </p:childTnLst>
                                </p:cTn>
                              </p:par>
                              <p:par>
                                <p:cTn id="15" presetID="0" presetClass="path" presetSubtype="0" fill="hold" grpId="0" nodeType="withEffect">
                                  <p:stCondLst>
                                    <p:cond delay="0"/>
                                  </p:stCondLst>
                                  <p:childTnLst>
                                    <p:animMotion origin="layout" path="M -0.04566 1.85185E-6 L 0.96007 1.85185E-6 " pathEditMode="relative" rAng="0" ptsTypes="AA">
                                      <p:cBhvr>
                                        <p:cTn id="16" dur="20000" fill="hold"/>
                                        <p:tgtEl>
                                          <p:spTgt spid="138"/>
                                        </p:tgtEl>
                                        <p:attrNameLst>
                                          <p:attrName>ppt_x</p:attrName>
                                          <p:attrName>ppt_y</p:attrName>
                                        </p:attrNameLst>
                                      </p:cBhvr>
                                      <p:rCtr x="50278" y="0"/>
                                    </p:animMotion>
                                  </p:childTnLst>
                                </p:cTn>
                              </p:par>
                              <p:par>
                                <p:cTn id="17" presetID="0" presetClass="path" presetSubtype="0" fill="hold" grpId="0" nodeType="withEffect">
                                  <p:stCondLst>
                                    <p:cond delay="0"/>
                                  </p:stCondLst>
                                  <p:childTnLst>
                                    <p:animMotion origin="layout" path="M 0.04826 2.59259E-6 L 0.96007 2.59259E-6 " pathEditMode="relative" rAng="0" ptsTypes="AA">
                                      <p:cBhvr>
                                        <p:cTn id="18" dur="20000" fill="hold"/>
                                        <p:tgtEl>
                                          <p:spTgt spid="141"/>
                                        </p:tgtEl>
                                        <p:attrNameLst>
                                          <p:attrName>ppt_x</p:attrName>
                                          <p:attrName>ppt_y</p:attrName>
                                        </p:attrNameLst>
                                      </p:cBhvr>
                                      <p:rCtr x="45590" y="0"/>
                                    </p:animMotion>
                                  </p:childTnLst>
                                </p:cTn>
                              </p:par>
                              <p:par>
                                <p:cTn id="19" presetID="0" presetClass="path" presetSubtype="0" fill="hold" grpId="0" nodeType="withEffect">
                                  <p:stCondLst>
                                    <p:cond delay="0"/>
                                  </p:stCondLst>
                                  <p:childTnLst>
                                    <p:animMotion origin="layout" path="M 0.1559 -3.7037E-7 L 0.96007 -3.7037E-7 " pathEditMode="relative" rAng="0" ptsTypes="AA">
                                      <p:cBhvr>
                                        <p:cTn id="20" dur="20000" fill="hold"/>
                                        <p:tgtEl>
                                          <p:spTgt spid="144"/>
                                        </p:tgtEl>
                                        <p:attrNameLst>
                                          <p:attrName>ppt_x</p:attrName>
                                          <p:attrName>ppt_y</p:attrName>
                                        </p:attrNameLst>
                                      </p:cBhvr>
                                      <p:rCtr x="40208" y="0"/>
                                    </p:animMotion>
                                  </p:childTnLst>
                                </p:cTn>
                              </p:par>
                              <p:par>
                                <p:cTn id="21" presetID="0" presetClass="path" presetSubtype="0" fill="hold" grpId="0" nodeType="withEffect">
                                  <p:stCondLst>
                                    <p:cond delay="0"/>
                                  </p:stCondLst>
                                  <p:childTnLst>
                                    <p:animMotion origin="layout" path="M -0.27031 3.7037E-6 L 0.96007 3.7037E-6 " pathEditMode="relative" rAng="0" ptsTypes="AA">
                                      <p:cBhvr>
                                        <p:cTn id="22" dur="20000" fill="hold"/>
                                        <p:tgtEl>
                                          <p:spTgt spid="145"/>
                                        </p:tgtEl>
                                        <p:attrNameLst>
                                          <p:attrName>ppt_x</p:attrName>
                                          <p:attrName>ppt_y</p:attrName>
                                        </p:attrNameLst>
                                      </p:cBhvr>
                                      <p:rCtr x="61510" y="0"/>
                                    </p:animMotion>
                                  </p:childTnLst>
                                </p:cTn>
                              </p:par>
                              <p:par>
                                <p:cTn id="23" presetID="0" presetClass="path" presetSubtype="0" fill="hold" grpId="0" nodeType="withEffect">
                                  <p:stCondLst>
                                    <p:cond delay="0"/>
                                  </p:stCondLst>
                                  <p:childTnLst>
                                    <p:animMotion origin="layout" path="M -0.14288 -2.96296E-6 L 0.96007 -2.96296E-6 " pathEditMode="relative" rAng="0" ptsTypes="AA">
                                      <p:cBhvr>
                                        <p:cTn id="24" dur="20000" fill="hold"/>
                                        <p:tgtEl>
                                          <p:spTgt spid="150"/>
                                        </p:tgtEl>
                                        <p:attrNameLst>
                                          <p:attrName>ppt_x</p:attrName>
                                          <p:attrName>ppt_y</p:attrName>
                                        </p:attrNameLst>
                                      </p:cBhvr>
                                      <p:rCtr x="55139" y="0"/>
                                    </p:animMotion>
                                  </p:childTnLst>
                                </p:cTn>
                              </p:par>
                              <p:par>
                                <p:cTn id="25" presetID="0" presetClass="path" presetSubtype="0" fill="hold" grpId="0" nodeType="withEffect">
                                  <p:stCondLst>
                                    <p:cond delay="0"/>
                                  </p:stCondLst>
                                  <p:childTnLst>
                                    <p:animMotion origin="layout" path="M -0.26615 -4.44444E-6 L 0.96007 -4.44444E-6 " pathEditMode="relative" rAng="0" ptsTypes="AA">
                                      <p:cBhvr>
                                        <p:cTn id="26" dur="20000" fill="hold"/>
                                        <p:tgtEl>
                                          <p:spTgt spid="151"/>
                                        </p:tgtEl>
                                        <p:attrNameLst>
                                          <p:attrName>ppt_x</p:attrName>
                                          <p:attrName>ppt_y</p:attrName>
                                        </p:attrNameLst>
                                      </p:cBhvr>
                                      <p:rCtr x="61302" y="0"/>
                                    </p:animMotion>
                                  </p:childTnLst>
                                </p:cTn>
                              </p:par>
                              <p:par>
                                <p:cTn id="27" presetID="0" presetClass="path" presetSubtype="0" fill="hold" grpId="0" nodeType="withEffect">
                                  <p:stCondLst>
                                    <p:cond delay="0"/>
                                  </p:stCondLst>
                                  <p:childTnLst>
                                    <p:animMotion origin="layout" path="M 0.1559 -3.7037E-7 L 0.96007 -3.7037E-7 " pathEditMode="relative" rAng="0" ptsTypes="AA">
                                      <p:cBhvr>
                                        <p:cTn id="28" dur="20000" fill="hold"/>
                                        <p:tgtEl>
                                          <p:spTgt spid="152"/>
                                        </p:tgtEl>
                                        <p:attrNameLst>
                                          <p:attrName>ppt_x</p:attrName>
                                          <p:attrName>ppt_y</p:attrName>
                                        </p:attrNameLst>
                                      </p:cBhvr>
                                      <p:rCtr x="40208" y="0"/>
                                    </p:animMotion>
                                  </p:childTnLst>
                                </p:cTn>
                              </p:par>
                              <p:par>
                                <p:cTn id="29" presetID="0" presetClass="path" presetSubtype="0" fill="hold" grpId="0" nodeType="withEffect">
                                  <p:stCondLst>
                                    <p:cond delay="0"/>
                                  </p:stCondLst>
                                  <p:childTnLst>
                                    <p:animMotion origin="layout" path="M -0.27031 3.7037E-6 L 0.96007 3.7037E-6 " pathEditMode="relative" rAng="0" ptsTypes="AA">
                                      <p:cBhvr>
                                        <p:cTn id="30" dur="20000" fill="hold"/>
                                        <p:tgtEl>
                                          <p:spTgt spid="153"/>
                                        </p:tgtEl>
                                        <p:attrNameLst>
                                          <p:attrName>ppt_x</p:attrName>
                                          <p:attrName>ppt_y</p:attrName>
                                        </p:attrNameLst>
                                      </p:cBhvr>
                                      <p:rCtr x="61510" y="0"/>
                                    </p:animMotion>
                                  </p:childTnLst>
                                </p:cTn>
                              </p:par>
                              <p:par>
                                <p:cTn id="31" presetID="0" presetClass="path" presetSubtype="0" fill="hold" grpId="0" nodeType="withEffect">
                                  <p:stCondLst>
                                    <p:cond delay="0"/>
                                  </p:stCondLst>
                                  <p:childTnLst>
                                    <p:animMotion origin="layout" path="M -0.04566 1.85185E-6 L 0.96007 1.85185E-6 " pathEditMode="relative" rAng="0" ptsTypes="AA">
                                      <p:cBhvr>
                                        <p:cTn id="32" dur="20000" fill="hold"/>
                                        <p:tgtEl>
                                          <p:spTgt spid="154"/>
                                        </p:tgtEl>
                                        <p:attrNameLst>
                                          <p:attrName>ppt_x</p:attrName>
                                          <p:attrName>ppt_y</p:attrName>
                                        </p:attrNameLst>
                                      </p:cBhvr>
                                      <p:rCtr x="50278" y="0"/>
                                    </p:animMotion>
                                  </p:childTnLst>
                                </p:cTn>
                              </p:par>
                              <p:par>
                                <p:cTn id="33" presetID="0" presetClass="path" presetSubtype="0" fill="hold" grpId="0" nodeType="withEffect">
                                  <p:stCondLst>
                                    <p:cond delay="0"/>
                                  </p:stCondLst>
                                  <p:childTnLst>
                                    <p:animMotion origin="layout" path="M 0.04826 2.59259E-6 L 0.96007 2.59259E-6 " pathEditMode="relative" rAng="0" ptsTypes="AA">
                                      <p:cBhvr>
                                        <p:cTn id="34" dur="20000" fill="hold"/>
                                        <p:tgtEl>
                                          <p:spTgt spid="157"/>
                                        </p:tgtEl>
                                        <p:attrNameLst>
                                          <p:attrName>ppt_x</p:attrName>
                                          <p:attrName>ppt_y</p:attrName>
                                        </p:attrNameLst>
                                      </p:cBhvr>
                                      <p:rCtr x="45590" y="0"/>
                                    </p:animMotion>
                                  </p:childTnLst>
                                </p:cTn>
                              </p:par>
                              <p:par>
                                <p:cTn id="35" presetID="0" presetClass="path" presetSubtype="0" fill="hold" grpId="0" nodeType="withEffect">
                                  <p:stCondLst>
                                    <p:cond delay="0"/>
                                  </p:stCondLst>
                                  <p:childTnLst>
                                    <p:animMotion origin="layout" path="M -0.14288 -2.96296E-6 L 0.96007 -2.96296E-6 " pathEditMode="relative" rAng="0" ptsTypes="AA">
                                      <p:cBhvr>
                                        <p:cTn id="36" dur="20000" fill="hold"/>
                                        <p:tgtEl>
                                          <p:spTgt spid="166"/>
                                        </p:tgtEl>
                                        <p:attrNameLst>
                                          <p:attrName>ppt_x</p:attrName>
                                          <p:attrName>ppt_y</p:attrName>
                                        </p:attrNameLst>
                                      </p:cBhvr>
                                      <p:rCtr x="55139" y="0"/>
                                    </p:animMotion>
                                  </p:childTnLst>
                                </p:cTn>
                              </p:par>
                              <p:par>
                                <p:cTn id="37" presetID="0" presetClass="path" presetSubtype="0" fill="hold" grpId="0" nodeType="withEffect">
                                  <p:stCondLst>
                                    <p:cond delay="0"/>
                                  </p:stCondLst>
                                  <p:childTnLst>
                                    <p:animMotion origin="layout" path="M -0.04566 1.85185E-6 L 0.96007 1.85185E-6 " pathEditMode="relative" rAng="0" ptsTypes="AA">
                                      <p:cBhvr>
                                        <p:cTn id="38" dur="20000" fill="hold"/>
                                        <p:tgtEl>
                                          <p:spTgt spid="170"/>
                                        </p:tgtEl>
                                        <p:attrNameLst>
                                          <p:attrName>ppt_x</p:attrName>
                                          <p:attrName>ppt_y</p:attrName>
                                        </p:attrNameLst>
                                      </p:cBhvr>
                                      <p:rCtr x="50278" y="0"/>
                                    </p:animMotion>
                                  </p:childTnLst>
                                </p:cTn>
                              </p:par>
                              <p:par>
                                <p:cTn id="39" presetID="0" presetClass="path" presetSubtype="0" fill="hold" grpId="0" nodeType="withEffect">
                                  <p:stCondLst>
                                    <p:cond delay="0"/>
                                  </p:stCondLst>
                                  <p:childTnLst>
                                    <p:animMotion origin="layout" path="M 0.08437 1.85185E-6 L 0.96007 1.85185E-6 " pathEditMode="relative" rAng="0" ptsTypes="AA">
                                      <p:cBhvr>
                                        <p:cTn id="40" dur="20000" fill="hold"/>
                                        <p:tgtEl>
                                          <p:spTgt spid="172"/>
                                        </p:tgtEl>
                                        <p:attrNameLst>
                                          <p:attrName>ppt_x</p:attrName>
                                          <p:attrName>ppt_y</p:attrName>
                                        </p:attrNameLst>
                                      </p:cBhvr>
                                      <p:rCtr x="43785" y="0"/>
                                    </p:animMotion>
                                  </p:childTnLst>
                                </p:cTn>
                              </p:par>
                              <p:par>
                                <p:cTn id="41" presetID="0" presetClass="path" presetSubtype="0" fill="hold" grpId="0" nodeType="withEffect">
                                  <p:stCondLst>
                                    <p:cond delay="0"/>
                                  </p:stCondLst>
                                  <p:childTnLst>
                                    <p:animMotion origin="layout" path="M -0.14288 -2.96296E-6 L 0.96007 -2.96296E-6 " pathEditMode="relative" rAng="0" ptsTypes="AA">
                                      <p:cBhvr>
                                        <p:cTn id="42" dur="20000" fill="hold"/>
                                        <p:tgtEl>
                                          <p:spTgt spid="174"/>
                                        </p:tgtEl>
                                        <p:attrNameLst>
                                          <p:attrName>ppt_x</p:attrName>
                                          <p:attrName>ppt_y</p:attrName>
                                        </p:attrNameLst>
                                      </p:cBhvr>
                                      <p:rCtr x="55139" y="0"/>
                                    </p:animMotion>
                                  </p:childTnLst>
                                </p:cTn>
                              </p:par>
                              <p:par>
                                <p:cTn id="43" presetID="0" presetClass="path" presetSubtype="0" fill="hold" grpId="0" nodeType="withEffect">
                                  <p:stCondLst>
                                    <p:cond delay="0"/>
                                  </p:stCondLst>
                                  <p:childTnLst>
                                    <p:animMotion origin="layout" path="M -0.26615 -4.44444E-6 L 0.96007 -4.44444E-6 " pathEditMode="relative" rAng="0" ptsTypes="AA">
                                      <p:cBhvr>
                                        <p:cTn id="44" dur="20000" fill="hold"/>
                                        <p:tgtEl>
                                          <p:spTgt spid="175"/>
                                        </p:tgtEl>
                                        <p:attrNameLst>
                                          <p:attrName>ppt_x</p:attrName>
                                          <p:attrName>ppt_y</p:attrName>
                                        </p:attrNameLst>
                                      </p:cBhvr>
                                      <p:rCtr x="61302" y="0"/>
                                    </p:animMotion>
                                  </p:childTnLst>
                                </p:cTn>
                              </p:par>
                              <p:par>
                                <p:cTn id="45" presetID="0" presetClass="path" presetSubtype="0" fill="hold" grpId="0" nodeType="withEffect">
                                  <p:stCondLst>
                                    <p:cond delay="0"/>
                                  </p:stCondLst>
                                  <p:childTnLst>
                                    <p:animMotion origin="layout" path="M -0.04566 1.85185E-6 L 0.96007 1.85185E-6 " pathEditMode="relative" rAng="0" ptsTypes="AA">
                                      <p:cBhvr>
                                        <p:cTn id="46" dur="20000" fill="hold"/>
                                        <p:tgtEl>
                                          <p:spTgt spid="178"/>
                                        </p:tgtEl>
                                        <p:attrNameLst>
                                          <p:attrName>ppt_x</p:attrName>
                                          <p:attrName>ppt_y</p:attrName>
                                        </p:attrNameLst>
                                      </p:cBhvr>
                                      <p:rCtr x="50278" y="0"/>
                                    </p:animMotion>
                                  </p:childTnLst>
                                </p:cTn>
                              </p:par>
                              <p:par>
                                <p:cTn id="47" presetID="0" presetClass="path" presetSubtype="0" fill="hold" grpId="0" nodeType="withEffect">
                                  <p:stCondLst>
                                    <p:cond delay="0"/>
                                  </p:stCondLst>
                                  <p:childTnLst>
                                    <p:animMotion origin="layout" path="M -0.37396 3.33333E-6 L 0.96007 3.33333E-6 " pathEditMode="relative" rAng="0" ptsTypes="AA">
                                      <p:cBhvr>
                                        <p:cTn id="48" dur="20000" fill="hold"/>
                                        <p:tgtEl>
                                          <p:spTgt spid="179"/>
                                        </p:tgtEl>
                                        <p:attrNameLst>
                                          <p:attrName>ppt_x</p:attrName>
                                          <p:attrName>ppt_y</p:attrName>
                                        </p:attrNameLst>
                                      </p:cBhvr>
                                      <p:rCtr x="66701" y="0"/>
                                    </p:animMotion>
                                  </p:childTnLst>
                                </p:cTn>
                              </p:par>
                              <p:par>
                                <p:cTn id="49" presetID="0" presetClass="path" presetSubtype="0" fill="hold" grpId="0" nodeType="withEffect">
                                  <p:stCondLst>
                                    <p:cond delay="0"/>
                                  </p:stCondLst>
                                  <p:childTnLst>
                                    <p:animMotion origin="layout" path="M 0.08437 1.85185E-6 L 0.96007 1.85185E-6 " pathEditMode="relative" rAng="0" ptsTypes="AA">
                                      <p:cBhvr>
                                        <p:cTn id="50" dur="20000" fill="hold"/>
                                        <p:tgtEl>
                                          <p:spTgt spid="180"/>
                                        </p:tgtEl>
                                        <p:attrNameLst>
                                          <p:attrName>ppt_x</p:attrName>
                                          <p:attrName>ppt_y</p:attrName>
                                        </p:attrNameLst>
                                      </p:cBhvr>
                                      <p:rCtr x="43785" y="0"/>
                                    </p:animMotion>
                                  </p:childTnLst>
                                </p:cTn>
                              </p:par>
                              <p:par>
                                <p:cTn id="51" presetID="0" presetClass="path" presetSubtype="0" fill="hold" grpId="0" nodeType="withEffect">
                                  <p:stCondLst>
                                    <p:cond delay="0"/>
                                  </p:stCondLst>
                                  <p:childTnLst>
                                    <p:animMotion origin="layout" path="M -0.14288 -2.96296E-6 L 0.96007 -2.96296E-6 " pathEditMode="relative" rAng="0" ptsTypes="AA">
                                      <p:cBhvr>
                                        <p:cTn id="52" dur="20000" fill="hold"/>
                                        <p:tgtEl>
                                          <p:spTgt spid="182"/>
                                        </p:tgtEl>
                                        <p:attrNameLst>
                                          <p:attrName>ppt_x</p:attrName>
                                          <p:attrName>ppt_y</p:attrName>
                                        </p:attrNameLst>
                                      </p:cBhvr>
                                      <p:rCtr x="55139" y="0"/>
                                    </p:animMotion>
                                  </p:childTnLst>
                                </p:cTn>
                              </p:par>
                              <p:par>
                                <p:cTn id="53" presetID="0" presetClass="path" presetSubtype="0" fill="hold" grpId="0" nodeType="withEffect">
                                  <p:stCondLst>
                                    <p:cond delay="0"/>
                                  </p:stCondLst>
                                  <p:childTnLst>
                                    <p:animMotion origin="layout" path="M 0.08437 1.85185E-6 L 0.96007 1.85185E-6 " pathEditMode="relative" rAng="0" ptsTypes="AA">
                                      <p:cBhvr>
                                        <p:cTn id="54" dur="20000" fill="hold"/>
                                        <p:tgtEl>
                                          <p:spTgt spid="188"/>
                                        </p:tgtEl>
                                        <p:attrNameLst>
                                          <p:attrName>ppt_x</p:attrName>
                                          <p:attrName>ppt_y</p:attrName>
                                        </p:attrNameLst>
                                      </p:cBhvr>
                                      <p:rCtr x="43785" y="0"/>
                                    </p:animMotion>
                                  </p:childTnLst>
                                </p:cTn>
                              </p:par>
                              <p:par>
                                <p:cTn id="55" presetID="0" presetClass="path" presetSubtype="0" fill="hold" grpId="0" nodeType="withEffect">
                                  <p:stCondLst>
                                    <p:cond delay="0"/>
                                  </p:stCondLst>
                                  <p:childTnLst>
                                    <p:animMotion origin="layout" path="M -0.14288 -2.96296E-6 L 0.96007 -2.96296E-6 " pathEditMode="relative" rAng="0" ptsTypes="AA">
                                      <p:cBhvr>
                                        <p:cTn id="56" dur="20000" fill="hold"/>
                                        <p:tgtEl>
                                          <p:spTgt spid="190"/>
                                        </p:tgtEl>
                                        <p:attrNameLst>
                                          <p:attrName>ppt_x</p:attrName>
                                          <p:attrName>ppt_y</p:attrName>
                                        </p:attrNameLst>
                                      </p:cBhvr>
                                      <p:rCtr x="55139" y="0"/>
                                    </p:animMotion>
                                  </p:childTnLst>
                                </p:cTn>
                              </p:par>
                              <p:par>
                                <p:cTn id="57" presetID="0" presetClass="path" presetSubtype="0" fill="hold" grpId="0" nodeType="withEffect">
                                  <p:stCondLst>
                                    <p:cond delay="0"/>
                                  </p:stCondLst>
                                  <p:childTnLst>
                                    <p:animMotion origin="layout" path="M 0.1559 -3.7037E-7 L 0.96007 -3.7037E-7 " pathEditMode="relative" rAng="0" ptsTypes="AA">
                                      <p:cBhvr>
                                        <p:cTn id="58" dur="20000" fill="hold"/>
                                        <p:tgtEl>
                                          <p:spTgt spid="192"/>
                                        </p:tgtEl>
                                        <p:attrNameLst>
                                          <p:attrName>ppt_x</p:attrName>
                                          <p:attrName>ppt_y</p:attrName>
                                        </p:attrNameLst>
                                      </p:cBhvr>
                                      <p:rCtr x="40208" y="0"/>
                                    </p:animMotion>
                                  </p:childTnLst>
                                </p:cTn>
                              </p:par>
                              <p:par>
                                <p:cTn id="59" presetID="0" presetClass="path" presetSubtype="0" fill="hold" grpId="0" nodeType="withEffect">
                                  <p:stCondLst>
                                    <p:cond delay="0"/>
                                  </p:stCondLst>
                                  <p:childTnLst>
                                    <p:animMotion origin="layout" path="M -0.04566 1.85185E-6 L 0.96007 1.85185E-6 " pathEditMode="relative" rAng="0" ptsTypes="AA">
                                      <p:cBhvr>
                                        <p:cTn id="60" dur="20000" fill="hold"/>
                                        <p:tgtEl>
                                          <p:spTgt spid="194"/>
                                        </p:tgtEl>
                                        <p:attrNameLst>
                                          <p:attrName>ppt_x</p:attrName>
                                          <p:attrName>ppt_y</p:attrName>
                                        </p:attrNameLst>
                                      </p:cBhvr>
                                      <p:rCtr x="50278" y="0"/>
                                    </p:animMotion>
                                  </p:childTnLst>
                                </p:cTn>
                              </p:par>
                              <p:par>
                                <p:cTn id="61" presetID="0" presetClass="path" presetSubtype="0" fill="hold" grpId="0" nodeType="withEffect">
                                  <p:stCondLst>
                                    <p:cond delay="0"/>
                                  </p:stCondLst>
                                  <p:childTnLst>
                                    <p:animMotion origin="layout" path="M -0.14288 -2.96296E-6 L 0.96007 -2.96296E-6 " pathEditMode="relative" rAng="0" ptsTypes="AA">
                                      <p:cBhvr>
                                        <p:cTn id="62" dur="20000" fill="hold"/>
                                        <p:tgtEl>
                                          <p:spTgt spid="198"/>
                                        </p:tgtEl>
                                        <p:attrNameLst>
                                          <p:attrName>ppt_x</p:attrName>
                                          <p:attrName>ppt_y</p:attrName>
                                        </p:attrNameLst>
                                      </p:cBhvr>
                                      <p:rCtr x="55139" y="0"/>
                                    </p:animMotion>
                                  </p:childTnLst>
                                </p:cTn>
                              </p:par>
                              <p:par>
                                <p:cTn id="63" presetID="0" presetClass="path" presetSubtype="0" fill="hold" grpId="0" nodeType="withEffect">
                                  <p:stCondLst>
                                    <p:cond delay="0"/>
                                  </p:stCondLst>
                                  <p:childTnLst>
                                    <p:animMotion origin="layout" path="M -0.26615 -4.44444E-6 L 0.96007 -4.44444E-6 " pathEditMode="relative" rAng="0" ptsTypes="AA">
                                      <p:cBhvr>
                                        <p:cTn id="64" dur="20000" fill="hold"/>
                                        <p:tgtEl>
                                          <p:spTgt spid="199"/>
                                        </p:tgtEl>
                                        <p:attrNameLst>
                                          <p:attrName>ppt_x</p:attrName>
                                          <p:attrName>ppt_y</p:attrName>
                                        </p:attrNameLst>
                                      </p:cBhvr>
                                      <p:rCtr x="61302" y="0"/>
                                    </p:animMotion>
                                  </p:childTnLst>
                                </p:cTn>
                              </p:par>
                              <p:par>
                                <p:cTn id="65" presetID="0" presetClass="path" presetSubtype="0" fill="hold" grpId="0" nodeType="withEffect">
                                  <p:stCondLst>
                                    <p:cond delay="0"/>
                                  </p:stCondLst>
                                  <p:childTnLst>
                                    <p:animMotion origin="layout" path="M 0.1559 -3.7037E-7 L 0.96007 -3.7037E-7 " pathEditMode="relative" rAng="0" ptsTypes="AA">
                                      <p:cBhvr>
                                        <p:cTn id="66" dur="20000" fill="hold"/>
                                        <p:tgtEl>
                                          <p:spTgt spid="200"/>
                                        </p:tgtEl>
                                        <p:attrNameLst>
                                          <p:attrName>ppt_x</p:attrName>
                                          <p:attrName>ppt_y</p:attrName>
                                        </p:attrNameLst>
                                      </p:cBhvr>
                                      <p:rCtr x="40208" y="0"/>
                                    </p:animMotion>
                                  </p:childTnLst>
                                </p:cTn>
                              </p:par>
                              <p:par>
                                <p:cTn id="67" presetID="0" presetClass="path" presetSubtype="0" fill="hold" grpId="0" nodeType="withEffect">
                                  <p:stCondLst>
                                    <p:cond delay="0"/>
                                  </p:stCondLst>
                                  <p:childTnLst>
                                    <p:animMotion origin="layout" path="M -0.04566 1.85185E-6 L 0.96007 1.85185E-6 " pathEditMode="relative" rAng="0" ptsTypes="AA">
                                      <p:cBhvr>
                                        <p:cTn id="68" dur="20000" fill="hold"/>
                                        <p:tgtEl>
                                          <p:spTgt spid="202"/>
                                        </p:tgtEl>
                                        <p:attrNameLst>
                                          <p:attrName>ppt_x</p:attrName>
                                          <p:attrName>ppt_y</p:attrName>
                                        </p:attrNameLst>
                                      </p:cBhvr>
                                      <p:rCtr x="50278" y="0"/>
                                    </p:animMotion>
                                  </p:childTnLst>
                                </p:cTn>
                              </p:par>
                              <p:par>
                                <p:cTn id="69" presetID="0" presetClass="path" presetSubtype="0" fill="hold" grpId="0" nodeType="withEffect">
                                  <p:stCondLst>
                                    <p:cond delay="0"/>
                                  </p:stCondLst>
                                  <p:childTnLst>
                                    <p:animMotion origin="layout" path="M -0.37396 3.33333E-6 L 0.96007 3.33333E-6 " pathEditMode="relative" rAng="0" ptsTypes="AA">
                                      <p:cBhvr>
                                        <p:cTn id="70" dur="20000" fill="hold"/>
                                        <p:tgtEl>
                                          <p:spTgt spid="203"/>
                                        </p:tgtEl>
                                        <p:attrNameLst>
                                          <p:attrName>ppt_x</p:attrName>
                                          <p:attrName>ppt_y</p:attrName>
                                        </p:attrNameLst>
                                      </p:cBhvr>
                                      <p:rCtr x="66701" y="0"/>
                                    </p:animMotion>
                                  </p:childTnLst>
                                </p:cTn>
                              </p:par>
                              <p:par>
                                <p:cTn id="71" presetID="0" presetClass="path" presetSubtype="0" fill="hold" grpId="0" nodeType="withEffect">
                                  <p:stCondLst>
                                    <p:cond delay="0"/>
                                  </p:stCondLst>
                                  <p:childTnLst>
                                    <p:animMotion origin="layout" path="M 0.08437 1.85185E-6 L 0.96007 1.85185E-6 " pathEditMode="relative" rAng="0" ptsTypes="AA">
                                      <p:cBhvr>
                                        <p:cTn id="72" dur="20000" fill="hold"/>
                                        <p:tgtEl>
                                          <p:spTgt spid="204"/>
                                        </p:tgtEl>
                                        <p:attrNameLst>
                                          <p:attrName>ppt_x</p:attrName>
                                          <p:attrName>ppt_y</p:attrName>
                                        </p:attrNameLst>
                                      </p:cBhvr>
                                      <p:rCtr x="43785" y="0"/>
                                    </p:animMotion>
                                  </p:childTnLst>
                                </p:cTn>
                              </p:par>
                              <p:par>
                                <p:cTn id="73" presetID="0" presetClass="path" presetSubtype="0" fill="hold" grpId="0" nodeType="withEffect">
                                  <p:stCondLst>
                                    <p:cond delay="0"/>
                                  </p:stCondLst>
                                  <p:childTnLst>
                                    <p:animMotion origin="layout" path="M -0.14288 -2.96296E-6 L 0.96007 -2.96296E-6 " pathEditMode="relative" rAng="0" ptsTypes="AA">
                                      <p:cBhvr>
                                        <p:cTn id="74" dur="20000" fill="hold"/>
                                        <p:tgtEl>
                                          <p:spTgt spid="206"/>
                                        </p:tgtEl>
                                        <p:attrNameLst>
                                          <p:attrName>ppt_x</p:attrName>
                                          <p:attrName>ppt_y</p:attrName>
                                        </p:attrNameLst>
                                      </p:cBhvr>
                                      <p:rCtr x="55139" y="0"/>
                                    </p:animMotion>
                                  </p:childTnLst>
                                </p:cTn>
                              </p:par>
                              <p:par>
                                <p:cTn id="75" presetID="0" presetClass="path" presetSubtype="0" fill="hold" grpId="0" nodeType="withEffect">
                                  <p:stCondLst>
                                    <p:cond delay="0"/>
                                  </p:stCondLst>
                                  <p:childTnLst>
                                    <p:animMotion origin="layout" path="M 0.1559 -3.7037E-7 L 0.96007 -3.7037E-7 " pathEditMode="relative" rAng="0" ptsTypes="AA">
                                      <p:cBhvr>
                                        <p:cTn id="76" dur="20000" fill="hold"/>
                                        <p:tgtEl>
                                          <p:spTgt spid="208"/>
                                        </p:tgtEl>
                                        <p:attrNameLst>
                                          <p:attrName>ppt_x</p:attrName>
                                          <p:attrName>ppt_y</p:attrName>
                                        </p:attrNameLst>
                                      </p:cBhvr>
                                      <p:rCtr x="40208" y="0"/>
                                    </p:animMotion>
                                  </p:childTnLst>
                                </p:cTn>
                              </p:par>
                              <p:par>
                                <p:cTn id="77" presetID="0" presetClass="path" presetSubtype="0" fill="hold" grpId="0" nodeType="withEffect">
                                  <p:stCondLst>
                                    <p:cond delay="0"/>
                                  </p:stCondLst>
                                  <p:childTnLst>
                                    <p:animMotion origin="layout" path="M -0.04566 1.85185E-6 L 0.96007 1.85185E-6 " pathEditMode="relative" rAng="0" ptsTypes="AA">
                                      <p:cBhvr>
                                        <p:cTn id="78" dur="20000" fill="hold"/>
                                        <p:tgtEl>
                                          <p:spTgt spid="210"/>
                                        </p:tgtEl>
                                        <p:attrNameLst>
                                          <p:attrName>ppt_x</p:attrName>
                                          <p:attrName>ppt_y</p:attrName>
                                        </p:attrNameLst>
                                      </p:cBhvr>
                                      <p:rCtr x="50278" y="0"/>
                                    </p:animMotion>
                                  </p:childTnLst>
                                </p:cTn>
                              </p:par>
                              <p:par>
                                <p:cTn id="79" presetID="0" presetClass="path" presetSubtype="0" fill="hold" grpId="0" nodeType="withEffect">
                                  <p:stCondLst>
                                    <p:cond delay="0"/>
                                  </p:stCondLst>
                                  <p:childTnLst>
                                    <p:animMotion origin="layout" path="M -0.14288 -2.96296E-6 L 0.96007 -2.96296E-6 " pathEditMode="relative" rAng="0" ptsTypes="AA">
                                      <p:cBhvr>
                                        <p:cTn id="80" dur="20000" fill="hold"/>
                                        <p:tgtEl>
                                          <p:spTgt spid="214"/>
                                        </p:tgtEl>
                                        <p:attrNameLst>
                                          <p:attrName>ppt_x</p:attrName>
                                          <p:attrName>ppt_y</p:attrName>
                                        </p:attrNameLst>
                                      </p:cBhvr>
                                      <p:rCtr x="55139" y="0"/>
                                    </p:animMotion>
                                  </p:childTnLst>
                                </p:cTn>
                              </p:par>
                              <p:par>
                                <p:cTn id="81" presetID="0" presetClass="path" presetSubtype="0" fill="hold" grpId="0" nodeType="withEffect">
                                  <p:stCondLst>
                                    <p:cond delay="0"/>
                                  </p:stCondLst>
                                  <p:childTnLst>
                                    <p:animMotion origin="layout" path="M -0.26615 -4.44444E-6 L 0.96007 -4.44444E-6 " pathEditMode="relative" rAng="0" ptsTypes="AA">
                                      <p:cBhvr>
                                        <p:cTn id="82" dur="20000" fill="hold"/>
                                        <p:tgtEl>
                                          <p:spTgt spid="215"/>
                                        </p:tgtEl>
                                        <p:attrNameLst>
                                          <p:attrName>ppt_x</p:attrName>
                                          <p:attrName>ppt_y</p:attrName>
                                        </p:attrNameLst>
                                      </p:cBhvr>
                                      <p:rCtr x="61302" y="0"/>
                                    </p:animMotion>
                                  </p:childTnLst>
                                </p:cTn>
                              </p:par>
                              <p:par>
                                <p:cTn id="83" presetID="0" presetClass="path" presetSubtype="0" fill="hold" grpId="0" nodeType="withEffect">
                                  <p:stCondLst>
                                    <p:cond delay="0"/>
                                  </p:stCondLst>
                                  <p:childTnLst>
                                    <p:animMotion origin="layout" path="M -0.04566 1.85185E-6 L 0.96007 1.85185E-6 " pathEditMode="relative" rAng="0" ptsTypes="AA">
                                      <p:cBhvr>
                                        <p:cTn id="84" dur="20000" fill="hold"/>
                                        <p:tgtEl>
                                          <p:spTgt spid="218"/>
                                        </p:tgtEl>
                                        <p:attrNameLst>
                                          <p:attrName>ppt_x</p:attrName>
                                          <p:attrName>ppt_y</p:attrName>
                                        </p:attrNameLst>
                                      </p:cBhvr>
                                      <p:rCtr x="50278" y="0"/>
                                    </p:animMotion>
                                  </p:childTnLst>
                                </p:cTn>
                              </p:par>
                              <p:par>
                                <p:cTn id="85" presetID="0" presetClass="path" presetSubtype="0" fill="hold" grpId="0" nodeType="withEffect">
                                  <p:stCondLst>
                                    <p:cond delay="0"/>
                                  </p:stCondLst>
                                  <p:childTnLst>
                                    <p:animMotion origin="layout" path="M 0.08437 1.85185E-6 L 0.96007 1.85185E-6 " pathEditMode="relative" rAng="0" ptsTypes="AA">
                                      <p:cBhvr>
                                        <p:cTn id="86" dur="20000" fill="hold"/>
                                        <p:tgtEl>
                                          <p:spTgt spid="220"/>
                                        </p:tgtEl>
                                        <p:attrNameLst>
                                          <p:attrName>ppt_x</p:attrName>
                                          <p:attrName>ppt_y</p:attrName>
                                        </p:attrNameLst>
                                      </p:cBhvr>
                                      <p:rCtr x="43785" y="0"/>
                                    </p:animMotion>
                                  </p:childTnLst>
                                </p:cTn>
                              </p:par>
                              <p:par>
                                <p:cTn id="87" presetID="0" presetClass="path" presetSubtype="0" fill="hold" grpId="0" nodeType="withEffect">
                                  <p:stCondLst>
                                    <p:cond delay="0"/>
                                  </p:stCondLst>
                                  <p:childTnLst>
                                    <p:animMotion origin="layout" path="M -0.28073 -0.04352 L 0.82222 -0.04352 " pathEditMode="relative" rAng="0" ptsTypes="AA">
                                      <p:cBhvr>
                                        <p:cTn id="88" dur="20000" fill="hold"/>
                                        <p:tgtEl>
                                          <p:spTgt spid="230"/>
                                        </p:tgtEl>
                                        <p:attrNameLst>
                                          <p:attrName>ppt_x</p:attrName>
                                          <p:attrName>ppt_y</p:attrName>
                                        </p:attrNameLst>
                                      </p:cBhvr>
                                      <p:rCtr x="55156" y="0"/>
                                    </p:animMotion>
                                  </p:childTnLst>
                                </p:cTn>
                              </p:par>
                              <p:par>
                                <p:cTn id="89" presetID="0" presetClass="path" presetSubtype="0" fill="hold" grpId="0" nodeType="withEffect">
                                  <p:stCondLst>
                                    <p:cond delay="0"/>
                                  </p:stCondLst>
                                  <p:childTnLst>
                                    <p:animMotion origin="layout" path="M -0.14288 -2.96296E-6 L 0.96007 -2.96296E-6 " pathEditMode="relative" rAng="0" ptsTypes="AA">
                                      <p:cBhvr>
                                        <p:cTn id="90" dur="20000" fill="hold"/>
                                        <p:tgtEl>
                                          <p:spTgt spid="238"/>
                                        </p:tgtEl>
                                        <p:attrNameLst>
                                          <p:attrName>ppt_x</p:attrName>
                                          <p:attrName>ppt_y</p:attrName>
                                        </p:attrNameLst>
                                      </p:cBhvr>
                                      <p:rCtr x="55139" y="0"/>
                                    </p:animMotion>
                                  </p:childTnLst>
                                </p:cTn>
                              </p:par>
                              <p:par>
                                <p:cTn id="91" presetID="0" presetClass="path" presetSubtype="0" fill="hold" grpId="0" nodeType="withEffect">
                                  <p:stCondLst>
                                    <p:cond delay="0"/>
                                  </p:stCondLst>
                                  <p:childTnLst>
                                    <p:animMotion origin="layout" path="M -0.37396 3.33333E-6 L 0.96007 3.33333E-6 " pathEditMode="relative" rAng="0" ptsTypes="AA">
                                      <p:cBhvr>
                                        <p:cTn id="92" dur="20000" fill="hold"/>
                                        <p:tgtEl>
                                          <p:spTgt spid="243"/>
                                        </p:tgtEl>
                                        <p:attrNameLst>
                                          <p:attrName>ppt_x</p:attrName>
                                          <p:attrName>ppt_y</p:attrName>
                                        </p:attrNameLst>
                                      </p:cBhvr>
                                      <p:rCtr x="66701" y="0"/>
                                    </p:animMotion>
                                  </p:childTnLst>
                                </p:cTn>
                              </p:par>
                              <p:par>
                                <p:cTn id="93" presetID="0" presetClass="path" presetSubtype="0" fill="hold" grpId="0" nodeType="withEffect">
                                  <p:stCondLst>
                                    <p:cond delay="0"/>
                                  </p:stCondLst>
                                  <p:childTnLst>
                                    <p:animMotion origin="layout" path="M 0.1559 -3.7037E-7 L 0.96007 -3.7037E-7 " pathEditMode="relative" rAng="0" ptsTypes="AA">
                                      <p:cBhvr>
                                        <p:cTn id="94" dur="20000" fill="hold"/>
                                        <p:tgtEl>
                                          <p:spTgt spid="248"/>
                                        </p:tgtEl>
                                        <p:attrNameLst>
                                          <p:attrName>ppt_x</p:attrName>
                                          <p:attrName>ppt_y</p:attrName>
                                        </p:attrNameLst>
                                      </p:cBhvr>
                                      <p:rCtr x="40208" y="0"/>
                                    </p:animMotion>
                                  </p:childTnLst>
                                </p:cTn>
                              </p:par>
                              <p:par>
                                <p:cTn id="95" presetID="0" presetClass="path" presetSubtype="0" fill="hold" grpId="0" nodeType="withEffect">
                                  <p:stCondLst>
                                    <p:cond delay="0"/>
                                  </p:stCondLst>
                                  <p:childTnLst>
                                    <p:animMotion origin="layout" path="M -0.14288 -2.96296E-6 L 0.96007 -2.96296E-6 " pathEditMode="relative" rAng="0" ptsTypes="AA">
                                      <p:cBhvr>
                                        <p:cTn id="96" dur="20000" fill="hold"/>
                                        <p:tgtEl>
                                          <p:spTgt spid="254"/>
                                        </p:tgtEl>
                                        <p:attrNameLst>
                                          <p:attrName>ppt_x</p:attrName>
                                          <p:attrName>ppt_y</p:attrName>
                                        </p:attrNameLst>
                                      </p:cBhvr>
                                      <p:rCtr x="55139" y="0"/>
                                    </p:animMotion>
                                  </p:childTnLst>
                                </p:cTn>
                              </p:par>
                              <p:par>
                                <p:cTn id="97" presetID="0" presetClass="path" presetSubtype="0" fill="hold" grpId="0" nodeType="withEffect">
                                  <p:stCondLst>
                                    <p:cond delay="0"/>
                                  </p:stCondLst>
                                  <p:childTnLst>
                                    <p:animMotion origin="layout" path="M -0.26615 -4.44444E-6 L 0.96007 -4.44444E-6 " pathEditMode="relative" rAng="0" ptsTypes="AA">
                                      <p:cBhvr>
                                        <p:cTn id="98" dur="20000" fill="hold"/>
                                        <p:tgtEl>
                                          <p:spTgt spid="255"/>
                                        </p:tgtEl>
                                        <p:attrNameLst>
                                          <p:attrName>ppt_x</p:attrName>
                                          <p:attrName>ppt_y</p:attrName>
                                        </p:attrNameLst>
                                      </p:cBhvr>
                                      <p:rCtr x="61302" y="0"/>
                                    </p:animMotion>
                                  </p:childTnLst>
                                </p:cTn>
                              </p:par>
                              <p:par>
                                <p:cTn id="99" presetID="0" presetClass="path" presetSubtype="0" fill="hold" grpId="0" nodeType="withEffect">
                                  <p:stCondLst>
                                    <p:cond delay="0"/>
                                  </p:stCondLst>
                                  <p:childTnLst>
                                    <p:animMotion origin="layout" path="M -0.27031 3.7037E-6 L 0.96007 3.7037E-6 " pathEditMode="relative" rAng="0" ptsTypes="AA">
                                      <p:cBhvr>
                                        <p:cTn id="100" dur="20000" fill="hold"/>
                                        <p:tgtEl>
                                          <p:spTgt spid="257"/>
                                        </p:tgtEl>
                                        <p:attrNameLst>
                                          <p:attrName>ppt_x</p:attrName>
                                          <p:attrName>ppt_y</p:attrName>
                                        </p:attrNameLst>
                                      </p:cBhvr>
                                      <p:rCtr x="61510" y="0"/>
                                    </p:animMotion>
                                  </p:childTnLst>
                                </p:cTn>
                              </p:par>
                              <p:par>
                                <p:cTn id="101" presetID="0" presetClass="path" presetSubtype="0" fill="hold" grpId="0" nodeType="withEffect">
                                  <p:stCondLst>
                                    <p:cond delay="0"/>
                                  </p:stCondLst>
                                  <p:childTnLst>
                                    <p:animMotion origin="layout" path="M -0.37396 3.33333E-6 L 0.96007 3.33333E-6 " pathEditMode="relative" rAng="0" ptsTypes="AA">
                                      <p:cBhvr>
                                        <p:cTn id="102" dur="20000" fill="hold"/>
                                        <p:tgtEl>
                                          <p:spTgt spid="259"/>
                                        </p:tgtEl>
                                        <p:attrNameLst>
                                          <p:attrName>ppt_x</p:attrName>
                                          <p:attrName>ppt_y</p:attrName>
                                        </p:attrNameLst>
                                      </p:cBhvr>
                                      <p:rCtr x="66701" y="0"/>
                                    </p:animMotion>
                                  </p:childTnLst>
                                </p:cTn>
                              </p:par>
                              <p:par>
                                <p:cTn id="103" presetID="0" presetClass="path" presetSubtype="0" fill="hold" grpId="0" nodeType="withEffect">
                                  <p:stCondLst>
                                    <p:cond delay="0"/>
                                  </p:stCondLst>
                                  <p:childTnLst>
                                    <p:animMotion origin="layout" path="M 0.08437 1.85185E-6 L 0.96007 1.85185E-6 " pathEditMode="relative" rAng="0" ptsTypes="AA">
                                      <p:cBhvr>
                                        <p:cTn id="104" dur="20000" fill="hold"/>
                                        <p:tgtEl>
                                          <p:spTgt spid="260"/>
                                        </p:tgtEl>
                                        <p:attrNameLst>
                                          <p:attrName>ppt_x</p:attrName>
                                          <p:attrName>ppt_y</p:attrName>
                                        </p:attrNameLst>
                                      </p:cBhvr>
                                      <p:rCtr x="43785" y="0"/>
                                    </p:animMotion>
                                  </p:childTnLst>
                                </p:cTn>
                              </p:par>
                              <p:par>
                                <p:cTn id="105" presetID="0" presetClass="path" presetSubtype="0" fill="hold" grpId="0" nodeType="withEffect">
                                  <p:stCondLst>
                                    <p:cond delay="0"/>
                                  </p:stCondLst>
                                  <p:childTnLst>
                                    <p:animMotion origin="layout" path="M -0.14288 -2.96296E-6 L 0.96007 -2.96296E-6 " pathEditMode="relative" rAng="0" ptsTypes="AA">
                                      <p:cBhvr>
                                        <p:cTn id="106" dur="20000" fill="hold"/>
                                        <p:tgtEl>
                                          <p:spTgt spid="262"/>
                                        </p:tgtEl>
                                        <p:attrNameLst>
                                          <p:attrName>ppt_x</p:attrName>
                                          <p:attrName>ppt_y</p:attrName>
                                        </p:attrNameLst>
                                      </p:cBhvr>
                                      <p:rCtr x="55139" y="0"/>
                                    </p:animMotion>
                                  </p:childTnLst>
                                </p:cTn>
                              </p:par>
                              <p:par>
                                <p:cTn id="107" presetID="0" presetClass="path" presetSubtype="0" fill="hold" grpId="0" nodeType="withEffect">
                                  <p:stCondLst>
                                    <p:cond delay="0"/>
                                  </p:stCondLst>
                                  <p:childTnLst>
                                    <p:animMotion origin="layout" path="M -0.14288 -2.96296E-6 L 0.96007 -2.96296E-6 " pathEditMode="relative" rAng="0" ptsTypes="AA">
                                      <p:cBhvr>
                                        <p:cTn id="108" dur="20000" fill="hold"/>
                                        <p:tgtEl>
                                          <p:spTgt spid="270"/>
                                        </p:tgtEl>
                                        <p:attrNameLst>
                                          <p:attrName>ppt_x</p:attrName>
                                          <p:attrName>ppt_y</p:attrName>
                                        </p:attrNameLst>
                                      </p:cBhvr>
                                      <p:rCtr x="55139" y="0"/>
                                    </p:animMotion>
                                  </p:childTnLst>
                                </p:cTn>
                              </p:par>
                              <p:par>
                                <p:cTn id="109" presetID="0" presetClass="path" presetSubtype="0" fill="hold" grpId="0" nodeType="withEffect">
                                  <p:stCondLst>
                                    <p:cond delay="0"/>
                                  </p:stCondLst>
                                  <p:childTnLst>
                                    <p:animMotion origin="layout" path="M -0.14288 -2.96296E-6 L 0.96007 -2.96296E-6 " pathEditMode="relative" rAng="0" ptsTypes="AA">
                                      <p:cBhvr>
                                        <p:cTn id="110" dur="20000" fill="hold"/>
                                        <p:tgtEl>
                                          <p:spTgt spid="286"/>
                                        </p:tgtEl>
                                        <p:attrNameLst>
                                          <p:attrName>ppt_x</p:attrName>
                                          <p:attrName>ppt_y</p:attrName>
                                        </p:attrNameLst>
                                      </p:cBhvr>
                                      <p:rCtr x="55139" y="0"/>
                                    </p:animMotion>
                                  </p:childTnLst>
                                </p:cTn>
                              </p:par>
                              <p:par>
                                <p:cTn id="111" presetID="0" presetClass="path" presetSubtype="0" fill="hold" grpId="0" nodeType="withEffect">
                                  <p:stCondLst>
                                    <p:cond delay="0"/>
                                  </p:stCondLst>
                                  <p:childTnLst>
                                    <p:animMotion origin="layout" path="M 0.08437 1.85185E-6 L 0.96007 1.85185E-6 " pathEditMode="relative" rAng="0" ptsTypes="AA">
                                      <p:cBhvr>
                                        <p:cTn id="112" dur="20000" fill="hold"/>
                                        <p:tgtEl>
                                          <p:spTgt spid="292"/>
                                        </p:tgtEl>
                                        <p:attrNameLst>
                                          <p:attrName>ppt_x</p:attrName>
                                          <p:attrName>ppt_y</p:attrName>
                                        </p:attrNameLst>
                                      </p:cBhvr>
                                      <p:rCtr x="43785" y="0"/>
                                    </p:animMotion>
                                  </p:childTnLst>
                                </p:cTn>
                              </p:par>
                              <p:par>
                                <p:cTn id="113" presetID="0" presetClass="path" presetSubtype="0" fill="hold" grpId="0" nodeType="withEffect">
                                  <p:stCondLst>
                                    <p:cond delay="0"/>
                                  </p:stCondLst>
                                  <p:childTnLst>
                                    <p:animMotion origin="layout" path="M 0.08437 1.85185E-6 L 0.96007 1.85185E-6 " pathEditMode="relative" rAng="0" ptsTypes="AA">
                                      <p:cBhvr>
                                        <p:cTn id="114" dur="20000" fill="hold"/>
                                        <p:tgtEl>
                                          <p:spTgt spid="300"/>
                                        </p:tgtEl>
                                        <p:attrNameLst>
                                          <p:attrName>ppt_x</p:attrName>
                                          <p:attrName>ppt_y</p:attrName>
                                        </p:attrNameLst>
                                      </p:cBhvr>
                                      <p:rCtr x="43785" y="0"/>
                                    </p:animMotion>
                                  </p:childTnLst>
                                </p:cTn>
                              </p:par>
                              <p:par>
                                <p:cTn id="115" presetID="0" presetClass="path" presetSubtype="0" fill="hold" grpId="0" nodeType="withEffect">
                                  <p:stCondLst>
                                    <p:cond delay="0"/>
                                  </p:stCondLst>
                                  <p:childTnLst>
                                    <p:animMotion origin="layout" path="M 0.08437 1.85185E-6 L 0.96007 1.85185E-6 " pathEditMode="relative" rAng="0" ptsTypes="AA">
                                      <p:cBhvr>
                                        <p:cTn id="116" dur="20000" fill="hold"/>
                                        <p:tgtEl>
                                          <p:spTgt spid="308"/>
                                        </p:tgtEl>
                                        <p:attrNameLst>
                                          <p:attrName>ppt_x</p:attrName>
                                          <p:attrName>ppt_y</p:attrName>
                                        </p:attrNameLst>
                                      </p:cBhvr>
                                      <p:rCtr x="43785" y="0"/>
                                    </p:animMotion>
                                  </p:childTnLst>
                                </p:cTn>
                              </p:par>
                              <p:par>
                                <p:cTn id="117" presetID="0" presetClass="path" presetSubtype="0" fill="hold" grpId="0" nodeType="withEffect">
                                  <p:stCondLst>
                                    <p:cond delay="0"/>
                                  </p:stCondLst>
                                  <p:childTnLst>
                                    <p:animMotion origin="layout" path="M -0.27031 3.7037E-6 L 0.96007 3.7037E-6 " pathEditMode="relative" rAng="0" ptsTypes="AA">
                                      <p:cBhvr>
                                        <p:cTn id="118" dur="20000" fill="hold"/>
                                        <p:tgtEl>
                                          <p:spTgt spid="321"/>
                                        </p:tgtEl>
                                        <p:attrNameLst>
                                          <p:attrName>ppt_x</p:attrName>
                                          <p:attrName>ppt_y</p:attrName>
                                        </p:attrNameLst>
                                      </p:cBhvr>
                                      <p:rCtr x="61510" y="0"/>
                                    </p:animMotion>
                                  </p:childTnLst>
                                </p:cTn>
                              </p:par>
                              <p:par>
                                <p:cTn id="119" presetID="0" presetClass="path" presetSubtype="0" fill="hold" grpId="0" nodeType="withEffect">
                                  <p:stCondLst>
                                    <p:cond delay="0"/>
                                  </p:stCondLst>
                                  <p:childTnLst>
                                    <p:animMotion origin="layout" path="M 0.08437 1.85185E-6 L 0.96007 1.85185E-6 " pathEditMode="relative" rAng="0" ptsTypes="AA">
                                      <p:cBhvr>
                                        <p:cTn id="120" dur="20000" fill="hold"/>
                                        <p:tgtEl>
                                          <p:spTgt spid="324"/>
                                        </p:tgtEl>
                                        <p:attrNameLst>
                                          <p:attrName>ppt_x</p:attrName>
                                          <p:attrName>ppt_y</p:attrName>
                                        </p:attrNameLst>
                                      </p:cBhvr>
                                      <p:rCtr x="43785" y="0"/>
                                    </p:animMotion>
                                  </p:childTnLst>
                                </p:cTn>
                              </p:par>
                              <p:par>
                                <p:cTn id="121" presetID="0" presetClass="path" presetSubtype="0" fill="hold" grpId="0" nodeType="withEffect">
                                  <p:stCondLst>
                                    <p:cond delay="0"/>
                                  </p:stCondLst>
                                  <p:childTnLst>
                                    <p:animMotion origin="layout" path="M -0.26615 -4.44444E-6 L 0.96007 -4.44444E-6 " pathEditMode="relative" rAng="0" ptsTypes="AA">
                                      <p:cBhvr>
                                        <p:cTn id="122" dur="20000" fill="hold"/>
                                        <p:tgtEl>
                                          <p:spTgt spid="327"/>
                                        </p:tgtEl>
                                        <p:attrNameLst>
                                          <p:attrName>ppt_x</p:attrName>
                                          <p:attrName>ppt_y</p:attrName>
                                        </p:attrNameLst>
                                      </p:cBhvr>
                                      <p:rCtr x="61302" y="0"/>
                                    </p:animMotion>
                                  </p:childTnLst>
                                </p:cTn>
                              </p:par>
                              <p:par>
                                <p:cTn id="123" presetID="0" presetClass="path" presetSubtype="0" fill="hold" grpId="0" nodeType="withEffect">
                                  <p:stCondLst>
                                    <p:cond delay="0"/>
                                  </p:stCondLst>
                                  <p:childTnLst>
                                    <p:animMotion origin="layout" path="M -0.37396 3.33333E-6 L 0.96007 3.33333E-6 " pathEditMode="relative" rAng="0" ptsTypes="AA">
                                      <p:cBhvr>
                                        <p:cTn id="124" dur="20000" fill="hold"/>
                                        <p:tgtEl>
                                          <p:spTgt spid="331"/>
                                        </p:tgtEl>
                                        <p:attrNameLst>
                                          <p:attrName>ppt_x</p:attrName>
                                          <p:attrName>ppt_y</p:attrName>
                                        </p:attrNameLst>
                                      </p:cBhvr>
                                      <p:rCtr x="66701" y="0"/>
                                    </p:animMotion>
                                  </p:childTnLst>
                                </p:cTn>
                              </p:par>
                              <p:par>
                                <p:cTn id="125" presetID="0" presetClass="path" presetSubtype="0" fill="hold" grpId="0" nodeType="withEffect">
                                  <p:stCondLst>
                                    <p:cond delay="0"/>
                                  </p:stCondLst>
                                  <p:childTnLst>
                                    <p:animMotion origin="layout" path="M 0.08437 1.85185E-6 L 0.96007 1.85185E-6 " pathEditMode="relative" rAng="0" ptsTypes="AA">
                                      <p:cBhvr>
                                        <p:cTn id="126" dur="20000" fill="hold"/>
                                        <p:tgtEl>
                                          <p:spTgt spid="332"/>
                                        </p:tgtEl>
                                        <p:attrNameLst>
                                          <p:attrName>ppt_x</p:attrName>
                                          <p:attrName>ppt_y</p:attrName>
                                        </p:attrNameLst>
                                      </p:cBhvr>
                                      <p:rCtr x="43785" y="0"/>
                                    </p:animMotion>
                                  </p:childTnLst>
                                </p:cTn>
                              </p:par>
                              <p:par>
                                <p:cTn id="127" presetID="0" presetClass="path" presetSubtype="0" fill="hold" grpId="0" nodeType="withEffect">
                                  <p:stCondLst>
                                    <p:cond delay="0"/>
                                  </p:stCondLst>
                                  <p:childTnLst>
                                    <p:animMotion origin="layout" path="M -0.14288 -2.96296E-6 L 0.96007 -2.96296E-6 " pathEditMode="relative" rAng="0" ptsTypes="AA">
                                      <p:cBhvr>
                                        <p:cTn id="128" dur="20000" fill="hold"/>
                                        <p:tgtEl>
                                          <p:spTgt spid="334"/>
                                        </p:tgtEl>
                                        <p:attrNameLst>
                                          <p:attrName>ppt_x</p:attrName>
                                          <p:attrName>ppt_y</p:attrName>
                                        </p:attrNameLst>
                                      </p:cBhvr>
                                      <p:rCtr x="55139" y="0"/>
                                    </p:animMotion>
                                  </p:childTnLst>
                                </p:cTn>
                              </p:par>
                              <p:par>
                                <p:cTn id="129" presetID="0" presetClass="path" presetSubtype="0" fill="hold" grpId="0" nodeType="withEffect">
                                  <p:stCondLst>
                                    <p:cond delay="0"/>
                                  </p:stCondLst>
                                  <p:childTnLst>
                                    <p:animMotion origin="layout" path="M -0.26615 -4.44444E-6 L 0.96007 -4.44444E-6 " pathEditMode="relative" rAng="0" ptsTypes="AA">
                                      <p:cBhvr>
                                        <p:cTn id="130" dur="20000" fill="hold"/>
                                        <p:tgtEl>
                                          <p:spTgt spid="335"/>
                                        </p:tgtEl>
                                        <p:attrNameLst>
                                          <p:attrName>ppt_x</p:attrName>
                                          <p:attrName>ppt_y</p:attrName>
                                        </p:attrNameLst>
                                      </p:cBhvr>
                                      <p:rCtr x="61302" y="0"/>
                                    </p:animMotion>
                                  </p:childTnLst>
                                </p:cTn>
                              </p:par>
                              <p:par>
                                <p:cTn id="131" presetID="0" presetClass="path" presetSubtype="0" fill="hold" grpId="0" nodeType="withEffect">
                                  <p:stCondLst>
                                    <p:cond delay="0"/>
                                  </p:stCondLst>
                                  <p:childTnLst>
                                    <p:animMotion origin="layout" path="M -0.04566 1.85185E-6 L 0.96007 1.85185E-6 " pathEditMode="relative" rAng="0" ptsTypes="AA">
                                      <p:cBhvr>
                                        <p:cTn id="132" dur="20000" fill="hold"/>
                                        <p:tgtEl>
                                          <p:spTgt spid="338"/>
                                        </p:tgtEl>
                                        <p:attrNameLst>
                                          <p:attrName>ppt_x</p:attrName>
                                          <p:attrName>ppt_y</p:attrName>
                                        </p:attrNameLst>
                                      </p:cBhvr>
                                      <p:rCtr x="50278" y="0"/>
                                    </p:animMotion>
                                  </p:childTnLst>
                                </p:cTn>
                              </p:par>
                              <p:par>
                                <p:cTn id="133" presetID="0" presetClass="path" presetSubtype="0" fill="hold" grpId="0" nodeType="withEffect">
                                  <p:stCondLst>
                                    <p:cond delay="0"/>
                                  </p:stCondLst>
                                  <p:childTnLst>
                                    <p:animMotion origin="layout" path="M -0.37396 3.33333E-6 L 0.96007 3.33333E-6 " pathEditMode="relative" rAng="0" ptsTypes="AA">
                                      <p:cBhvr>
                                        <p:cTn id="134" dur="20000" fill="hold"/>
                                        <p:tgtEl>
                                          <p:spTgt spid="339"/>
                                        </p:tgtEl>
                                        <p:attrNameLst>
                                          <p:attrName>ppt_x</p:attrName>
                                          <p:attrName>ppt_y</p:attrName>
                                        </p:attrNameLst>
                                      </p:cBhvr>
                                      <p:rCtr x="66701" y="0"/>
                                    </p:animMotion>
                                  </p:childTnLst>
                                </p:cTn>
                              </p:par>
                              <p:par>
                                <p:cTn id="135" presetID="0" presetClass="path" presetSubtype="0" fill="hold" grpId="0" nodeType="withEffect">
                                  <p:stCondLst>
                                    <p:cond delay="0"/>
                                  </p:stCondLst>
                                  <p:childTnLst>
                                    <p:animMotion origin="layout" path="M 0.08437 1.85185E-6 L 0.96007 1.85185E-6 " pathEditMode="relative" rAng="0" ptsTypes="AA">
                                      <p:cBhvr>
                                        <p:cTn id="136" dur="20000" fill="hold"/>
                                        <p:tgtEl>
                                          <p:spTgt spid="340"/>
                                        </p:tgtEl>
                                        <p:attrNameLst>
                                          <p:attrName>ppt_x</p:attrName>
                                          <p:attrName>ppt_y</p:attrName>
                                        </p:attrNameLst>
                                      </p:cBhvr>
                                      <p:rCtr x="43785" y="0"/>
                                    </p:animMotion>
                                  </p:childTnLst>
                                </p:cTn>
                              </p:par>
                              <p:par>
                                <p:cTn id="137" presetID="0" presetClass="path" presetSubtype="0" fill="hold" grpId="0" nodeType="withEffect">
                                  <p:stCondLst>
                                    <p:cond delay="0"/>
                                  </p:stCondLst>
                                  <p:childTnLst>
                                    <p:animMotion origin="layout" path="M -0.26615 -4.44444E-6 L 0.96007 -4.44444E-6 " pathEditMode="relative" rAng="0" ptsTypes="AA">
                                      <p:cBhvr>
                                        <p:cTn id="138" dur="20000" fill="hold"/>
                                        <p:tgtEl>
                                          <p:spTgt spid="343"/>
                                        </p:tgtEl>
                                        <p:attrNameLst>
                                          <p:attrName>ppt_x</p:attrName>
                                          <p:attrName>ppt_y</p:attrName>
                                        </p:attrNameLst>
                                      </p:cBhvr>
                                      <p:rCtr x="61302" y="0"/>
                                    </p:animMotion>
                                  </p:childTnLst>
                                </p:cTn>
                              </p:par>
                              <p:par>
                                <p:cTn id="139" presetID="0" presetClass="path" presetSubtype="0" fill="hold" grpId="0" nodeType="withEffect">
                                  <p:stCondLst>
                                    <p:cond delay="0"/>
                                  </p:stCondLst>
                                  <p:childTnLst>
                                    <p:animMotion origin="layout" path="M 0.08437 1.85185E-6 L 0.96007 1.85185E-6 " pathEditMode="relative" rAng="0" ptsTypes="AA">
                                      <p:cBhvr>
                                        <p:cTn id="140" dur="20000" fill="hold"/>
                                        <p:tgtEl>
                                          <p:spTgt spid="348"/>
                                        </p:tgtEl>
                                        <p:attrNameLst>
                                          <p:attrName>ppt_x</p:attrName>
                                          <p:attrName>ppt_y</p:attrName>
                                        </p:attrNameLst>
                                      </p:cBhvr>
                                      <p:rCtr x="43785" y="0"/>
                                    </p:animMotion>
                                  </p:childTnLst>
                                </p:cTn>
                              </p:par>
                              <p:par>
                                <p:cTn id="141" presetID="0" presetClass="path" presetSubtype="0" fill="hold" grpId="0" nodeType="withEffect">
                                  <p:stCondLst>
                                    <p:cond delay="0"/>
                                  </p:stCondLst>
                                  <p:childTnLst>
                                    <p:animMotion origin="layout" path="M -0.14288 -2.96296E-6 L 0.96007 -2.96296E-6 " pathEditMode="relative" rAng="0" ptsTypes="AA">
                                      <p:cBhvr>
                                        <p:cTn id="142" dur="20000" fill="hold"/>
                                        <p:tgtEl>
                                          <p:spTgt spid="350"/>
                                        </p:tgtEl>
                                        <p:attrNameLst>
                                          <p:attrName>ppt_x</p:attrName>
                                          <p:attrName>ppt_y</p:attrName>
                                        </p:attrNameLst>
                                      </p:cBhvr>
                                      <p:rCtr x="55139" y="0"/>
                                    </p:animMotion>
                                  </p:childTnLst>
                                </p:cTn>
                              </p:par>
                              <p:par>
                                <p:cTn id="143" presetID="0" presetClass="path" presetSubtype="0" fill="hold" grpId="0" nodeType="withEffect">
                                  <p:stCondLst>
                                    <p:cond delay="0"/>
                                  </p:stCondLst>
                                  <p:childTnLst>
                                    <p:animMotion origin="layout" path="M 0.1559 -3.7037E-7 L 0.96007 -3.7037E-7 " pathEditMode="relative" rAng="0" ptsTypes="AA">
                                      <p:cBhvr>
                                        <p:cTn id="144" dur="20000" fill="hold"/>
                                        <p:tgtEl>
                                          <p:spTgt spid="352"/>
                                        </p:tgtEl>
                                        <p:attrNameLst>
                                          <p:attrName>ppt_x</p:attrName>
                                          <p:attrName>ppt_y</p:attrName>
                                        </p:attrNameLst>
                                      </p:cBhvr>
                                      <p:rCtr x="40208" y="0"/>
                                    </p:animMotion>
                                  </p:childTnLst>
                                </p:cTn>
                              </p:par>
                              <p:par>
                                <p:cTn id="145" presetID="0" presetClass="path" presetSubtype="0" fill="hold" grpId="0" nodeType="withEffect">
                                  <p:stCondLst>
                                    <p:cond delay="0"/>
                                  </p:stCondLst>
                                  <p:childTnLst>
                                    <p:animMotion origin="layout" path="M -0.04566 1.85185E-6 L 0.96007 1.85185E-6 " pathEditMode="relative" rAng="0" ptsTypes="AA">
                                      <p:cBhvr>
                                        <p:cTn id="146" dur="20000" fill="hold"/>
                                        <p:tgtEl>
                                          <p:spTgt spid="354"/>
                                        </p:tgtEl>
                                        <p:attrNameLst>
                                          <p:attrName>ppt_x</p:attrName>
                                          <p:attrName>ppt_y</p:attrName>
                                        </p:attrNameLst>
                                      </p:cBhvr>
                                      <p:rCtr x="50278" y="0"/>
                                    </p:animMotion>
                                  </p:childTnLst>
                                </p:cTn>
                              </p:par>
                              <p:par>
                                <p:cTn id="147" presetID="0" presetClass="path" presetSubtype="0" fill="hold" grpId="0" nodeType="withEffect">
                                  <p:stCondLst>
                                    <p:cond delay="0"/>
                                  </p:stCondLst>
                                  <p:childTnLst>
                                    <p:animMotion origin="layout" path="M 0.08437 1.85185E-6 L 0.96007 1.85185E-6 " pathEditMode="relative" rAng="0" ptsTypes="AA">
                                      <p:cBhvr>
                                        <p:cTn id="148" dur="20000" fill="hold"/>
                                        <p:tgtEl>
                                          <p:spTgt spid="356"/>
                                        </p:tgtEl>
                                        <p:attrNameLst>
                                          <p:attrName>ppt_x</p:attrName>
                                          <p:attrName>ppt_y</p:attrName>
                                        </p:attrNameLst>
                                      </p:cBhvr>
                                      <p:rCtr x="43785" y="0"/>
                                    </p:animMotion>
                                  </p:childTnLst>
                                </p:cTn>
                              </p:par>
                              <p:par>
                                <p:cTn id="149" presetID="0" presetClass="path" presetSubtype="0" fill="hold" grpId="0" nodeType="withEffect">
                                  <p:stCondLst>
                                    <p:cond delay="0"/>
                                  </p:stCondLst>
                                  <p:childTnLst>
                                    <p:animMotion origin="layout" path="M 0.04826 2.59259E-6 L 0.96007 2.59259E-6 " pathEditMode="relative" rAng="0" ptsTypes="AA">
                                      <p:cBhvr>
                                        <p:cTn id="150" dur="20000" fill="hold"/>
                                        <p:tgtEl>
                                          <p:spTgt spid="357"/>
                                        </p:tgtEl>
                                        <p:attrNameLst>
                                          <p:attrName>ppt_x</p:attrName>
                                          <p:attrName>ppt_y</p:attrName>
                                        </p:attrNameLst>
                                      </p:cBhvr>
                                      <p:rCtr x="45590" y="0"/>
                                    </p:animMotion>
                                  </p:childTnLst>
                                </p:cTn>
                              </p:par>
                              <p:par>
                                <p:cTn id="151" presetID="63" presetClass="path" presetSubtype="0" fill="hold" nodeType="withEffect">
                                  <p:stCondLst>
                                    <p:cond delay="0"/>
                                  </p:stCondLst>
                                  <p:childTnLst>
                                    <p:animMotion origin="layout" path="M 0 0  L 0.25 0  E" pathEditMode="relative" ptsTypes="">
                                      <p:cBhvr>
                                        <p:cTn id="152" dur="20000" spd="-100000" fill="hold"/>
                                        <p:tgtEl>
                                          <p:spTgt spid="39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animBg="1"/>
      <p:bldP spid="133" grpId="0" animBg="1"/>
      <p:bldP spid="134" grpId="0" animBg="1"/>
      <p:bldP spid="136" grpId="0" animBg="1"/>
      <p:bldP spid="137" grpId="0" animBg="1"/>
      <p:bldP spid="138" grpId="0" animBg="1"/>
      <p:bldP spid="141" grpId="0" animBg="1"/>
      <p:bldP spid="144" grpId="0" animBg="1"/>
      <p:bldP spid="145" grpId="0" animBg="1"/>
      <p:bldP spid="150" grpId="0" animBg="1"/>
      <p:bldP spid="151" grpId="0" animBg="1"/>
      <p:bldP spid="152" grpId="0" animBg="1"/>
      <p:bldP spid="153" grpId="0" animBg="1"/>
      <p:bldP spid="154" grpId="0" animBg="1"/>
      <p:bldP spid="157" grpId="0" animBg="1"/>
      <p:bldP spid="166" grpId="0" animBg="1"/>
      <p:bldP spid="170" grpId="0" animBg="1"/>
      <p:bldP spid="172" grpId="0" animBg="1"/>
      <p:bldP spid="174" grpId="0" animBg="1"/>
      <p:bldP spid="175" grpId="0" animBg="1"/>
      <p:bldP spid="178" grpId="0" animBg="1"/>
      <p:bldP spid="179" grpId="0" animBg="1"/>
      <p:bldP spid="180" grpId="0" animBg="1"/>
      <p:bldP spid="182" grpId="0" animBg="1"/>
      <p:bldP spid="188" grpId="0" animBg="1"/>
      <p:bldP spid="190" grpId="0" animBg="1"/>
      <p:bldP spid="192" grpId="0" animBg="1"/>
      <p:bldP spid="194" grpId="0" animBg="1"/>
      <p:bldP spid="198" grpId="0" animBg="1"/>
      <p:bldP spid="199" grpId="0" animBg="1"/>
      <p:bldP spid="200" grpId="0" animBg="1"/>
      <p:bldP spid="202" grpId="0" animBg="1"/>
      <p:bldP spid="203" grpId="0" animBg="1"/>
      <p:bldP spid="204" grpId="0" animBg="1"/>
      <p:bldP spid="206" grpId="0" animBg="1"/>
      <p:bldP spid="208" grpId="0" animBg="1"/>
      <p:bldP spid="210" grpId="0" animBg="1"/>
      <p:bldP spid="214" grpId="0" animBg="1"/>
      <p:bldP spid="215" grpId="0" animBg="1"/>
      <p:bldP spid="218" grpId="0" animBg="1"/>
      <p:bldP spid="220" grpId="0" animBg="1"/>
      <p:bldP spid="230" grpId="0" animBg="1"/>
      <p:bldP spid="238" grpId="0" animBg="1"/>
      <p:bldP spid="243" grpId="0" animBg="1"/>
      <p:bldP spid="248" grpId="0" animBg="1"/>
      <p:bldP spid="254" grpId="0" animBg="1"/>
      <p:bldP spid="255" grpId="0" animBg="1"/>
      <p:bldP spid="257" grpId="0" animBg="1"/>
      <p:bldP spid="259" grpId="0" animBg="1"/>
      <p:bldP spid="260" grpId="0" animBg="1"/>
      <p:bldP spid="262" grpId="0" animBg="1"/>
      <p:bldP spid="270" grpId="0" animBg="1"/>
      <p:bldP spid="286" grpId="0" animBg="1"/>
      <p:bldP spid="292" grpId="0" animBg="1"/>
      <p:bldP spid="300" grpId="0" animBg="1"/>
      <p:bldP spid="308" grpId="0" animBg="1"/>
      <p:bldP spid="321" grpId="0" animBg="1"/>
      <p:bldP spid="324" grpId="0" animBg="1"/>
      <p:bldP spid="327" grpId="0" animBg="1"/>
      <p:bldP spid="331" grpId="0" animBg="1"/>
      <p:bldP spid="332" grpId="0" animBg="1"/>
      <p:bldP spid="334" grpId="0" animBg="1"/>
      <p:bldP spid="335" grpId="0" animBg="1"/>
      <p:bldP spid="338" grpId="0" animBg="1"/>
      <p:bldP spid="339" grpId="0" animBg="1"/>
      <p:bldP spid="340" grpId="0" animBg="1"/>
      <p:bldP spid="343" grpId="0" animBg="1"/>
      <p:bldP spid="348" grpId="0" animBg="1"/>
      <p:bldP spid="350" grpId="0" animBg="1"/>
      <p:bldP spid="352" grpId="0" animBg="1"/>
      <p:bldP spid="354" grpId="0" animBg="1"/>
      <p:bldP spid="356" grpId="0" animBg="1"/>
      <p:bldP spid="357" grpId="0" animBg="1"/>
    </p:bld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pic>
        <p:nvPicPr>
          <p:cNvPr id="2" name="Picture 1" descr="techno-gree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1827877">
            <a:off x="-4049235" y="-692955"/>
            <a:ext cx="17965328" cy="16662813"/>
          </a:xfrm>
          <a:prstGeom prst="rect">
            <a:avLst/>
          </a:prstGeom>
        </p:spPr>
      </p:pic>
      <p:sp>
        <p:nvSpPr>
          <p:cNvPr id="114" name="Chevron 113"/>
          <p:cNvSpPr/>
          <p:nvPr userDrawn="1"/>
        </p:nvSpPr>
        <p:spPr>
          <a:xfrm>
            <a:off x="2742600" y="984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22" name="Chevron 121"/>
          <p:cNvSpPr/>
          <p:nvPr userDrawn="1"/>
        </p:nvSpPr>
        <p:spPr>
          <a:xfrm>
            <a:off x="5017789" y="984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1" name="Chevron 130"/>
          <p:cNvSpPr/>
          <p:nvPr userDrawn="1"/>
        </p:nvSpPr>
        <p:spPr>
          <a:xfrm>
            <a:off x="5397860" y="70875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8" name="Chevron 137"/>
          <p:cNvSpPr/>
          <p:nvPr userDrawn="1"/>
        </p:nvSpPr>
        <p:spPr>
          <a:xfrm>
            <a:off x="7313049" y="15963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8" name="Chevron 347"/>
          <p:cNvSpPr/>
          <p:nvPr userDrawn="1"/>
        </p:nvSpPr>
        <p:spPr>
          <a:xfrm>
            <a:off x="-7762700" y="-11274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2" name="Chevron 351"/>
          <p:cNvSpPr/>
          <p:nvPr userDrawn="1"/>
        </p:nvSpPr>
        <p:spPr>
          <a:xfrm>
            <a:off x="-7989155" y="-7253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4" name="Chevron 353"/>
          <p:cNvSpPr/>
          <p:nvPr userDrawn="1"/>
        </p:nvSpPr>
        <p:spPr>
          <a:xfrm>
            <a:off x="1978998" y="572571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6" name="Chevron 355"/>
          <p:cNvSpPr/>
          <p:nvPr userDrawn="1"/>
        </p:nvSpPr>
        <p:spPr>
          <a:xfrm>
            <a:off x="725539" y="564129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60" name="Chevron 359"/>
          <p:cNvSpPr/>
          <p:nvPr userDrawn="1"/>
        </p:nvSpPr>
        <p:spPr>
          <a:xfrm>
            <a:off x="-5713966" y="-7253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62" name="Chevron 361"/>
          <p:cNvSpPr/>
          <p:nvPr userDrawn="1"/>
        </p:nvSpPr>
        <p:spPr>
          <a:xfrm>
            <a:off x="-3311994" y="-14874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0" name="Chevron 369"/>
          <p:cNvSpPr/>
          <p:nvPr userDrawn="1"/>
        </p:nvSpPr>
        <p:spPr>
          <a:xfrm>
            <a:off x="178774" y="583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2" name="Chevron 371"/>
          <p:cNvSpPr/>
          <p:nvPr userDrawn="1"/>
        </p:nvSpPr>
        <p:spPr>
          <a:xfrm>
            <a:off x="-3192251" y="-106624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6" name="Chevron 375"/>
          <p:cNvSpPr/>
          <p:nvPr userDrawn="1"/>
        </p:nvSpPr>
        <p:spPr>
          <a:xfrm>
            <a:off x="-3418706" y="-1131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8" name="Chevron 377"/>
          <p:cNvSpPr/>
          <p:nvPr userDrawn="1"/>
        </p:nvSpPr>
        <p:spPr>
          <a:xfrm>
            <a:off x="-1016734" y="-142624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0" name="Chevron 509"/>
          <p:cNvSpPr/>
          <p:nvPr userDrawn="1"/>
        </p:nvSpPr>
        <p:spPr>
          <a:xfrm>
            <a:off x="3290812" y="114547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1" name="Chevron 510"/>
          <p:cNvSpPr/>
          <p:nvPr userDrawn="1"/>
        </p:nvSpPr>
        <p:spPr>
          <a:xfrm>
            <a:off x="5583717" y="226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5" name="Chevron 514"/>
          <p:cNvSpPr/>
          <p:nvPr userDrawn="1"/>
        </p:nvSpPr>
        <p:spPr>
          <a:xfrm>
            <a:off x="8086577" y="298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8" name="Chevron 517"/>
          <p:cNvSpPr/>
          <p:nvPr userDrawn="1"/>
        </p:nvSpPr>
        <p:spPr>
          <a:xfrm>
            <a:off x="5566001" y="114547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9" name="Chevron 518"/>
          <p:cNvSpPr/>
          <p:nvPr userDrawn="1"/>
        </p:nvSpPr>
        <p:spPr>
          <a:xfrm>
            <a:off x="7858906" y="226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3" name="Chevron 522"/>
          <p:cNvSpPr/>
          <p:nvPr userDrawn="1"/>
        </p:nvSpPr>
        <p:spPr>
          <a:xfrm>
            <a:off x="10361766" y="298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6" name="Chevron 525"/>
          <p:cNvSpPr/>
          <p:nvPr userDrawn="1"/>
        </p:nvSpPr>
        <p:spPr>
          <a:xfrm>
            <a:off x="3290812" y="262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7" name="Chevron 526"/>
          <p:cNvSpPr/>
          <p:nvPr userDrawn="1"/>
        </p:nvSpPr>
        <p:spPr>
          <a:xfrm>
            <a:off x="5583717" y="374665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9" name="Chevron 528"/>
          <p:cNvSpPr/>
          <p:nvPr userDrawn="1"/>
        </p:nvSpPr>
        <p:spPr>
          <a:xfrm>
            <a:off x="6531388" y="191458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1" name="Chevron 530"/>
          <p:cNvSpPr/>
          <p:nvPr userDrawn="1"/>
        </p:nvSpPr>
        <p:spPr>
          <a:xfrm>
            <a:off x="8086577" y="446665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4" name="Chevron 533"/>
          <p:cNvSpPr/>
          <p:nvPr userDrawn="1"/>
        </p:nvSpPr>
        <p:spPr>
          <a:xfrm>
            <a:off x="7861261" y="120670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5" name="Chevron 534"/>
          <p:cNvSpPr/>
          <p:nvPr userDrawn="1"/>
        </p:nvSpPr>
        <p:spPr>
          <a:xfrm>
            <a:off x="10154166" y="232728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9" name="Chevron 538"/>
          <p:cNvSpPr/>
          <p:nvPr userDrawn="1"/>
        </p:nvSpPr>
        <p:spPr>
          <a:xfrm>
            <a:off x="12657026" y="304728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34" name="Chevron 733"/>
          <p:cNvSpPr/>
          <p:nvPr userDrawn="1"/>
        </p:nvSpPr>
        <p:spPr>
          <a:xfrm>
            <a:off x="16623160" y="263752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36" name="Chevron 735"/>
          <p:cNvSpPr/>
          <p:nvPr userDrawn="1"/>
        </p:nvSpPr>
        <p:spPr>
          <a:xfrm>
            <a:off x="16415560" y="565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38" name="Chevron 737"/>
          <p:cNvSpPr/>
          <p:nvPr userDrawn="1"/>
        </p:nvSpPr>
        <p:spPr>
          <a:xfrm>
            <a:off x="17363231" y="381909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39" name="Chevron 738"/>
          <p:cNvSpPr/>
          <p:nvPr userDrawn="1"/>
        </p:nvSpPr>
        <p:spPr>
          <a:xfrm>
            <a:off x="16263160" y="86259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0" name="Chevron 739"/>
          <p:cNvSpPr/>
          <p:nvPr userDrawn="1"/>
        </p:nvSpPr>
        <p:spPr>
          <a:xfrm>
            <a:off x="2698136" y="59684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1" name="Chevron 740"/>
          <p:cNvSpPr/>
          <p:nvPr userDrawn="1"/>
        </p:nvSpPr>
        <p:spPr>
          <a:xfrm>
            <a:off x="16362832" y="122259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2" name="Chevron 741"/>
          <p:cNvSpPr/>
          <p:nvPr userDrawn="1"/>
        </p:nvSpPr>
        <p:spPr>
          <a:xfrm>
            <a:off x="6506334" y="558620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3" name="Chevron 742"/>
          <p:cNvSpPr/>
          <p:nvPr userDrawn="1"/>
        </p:nvSpPr>
        <p:spPr>
          <a:xfrm>
            <a:off x="16397844" y="453057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4" name="Chevron 743"/>
          <p:cNvSpPr/>
          <p:nvPr userDrawn="1"/>
        </p:nvSpPr>
        <p:spPr>
          <a:xfrm>
            <a:off x="18690749" y="565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5" name="Chevron 744"/>
          <p:cNvSpPr/>
          <p:nvPr userDrawn="1"/>
        </p:nvSpPr>
        <p:spPr>
          <a:xfrm>
            <a:off x="16136377" y="227752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6" name="Chevron 745"/>
          <p:cNvSpPr/>
          <p:nvPr userDrawn="1"/>
        </p:nvSpPr>
        <p:spPr>
          <a:xfrm>
            <a:off x="4753429" y="611365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7" name="Chevron 746"/>
          <p:cNvSpPr/>
          <p:nvPr userDrawn="1"/>
        </p:nvSpPr>
        <p:spPr>
          <a:xfrm>
            <a:off x="18538349" y="86259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8" name="Chevron 747"/>
          <p:cNvSpPr/>
          <p:nvPr userDrawn="1"/>
        </p:nvSpPr>
        <p:spPr>
          <a:xfrm>
            <a:off x="21193609" y="637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0" name="Chevron 749"/>
          <p:cNvSpPr/>
          <p:nvPr userDrawn="1"/>
        </p:nvSpPr>
        <p:spPr>
          <a:xfrm>
            <a:off x="16623160" y="411811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2" name="Chevron 751"/>
          <p:cNvSpPr/>
          <p:nvPr userDrawn="1"/>
        </p:nvSpPr>
        <p:spPr>
          <a:xfrm>
            <a:off x="16415560" y="713174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4" name="Chevron 753"/>
          <p:cNvSpPr/>
          <p:nvPr userDrawn="1"/>
        </p:nvSpPr>
        <p:spPr>
          <a:xfrm>
            <a:off x="17363231" y="529968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5" name="Chevron 754"/>
          <p:cNvSpPr/>
          <p:nvPr userDrawn="1"/>
        </p:nvSpPr>
        <p:spPr>
          <a:xfrm>
            <a:off x="16263160" y="234318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6" name="Chevron 755"/>
          <p:cNvSpPr/>
          <p:nvPr userDrawn="1"/>
        </p:nvSpPr>
        <p:spPr>
          <a:xfrm>
            <a:off x="4933429" y="589238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7" name="Chevron 756"/>
          <p:cNvSpPr/>
          <p:nvPr userDrawn="1"/>
        </p:nvSpPr>
        <p:spPr>
          <a:xfrm>
            <a:off x="18658092" y="128382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8" name="Chevron 757"/>
          <p:cNvSpPr/>
          <p:nvPr userDrawn="1"/>
        </p:nvSpPr>
        <p:spPr>
          <a:xfrm>
            <a:off x="6815058" y="569460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9" name="Chevron 758"/>
          <p:cNvSpPr/>
          <p:nvPr userDrawn="1"/>
        </p:nvSpPr>
        <p:spPr>
          <a:xfrm>
            <a:off x="18693104" y="459179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0" name="Chevron 759"/>
          <p:cNvSpPr/>
          <p:nvPr userDrawn="1"/>
        </p:nvSpPr>
        <p:spPr>
          <a:xfrm>
            <a:off x="20986009" y="571238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1" name="Chevron 760"/>
          <p:cNvSpPr/>
          <p:nvPr userDrawn="1"/>
        </p:nvSpPr>
        <p:spPr>
          <a:xfrm>
            <a:off x="18431637" y="233875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2" name="Chevron 761"/>
          <p:cNvSpPr/>
          <p:nvPr userDrawn="1"/>
        </p:nvSpPr>
        <p:spPr>
          <a:xfrm>
            <a:off x="3023379" y="535362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3" name="Chevron 762"/>
          <p:cNvSpPr/>
          <p:nvPr userDrawn="1"/>
        </p:nvSpPr>
        <p:spPr>
          <a:xfrm>
            <a:off x="1077910" y="569998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4" name="Chevron 763"/>
          <p:cNvSpPr/>
          <p:nvPr userDrawn="1"/>
        </p:nvSpPr>
        <p:spPr>
          <a:xfrm>
            <a:off x="3372587" y="564129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5" name="Chevron 764"/>
          <p:cNvSpPr/>
          <p:nvPr userDrawn="1"/>
        </p:nvSpPr>
        <p:spPr>
          <a:xfrm>
            <a:off x="5757860" y="-36328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71" name="Chevron 770"/>
          <p:cNvSpPr/>
          <p:nvPr userDrawn="1"/>
        </p:nvSpPr>
        <p:spPr>
          <a:xfrm>
            <a:off x="7933377" y="-72328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73" name="Chevron 772"/>
          <p:cNvSpPr/>
          <p:nvPr userDrawn="1"/>
        </p:nvSpPr>
        <p:spPr>
          <a:xfrm>
            <a:off x="8033049" y="-36328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79" name="Chevron 778"/>
          <p:cNvSpPr/>
          <p:nvPr userDrawn="1"/>
        </p:nvSpPr>
        <p:spPr>
          <a:xfrm>
            <a:off x="5807226" y="573091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89" name="Chevron 788"/>
          <p:cNvSpPr/>
          <p:nvPr userDrawn="1"/>
        </p:nvSpPr>
        <p:spPr>
          <a:xfrm>
            <a:off x="10328309" y="-30206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95" name="Chevron 794"/>
          <p:cNvSpPr/>
          <p:nvPr userDrawn="1"/>
        </p:nvSpPr>
        <p:spPr>
          <a:xfrm>
            <a:off x="12503826" y="-66206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99" name="Chevron 798"/>
          <p:cNvSpPr/>
          <p:nvPr userDrawn="1"/>
        </p:nvSpPr>
        <p:spPr>
          <a:xfrm>
            <a:off x="6064316" y="748019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00" name="Chevron 799"/>
          <p:cNvSpPr/>
          <p:nvPr userDrawn="1"/>
        </p:nvSpPr>
        <p:spPr>
          <a:xfrm>
            <a:off x="8357221" y="860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02" name="Chevron 801"/>
          <p:cNvSpPr/>
          <p:nvPr userDrawn="1"/>
        </p:nvSpPr>
        <p:spPr>
          <a:xfrm>
            <a:off x="9304892" y="676871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04" name="Chevron 803"/>
          <p:cNvSpPr/>
          <p:nvPr userDrawn="1"/>
        </p:nvSpPr>
        <p:spPr>
          <a:xfrm>
            <a:off x="10860081" y="932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07" name="Chevron 806"/>
          <p:cNvSpPr/>
          <p:nvPr userDrawn="1"/>
        </p:nvSpPr>
        <p:spPr>
          <a:xfrm>
            <a:off x="8339505" y="748019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08" name="Chevron 807"/>
          <p:cNvSpPr/>
          <p:nvPr userDrawn="1"/>
        </p:nvSpPr>
        <p:spPr>
          <a:xfrm>
            <a:off x="10632410" y="860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0" name="Chevron 809"/>
          <p:cNvSpPr/>
          <p:nvPr userDrawn="1"/>
        </p:nvSpPr>
        <p:spPr>
          <a:xfrm>
            <a:off x="11580081" y="676871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2" name="Chevron 811"/>
          <p:cNvSpPr/>
          <p:nvPr userDrawn="1"/>
        </p:nvSpPr>
        <p:spPr>
          <a:xfrm>
            <a:off x="13135270" y="932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4" name="Chevron 813"/>
          <p:cNvSpPr/>
          <p:nvPr userDrawn="1"/>
        </p:nvSpPr>
        <p:spPr>
          <a:xfrm>
            <a:off x="8564821" y="706773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5" name="Chevron 814"/>
          <p:cNvSpPr/>
          <p:nvPr userDrawn="1"/>
        </p:nvSpPr>
        <p:spPr>
          <a:xfrm>
            <a:off x="2210855" y="57600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6" name="Chevron 815"/>
          <p:cNvSpPr/>
          <p:nvPr userDrawn="1"/>
        </p:nvSpPr>
        <p:spPr>
          <a:xfrm>
            <a:off x="8357221" y="1008136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7" name="Chevron 816"/>
          <p:cNvSpPr/>
          <p:nvPr userDrawn="1"/>
        </p:nvSpPr>
        <p:spPr>
          <a:xfrm>
            <a:off x="4482049" y="670773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8" name="Chevron 817"/>
          <p:cNvSpPr/>
          <p:nvPr userDrawn="1"/>
        </p:nvSpPr>
        <p:spPr>
          <a:xfrm>
            <a:off x="9304892" y="824929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0" name="Chevron 819"/>
          <p:cNvSpPr/>
          <p:nvPr userDrawn="1"/>
        </p:nvSpPr>
        <p:spPr>
          <a:xfrm>
            <a:off x="10860081" y="10801366"/>
            <a:ext cx="720000" cy="72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3" name="Chevron 822"/>
          <p:cNvSpPr/>
          <p:nvPr userDrawn="1"/>
        </p:nvSpPr>
        <p:spPr>
          <a:xfrm>
            <a:off x="10634765" y="754141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4" name="Chevron 823"/>
          <p:cNvSpPr/>
          <p:nvPr userDrawn="1"/>
        </p:nvSpPr>
        <p:spPr>
          <a:xfrm>
            <a:off x="12927670" y="866200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6" name="Chevron 825"/>
          <p:cNvSpPr/>
          <p:nvPr userDrawn="1"/>
        </p:nvSpPr>
        <p:spPr>
          <a:xfrm>
            <a:off x="13875341" y="682993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8" name="Chevron 827"/>
          <p:cNvSpPr/>
          <p:nvPr userDrawn="1"/>
        </p:nvSpPr>
        <p:spPr>
          <a:xfrm>
            <a:off x="15430530" y="938200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28" name="Chevron 1027"/>
          <p:cNvSpPr/>
          <p:nvPr userDrawn="1"/>
        </p:nvSpPr>
        <p:spPr>
          <a:xfrm>
            <a:off x="9369194" y="151599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36" name="Chevron 1035"/>
          <p:cNvSpPr/>
          <p:nvPr userDrawn="1"/>
        </p:nvSpPr>
        <p:spPr>
          <a:xfrm>
            <a:off x="11644383" y="151599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39" name="Chevron 1038"/>
          <p:cNvSpPr/>
          <p:nvPr userDrawn="1"/>
        </p:nvSpPr>
        <p:spPr>
          <a:xfrm>
            <a:off x="4573429" y="115599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40" name="Chevron 1039"/>
          <p:cNvSpPr/>
          <p:nvPr userDrawn="1"/>
        </p:nvSpPr>
        <p:spPr>
          <a:xfrm>
            <a:off x="6866334" y="227658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44" name="Chevron 1043"/>
          <p:cNvSpPr/>
          <p:nvPr userDrawn="1"/>
        </p:nvSpPr>
        <p:spPr>
          <a:xfrm>
            <a:off x="9369194" y="299658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52" name="Chevron 1051"/>
          <p:cNvSpPr/>
          <p:nvPr userDrawn="1"/>
        </p:nvSpPr>
        <p:spPr>
          <a:xfrm>
            <a:off x="3192587" y="714775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59" name="Chevron 1058"/>
          <p:cNvSpPr/>
          <p:nvPr userDrawn="1"/>
        </p:nvSpPr>
        <p:spPr>
          <a:xfrm>
            <a:off x="-478515" y="55800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67" name="Chevron 1066"/>
          <p:cNvSpPr/>
          <p:nvPr userDrawn="1"/>
        </p:nvSpPr>
        <p:spPr>
          <a:xfrm>
            <a:off x="-10087716" y="-791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76" name="Chevron 1075"/>
          <p:cNvSpPr/>
          <p:nvPr userDrawn="1"/>
        </p:nvSpPr>
        <p:spPr>
          <a:xfrm>
            <a:off x="1039411" y="141070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83" name="Chevron 1082"/>
          <p:cNvSpPr/>
          <p:nvPr userDrawn="1"/>
        </p:nvSpPr>
        <p:spPr>
          <a:xfrm>
            <a:off x="4062094" y="583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87" name="Chevron 1086"/>
          <p:cNvSpPr/>
          <p:nvPr userDrawn="1"/>
        </p:nvSpPr>
        <p:spPr>
          <a:xfrm>
            <a:off x="-3484910" y="262502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88" name="Chevron 1087"/>
          <p:cNvSpPr/>
          <p:nvPr userDrawn="1"/>
        </p:nvSpPr>
        <p:spPr>
          <a:xfrm>
            <a:off x="-1192005" y="374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0" name="Chevron 1089"/>
          <p:cNvSpPr/>
          <p:nvPr userDrawn="1"/>
        </p:nvSpPr>
        <p:spPr>
          <a:xfrm>
            <a:off x="-244334" y="191354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2" name="Chevron 1091"/>
          <p:cNvSpPr/>
          <p:nvPr userDrawn="1"/>
        </p:nvSpPr>
        <p:spPr>
          <a:xfrm>
            <a:off x="1310855" y="446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5" name="Chevron 1094"/>
          <p:cNvSpPr/>
          <p:nvPr userDrawn="1"/>
        </p:nvSpPr>
        <p:spPr>
          <a:xfrm>
            <a:off x="-1209721" y="262502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6" name="Chevron 1095"/>
          <p:cNvSpPr/>
          <p:nvPr userDrawn="1"/>
        </p:nvSpPr>
        <p:spPr>
          <a:xfrm>
            <a:off x="1083184" y="374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8" name="Chevron 1097"/>
          <p:cNvSpPr/>
          <p:nvPr userDrawn="1"/>
        </p:nvSpPr>
        <p:spPr>
          <a:xfrm>
            <a:off x="2030855" y="191354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0" name="Chevron 1099"/>
          <p:cNvSpPr/>
          <p:nvPr userDrawn="1"/>
        </p:nvSpPr>
        <p:spPr>
          <a:xfrm>
            <a:off x="3586044" y="446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2" name="Chevron 1101"/>
          <p:cNvSpPr/>
          <p:nvPr userDrawn="1"/>
        </p:nvSpPr>
        <p:spPr>
          <a:xfrm>
            <a:off x="-984405" y="22125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3" name="Chevron 1102"/>
          <p:cNvSpPr/>
          <p:nvPr userDrawn="1"/>
        </p:nvSpPr>
        <p:spPr>
          <a:xfrm>
            <a:off x="-3484910" y="410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4" name="Chevron 1103"/>
          <p:cNvSpPr/>
          <p:nvPr userDrawn="1"/>
        </p:nvSpPr>
        <p:spPr>
          <a:xfrm>
            <a:off x="-1192005" y="522620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5" name="Chevron 1104"/>
          <p:cNvSpPr/>
          <p:nvPr userDrawn="1"/>
        </p:nvSpPr>
        <p:spPr>
          <a:xfrm>
            <a:off x="-15814233" y="74231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6" name="Chevron 1105"/>
          <p:cNvSpPr/>
          <p:nvPr userDrawn="1"/>
        </p:nvSpPr>
        <p:spPr>
          <a:xfrm>
            <a:off x="-244334" y="339413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8" name="Chevron 1107"/>
          <p:cNvSpPr/>
          <p:nvPr userDrawn="1"/>
        </p:nvSpPr>
        <p:spPr>
          <a:xfrm>
            <a:off x="1310855" y="594620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1" name="Chevron 1110"/>
          <p:cNvSpPr/>
          <p:nvPr userDrawn="1"/>
        </p:nvSpPr>
        <p:spPr>
          <a:xfrm>
            <a:off x="1085539" y="268625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2" name="Chevron 1111"/>
          <p:cNvSpPr/>
          <p:nvPr userDrawn="1"/>
        </p:nvSpPr>
        <p:spPr>
          <a:xfrm>
            <a:off x="3378444" y="380683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4" name="Chevron 1113"/>
          <p:cNvSpPr/>
          <p:nvPr userDrawn="1"/>
        </p:nvSpPr>
        <p:spPr>
          <a:xfrm>
            <a:off x="4326115" y="197477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6" name="Chevron 1115"/>
          <p:cNvSpPr/>
          <p:nvPr userDrawn="1"/>
        </p:nvSpPr>
        <p:spPr>
          <a:xfrm>
            <a:off x="5881304" y="452683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grpSp>
        <p:nvGrpSpPr>
          <p:cNvPr id="168" name="Group 167"/>
          <p:cNvGrpSpPr/>
          <p:nvPr userDrawn="1"/>
        </p:nvGrpSpPr>
        <p:grpSpPr>
          <a:xfrm>
            <a:off x="-56790" y="-30574"/>
            <a:ext cx="9329317" cy="6888574"/>
            <a:chOff x="-56790" y="-30574"/>
            <a:chExt cx="9329317" cy="6888574"/>
          </a:xfrm>
        </p:grpSpPr>
        <p:grpSp>
          <p:nvGrpSpPr>
            <p:cNvPr id="169" name="Group 168"/>
            <p:cNvGrpSpPr/>
            <p:nvPr userDrawn="1"/>
          </p:nvGrpSpPr>
          <p:grpSpPr>
            <a:xfrm>
              <a:off x="-3084" y="-30574"/>
              <a:ext cx="9164084" cy="6888574"/>
              <a:chOff x="-3084" y="-30574"/>
              <a:chExt cx="9164084" cy="6888574"/>
            </a:xfrm>
          </p:grpSpPr>
          <p:sp>
            <p:nvSpPr>
              <p:cNvPr id="172" name="Rectangle 171"/>
              <p:cNvSpPr/>
              <p:nvPr userDrawn="1"/>
            </p:nvSpPr>
            <p:spPr>
              <a:xfrm>
                <a:off x="1590" y="6120000"/>
                <a:ext cx="915941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173" name="Rectangle 172"/>
              <p:cNvSpPr/>
              <p:nvPr userDrawn="1"/>
            </p:nvSpPr>
            <p:spPr>
              <a:xfrm>
                <a:off x="-3084" y="-30574"/>
                <a:ext cx="9164083" cy="57905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grpSp>
        <p:cxnSp>
          <p:nvCxnSpPr>
            <p:cNvPr id="171" name="Straight Connector 170"/>
            <p:cNvCxnSpPr/>
            <p:nvPr userDrawn="1"/>
          </p:nvCxnSpPr>
          <p:spPr bwMode="auto">
            <a:xfrm>
              <a:off x="-56790" y="6120000"/>
              <a:ext cx="9329317"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74"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pic>
        <p:nvPicPr>
          <p:cNvPr id="175" name="Picture 174"/>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176"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77"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cxnSp>
        <p:nvCxnSpPr>
          <p:cNvPr id="178" name="Straight Connector 177"/>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6226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grpId="0" nodeType="withEffect">
                                  <p:stCondLst>
                                    <p:cond delay="0"/>
                                  </p:stCondLst>
                                  <p:childTnLst>
                                    <p:animMotion origin="layout" path="M 0.08437 1.85185E-6 L 0.96007 1.85185E-6 " pathEditMode="relative" rAng="0" ptsTypes="AA">
                                      <p:cBhvr>
                                        <p:cTn id="6" dur="20000" fill="hold"/>
                                        <p:tgtEl>
                                          <p:spTgt spid="114"/>
                                        </p:tgtEl>
                                        <p:attrNameLst>
                                          <p:attrName>ppt_x</p:attrName>
                                          <p:attrName>ppt_y</p:attrName>
                                        </p:attrNameLst>
                                      </p:cBhvr>
                                      <p:rCtr x="43785" y="0"/>
                                    </p:animMotion>
                                  </p:childTnLst>
                                </p:cTn>
                              </p:par>
                              <p:par>
                                <p:cTn id="7" presetID="0" presetClass="path" presetSubtype="0" fill="hold" grpId="0" nodeType="withEffect">
                                  <p:stCondLst>
                                    <p:cond delay="0"/>
                                  </p:stCondLst>
                                  <p:childTnLst>
                                    <p:animMotion origin="layout" path="M 0.08437 1.85185E-6 L 0.96007 1.85185E-6 " pathEditMode="relative" rAng="0" ptsTypes="AA">
                                      <p:cBhvr>
                                        <p:cTn id="8" dur="20000" fill="hold"/>
                                        <p:tgtEl>
                                          <p:spTgt spid="122"/>
                                        </p:tgtEl>
                                        <p:attrNameLst>
                                          <p:attrName>ppt_x</p:attrName>
                                          <p:attrName>ppt_y</p:attrName>
                                        </p:attrNameLst>
                                      </p:cBhvr>
                                      <p:rCtr x="43785" y="0"/>
                                    </p:animMotion>
                                  </p:childTnLst>
                                </p:cTn>
                              </p:par>
                              <p:par>
                                <p:cTn id="9" presetID="0" presetClass="path" presetSubtype="0" fill="hold" grpId="0" nodeType="withEffect">
                                  <p:stCondLst>
                                    <p:cond delay="0"/>
                                  </p:stCondLst>
                                  <p:childTnLst>
                                    <p:animMotion origin="layout" path="M 0.04826 2.59259E-6 L 0.96007 2.59259E-6 " pathEditMode="relative" rAng="0" ptsTypes="AA">
                                      <p:cBhvr>
                                        <p:cTn id="10" dur="20000" fill="hold"/>
                                        <p:tgtEl>
                                          <p:spTgt spid="131"/>
                                        </p:tgtEl>
                                        <p:attrNameLst>
                                          <p:attrName>ppt_x</p:attrName>
                                          <p:attrName>ppt_y</p:attrName>
                                        </p:attrNameLst>
                                      </p:cBhvr>
                                      <p:rCtr x="45590" y="0"/>
                                    </p:animMotion>
                                  </p:childTnLst>
                                </p:cTn>
                              </p:par>
                              <p:par>
                                <p:cTn id="11" presetID="0" presetClass="path" presetSubtype="0" fill="hold" grpId="0" nodeType="withEffect">
                                  <p:stCondLst>
                                    <p:cond delay="0"/>
                                  </p:stCondLst>
                                  <p:childTnLst>
                                    <p:animMotion origin="layout" path="M 0.08437 1.85185E-6 L 0.96007 1.85185E-6 " pathEditMode="relative" rAng="0" ptsTypes="AA">
                                      <p:cBhvr>
                                        <p:cTn id="12" dur="20000" fill="hold"/>
                                        <p:tgtEl>
                                          <p:spTgt spid="138"/>
                                        </p:tgtEl>
                                        <p:attrNameLst>
                                          <p:attrName>ppt_x</p:attrName>
                                          <p:attrName>ppt_y</p:attrName>
                                        </p:attrNameLst>
                                      </p:cBhvr>
                                      <p:rCtr x="43785" y="0"/>
                                    </p:animMotion>
                                  </p:childTnLst>
                                </p:cTn>
                              </p:par>
                              <p:par>
                                <p:cTn id="13" presetID="0" presetClass="path" presetSubtype="0" fill="hold" grpId="0" nodeType="withEffect">
                                  <p:stCondLst>
                                    <p:cond delay="0"/>
                                  </p:stCondLst>
                                  <p:childTnLst>
                                    <p:animMotion origin="layout" path="M -0.28073 -0.04352 L 0.82222 -0.04352 " pathEditMode="relative" rAng="0" ptsTypes="AA">
                                      <p:cBhvr>
                                        <p:cTn id="14" dur="20000" fill="hold"/>
                                        <p:tgtEl>
                                          <p:spTgt spid="348"/>
                                        </p:tgtEl>
                                        <p:attrNameLst>
                                          <p:attrName>ppt_x</p:attrName>
                                          <p:attrName>ppt_y</p:attrName>
                                        </p:attrNameLst>
                                      </p:cBhvr>
                                      <p:rCtr x="55156" y="0"/>
                                    </p:animMotion>
                                  </p:childTnLst>
                                </p:cTn>
                              </p:par>
                              <p:par>
                                <p:cTn id="15" presetID="0" presetClass="path" presetSubtype="0" fill="hold" grpId="0" nodeType="withEffect">
                                  <p:stCondLst>
                                    <p:cond delay="0"/>
                                  </p:stCondLst>
                                  <p:childTnLst>
                                    <p:animMotion origin="layout" path="M -0.04566 1.85185E-6 L 0.96007 1.85185E-6 " pathEditMode="relative" rAng="0" ptsTypes="AA">
                                      <p:cBhvr>
                                        <p:cTn id="16" dur="20000" fill="hold"/>
                                        <p:tgtEl>
                                          <p:spTgt spid="352"/>
                                        </p:tgtEl>
                                        <p:attrNameLst>
                                          <p:attrName>ppt_x</p:attrName>
                                          <p:attrName>ppt_y</p:attrName>
                                        </p:attrNameLst>
                                      </p:cBhvr>
                                      <p:rCtr x="50278" y="0"/>
                                    </p:animMotion>
                                  </p:childTnLst>
                                </p:cTn>
                              </p:par>
                              <p:par>
                                <p:cTn id="17" presetID="0" presetClass="path" presetSubtype="0" fill="hold" grpId="0" nodeType="withEffect">
                                  <p:stCondLst>
                                    <p:cond delay="0"/>
                                  </p:stCondLst>
                                  <p:childTnLst>
                                    <p:animMotion origin="layout" path="M 0.08437 1.85185E-6 L 0.96007 1.85185E-6 " pathEditMode="relative" rAng="0" ptsTypes="AA">
                                      <p:cBhvr>
                                        <p:cTn id="18" dur="20000" fill="hold"/>
                                        <p:tgtEl>
                                          <p:spTgt spid="354"/>
                                        </p:tgtEl>
                                        <p:attrNameLst>
                                          <p:attrName>ppt_x</p:attrName>
                                          <p:attrName>ppt_y</p:attrName>
                                        </p:attrNameLst>
                                      </p:cBhvr>
                                      <p:rCtr x="43785" y="0"/>
                                    </p:animMotion>
                                  </p:childTnLst>
                                </p:cTn>
                              </p:par>
                              <p:par>
                                <p:cTn id="19" presetID="0" presetClass="path" presetSubtype="0" fill="hold" grpId="0" nodeType="withEffect">
                                  <p:stCondLst>
                                    <p:cond delay="0"/>
                                  </p:stCondLst>
                                  <p:childTnLst>
                                    <p:animMotion origin="layout" path="M -0.14288 -2.96296E-6 L 0.96007 -2.96296E-6 " pathEditMode="relative" rAng="0" ptsTypes="AA">
                                      <p:cBhvr>
                                        <p:cTn id="20" dur="20000" fill="hold"/>
                                        <p:tgtEl>
                                          <p:spTgt spid="356"/>
                                        </p:tgtEl>
                                        <p:attrNameLst>
                                          <p:attrName>ppt_x</p:attrName>
                                          <p:attrName>ppt_y</p:attrName>
                                        </p:attrNameLst>
                                      </p:cBhvr>
                                      <p:rCtr x="55139" y="0"/>
                                    </p:animMotion>
                                  </p:childTnLst>
                                </p:cTn>
                              </p:par>
                              <p:par>
                                <p:cTn id="21" presetID="0" presetClass="path" presetSubtype="0" fill="hold" grpId="0" nodeType="withEffect">
                                  <p:stCondLst>
                                    <p:cond delay="0"/>
                                  </p:stCondLst>
                                  <p:childTnLst>
                                    <p:animMotion origin="layout" path="M -0.04566 1.85185E-6 L 0.96007 1.85185E-6 " pathEditMode="relative" rAng="0" ptsTypes="AA">
                                      <p:cBhvr>
                                        <p:cTn id="22" dur="20000" fill="hold"/>
                                        <p:tgtEl>
                                          <p:spTgt spid="360"/>
                                        </p:tgtEl>
                                        <p:attrNameLst>
                                          <p:attrName>ppt_x</p:attrName>
                                          <p:attrName>ppt_y</p:attrName>
                                        </p:attrNameLst>
                                      </p:cBhvr>
                                      <p:rCtr x="50278" y="0"/>
                                    </p:animMotion>
                                  </p:childTnLst>
                                </p:cTn>
                              </p:par>
                              <p:par>
                                <p:cTn id="23" presetID="0" presetClass="path" presetSubtype="0" fill="hold" grpId="0" nodeType="withEffect">
                                  <p:stCondLst>
                                    <p:cond delay="0"/>
                                  </p:stCondLst>
                                  <p:childTnLst>
                                    <p:animMotion origin="layout" path="M 0.08437 1.85185E-6 L 0.96007 1.85185E-6 " pathEditMode="relative" rAng="0" ptsTypes="AA">
                                      <p:cBhvr>
                                        <p:cTn id="24" dur="20000" fill="hold"/>
                                        <p:tgtEl>
                                          <p:spTgt spid="362"/>
                                        </p:tgtEl>
                                        <p:attrNameLst>
                                          <p:attrName>ppt_x</p:attrName>
                                          <p:attrName>ppt_y</p:attrName>
                                        </p:attrNameLst>
                                      </p:cBhvr>
                                      <p:rCtr x="43785" y="0"/>
                                    </p:animMotion>
                                  </p:childTnLst>
                                </p:cTn>
                              </p:par>
                              <p:par>
                                <p:cTn id="25" presetID="0" presetClass="path" presetSubtype="0" fill="hold" grpId="0" nodeType="withEffect">
                                  <p:stCondLst>
                                    <p:cond delay="0"/>
                                  </p:stCondLst>
                                  <p:childTnLst>
                                    <p:animMotion origin="layout" path="M 0.08437 1.85185E-6 L 0.96007 1.85185E-6 " pathEditMode="relative" rAng="0" ptsTypes="AA">
                                      <p:cBhvr>
                                        <p:cTn id="26" dur="20000" fill="hold"/>
                                        <p:tgtEl>
                                          <p:spTgt spid="370"/>
                                        </p:tgtEl>
                                        <p:attrNameLst>
                                          <p:attrName>ppt_x</p:attrName>
                                          <p:attrName>ppt_y</p:attrName>
                                        </p:attrNameLst>
                                      </p:cBhvr>
                                      <p:rCtr x="43785" y="0"/>
                                    </p:animMotion>
                                  </p:childTnLst>
                                </p:cTn>
                              </p:par>
                              <p:par>
                                <p:cTn id="27" presetID="0" presetClass="path" presetSubtype="0" fill="hold" grpId="0" nodeType="withEffect">
                                  <p:stCondLst>
                                    <p:cond delay="0"/>
                                  </p:stCondLst>
                                  <p:childTnLst>
                                    <p:animMotion origin="layout" path="M -0.14288 -2.96296E-6 L 0.96007 -2.96296E-6 " pathEditMode="relative" rAng="0" ptsTypes="AA">
                                      <p:cBhvr>
                                        <p:cTn id="28" dur="20000" fill="hold"/>
                                        <p:tgtEl>
                                          <p:spTgt spid="372"/>
                                        </p:tgtEl>
                                        <p:attrNameLst>
                                          <p:attrName>ppt_x</p:attrName>
                                          <p:attrName>ppt_y</p:attrName>
                                        </p:attrNameLst>
                                      </p:cBhvr>
                                      <p:rCtr x="55139" y="0"/>
                                    </p:animMotion>
                                  </p:childTnLst>
                                </p:cTn>
                              </p:par>
                              <p:par>
                                <p:cTn id="29" presetID="0" presetClass="path" presetSubtype="0" fill="hold" grpId="0" nodeType="withEffect">
                                  <p:stCondLst>
                                    <p:cond delay="0"/>
                                  </p:stCondLst>
                                  <p:childTnLst>
                                    <p:animMotion origin="layout" path="M -0.04566 1.85185E-6 L 0.96007 1.85185E-6 " pathEditMode="relative" rAng="0" ptsTypes="AA">
                                      <p:cBhvr>
                                        <p:cTn id="30" dur="20000" fill="hold"/>
                                        <p:tgtEl>
                                          <p:spTgt spid="376"/>
                                        </p:tgtEl>
                                        <p:attrNameLst>
                                          <p:attrName>ppt_x</p:attrName>
                                          <p:attrName>ppt_y</p:attrName>
                                        </p:attrNameLst>
                                      </p:cBhvr>
                                      <p:rCtr x="50278" y="0"/>
                                    </p:animMotion>
                                  </p:childTnLst>
                                </p:cTn>
                              </p:par>
                              <p:par>
                                <p:cTn id="31" presetID="0" presetClass="path" presetSubtype="0" fill="hold" grpId="0" nodeType="withEffect">
                                  <p:stCondLst>
                                    <p:cond delay="0"/>
                                  </p:stCondLst>
                                  <p:childTnLst>
                                    <p:animMotion origin="layout" path="M 0.08437 1.85185E-6 L 0.96007 1.85185E-6 " pathEditMode="relative" rAng="0" ptsTypes="AA">
                                      <p:cBhvr>
                                        <p:cTn id="32" dur="20000" fill="hold"/>
                                        <p:tgtEl>
                                          <p:spTgt spid="378"/>
                                        </p:tgtEl>
                                        <p:attrNameLst>
                                          <p:attrName>ppt_x</p:attrName>
                                          <p:attrName>ppt_y</p:attrName>
                                        </p:attrNameLst>
                                      </p:cBhvr>
                                      <p:rCtr x="43785" y="0"/>
                                    </p:animMotion>
                                  </p:childTnLst>
                                </p:cTn>
                              </p:par>
                              <p:par>
                                <p:cTn id="33" presetID="0" presetClass="path" presetSubtype="0" fill="hold" grpId="0" nodeType="withEffect">
                                  <p:stCondLst>
                                    <p:cond delay="0"/>
                                  </p:stCondLst>
                                  <p:childTnLst>
                                    <p:animMotion origin="layout" path="M 0.1559 -3.7037E-7 L 0.96007 -3.7037E-7 " pathEditMode="relative" rAng="0" ptsTypes="AA">
                                      <p:cBhvr>
                                        <p:cTn id="34" dur="20000" fill="hold"/>
                                        <p:tgtEl>
                                          <p:spTgt spid="510"/>
                                        </p:tgtEl>
                                        <p:attrNameLst>
                                          <p:attrName>ppt_x</p:attrName>
                                          <p:attrName>ppt_y</p:attrName>
                                        </p:attrNameLst>
                                      </p:cBhvr>
                                      <p:rCtr x="40208" y="0"/>
                                    </p:animMotion>
                                  </p:childTnLst>
                                </p:cTn>
                              </p:par>
                              <p:par>
                                <p:cTn id="35" presetID="0" presetClass="path" presetSubtype="0" fill="hold" grpId="0" nodeType="withEffect">
                                  <p:stCondLst>
                                    <p:cond delay="0"/>
                                  </p:stCondLst>
                                  <p:childTnLst>
                                    <p:animMotion origin="layout" path="M -0.27031 3.7037E-6 L 0.96007 3.7037E-6 " pathEditMode="relative" rAng="0" ptsTypes="AA">
                                      <p:cBhvr>
                                        <p:cTn id="36" dur="20000" fill="hold"/>
                                        <p:tgtEl>
                                          <p:spTgt spid="511"/>
                                        </p:tgtEl>
                                        <p:attrNameLst>
                                          <p:attrName>ppt_x</p:attrName>
                                          <p:attrName>ppt_y</p:attrName>
                                        </p:attrNameLst>
                                      </p:cBhvr>
                                      <p:rCtr x="61510" y="0"/>
                                    </p:animMotion>
                                  </p:childTnLst>
                                </p:cTn>
                              </p:par>
                              <p:par>
                                <p:cTn id="37" presetID="0" presetClass="path" presetSubtype="0" fill="hold" grpId="0" nodeType="withEffect">
                                  <p:stCondLst>
                                    <p:cond delay="0"/>
                                  </p:stCondLst>
                                  <p:childTnLst>
                                    <p:animMotion origin="layout" path="M 0.04826 2.59259E-6 L 0.96007 2.59259E-6 " pathEditMode="relative" rAng="0" ptsTypes="AA">
                                      <p:cBhvr>
                                        <p:cTn id="38" dur="20000" fill="hold"/>
                                        <p:tgtEl>
                                          <p:spTgt spid="515"/>
                                        </p:tgtEl>
                                        <p:attrNameLst>
                                          <p:attrName>ppt_x</p:attrName>
                                          <p:attrName>ppt_y</p:attrName>
                                        </p:attrNameLst>
                                      </p:cBhvr>
                                      <p:rCtr x="45590" y="0"/>
                                    </p:animMotion>
                                  </p:childTnLst>
                                </p:cTn>
                              </p:par>
                              <p:par>
                                <p:cTn id="39" presetID="0" presetClass="path" presetSubtype="0" fill="hold" grpId="0" nodeType="withEffect">
                                  <p:stCondLst>
                                    <p:cond delay="0"/>
                                  </p:stCondLst>
                                  <p:childTnLst>
                                    <p:animMotion origin="layout" path="M 0.1559 -3.7037E-7 L 0.96007 -3.7037E-7 " pathEditMode="relative" rAng="0" ptsTypes="AA">
                                      <p:cBhvr>
                                        <p:cTn id="40" dur="20000" fill="hold"/>
                                        <p:tgtEl>
                                          <p:spTgt spid="518"/>
                                        </p:tgtEl>
                                        <p:attrNameLst>
                                          <p:attrName>ppt_x</p:attrName>
                                          <p:attrName>ppt_y</p:attrName>
                                        </p:attrNameLst>
                                      </p:cBhvr>
                                      <p:rCtr x="40208" y="0"/>
                                    </p:animMotion>
                                  </p:childTnLst>
                                </p:cTn>
                              </p:par>
                              <p:par>
                                <p:cTn id="41" presetID="0" presetClass="path" presetSubtype="0" fill="hold" grpId="0" nodeType="withEffect">
                                  <p:stCondLst>
                                    <p:cond delay="0"/>
                                  </p:stCondLst>
                                  <p:childTnLst>
                                    <p:animMotion origin="layout" path="M -0.27031 3.7037E-6 L 0.96007 3.7037E-6 " pathEditMode="relative" rAng="0" ptsTypes="AA">
                                      <p:cBhvr>
                                        <p:cTn id="42" dur="20000" fill="hold"/>
                                        <p:tgtEl>
                                          <p:spTgt spid="519"/>
                                        </p:tgtEl>
                                        <p:attrNameLst>
                                          <p:attrName>ppt_x</p:attrName>
                                          <p:attrName>ppt_y</p:attrName>
                                        </p:attrNameLst>
                                      </p:cBhvr>
                                      <p:rCtr x="61510" y="0"/>
                                    </p:animMotion>
                                  </p:childTnLst>
                                </p:cTn>
                              </p:par>
                              <p:par>
                                <p:cTn id="43" presetID="0" presetClass="path" presetSubtype="0" fill="hold" grpId="0" nodeType="withEffect">
                                  <p:stCondLst>
                                    <p:cond delay="0"/>
                                  </p:stCondLst>
                                  <p:childTnLst>
                                    <p:animMotion origin="layout" path="M 0.04826 2.59259E-6 L 0.96007 2.59259E-6 " pathEditMode="relative" rAng="0" ptsTypes="AA">
                                      <p:cBhvr>
                                        <p:cTn id="44" dur="20000" fill="hold"/>
                                        <p:tgtEl>
                                          <p:spTgt spid="523"/>
                                        </p:tgtEl>
                                        <p:attrNameLst>
                                          <p:attrName>ppt_x</p:attrName>
                                          <p:attrName>ppt_y</p:attrName>
                                        </p:attrNameLst>
                                      </p:cBhvr>
                                      <p:rCtr x="45590" y="0"/>
                                    </p:animMotion>
                                  </p:childTnLst>
                                </p:cTn>
                              </p:par>
                              <p:par>
                                <p:cTn id="45" presetID="0" presetClass="path" presetSubtype="0" fill="hold" grpId="0" nodeType="withEffect">
                                  <p:stCondLst>
                                    <p:cond delay="0"/>
                                  </p:stCondLst>
                                  <p:childTnLst>
                                    <p:animMotion origin="layout" path="M 0.1559 -3.7037E-7 L 0.96007 -3.7037E-7 " pathEditMode="relative" rAng="0" ptsTypes="AA">
                                      <p:cBhvr>
                                        <p:cTn id="46" dur="20000" fill="hold"/>
                                        <p:tgtEl>
                                          <p:spTgt spid="526"/>
                                        </p:tgtEl>
                                        <p:attrNameLst>
                                          <p:attrName>ppt_x</p:attrName>
                                          <p:attrName>ppt_y</p:attrName>
                                        </p:attrNameLst>
                                      </p:cBhvr>
                                      <p:rCtr x="40208" y="0"/>
                                    </p:animMotion>
                                  </p:childTnLst>
                                </p:cTn>
                              </p:par>
                              <p:par>
                                <p:cTn id="47" presetID="0" presetClass="path" presetSubtype="0" fill="hold" grpId="0" nodeType="withEffect">
                                  <p:stCondLst>
                                    <p:cond delay="0"/>
                                  </p:stCondLst>
                                  <p:childTnLst>
                                    <p:animMotion origin="layout" path="M -0.27031 3.7037E-6 L 0.96007 3.7037E-6 " pathEditMode="relative" rAng="0" ptsTypes="AA">
                                      <p:cBhvr>
                                        <p:cTn id="48" dur="20000" fill="hold"/>
                                        <p:tgtEl>
                                          <p:spTgt spid="527"/>
                                        </p:tgtEl>
                                        <p:attrNameLst>
                                          <p:attrName>ppt_x</p:attrName>
                                          <p:attrName>ppt_y</p:attrName>
                                        </p:attrNameLst>
                                      </p:cBhvr>
                                      <p:rCtr x="61510" y="0"/>
                                    </p:animMotion>
                                  </p:childTnLst>
                                </p:cTn>
                              </p:par>
                              <p:par>
                                <p:cTn id="49" presetID="0" presetClass="path" presetSubtype="0" fill="hold" grpId="0" nodeType="withEffect">
                                  <p:stCondLst>
                                    <p:cond delay="0"/>
                                  </p:stCondLst>
                                  <p:childTnLst>
                                    <p:animMotion origin="layout" path="M -0.37396 3.33333E-6 L 0.96007 3.33333E-6 " pathEditMode="relative" rAng="0" ptsTypes="AA">
                                      <p:cBhvr>
                                        <p:cTn id="50" dur="20000" fill="hold"/>
                                        <p:tgtEl>
                                          <p:spTgt spid="529"/>
                                        </p:tgtEl>
                                        <p:attrNameLst>
                                          <p:attrName>ppt_x</p:attrName>
                                          <p:attrName>ppt_y</p:attrName>
                                        </p:attrNameLst>
                                      </p:cBhvr>
                                      <p:rCtr x="66701" y="0"/>
                                    </p:animMotion>
                                  </p:childTnLst>
                                </p:cTn>
                              </p:par>
                              <p:par>
                                <p:cTn id="51" presetID="0" presetClass="path" presetSubtype="0" fill="hold" grpId="0" nodeType="withEffect">
                                  <p:stCondLst>
                                    <p:cond delay="0"/>
                                  </p:stCondLst>
                                  <p:childTnLst>
                                    <p:animMotion origin="layout" path="M 0.04826 2.59259E-6 L 0.96007 2.59259E-6 " pathEditMode="relative" rAng="0" ptsTypes="AA">
                                      <p:cBhvr>
                                        <p:cTn id="52" dur="20000" fill="hold"/>
                                        <p:tgtEl>
                                          <p:spTgt spid="531"/>
                                        </p:tgtEl>
                                        <p:attrNameLst>
                                          <p:attrName>ppt_x</p:attrName>
                                          <p:attrName>ppt_y</p:attrName>
                                        </p:attrNameLst>
                                      </p:cBhvr>
                                      <p:rCtr x="45590" y="0"/>
                                    </p:animMotion>
                                  </p:childTnLst>
                                </p:cTn>
                              </p:par>
                              <p:par>
                                <p:cTn id="53" presetID="0" presetClass="path" presetSubtype="0" fill="hold" grpId="0" nodeType="withEffect">
                                  <p:stCondLst>
                                    <p:cond delay="0"/>
                                  </p:stCondLst>
                                  <p:childTnLst>
                                    <p:animMotion origin="layout" path="M 0.1559 -3.7037E-7 L 0.96007 -3.7037E-7 " pathEditMode="relative" rAng="0" ptsTypes="AA">
                                      <p:cBhvr>
                                        <p:cTn id="54" dur="20000" fill="hold"/>
                                        <p:tgtEl>
                                          <p:spTgt spid="534"/>
                                        </p:tgtEl>
                                        <p:attrNameLst>
                                          <p:attrName>ppt_x</p:attrName>
                                          <p:attrName>ppt_y</p:attrName>
                                        </p:attrNameLst>
                                      </p:cBhvr>
                                      <p:rCtr x="40208" y="0"/>
                                    </p:animMotion>
                                  </p:childTnLst>
                                </p:cTn>
                              </p:par>
                              <p:par>
                                <p:cTn id="55" presetID="0" presetClass="path" presetSubtype="0" fill="hold" grpId="0" nodeType="withEffect">
                                  <p:stCondLst>
                                    <p:cond delay="0"/>
                                  </p:stCondLst>
                                  <p:childTnLst>
                                    <p:animMotion origin="layout" path="M -0.27031 3.7037E-6 L 0.96007 3.7037E-6 " pathEditMode="relative" rAng="0" ptsTypes="AA">
                                      <p:cBhvr>
                                        <p:cTn id="56" dur="20000" fill="hold"/>
                                        <p:tgtEl>
                                          <p:spTgt spid="535"/>
                                        </p:tgtEl>
                                        <p:attrNameLst>
                                          <p:attrName>ppt_x</p:attrName>
                                          <p:attrName>ppt_y</p:attrName>
                                        </p:attrNameLst>
                                      </p:cBhvr>
                                      <p:rCtr x="61510" y="0"/>
                                    </p:animMotion>
                                  </p:childTnLst>
                                </p:cTn>
                              </p:par>
                              <p:par>
                                <p:cTn id="57" presetID="0" presetClass="path" presetSubtype="0" fill="hold" grpId="0" nodeType="withEffect">
                                  <p:stCondLst>
                                    <p:cond delay="0"/>
                                  </p:stCondLst>
                                  <p:childTnLst>
                                    <p:animMotion origin="layout" path="M 0.04826 2.59259E-6 L 0.96007 2.59259E-6 " pathEditMode="relative" rAng="0" ptsTypes="AA">
                                      <p:cBhvr>
                                        <p:cTn id="58" dur="20000" fill="hold"/>
                                        <p:tgtEl>
                                          <p:spTgt spid="539"/>
                                        </p:tgtEl>
                                        <p:attrNameLst>
                                          <p:attrName>ppt_x</p:attrName>
                                          <p:attrName>ppt_y</p:attrName>
                                        </p:attrNameLst>
                                      </p:cBhvr>
                                      <p:rCtr x="45590" y="0"/>
                                    </p:animMotion>
                                  </p:childTnLst>
                                </p:cTn>
                              </p:par>
                              <p:par>
                                <p:cTn id="59" presetID="0" presetClass="path" presetSubtype="0" fill="hold" grpId="0" nodeType="withEffect">
                                  <p:stCondLst>
                                    <p:cond delay="0"/>
                                  </p:stCondLst>
                                  <p:childTnLst>
                                    <p:animMotion origin="layout" path="M -0.26615 -4.44444E-6 L 0.96007 -4.44444E-6 " pathEditMode="relative" rAng="0" ptsTypes="AA">
                                      <p:cBhvr>
                                        <p:cTn id="60" dur="20000" fill="hold"/>
                                        <p:tgtEl>
                                          <p:spTgt spid="734"/>
                                        </p:tgtEl>
                                        <p:attrNameLst>
                                          <p:attrName>ppt_x</p:attrName>
                                          <p:attrName>ppt_y</p:attrName>
                                        </p:attrNameLst>
                                      </p:cBhvr>
                                      <p:rCtr x="61302" y="0"/>
                                    </p:animMotion>
                                  </p:childTnLst>
                                </p:cTn>
                              </p:par>
                              <p:par>
                                <p:cTn id="61" presetID="0" presetClass="path" presetSubtype="0" fill="hold" grpId="0" nodeType="withEffect">
                                  <p:stCondLst>
                                    <p:cond delay="0"/>
                                  </p:stCondLst>
                                  <p:childTnLst>
                                    <p:animMotion origin="layout" path="M -0.27031 3.7037E-6 L 0.96007 3.7037E-6 " pathEditMode="relative" rAng="0" ptsTypes="AA">
                                      <p:cBhvr>
                                        <p:cTn id="62" dur="20000" fill="hold"/>
                                        <p:tgtEl>
                                          <p:spTgt spid="736"/>
                                        </p:tgtEl>
                                        <p:attrNameLst>
                                          <p:attrName>ppt_x</p:attrName>
                                          <p:attrName>ppt_y</p:attrName>
                                        </p:attrNameLst>
                                      </p:cBhvr>
                                      <p:rCtr x="61510" y="0"/>
                                    </p:animMotion>
                                  </p:childTnLst>
                                </p:cTn>
                              </p:par>
                              <p:par>
                                <p:cTn id="63" presetID="0" presetClass="path" presetSubtype="0" fill="hold" grpId="0" nodeType="withEffect">
                                  <p:stCondLst>
                                    <p:cond delay="0"/>
                                  </p:stCondLst>
                                  <p:childTnLst>
                                    <p:animMotion origin="layout" path="M -0.37396 3.33333E-6 L 0.96007 3.33333E-6 " pathEditMode="relative" rAng="0" ptsTypes="AA">
                                      <p:cBhvr>
                                        <p:cTn id="64" dur="20000" fill="hold"/>
                                        <p:tgtEl>
                                          <p:spTgt spid="738"/>
                                        </p:tgtEl>
                                        <p:attrNameLst>
                                          <p:attrName>ppt_x</p:attrName>
                                          <p:attrName>ppt_y</p:attrName>
                                        </p:attrNameLst>
                                      </p:cBhvr>
                                      <p:rCtr x="66701" y="0"/>
                                    </p:animMotion>
                                  </p:childTnLst>
                                </p:cTn>
                              </p:par>
                              <p:par>
                                <p:cTn id="65" presetID="0" presetClass="path" presetSubtype="0" fill="hold" grpId="0" nodeType="withEffect">
                                  <p:stCondLst>
                                    <p:cond delay="0"/>
                                  </p:stCondLst>
                                  <p:childTnLst>
                                    <p:animMotion origin="layout" path="M 0.08437 1.85185E-6 L 0.96007 1.85185E-6 " pathEditMode="relative" rAng="0" ptsTypes="AA">
                                      <p:cBhvr>
                                        <p:cTn id="66" dur="20000" fill="hold"/>
                                        <p:tgtEl>
                                          <p:spTgt spid="739"/>
                                        </p:tgtEl>
                                        <p:attrNameLst>
                                          <p:attrName>ppt_x</p:attrName>
                                          <p:attrName>ppt_y</p:attrName>
                                        </p:attrNameLst>
                                      </p:cBhvr>
                                      <p:rCtr x="43785" y="0"/>
                                    </p:animMotion>
                                  </p:childTnLst>
                                </p:cTn>
                              </p:par>
                              <p:par>
                                <p:cTn id="67" presetID="0" presetClass="path" presetSubtype="0" fill="hold" grpId="0" nodeType="withEffect">
                                  <p:stCondLst>
                                    <p:cond delay="0"/>
                                  </p:stCondLst>
                                  <p:childTnLst>
                                    <p:animMotion origin="layout" path="M 0.04826 2.59259E-6 L 0.96007 2.59259E-6 " pathEditMode="relative" rAng="0" ptsTypes="AA">
                                      <p:cBhvr>
                                        <p:cTn id="68" dur="20000" fill="hold"/>
                                        <p:tgtEl>
                                          <p:spTgt spid="740"/>
                                        </p:tgtEl>
                                        <p:attrNameLst>
                                          <p:attrName>ppt_x</p:attrName>
                                          <p:attrName>ppt_y</p:attrName>
                                        </p:attrNameLst>
                                      </p:cBhvr>
                                      <p:rCtr x="45590" y="0"/>
                                    </p:animMotion>
                                  </p:childTnLst>
                                </p:cTn>
                              </p:par>
                              <p:par>
                                <p:cTn id="69" presetID="0" presetClass="path" presetSubtype="0" fill="hold" grpId="0" nodeType="withEffect">
                                  <p:stCondLst>
                                    <p:cond delay="0"/>
                                  </p:stCondLst>
                                  <p:childTnLst>
                                    <p:animMotion origin="layout" path="M -0.14288 -2.96296E-6 L 0.96007 -2.96296E-6 " pathEditMode="relative" rAng="0" ptsTypes="AA">
                                      <p:cBhvr>
                                        <p:cTn id="70" dur="20000" fill="hold"/>
                                        <p:tgtEl>
                                          <p:spTgt spid="741"/>
                                        </p:tgtEl>
                                        <p:attrNameLst>
                                          <p:attrName>ppt_x</p:attrName>
                                          <p:attrName>ppt_y</p:attrName>
                                        </p:attrNameLst>
                                      </p:cBhvr>
                                      <p:rCtr x="55139" y="0"/>
                                    </p:animMotion>
                                  </p:childTnLst>
                                </p:cTn>
                              </p:par>
                              <p:par>
                                <p:cTn id="71" presetID="0" presetClass="path" presetSubtype="0" fill="hold" grpId="0" nodeType="withEffect">
                                  <p:stCondLst>
                                    <p:cond delay="0"/>
                                  </p:stCondLst>
                                  <p:childTnLst>
                                    <p:animMotion origin="layout" path="M -0.26615 -4.44444E-6 L 0.96007 -4.44444E-6 " pathEditMode="relative" rAng="0" ptsTypes="AA">
                                      <p:cBhvr>
                                        <p:cTn id="72" dur="20000" fill="hold"/>
                                        <p:tgtEl>
                                          <p:spTgt spid="742"/>
                                        </p:tgtEl>
                                        <p:attrNameLst>
                                          <p:attrName>ppt_x</p:attrName>
                                          <p:attrName>ppt_y</p:attrName>
                                        </p:attrNameLst>
                                      </p:cBhvr>
                                      <p:rCtr x="61302" y="0"/>
                                    </p:animMotion>
                                  </p:childTnLst>
                                </p:cTn>
                              </p:par>
                              <p:par>
                                <p:cTn id="73" presetID="0" presetClass="path" presetSubtype="0" fill="hold" grpId="0" nodeType="withEffect">
                                  <p:stCondLst>
                                    <p:cond delay="0"/>
                                  </p:stCondLst>
                                  <p:childTnLst>
                                    <p:animMotion origin="layout" path="M 0.1559 -3.7037E-7 L 0.96007 -3.7037E-7 " pathEditMode="relative" rAng="0" ptsTypes="AA">
                                      <p:cBhvr>
                                        <p:cTn id="74" dur="20000" fill="hold"/>
                                        <p:tgtEl>
                                          <p:spTgt spid="743"/>
                                        </p:tgtEl>
                                        <p:attrNameLst>
                                          <p:attrName>ppt_x</p:attrName>
                                          <p:attrName>ppt_y</p:attrName>
                                        </p:attrNameLst>
                                      </p:cBhvr>
                                      <p:rCtr x="40208" y="0"/>
                                    </p:animMotion>
                                  </p:childTnLst>
                                </p:cTn>
                              </p:par>
                              <p:par>
                                <p:cTn id="75" presetID="0" presetClass="path" presetSubtype="0" fill="hold" grpId="0" nodeType="withEffect">
                                  <p:stCondLst>
                                    <p:cond delay="0"/>
                                  </p:stCondLst>
                                  <p:childTnLst>
                                    <p:animMotion origin="layout" path="M -0.27031 3.7037E-6 L 0.96007 3.7037E-6 " pathEditMode="relative" rAng="0" ptsTypes="AA">
                                      <p:cBhvr>
                                        <p:cTn id="76" dur="20000" fill="hold"/>
                                        <p:tgtEl>
                                          <p:spTgt spid="744"/>
                                        </p:tgtEl>
                                        <p:attrNameLst>
                                          <p:attrName>ppt_x</p:attrName>
                                          <p:attrName>ppt_y</p:attrName>
                                        </p:attrNameLst>
                                      </p:cBhvr>
                                      <p:rCtr x="61510" y="0"/>
                                    </p:animMotion>
                                  </p:childTnLst>
                                </p:cTn>
                              </p:par>
                              <p:par>
                                <p:cTn id="77" presetID="0" presetClass="path" presetSubtype="0" fill="hold" grpId="0" nodeType="withEffect">
                                  <p:stCondLst>
                                    <p:cond delay="0"/>
                                  </p:stCondLst>
                                  <p:childTnLst>
                                    <p:animMotion origin="layout" path="M -0.04566 1.85185E-6 L 0.96007 1.85185E-6 " pathEditMode="relative" rAng="0" ptsTypes="AA">
                                      <p:cBhvr>
                                        <p:cTn id="78" dur="20000" fill="hold"/>
                                        <p:tgtEl>
                                          <p:spTgt spid="745"/>
                                        </p:tgtEl>
                                        <p:attrNameLst>
                                          <p:attrName>ppt_x</p:attrName>
                                          <p:attrName>ppt_y</p:attrName>
                                        </p:attrNameLst>
                                      </p:cBhvr>
                                      <p:rCtr x="50278" y="0"/>
                                    </p:animMotion>
                                  </p:childTnLst>
                                </p:cTn>
                              </p:par>
                              <p:par>
                                <p:cTn id="79" presetID="0" presetClass="path" presetSubtype="0" fill="hold" grpId="0" nodeType="withEffect">
                                  <p:stCondLst>
                                    <p:cond delay="0"/>
                                  </p:stCondLst>
                                  <p:childTnLst>
                                    <p:animMotion origin="layout" path="M -0.37396 3.33333E-6 L 0.96007 3.33333E-6 " pathEditMode="relative" rAng="0" ptsTypes="AA">
                                      <p:cBhvr>
                                        <p:cTn id="80" dur="20000" fill="hold"/>
                                        <p:tgtEl>
                                          <p:spTgt spid="746"/>
                                        </p:tgtEl>
                                        <p:attrNameLst>
                                          <p:attrName>ppt_x</p:attrName>
                                          <p:attrName>ppt_y</p:attrName>
                                        </p:attrNameLst>
                                      </p:cBhvr>
                                      <p:rCtr x="66701" y="0"/>
                                    </p:animMotion>
                                  </p:childTnLst>
                                </p:cTn>
                              </p:par>
                              <p:par>
                                <p:cTn id="81" presetID="0" presetClass="path" presetSubtype="0" fill="hold" grpId="0" nodeType="withEffect">
                                  <p:stCondLst>
                                    <p:cond delay="0"/>
                                  </p:stCondLst>
                                  <p:childTnLst>
                                    <p:animMotion origin="layout" path="M 0.08437 1.85185E-6 L 0.96007 1.85185E-6 " pathEditMode="relative" rAng="0" ptsTypes="AA">
                                      <p:cBhvr>
                                        <p:cTn id="82" dur="20000" fill="hold"/>
                                        <p:tgtEl>
                                          <p:spTgt spid="747"/>
                                        </p:tgtEl>
                                        <p:attrNameLst>
                                          <p:attrName>ppt_x</p:attrName>
                                          <p:attrName>ppt_y</p:attrName>
                                        </p:attrNameLst>
                                      </p:cBhvr>
                                      <p:rCtr x="43785" y="0"/>
                                    </p:animMotion>
                                  </p:childTnLst>
                                </p:cTn>
                              </p:par>
                              <p:par>
                                <p:cTn id="83" presetID="0" presetClass="path" presetSubtype="0" fill="hold" grpId="0" nodeType="withEffect">
                                  <p:stCondLst>
                                    <p:cond delay="0"/>
                                  </p:stCondLst>
                                  <p:childTnLst>
                                    <p:animMotion origin="layout" path="M 0.04826 2.59259E-6 L 0.96007 2.59259E-6 " pathEditMode="relative" rAng="0" ptsTypes="AA">
                                      <p:cBhvr>
                                        <p:cTn id="84" dur="20000" fill="hold"/>
                                        <p:tgtEl>
                                          <p:spTgt spid="748"/>
                                        </p:tgtEl>
                                        <p:attrNameLst>
                                          <p:attrName>ppt_x</p:attrName>
                                          <p:attrName>ppt_y</p:attrName>
                                        </p:attrNameLst>
                                      </p:cBhvr>
                                      <p:rCtr x="45590" y="0"/>
                                    </p:animMotion>
                                  </p:childTnLst>
                                </p:cTn>
                              </p:par>
                              <p:par>
                                <p:cTn id="85" presetID="0" presetClass="path" presetSubtype="0" fill="hold" grpId="0" nodeType="withEffect">
                                  <p:stCondLst>
                                    <p:cond delay="0"/>
                                  </p:stCondLst>
                                  <p:childTnLst>
                                    <p:animMotion origin="layout" path="M -0.26615 -4.44444E-6 L 0.96007 -4.44444E-6 " pathEditMode="relative" rAng="0" ptsTypes="AA">
                                      <p:cBhvr>
                                        <p:cTn id="86" dur="20000" fill="hold"/>
                                        <p:tgtEl>
                                          <p:spTgt spid="750"/>
                                        </p:tgtEl>
                                        <p:attrNameLst>
                                          <p:attrName>ppt_x</p:attrName>
                                          <p:attrName>ppt_y</p:attrName>
                                        </p:attrNameLst>
                                      </p:cBhvr>
                                      <p:rCtr x="61302" y="0"/>
                                    </p:animMotion>
                                  </p:childTnLst>
                                </p:cTn>
                              </p:par>
                              <p:par>
                                <p:cTn id="87" presetID="0" presetClass="path" presetSubtype="0" fill="hold" grpId="0" nodeType="withEffect">
                                  <p:stCondLst>
                                    <p:cond delay="0"/>
                                  </p:stCondLst>
                                  <p:childTnLst>
                                    <p:animMotion origin="layout" path="M -0.27031 3.7037E-6 L 0.96007 3.7037E-6 " pathEditMode="relative" rAng="0" ptsTypes="AA">
                                      <p:cBhvr>
                                        <p:cTn id="88" dur="20000" fill="hold"/>
                                        <p:tgtEl>
                                          <p:spTgt spid="752"/>
                                        </p:tgtEl>
                                        <p:attrNameLst>
                                          <p:attrName>ppt_x</p:attrName>
                                          <p:attrName>ppt_y</p:attrName>
                                        </p:attrNameLst>
                                      </p:cBhvr>
                                      <p:rCtr x="61510" y="0"/>
                                    </p:animMotion>
                                  </p:childTnLst>
                                </p:cTn>
                              </p:par>
                              <p:par>
                                <p:cTn id="89" presetID="0" presetClass="path" presetSubtype="0" fill="hold" grpId="0" nodeType="withEffect">
                                  <p:stCondLst>
                                    <p:cond delay="0"/>
                                  </p:stCondLst>
                                  <p:childTnLst>
                                    <p:animMotion origin="layout" path="M -0.37396 3.33333E-6 L 0.96007 3.33333E-6 " pathEditMode="relative" rAng="0" ptsTypes="AA">
                                      <p:cBhvr>
                                        <p:cTn id="90" dur="20000" fill="hold"/>
                                        <p:tgtEl>
                                          <p:spTgt spid="754"/>
                                        </p:tgtEl>
                                        <p:attrNameLst>
                                          <p:attrName>ppt_x</p:attrName>
                                          <p:attrName>ppt_y</p:attrName>
                                        </p:attrNameLst>
                                      </p:cBhvr>
                                      <p:rCtr x="66701" y="0"/>
                                    </p:animMotion>
                                  </p:childTnLst>
                                </p:cTn>
                              </p:par>
                              <p:par>
                                <p:cTn id="91" presetID="0" presetClass="path" presetSubtype="0" fill="hold" grpId="0" nodeType="withEffect">
                                  <p:stCondLst>
                                    <p:cond delay="0"/>
                                  </p:stCondLst>
                                  <p:childTnLst>
                                    <p:animMotion origin="layout" path="M 0.08437 1.85185E-6 L 0.96007 1.85185E-6 " pathEditMode="relative" rAng="0" ptsTypes="AA">
                                      <p:cBhvr>
                                        <p:cTn id="92" dur="20000" fill="hold"/>
                                        <p:tgtEl>
                                          <p:spTgt spid="755"/>
                                        </p:tgtEl>
                                        <p:attrNameLst>
                                          <p:attrName>ppt_x</p:attrName>
                                          <p:attrName>ppt_y</p:attrName>
                                        </p:attrNameLst>
                                      </p:cBhvr>
                                      <p:rCtr x="43785" y="0"/>
                                    </p:animMotion>
                                  </p:childTnLst>
                                </p:cTn>
                              </p:par>
                              <p:par>
                                <p:cTn id="93" presetID="0" presetClass="path" presetSubtype="0" fill="hold" grpId="0" nodeType="withEffect">
                                  <p:stCondLst>
                                    <p:cond delay="0"/>
                                  </p:stCondLst>
                                  <p:childTnLst>
                                    <p:animMotion origin="layout" path="M 0.04826 2.59259E-6 L 0.96007 2.59259E-6 " pathEditMode="relative" rAng="0" ptsTypes="AA">
                                      <p:cBhvr>
                                        <p:cTn id="94" dur="20000" fill="hold"/>
                                        <p:tgtEl>
                                          <p:spTgt spid="756"/>
                                        </p:tgtEl>
                                        <p:attrNameLst>
                                          <p:attrName>ppt_x</p:attrName>
                                          <p:attrName>ppt_y</p:attrName>
                                        </p:attrNameLst>
                                      </p:cBhvr>
                                      <p:rCtr x="45590" y="0"/>
                                    </p:animMotion>
                                  </p:childTnLst>
                                </p:cTn>
                              </p:par>
                              <p:par>
                                <p:cTn id="95" presetID="0" presetClass="path" presetSubtype="0" fill="hold" grpId="0" nodeType="withEffect">
                                  <p:stCondLst>
                                    <p:cond delay="0"/>
                                  </p:stCondLst>
                                  <p:childTnLst>
                                    <p:animMotion origin="layout" path="M -0.14288 -2.96296E-6 L 0.96007 -2.96296E-6 " pathEditMode="relative" rAng="0" ptsTypes="AA">
                                      <p:cBhvr>
                                        <p:cTn id="96" dur="20000" fill="hold"/>
                                        <p:tgtEl>
                                          <p:spTgt spid="757"/>
                                        </p:tgtEl>
                                        <p:attrNameLst>
                                          <p:attrName>ppt_x</p:attrName>
                                          <p:attrName>ppt_y</p:attrName>
                                        </p:attrNameLst>
                                      </p:cBhvr>
                                      <p:rCtr x="55139" y="0"/>
                                    </p:animMotion>
                                  </p:childTnLst>
                                </p:cTn>
                              </p:par>
                              <p:par>
                                <p:cTn id="97" presetID="0" presetClass="path" presetSubtype="0" fill="hold" grpId="0" nodeType="withEffect">
                                  <p:stCondLst>
                                    <p:cond delay="0"/>
                                  </p:stCondLst>
                                  <p:childTnLst>
                                    <p:animMotion origin="layout" path="M -0.26615 -4.44444E-6 L 0.96007 -4.44444E-6 " pathEditMode="relative" rAng="0" ptsTypes="AA">
                                      <p:cBhvr>
                                        <p:cTn id="98" dur="20000" fill="hold"/>
                                        <p:tgtEl>
                                          <p:spTgt spid="758"/>
                                        </p:tgtEl>
                                        <p:attrNameLst>
                                          <p:attrName>ppt_x</p:attrName>
                                          <p:attrName>ppt_y</p:attrName>
                                        </p:attrNameLst>
                                      </p:cBhvr>
                                      <p:rCtr x="61302" y="0"/>
                                    </p:animMotion>
                                  </p:childTnLst>
                                </p:cTn>
                              </p:par>
                              <p:par>
                                <p:cTn id="99" presetID="0" presetClass="path" presetSubtype="0" fill="hold" grpId="0" nodeType="withEffect">
                                  <p:stCondLst>
                                    <p:cond delay="0"/>
                                  </p:stCondLst>
                                  <p:childTnLst>
                                    <p:animMotion origin="layout" path="M 0.1559 -3.7037E-7 L 0.96007 -3.7037E-7 " pathEditMode="relative" rAng="0" ptsTypes="AA">
                                      <p:cBhvr>
                                        <p:cTn id="100" dur="20000" fill="hold"/>
                                        <p:tgtEl>
                                          <p:spTgt spid="759"/>
                                        </p:tgtEl>
                                        <p:attrNameLst>
                                          <p:attrName>ppt_x</p:attrName>
                                          <p:attrName>ppt_y</p:attrName>
                                        </p:attrNameLst>
                                      </p:cBhvr>
                                      <p:rCtr x="40208" y="0"/>
                                    </p:animMotion>
                                  </p:childTnLst>
                                </p:cTn>
                              </p:par>
                              <p:par>
                                <p:cTn id="101" presetID="0" presetClass="path" presetSubtype="0" fill="hold" grpId="0" nodeType="withEffect">
                                  <p:stCondLst>
                                    <p:cond delay="0"/>
                                  </p:stCondLst>
                                  <p:childTnLst>
                                    <p:animMotion origin="layout" path="M -0.27031 3.7037E-6 L 0.96007 3.7037E-6 " pathEditMode="relative" rAng="0" ptsTypes="AA">
                                      <p:cBhvr>
                                        <p:cTn id="102" dur="20000" fill="hold"/>
                                        <p:tgtEl>
                                          <p:spTgt spid="760"/>
                                        </p:tgtEl>
                                        <p:attrNameLst>
                                          <p:attrName>ppt_x</p:attrName>
                                          <p:attrName>ppt_y</p:attrName>
                                        </p:attrNameLst>
                                      </p:cBhvr>
                                      <p:rCtr x="61510" y="0"/>
                                    </p:animMotion>
                                  </p:childTnLst>
                                </p:cTn>
                              </p:par>
                              <p:par>
                                <p:cTn id="103" presetID="0" presetClass="path" presetSubtype="0" fill="hold" grpId="0" nodeType="withEffect">
                                  <p:stCondLst>
                                    <p:cond delay="0"/>
                                  </p:stCondLst>
                                  <p:childTnLst>
                                    <p:animMotion origin="layout" path="M -0.04566 1.85185E-6 L 0.96007 1.85185E-6 " pathEditMode="relative" rAng="0" ptsTypes="AA">
                                      <p:cBhvr>
                                        <p:cTn id="104" dur="20000" fill="hold"/>
                                        <p:tgtEl>
                                          <p:spTgt spid="761"/>
                                        </p:tgtEl>
                                        <p:attrNameLst>
                                          <p:attrName>ppt_x</p:attrName>
                                          <p:attrName>ppt_y</p:attrName>
                                        </p:attrNameLst>
                                      </p:cBhvr>
                                      <p:rCtr x="50278" y="0"/>
                                    </p:animMotion>
                                  </p:childTnLst>
                                </p:cTn>
                              </p:par>
                              <p:par>
                                <p:cTn id="105" presetID="0" presetClass="path" presetSubtype="0" fill="hold" grpId="0" nodeType="withEffect">
                                  <p:stCondLst>
                                    <p:cond delay="0"/>
                                  </p:stCondLst>
                                  <p:childTnLst>
                                    <p:animMotion origin="layout" path="M -0.37396 3.33333E-6 L 0.96007 3.33333E-6 " pathEditMode="relative" rAng="0" ptsTypes="AA">
                                      <p:cBhvr>
                                        <p:cTn id="106" dur="20000" fill="hold"/>
                                        <p:tgtEl>
                                          <p:spTgt spid="762"/>
                                        </p:tgtEl>
                                        <p:attrNameLst>
                                          <p:attrName>ppt_x</p:attrName>
                                          <p:attrName>ppt_y</p:attrName>
                                        </p:attrNameLst>
                                      </p:cBhvr>
                                      <p:rCtr x="66701" y="0"/>
                                    </p:animMotion>
                                  </p:childTnLst>
                                </p:cTn>
                              </p:par>
                              <p:par>
                                <p:cTn id="107" presetID="0" presetClass="path" presetSubtype="0" fill="hold" grpId="0" nodeType="withEffect">
                                  <p:stCondLst>
                                    <p:cond delay="0"/>
                                  </p:stCondLst>
                                  <p:childTnLst>
                                    <p:animMotion origin="layout" path="M 0.08437 1.85185E-6 L 0.96007 1.85185E-6 " pathEditMode="relative" rAng="0" ptsTypes="AA">
                                      <p:cBhvr>
                                        <p:cTn id="108" dur="20000" fill="hold"/>
                                        <p:tgtEl>
                                          <p:spTgt spid="763"/>
                                        </p:tgtEl>
                                        <p:attrNameLst>
                                          <p:attrName>ppt_x</p:attrName>
                                          <p:attrName>ppt_y</p:attrName>
                                        </p:attrNameLst>
                                      </p:cBhvr>
                                      <p:rCtr x="43785" y="0"/>
                                    </p:animMotion>
                                  </p:childTnLst>
                                </p:cTn>
                              </p:par>
                              <p:par>
                                <p:cTn id="109" presetID="0" presetClass="path" presetSubtype="0" fill="hold" grpId="0" nodeType="withEffect">
                                  <p:stCondLst>
                                    <p:cond delay="0"/>
                                  </p:stCondLst>
                                  <p:childTnLst>
                                    <p:animMotion origin="layout" path="M 0.04826 2.59259E-6 L 0.96007 2.59259E-6 " pathEditMode="relative" rAng="0" ptsTypes="AA">
                                      <p:cBhvr>
                                        <p:cTn id="110" dur="20000" fill="hold"/>
                                        <p:tgtEl>
                                          <p:spTgt spid="764"/>
                                        </p:tgtEl>
                                        <p:attrNameLst>
                                          <p:attrName>ppt_x</p:attrName>
                                          <p:attrName>ppt_y</p:attrName>
                                        </p:attrNameLst>
                                      </p:cBhvr>
                                      <p:rCtr x="45590" y="0"/>
                                    </p:animMotion>
                                  </p:childTnLst>
                                </p:cTn>
                              </p:par>
                              <p:par>
                                <p:cTn id="111" presetID="0" presetClass="path" presetSubtype="0" fill="hold" grpId="0" nodeType="withEffect">
                                  <p:stCondLst>
                                    <p:cond delay="0"/>
                                  </p:stCondLst>
                                  <p:childTnLst>
                                    <p:animMotion origin="layout" path="M -0.28073 -0.04352 L 0.82222 -0.04352 " pathEditMode="relative" rAng="0" ptsTypes="AA">
                                      <p:cBhvr>
                                        <p:cTn id="112" dur="20000" fill="hold"/>
                                        <p:tgtEl>
                                          <p:spTgt spid="765"/>
                                        </p:tgtEl>
                                        <p:attrNameLst>
                                          <p:attrName>ppt_x</p:attrName>
                                          <p:attrName>ppt_y</p:attrName>
                                        </p:attrNameLst>
                                      </p:cBhvr>
                                      <p:rCtr x="55156" y="0"/>
                                    </p:animMotion>
                                  </p:childTnLst>
                                </p:cTn>
                              </p:par>
                              <p:par>
                                <p:cTn id="113" presetID="0" presetClass="path" presetSubtype="0" fill="hold" grpId="0" nodeType="withEffect">
                                  <p:stCondLst>
                                    <p:cond delay="0"/>
                                  </p:stCondLst>
                                  <p:childTnLst>
                                    <p:animMotion origin="layout" path="M 0.08437 1.85185E-6 L 0.96007 1.85185E-6 " pathEditMode="relative" rAng="0" ptsTypes="AA">
                                      <p:cBhvr>
                                        <p:cTn id="114" dur="20000" fill="hold"/>
                                        <p:tgtEl>
                                          <p:spTgt spid="771"/>
                                        </p:tgtEl>
                                        <p:attrNameLst>
                                          <p:attrName>ppt_x</p:attrName>
                                          <p:attrName>ppt_y</p:attrName>
                                        </p:attrNameLst>
                                      </p:cBhvr>
                                      <p:rCtr x="43785" y="0"/>
                                    </p:animMotion>
                                  </p:childTnLst>
                                </p:cTn>
                              </p:par>
                              <p:par>
                                <p:cTn id="115" presetID="0" presetClass="path" presetSubtype="0" fill="hold" grpId="0" nodeType="withEffect">
                                  <p:stCondLst>
                                    <p:cond delay="0"/>
                                  </p:stCondLst>
                                  <p:childTnLst>
                                    <p:animMotion origin="layout" path="M -0.14288 -2.96296E-6 L 0.96007 -2.96296E-6 " pathEditMode="relative" rAng="0" ptsTypes="AA">
                                      <p:cBhvr>
                                        <p:cTn id="116" dur="20000" fill="hold"/>
                                        <p:tgtEl>
                                          <p:spTgt spid="773"/>
                                        </p:tgtEl>
                                        <p:attrNameLst>
                                          <p:attrName>ppt_x</p:attrName>
                                          <p:attrName>ppt_y</p:attrName>
                                        </p:attrNameLst>
                                      </p:cBhvr>
                                      <p:rCtr x="55139" y="0"/>
                                    </p:animMotion>
                                  </p:childTnLst>
                                </p:cTn>
                              </p:par>
                              <p:par>
                                <p:cTn id="117" presetID="0" presetClass="path" presetSubtype="0" fill="hold" grpId="0" nodeType="withEffect">
                                  <p:stCondLst>
                                    <p:cond delay="0"/>
                                  </p:stCondLst>
                                  <p:childTnLst>
                                    <p:animMotion origin="layout" path="M 0.08437 1.85185E-6 L 0.96007 1.85185E-6 " pathEditMode="relative" rAng="0" ptsTypes="AA">
                                      <p:cBhvr>
                                        <p:cTn id="118" dur="20000" fill="hold"/>
                                        <p:tgtEl>
                                          <p:spTgt spid="779"/>
                                        </p:tgtEl>
                                        <p:attrNameLst>
                                          <p:attrName>ppt_x</p:attrName>
                                          <p:attrName>ppt_y</p:attrName>
                                        </p:attrNameLst>
                                      </p:cBhvr>
                                      <p:rCtr x="43785" y="0"/>
                                    </p:animMotion>
                                  </p:childTnLst>
                                </p:cTn>
                              </p:par>
                              <p:par>
                                <p:cTn id="119" presetID="0" presetClass="path" presetSubtype="0" fill="hold" grpId="0" nodeType="withEffect">
                                  <p:stCondLst>
                                    <p:cond delay="0"/>
                                  </p:stCondLst>
                                  <p:childTnLst>
                                    <p:animMotion origin="layout" path="M -0.14288 -2.96296E-6 L 0.96007 -2.96296E-6 " pathEditMode="relative" rAng="0" ptsTypes="AA">
                                      <p:cBhvr>
                                        <p:cTn id="120" dur="20000" fill="hold"/>
                                        <p:tgtEl>
                                          <p:spTgt spid="789"/>
                                        </p:tgtEl>
                                        <p:attrNameLst>
                                          <p:attrName>ppt_x</p:attrName>
                                          <p:attrName>ppt_y</p:attrName>
                                        </p:attrNameLst>
                                      </p:cBhvr>
                                      <p:rCtr x="55139" y="0"/>
                                    </p:animMotion>
                                  </p:childTnLst>
                                </p:cTn>
                              </p:par>
                              <p:par>
                                <p:cTn id="121" presetID="0" presetClass="path" presetSubtype="0" fill="hold" grpId="0" nodeType="withEffect">
                                  <p:stCondLst>
                                    <p:cond delay="0"/>
                                  </p:stCondLst>
                                  <p:childTnLst>
                                    <p:animMotion origin="layout" path="M 0.08437 1.85185E-6 L 0.96007 1.85185E-6 " pathEditMode="relative" rAng="0" ptsTypes="AA">
                                      <p:cBhvr>
                                        <p:cTn id="122" dur="20000" fill="hold"/>
                                        <p:tgtEl>
                                          <p:spTgt spid="795"/>
                                        </p:tgtEl>
                                        <p:attrNameLst>
                                          <p:attrName>ppt_x</p:attrName>
                                          <p:attrName>ppt_y</p:attrName>
                                        </p:attrNameLst>
                                      </p:cBhvr>
                                      <p:rCtr x="43785" y="0"/>
                                    </p:animMotion>
                                  </p:childTnLst>
                                </p:cTn>
                              </p:par>
                              <p:par>
                                <p:cTn id="123" presetID="0" presetClass="path" presetSubtype="0" fill="hold" grpId="0" nodeType="withEffect">
                                  <p:stCondLst>
                                    <p:cond delay="0"/>
                                  </p:stCondLst>
                                  <p:childTnLst>
                                    <p:animMotion origin="layout" path="M 0.1559 -3.7037E-7 L 0.96007 -3.7037E-7 " pathEditMode="relative" rAng="0" ptsTypes="AA">
                                      <p:cBhvr>
                                        <p:cTn id="124" dur="20000" fill="hold"/>
                                        <p:tgtEl>
                                          <p:spTgt spid="799"/>
                                        </p:tgtEl>
                                        <p:attrNameLst>
                                          <p:attrName>ppt_x</p:attrName>
                                          <p:attrName>ppt_y</p:attrName>
                                        </p:attrNameLst>
                                      </p:cBhvr>
                                      <p:rCtr x="40208" y="0"/>
                                    </p:animMotion>
                                  </p:childTnLst>
                                </p:cTn>
                              </p:par>
                              <p:par>
                                <p:cTn id="125" presetID="0" presetClass="path" presetSubtype="0" fill="hold" grpId="0" nodeType="withEffect">
                                  <p:stCondLst>
                                    <p:cond delay="0"/>
                                  </p:stCondLst>
                                  <p:childTnLst>
                                    <p:animMotion origin="layout" path="M -0.27031 3.7037E-6 L 0.96007 3.7037E-6 " pathEditMode="relative" rAng="0" ptsTypes="AA">
                                      <p:cBhvr>
                                        <p:cTn id="126" dur="20000" fill="hold"/>
                                        <p:tgtEl>
                                          <p:spTgt spid="800"/>
                                        </p:tgtEl>
                                        <p:attrNameLst>
                                          <p:attrName>ppt_x</p:attrName>
                                          <p:attrName>ppt_y</p:attrName>
                                        </p:attrNameLst>
                                      </p:cBhvr>
                                      <p:rCtr x="61510" y="0"/>
                                    </p:animMotion>
                                  </p:childTnLst>
                                </p:cTn>
                              </p:par>
                              <p:par>
                                <p:cTn id="127" presetID="0" presetClass="path" presetSubtype="0" fill="hold" grpId="0" nodeType="withEffect">
                                  <p:stCondLst>
                                    <p:cond delay="0"/>
                                  </p:stCondLst>
                                  <p:childTnLst>
                                    <p:animMotion origin="layout" path="M -0.37396 3.33333E-6 L 0.96007 3.33333E-6 " pathEditMode="relative" rAng="0" ptsTypes="AA">
                                      <p:cBhvr>
                                        <p:cTn id="128" dur="20000" fill="hold"/>
                                        <p:tgtEl>
                                          <p:spTgt spid="802"/>
                                        </p:tgtEl>
                                        <p:attrNameLst>
                                          <p:attrName>ppt_x</p:attrName>
                                          <p:attrName>ppt_y</p:attrName>
                                        </p:attrNameLst>
                                      </p:cBhvr>
                                      <p:rCtr x="66701" y="0"/>
                                    </p:animMotion>
                                  </p:childTnLst>
                                </p:cTn>
                              </p:par>
                              <p:par>
                                <p:cTn id="129" presetID="0" presetClass="path" presetSubtype="0" fill="hold" grpId="0" nodeType="withEffect">
                                  <p:stCondLst>
                                    <p:cond delay="0"/>
                                  </p:stCondLst>
                                  <p:childTnLst>
                                    <p:animMotion origin="layout" path="M 0.04826 2.59259E-6 L 0.96007 2.59259E-6 " pathEditMode="relative" rAng="0" ptsTypes="AA">
                                      <p:cBhvr>
                                        <p:cTn id="130" dur="20000" fill="hold"/>
                                        <p:tgtEl>
                                          <p:spTgt spid="804"/>
                                        </p:tgtEl>
                                        <p:attrNameLst>
                                          <p:attrName>ppt_x</p:attrName>
                                          <p:attrName>ppt_y</p:attrName>
                                        </p:attrNameLst>
                                      </p:cBhvr>
                                      <p:rCtr x="45590" y="0"/>
                                    </p:animMotion>
                                  </p:childTnLst>
                                </p:cTn>
                              </p:par>
                              <p:par>
                                <p:cTn id="131" presetID="0" presetClass="path" presetSubtype="0" fill="hold" grpId="0" nodeType="withEffect">
                                  <p:stCondLst>
                                    <p:cond delay="0"/>
                                  </p:stCondLst>
                                  <p:childTnLst>
                                    <p:animMotion origin="layout" path="M 0.1559 -3.7037E-7 L 0.96007 -3.7037E-7 " pathEditMode="relative" rAng="0" ptsTypes="AA">
                                      <p:cBhvr>
                                        <p:cTn id="132" dur="20000" fill="hold"/>
                                        <p:tgtEl>
                                          <p:spTgt spid="807"/>
                                        </p:tgtEl>
                                        <p:attrNameLst>
                                          <p:attrName>ppt_x</p:attrName>
                                          <p:attrName>ppt_y</p:attrName>
                                        </p:attrNameLst>
                                      </p:cBhvr>
                                      <p:rCtr x="40208" y="0"/>
                                    </p:animMotion>
                                  </p:childTnLst>
                                </p:cTn>
                              </p:par>
                              <p:par>
                                <p:cTn id="133" presetID="0" presetClass="path" presetSubtype="0" fill="hold" grpId="0" nodeType="withEffect">
                                  <p:stCondLst>
                                    <p:cond delay="0"/>
                                  </p:stCondLst>
                                  <p:childTnLst>
                                    <p:animMotion origin="layout" path="M -0.27031 3.7037E-6 L 0.96007 3.7037E-6 " pathEditMode="relative" rAng="0" ptsTypes="AA">
                                      <p:cBhvr>
                                        <p:cTn id="134" dur="20000" fill="hold"/>
                                        <p:tgtEl>
                                          <p:spTgt spid="808"/>
                                        </p:tgtEl>
                                        <p:attrNameLst>
                                          <p:attrName>ppt_x</p:attrName>
                                          <p:attrName>ppt_y</p:attrName>
                                        </p:attrNameLst>
                                      </p:cBhvr>
                                      <p:rCtr x="61510" y="0"/>
                                    </p:animMotion>
                                  </p:childTnLst>
                                </p:cTn>
                              </p:par>
                              <p:par>
                                <p:cTn id="135" presetID="0" presetClass="path" presetSubtype="0" fill="hold" grpId="0" nodeType="withEffect">
                                  <p:stCondLst>
                                    <p:cond delay="0"/>
                                  </p:stCondLst>
                                  <p:childTnLst>
                                    <p:animMotion origin="layout" path="M -0.37396 3.33333E-6 L 0.96007 3.33333E-6 " pathEditMode="relative" rAng="0" ptsTypes="AA">
                                      <p:cBhvr>
                                        <p:cTn id="136" dur="20000" fill="hold"/>
                                        <p:tgtEl>
                                          <p:spTgt spid="810"/>
                                        </p:tgtEl>
                                        <p:attrNameLst>
                                          <p:attrName>ppt_x</p:attrName>
                                          <p:attrName>ppt_y</p:attrName>
                                        </p:attrNameLst>
                                      </p:cBhvr>
                                      <p:rCtr x="66701" y="0"/>
                                    </p:animMotion>
                                  </p:childTnLst>
                                </p:cTn>
                              </p:par>
                              <p:par>
                                <p:cTn id="137" presetID="0" presetClass="path" presetSubtype="0" fill="hold" grpId="0" nodeType="withEffect">
                                  <p:stCondLst>
                                    <p:cond delay="0"/>
                                  </p:stCondLst>
                                  <p:childTnLst>
                                    <p:animMotion origin="layout" path="M 0.04826 2.59259E-6 L 0.96007 2.59259E-6 " pathEditMode="relative" rAng="0" ptsTypes="AA">
                                      <p:cBhvr>
                                        <p:cTn id="138" dur="20000" fill="hold"/>
                                        <p:tgtEl>
                                          <p:spTgt spid="812"/>
                                        </p:tgtEl>
                                        <p:attrNameLst>
                                          <p:attrName>ppt_x</p:attrName>
                                          <p:attrName>ppt_y</p:attrName>
                                        </p:attrNameLst>
                                      </p:cBhvr>
                                      <p:rCtr x="45590" y="0"/>
                                    </p:animMotion>
                                  </p:childTnLst>
                                </p:cTn>
                              </p:par>
                              <p:par>
                                <p:cTn id="139" presetID="0" presetClass="path" presetSubtype="0" fill="hold" grpId="0" nodeType="withEffect">
                                  <p:stCondLst>
                                    <p:cond delay="0"/>
                                  </p:stCondLst>
                                  <p:childTnLst>
                                    <p:animMotion origin="layout" path="M -0.26615 -4.44444E-6 L 0.96007 -4.44444E-6 " pathEditMode="relative" rAng="0" ptsTypes="AA">
                                      <p:cBhvr>
                                        <p:cTn id="140" dur="20000" fill="hold"/>
                                        <p:tgtEl>
                                          <p:spTgt spid="814"/>
                                        </p:tgtEl>
                                        <p:attrNameLst>
                                          <p:attrName>ppt_x</p:attrName>
                                          <p:attrName>ppt_y</p:attrName>
                                        </p:attrNameLst>
                                      </p:cBhvr>
                                      <p:rCtr x="61302" y="0"/>
                                    </p:animMotion>
                                  </p:childTnLst>
                                </p:cTn>
                              </p:par>
                              <p:par>
                                <p:cTn id="141" presetID="0" presetClass="path" presetSubtype="0" fill="hold" grpId="0" nodeType="withEffect">
                                  <p:stCondLst>
                                    <p:cond delay="0"/>
                                  </p:stCondLst>
                                  <p:childTnLst>
                                    <p:animMotion origin="layout" path="M 0.1559 -3.7037E-7 L 0.96007 -3.7037E-7 " pathEditMode="relative" rAng="0" ptsTypes="AA">
                                      <p:cBhvr>
                                        <p:cTn id="142" dur="20000" fill="hold"/>
                                        <p:tgtEl>
                                          <p:spTgt spid="815"/>
                                        </p:tgtEl>
                                        <p:attrNameLst>
                                          <p:attrName>ppt_x</p:attrName>
                                          <p:attrName>ppt_y</p:attrName>
                                        </p:attrNameLst>
                                      </p:cBhvr>
                                      <p:rCtr x="40208" y="0"/>
                                    </p:animMotion>
                                  </p:childTnLst>
                                </p:cTn>
                              </p:par>
                              <p:par>
                                <p:cTn id="143" presetID="0" presetClass="path" presetSubtype="0" fill="hold" grpId="0" nodeType="withEffect">
                                  <p:stCondLst>
                                    <p:cond delay="0"/>
                                  </p:stCondLst>
                                  <p:childTnLst>
                                    <p:animMotion origin="layout" path="M -0.27031 3.7037E-6 L 0.96007 3.7037E-6 " pathEditMode="relative" rAng="0" ptsTypes="AA">
                                      <p:cBhvr>
                                        <p:cTn id="144" dur="20000" fill="hold"/>
                                        <p:tgtEl>
                                          <p:spTgt spid="816"/>
                                        </p:tgtEl>
                                        <p:attrNameLst>
                                          <p:attrName>ppt_x</p:attrName>
                                          <p:attrName>ppt_y</p:attrName>
                                        </p:attrNameLst>
                                      </p:cBhvr>
                                      <p:rCtr x="61510" y="0"/>
                                    </p:animMotion>
                                  </p:childTnLst>
                                </p:cTn>
                              </p:par>
                              <p:par>
                                <p:cTn id="145" presetID="0" presetClass="path" presetSubtype="0" fill="hold" grpId="0" nodeType="withEffect">
                                  <p:stCondLst>
                                    <p:cond delay="0"/>
                                  </p:stCondLst>
                                  <p:childTnLst>
                                    <p:animMotion origin="layout" path="M -0.04566 1.85185E-6 L 0.96007 1.85185E-6 " pathEditMode="relative" rAng="0" ptsTypes="AA">
                                      <p:cBhvr>
                                        <p:cTn id="146" dur="20000" fill="hold"/>
                                        <p:tgtEl>
                                          <p:spTgt spid="817"/>
                                        </p:tgtEl>
                                        <p:attrNameLst>
                                          <p:attrName>ppt_x</p:attrName>
                                          <p:attrName>ppt_y</p:attrName>
                                        </p:attrNameLst>
                                      </p:cBhvr>
                                      <p:rCtr x="50278" y="0"/>
                                    </p:animMotion>
                                  </p:childTnLst>
                                </p:cTn>
                              </p:par>
                              <p:par>
                                <p:cTn id="147" presetID="0" presetClass="path" presetSubtype="0" fill="hold" grpId="0" nodeType="withEffect">
                                  <p:stCondLst>
                                    <p:cond delay="0"/>
                                  </p:stCondLst>
                                  <p:childTnLst>
                                    <p:animMotion origin="layout" path="M -0.37396 3.33333E-6 L 0.96007 3.33333E-6 " pathEditMode="relative" rAng="0" ptsTypes="AA">
                                      <p:cBhvr>
                                        <p:cTn id="148" dur="20000" fill="hold"/>
                                        <p:tgtEl>
                                          <p:spTgt spid="818"/>
                                        </p:tgtEl>
                                        <p:attrNameLst>
                                          <p:attrName>ppt_x</p:attrName>
                                          <p:attrName>ppt_y</p:attrName>
                                        </p:attrNameLst>
                                      </p:cBhvr>
                                      <p:rCtr x="66701" y="0"/>
                                    </p:animMotion>
                                  </p:childTnLst>
                                </p:cTn>
                              </p:par>
                              <p:par>
                                <p:cTn id="149" presetID="0" presetClass="path" presetSubtype="0" fill="hold" grpId="0" nodeType="withEffect">
                                  <p:stCondLst>
                                    <p:cond delay="0"/>
                                  </p:stCondLst>
                                  <p:childTnLst>
                                    <p:animMotion origin="layout" path="M 0.04826 2.59259E-6 L 0.96007 2.59259E-6 " pathEditMode="relative" rAng="0" ptsTypes="AA">
                                      <p:cBhvr>
                                        <p:cTn id="150" dur="20000" fill="hold"/>
                                        <p:tgtEl>
                                          <p:spTgt spid="820"/>
                                        </p:tgtEl>
                                        <p:attrNameLst>
                                          <p:attrName>ppt_x</p:attrName>
                                          <p:attrName>ppt_y</p:attrName>
                                        </p:attrNameLst>
                                      </p:cBhvr>
                                      <p:rCtr x="45590" y="0"/>
                                    </p:animMotion>
                                  </p:childTnLst>
                                </p:cTn>
                              </p:par>
                              <p:par>
                                <p:cTn id="151" presetID="0" presetClass="path" presetSubtype="0" fill="hold" grpId="0" nodeType="withEffect">
                                  <p:stCondLst>
                                    <p:cond delay="0"/>
                                  </p:stCondLst>
                                  <p:childTnLst>
                                    <p:animMotion origin="layout" path="M 0.1559 -3.7037E-7 L 0.96007 -3.7037E-7 " pathEditMode="relative" rAng="0" ptsTypes="AA">
                                      <p:cBhvr>
                                        <p:cTn id="152" dur="20000" fill="hold"/>
                                        <p:tgtEl>
                                          <p:spTgt spid="823"/>
                                        </p:tgtEl>
                                        <p:attrNameLst>
                                          <p:attrName>ppt_x</p:attrName>
                                          <p:attrName>ppt_y</p:attrName>
                                        </p:attrNameLst>
                                      </p:cBhvr>
                                      <p:rCtr x="40208" y="0"/>
                                    </p:animMotion>
                                  </p:childTnLst>
                                </p:cTn>
                              </p:par>
                              <p:par>
                                <p:cTn id="153" presetID="0" presetClass="path" presetSubtype="0" fill="hold" grpId="0" nodeType="withEffect">
                                  <p:stCondLst>
                                    <p:cond delay="0"/>
                                  </p:stCondLst>
                                  <p:childTnLst>
                                    <p:animMotion origin="layout" path="M -0.27031 3.7037E-6 L 0.96007 3.7037E-6 " pathEditMode="relative" rAng="0" ptsTypes="AA">
                                      <p:cBhvr>
                                        <p:cTn id="154" dur="20000" fill="hold"/>
                                        <p:tgtEl>
                                          <p:spTgt spid="824"/>
                                        </p:tgtEl>
                                        <p:attrNameLst>
                                          <p:attrName>ppt_x</p:attrName>
                                          <p:attrName>ppt_y</p:attrName>
                                        </p:attrNameLst>
                                      </p:cBhvr>
                                      <p:rCtr x="61510" y="0"/>
                                    </p:animMotion>
                                  </p:childTnLst>
                                </p:cTn>
                              </p:par>
                              <p:par>
                                <p:cTn id="155" presetID="0" presetClass="path" presetSubtype="0" fill="hold" grpId="0" nodeType="withEffect">
                                  <p:stCondLst>
                                    <p:cond delay="0"/>
                                  </p:stCondLst>
                                  <p:childTnLst>
                                    <p:animMotion origin="layout" path="M -0.37396 3.33333E-6 L 0.96007 3.33333E-6 " pathEditMode="relative" rAng="0" ptsTypes="AA">
                                      <p:cBhvr>
                                        <p:cTn id="156" dur="20000" fill="hold"/>
                                        <p:tgtEl>
                                          <p:spTgt spid="826"/>
                                        </p:tgtEl>
                                        <p:attrNameLst>
                                          <p:attrName>ppt_x</p:attrName>
                                          <p:attrName>ppt_y</p:attrName>
                                        </p:attrNameLst>
                                      </p:cBhvr>
                                      <p:rCtr x="66701" y="0"/>
                                    </p:animMotion>
                                  </p:childTnLst>
                                </p:cTn>
                              </p:par>
                              <p:par>
                                <p:cTn id="157" presetID="0" presetClass="path" presetSubtype="0" fill="hold" grpId="0" nodeType="withEffect">
                                  <p:stCondLst>
                                    <p:cond delay="0"/>
                                  </p:stCondLst>
                                  <p:childTnLst>
                                    <p:animMotion origin="layout" path="M 0.04826 2.59259E-6 L 0.96007 2.59259E-6 " pathEditMode="relative" rAng="0" ptsTypes="AA">
                                      <p:cBhvr>
                                        <p:cTn id="158" dur="20000" fill="hold"/>
                                        <p:tgtEl>
                                          <p:spTgt spid="828"/>
                                        </p:tgtEl>
                                        <p:attrNameLst>
                                          <p:attrName>ppt_x</p:attrName>
                                          <p:attrName>ppt_y</p:attrName>
                                        </p:attrNameLst>
                                      </p:cBhvr>
                                      <p:rCtr x="45590" y="0"/>
                                    </p:animMotion>
                                  </p:childTnLst>
                                </p:cTn>
                              </p:par>
                              <p:par>
                                <p:cTn id="159" presetID="0" presetClass="path" presetSubtype="0" fill="hold" grpId="0" nodeType="withEffect">
                                  <p:stCondLst>
                                    <p:cond delay="0"/>
                                  </p:stCondLst>
                                  <p:childTnLst>
                                    <p:animMotion origin="layout" path="M 0.04826 2.59259E-6 L 0.96007 2.59259E-6 " pathEditMode="relative" rAng="0" ptsTypes="AA">
                                      <p:cBhvr>
                                        <p:cTn id="160" dur="20000" fill="hold"/>
                                        <p:tgtEl>
                                          <p:spTgt spid="1028"/>
                                        </p:tgtEl>
                                        <p:attrNameLst>
                                          <p:attrName>ppt_x</p:attrName>
                                          <p:attrName>ppt_y</p:attrName>
                                        </p:attrNameLst>
                                      </p:cBhvr>
                                      <p:rCtr x="45590" y="0"/>
                                    </p:animMotion>
                                  </p:childTnLst>
                                </p:cTn>
                              </p:par>
                              <p:par>
                                <p:cTn id="161" presetID="0" presetClass="path" presetSubtype="0" fill="hold" grpId="0" nodeType="withEffect">
                                  <p:stCondLst>
                                    <p:cond delay="0"/>
                                  </p:stCondLst>
                                  <p:childTnLst>
                                    <p:animMotion origin="layout" path="M 0.04826 2.59259E-6 L 0.96007 2.59259E-6 " pathEditMode="relative" rAng="0" ptsTypes="AA">
                                      <p:cBhvr>
                                        <p:cTn id="162" dur="20000" fill="hold"/>
                                        <p:tgtEl>
                                          <p:spTgt spid="1036"/>
                                        </p:tgtEl>
                                        <p:attrNameLst>
                                          <p:attrName>ppt_x</p:attrName>
                                          <p:attrName>ppt_y</p:attrName>
                                        </p:attrNameLst>
                                      </p:cBhvr>
                                      <p:rCtr x="45590" y="0"/>
                                    </p:animMotion>
                                  </p:childTnLst>
                                </p:cTn>
                              </p:par>
                              <p:par>
                                <p:cTn id="163" presetID="0" presetClass="path" presetSubtype="0" fill="hold" grpId="0" nodeType="withEffect">
                                  <p:stCondLst>
                                    <p:cond delay="0"/>
                                  </p:stCondLst>
                                  <p:childTnLst>
                                    <p:animMotion origin="layout" path="M 0.1559 -3.7037E-7 L 0.96007 -3.7037E-7 " pathEditMode="relative" rAng="0" ptsTypes="AA">
                                      <p:cBhvr>
                                        <p:cTn id="164" dur="20000" fill="hold"/>
                                        <p:tgtEl>
                                          <p:spTgt spid="1039"/>
                                        </p:tgtEl>
                                        <p:attrNameLst>
                                          <p:attrName>ppt_x</p:attrName>
                                          <p:attrName>ppt_y</p:attrName>
                                        </p:attrNameLst>
                                      </p:cBhvr>
                                      <p:rCtr x="40208" y="0"/>
                                    </p:animMotion>
                                  </p:childTnLst>
                                </p:cTn>
                              </p:par>
                              <p:par>
                                <p:cTn id="165" presetID="0" presetClass="path" presetSubtype="0" fill="hold" grpId="0" nodeType="withEffect">
                                  <p:stCondLst>
                                    <p:cond delay="0"/>
                                  </p:stCondLst>
                                  <p:childTnLst>
                                    <p:animMotion origin="layout" path="M -0.27031 3.7037E-6 L 0.96007 3.7037E-6 " pathEditMode="relative" rAng="0" ptsTypes="AA">
                                      <p:cBhvr>
                                        <p:cTn id="166" dur="20000" fill="hold"/>
                                        <p:tgtEl>
                                          <p:spTgt spid="1040"/>
                                        </p:tgtEl>
                                        <p:attrNameLst>
                                          <p:attrName>ppt_x</p:attrName>
                                          <p:attrName>ppt_y</p:attrName>
                                        </p:attrNameLst>
                                      </p:cBhvr>
                                      <p:rCtr x="61510" y="0"/>
                                    </p:animMotion>
                                  </p:childTnLst>
                                </p:cTn>
                              </p:par>
                              <p:par>
                                <p:cTn id="167" presetID="0" presetClass="path" presetSubtype="0" fill="hold" grpId="0" nodeType="withEffect">
                                  <p:stCondLst>
                                    <p:cond delay="0"/>
                                  </p:stCondLst>
                                  <p:childTnLst>
                                    <p:animMotion origin="layout" path="M 0.04826 2.59259E-6 L 0.96007 2.59259E-6 " pathEditMode="relative" rAng="0" ptsTypes="AA">
                                      <p:cBhvr>
                                        <p:cTn id="168" dur="20000" fill="hold"/>
                                        <p:tgtEl>
                                          <p:spTgt spid="1044"/>
                                        </p:tgtEl>
                                        <p:attrNameLst>
                                          <p:attrName>ppt_x</p:attrName>
                                          <p:attrName>ppt_y</p:attrName>
                                        </p:attrNameLst>
                                      </p:cBhvr>
                                      <p:rCtr x="45590" y="0"/>
                                    </p:animMotion>
                                  </p:childTnLst>
                                </p:cTn>
                              </p:par>
                              <p:par>
                                <p:cTn id="169" presetID="0" presetClass="path" presetSubtype="0" fill="hold" grpId="0" nodeType="withEffect">
                                  <p:stCondLst>
                                    <p:cond delay="0"/>
                                  </p:stCondLst>
                                  <p:childTnLst>
                                    <p:animMotion origin="layout" path="M 0.04826 2.59259E-6 L 0.96007 2.59259E-6 " pathEditMode="relative" rAng="0" ptsTypes="AA">
                                      <p:cBhvr>
                                        <p:cTn id="170" dur="20000" fill="hold"/>
                                        <p:tgtEl>
                                          <p:spTgt spid="1052"/>
                                        </p:tgtEl>
                                        <p:attrNameLst>
                                          <p:attrName>ppt_x</p:attrName>
                                          <p:attrName>ppt_y</p:attrName>
                                        </p:attrNameLst>
                                      </p:cBhvr>
                                      <p:rCtr x="45590" y="0"/>
                                    </p:animMotion>
                                  </p:childTnLst>
                                </p:cTn>
                              </p:par>
                              <p:par>
                                <p:cTn id="171" presetID="0" presetClass="path" presetSubtype="0" fill="hold" grpId="0" nodeType="withEffect">
                                  <p:stCondLst>
                                    <p:cond delay="0"/>
                                  </p:stCondLst>
                                  <p:childTnLst>
                                    <p:animMotion origin="layout" path="M 0.08437 1.85185E-6 L 0.96007 1.85185E-6 " pathEditMode="relative" rAng="0" ptsTypes="AA">
                                      <p:cBhvr>
                                        <p:cTn id="172" dur="20000" fill="hold"/>
                                        <p:tgtEl>
                                          <p:spTgt spid="1059"/>
                                        </p:tgtEl>
                                        <p:attrNameLst>
                                          <p:attrName>ppt_x</p:attrName>
                                          <p:attrName>ppt_y</p:attrName>
                                        </p:attrNameLst>
                                      </p:cBhvr>
                                      <p:rCtr x="43785" y="0"/>
                                    </p:animMotion>
                                  </p:childTnLst>
                                </p:cTn>
                              </p:par>
                              <p:par>
                                <p:cTn id="173" presetID="0" presetClass="path" presetSubtype="0" fill="hold" grpId="0" nodeType="withEffect">
                                  <p:stCondLst>
                                    <p:cond delay="0"/>
                                  </p:stCondLst>
                                  <p:childTnLst>
                                    <p:animMotion origin="layout" path="M 0.08437 1.85185E-6 L 0.96007 1.85185E-6 " pathEditMode="relative" rAng="0" ptsTypes="AA">
                                      <p:cBhvr>
                                        <p:cTn id="174" dur="20000" fill="hold"/>
                                        <p:tgtEl>
                                          <p:spTgt spid="1067"/>
                                        </p:tgtEl>
                                        <p:attrNameLst>
                                          <p:attrName>ppt_x</p:attrName>
                                          <p:attrName>ppt_y</p:attrName>
                                        </p:attrNameLst>
                                      </p:cBhvr>
                                      <p:rCtr x="43785" y="0"/>
                                    </p:animMotion>
                                  </p:childTnLst>
                                </p:cTn>
                              </p:par>
                              <p:par>
                                <p:cTn id="175" presetID="0" presetClass="path" presetSubtype="0" fill="hold" grpId="0" nodeType="withEffect">
                                  <p:stCondLst>
                                    <p:cond delay="0"/>
                                  </p:stCondLst>
                                  <p:childTnLst>
                                    <p:animMotion origin="layout" path="M 0.04826 2.59259E-6 L 0.96007 2.59259E-6 " pathEditMode="relative" rAng="0" ptsTypes="AA">
                                      <p:cBhvr>
                                        <p:cTn id="176" dur="20000" fill="hold"/>
                                        <p:tgtEl>
                                          <p:spTgt spid="1076"/>
                                        </p:tgtEl>
                                        <p:attrNameLst>
                                          <p:attrName>ppt_x</p:attrName>
                                          <p:attrName>ppt_y</p:attrName>
                                        </p:attrNameLst>
                                      </p:cBhvr>
                                      <p:rCtr x="45590" y="0"/>
                                    </p:animMotion>
                                  </p:childTnLst>
                                </p:cTn>
                              </p:par>
                              <p:par>
                                <p:cTn id="177" presetID="0" presetClass="path" presetSubtype="0" fill="hold" grpId="0" nodeType="withEffect">
                                  <p:stCondLst>
                                    <p:cond delay="0"/>
                                  </p:stCondLst>
                                  <p:childTnLst>
                                    <p:animMotion origin="layout" path="M 0.08437 1.85185E-6 L 0.96007 1.85185E-6 " pathEditMode="relative" rAng="0" ptsTypes="AA">
                                      <p:cBhvr>
                                        <p:cTn id="178" dur="20000" fill="hold"/>
                                        <p:tgtEl>
                                          <p:spTgt spid="1083"/>
                                        </p:tgtEl>
                                        <p:attrNameLst>
                                          <p:attrName>ppt_x</p:attrName>
                                          <p:attrName>ppt_y</p:attrName>
                                        </p:attrNameLst>
                                      </p:cBhvr>
                                      <p:rCtr x="43785" y="0"/>
                                    </p:animMotion>
                                  </p:childTnLst>
                                </p:cTn>
                              </p:par>
                              <p:par>
                                <p:cTn id="179" presetID="0" presetClass="path" presetSubtype="0" fill="hold" grpId="0" nodeType="withEffect">
                                  <p:stCondLst>
                                    <p:cond delay="0"/>
                                  </p:stCondLst>
                                  <p:childTnLst>
                                    <p:animMotion origin="layout" path="M 0.1559 -3.7037E-7 L 0.96007 -3.7037E-7 " pathEditMode="relative" rAng="0" ptsTypes="AA">
                                      <p:cBhvr>
                                        <p:cTn id="180" dur="20000" fill="hold"/>
                                        <p:tgtEl>
                                          <p:spTgt spid="1087"/>
                                        </p:tgtEl>
                                        <p:attrNameLst>
                                          <p:attrName>ppt_x</p:attrName>
                                          <p:attrName>ppt_y</p:attrName>
                                        </p:attrNameLst>
                                      </p:cBhvr>
                                      <p:rCtr x="40208" y="0"/>
                                    </p:animMotion>
                                  </p:childTnLst>
                                </p:cTn>
                              </p:par>
                              <p:par>
                                <p:cTn id="181" presetID="0" presetClass="path" presetSubtype="0" fill="hold" grpId="0" nodeType="withEffect">
                                  <p:stCondLst>
                                    <p:cond delay="0"/>
                                  </p:stCondLst>
                                  <p:childTnLst>
                                    <p:animMotion origin="layout" path="M -0.27031 3.7037E-6 L 0.96007 3.7037E-6 " pathEditMode="relative" rAng="0" ptsTypes="AA">
                                      <p:cBhvr>
                                        <p:cTn id="182" dur="20000" fill="hold"/>
                                        <p:tgtEl>
                                          <p:spTgt spid="1088"/>
                                        </p:tgtEl>
                                        <p:attrNameLst>
                                          <p:attrName>ppt_x</p:attrName>
                                          <p:attrName>ppt_y</p:attrName>
                                        </p:attrNameLst>
                                      </p:cBhvr>
                                      <p:rCtr x="61510" y="0"/>
                                    </p:animMotion>
                                  </p:childTnLst>
                                </p:cTn>
                              </p:par>
                              <p:par>
                                <p:cTn id="183" presetID="0" presetClass="path" presetSubtype="0" fill="hold" grpId="0" nodeType="withEffect">
                                  <p:stCondLst>
                                    <p:cond delay="0"/>
                                  </p:stCondLst>
                                  <p:childTnLst>
                                    <p:animMotion origin="layout" path="M -0.37396 3.33333E-6 L 0.96007 3.33333E-6 " pathEditMode="relative" rAng="0" ptsTypes="AA">
                                      <p:cBhvr>
                                        <p:cTn id="184" dur="20000" fill="hold"/>
                                        <p:tgtEl>
                                          <p:spTgt spid="1090"/>
                                        </p:tgtEl>
                                        <p:attrNameLst>
                                          <p:attrName>ppt_x</p:attrName>
                                          <p:attrName>ppt_y</p:attrName>
                                        </p:attrNameLst>
                                      </p:cBhvr>
                                      <p:rCtr x="66701" y="0"/>
                                    </p:animMotion>
                                  </p:childTnLst>
                                </p:cTn>
                              </p:par>
                              <p:par>
                                <p:cTn id="185" presetID="0" presetClass="path" presetSubtype="0" fill="hold" grpId="0" nodeType="withEffect">
                                  <p:stCondLst>
                                    <p:cond delay="0"/>
                                  </p:stCondLst>
                                  <p:childTnLst>
                                    <p:animMotion origin="layout" path="M 0.04826 2.59259E-6 L 0.96007 2.59259E-6 " pathEditMode="relative" rAng="0" ptsTypes="AA">
                                      <p:cBhvr>
                                        <p:cTn id="186" dur="20000" fill="hold"/>
                                        <p:tgtEl>
                                          <p:spTgt spid="1092"/>
                                        </p:tgtEl>
                                        <p:attrNameLst>
                                          <p:attrName>ppt_x</p:attrName>
                                          <p:attrName>ppt_y</p:attrName>
                                        </p:attrNameLst>
                                      </p:cBhvr>
                                      <p:rCtr x="45590" y="0"/>
                                    </p:animMotion>
                                  </p:childTnLst>
                                </p:cTn>
                              </p:par>
                              <p:par>
                                <p:cTn id="187" presetID="0" presetClass="path" presetSubtype="0" fill="hold" grpId="0" nodeType="withEffect">
                                  <p:stCondLst>
                                    <p:cond delay="0"/>
                                  </p:stCondLst>
                                  <p:childTnLst>
                                    <p:animMotion origin="layout" path="M 0.1559 -3.7037E-7 L 0.96007 -3.7037E-7 " pathEditMode="relative" rAng="0" ptsTypes="AA">
                                      <p:cBhvr>
                                        <p:cTn id="188" dur="20000" fill="hold"/>
                                        <p:tgtEl>
                                          <p:spTgt spid="1095"/>
                                        </p:tgtEl>
                                        <p:attrNameLst>
                                          <p:attrName>ppt_x</p:attrName>
                                          <p:attrName>ppt_y</p:attrName>
                                        </p:attrNameLst>
                                      </p:cBhvr>
                                      <p:rCtr x="40208" y="0"/>
                                    </p:animMotion>
                                  </p:childTnLst>
                                </p:cTn>
                              </p:par>
                              <p:par>
                                <p:cTn id="189" presetID="0" presetClass="path" presetSubtype="0" fill="hold" grpId="0" nodeType="withEffect">
                                  <p:stCondLst>
                                    <p:cond delay="0"/>
                                  </p:stCondLst>
                                  <p:childTnLst>
                                    <p:animMotion origin="layout" path="M -0.27031 3.7037E-6 L 0.96007 3.7037E-6 " pathEditMode="relative" rAng="0" ptsTypes="AA">
                                      <p:cBhvr>
                                        <p:cTn id="190" dur="20000" fill="hold"/>
                                        <p:tgtEl>
                                          <p:spTgt spid="1096"/>
                                        </p:tgtEl>
                                        <p:attrNameLst>
                                          <p:attrName>ppt_x</p:attrName>
                                          <p:attrName>ppt_y</p:attrName>
                                        </p:attrNameLst>
                                      </p:cBhvr>
                                      <p:rCtr x="61510" y="0"/>
                                    </p:animMotion>
                                  </p:childTnLst>
                                </p:cTn>
                              </p:par>
                              <p:par>
                                <p:cTn id="191" presetID="0" presetClass="path" presetSubtype="0" fill="hold" grpId="0" nodeType="withEffect">
                                  <p:stCondLst>
                                    <p:cond delay="0"/>
                                  </p:stCondLst>
                                  <p:childTnLst>
                                    <p:animMotion origin="layout" path="M -0.37396 3.33333E-6 L 0.96007 3.33333E-6 " pathEditMode="relative" rAng="0" ptsTypes="AA">
                                      <p:cBhvr>
                                        <p:cTn id="192" dur="20000" fill="hold"/>
                                        <p:tgtEl>
                                          <p:spTgt spid="1098"/>
                                        </p:tgtEl>
                                        <p:attrNameLst>
                                          <p:attrName>ppt_x</p:attrName>
                                          <p:attrName>ppt_y</p:attrName>
                                        </p:attrNameLst>
                                      </p:cBhvr>
                                      <p:rCtr x="66701" y="0"/>
                                    </p:animMotion>
                                  </p:childTnLst>
                                </p:cTn>
                              </p:par>
                              <p:par>
                                <p:cTn id="193" presetID="0" presetClass="path" presetSubtype="0" fill="hold" grpId="0" nodeType="withEffect">
                                  <p:stCondLst>
                                    <p:cond delay="0"/>
                                  </p:stCondLst>
                                  <p:childTnLst>
                                    <p:animMotion origin="layout" path="M 0.04826 2.59259E-6 L 0.96007 2.59259E-6 " pathEditMode="relative" rAng="0" ptsTypes="AA">
                                      <p:cBhvr>
                                        <p:cTn id="194" dur="20000" fill="hold"/>
                                        <p:tgtEl>
                                          <p:spTgt spid="1100"/>
                                        </p:tgtEl>
                                        <p:attrNameLst>
                                          <p:attrName>ppt_x</p:attrName>
                                          <p:attrName>ppt_y</p:attrName>
                                        </p:attrNameLst>
                                      </p:cBhvr>
                                      <p:rCtr x="45590" y="0"/>
                                    </p:animMotion>
                                  </p:childTnLst>
                                </p:cTn>
                              </p:par>
                              <p:par>
                                <p:cTn id="195" presetID="0" presetClass="path" presetSubtype="0" fill="hold" grpId="0" nodeType="withEffect">
                                  <p:stCondLst>
                                    <p:cond delay="0"/>
                                  </p:stCondLst>
                                  <p:childTnLst>
                                    <p:animMotion origin="layout" path="M -0.26615 -4.44444E-6 L 0.96007 -4.44444E-6 " pathEditMode="relative" rAng="0" ptsTypes="AA">
                                      <p:cBhvr>
                                        <p:cTn id="196" dur="20000" fill="hold"/>
                                        <p:tgtEl>
                                          <p:spTgt spid="1102"/>
                                        </p:tgtEl>
                                        <p:attrNameLst>
                                          <p:attrName>ppt_x</p:attrName>
                                          <p:attrName>ppt_y</p:attrName>
                                        </p:attrNameLst>
                                      </p:cBhvr>
                                      <p:rCtr x="61302" y="0"/>
                                    </p:animMotion>
                                  </p:childTnLst>
                                </p:cTn>
                              </p:par>
                              <p:par>
                                <p:cTn id="197" presetID="0" presetClass="path" presetSubtype="0" fill="hold" grpId="0" nodeType="withEffect">
                                  <p:stCondLst>
                                    <p:cond delay="0"/>
                                  </p:stCondLst>
                                  <p:childTnLst>
                                    <p:animMotion origin="layout" path="M 0.1559 -3.7037E-7 L 0.96007 -3.7037E-7 " pathEditMode="relative" rAng="0" ptsTypes="AA">
                                      <p:cBhvr>
                                        <p:cTn id="198" dur="20000" fill="hold"/>
                                        <p:tgtEl>
                                          <p:spTgt spid="1103"/>
                                        </p:tgtEl>
                                        <p:attrNameLst>
                                          <p:attrName>ppt_x</p:attrName>
                                          <p:attrName>ppt_y</p:attrName>
                                        </p:attrNameLst>
                                      </p:cBhvr>
                                      <p:rCtr x="40208" y="0"/>
                                    </p:animMotion>
                                  </p:childTnLst>
                                </p:cTn>
                              </p:par>
                              <p:par>
                                <p:cTn id="199" presetID="0" presetClass="path" presetSubtype="0" fill="hold" grpId="0" nodeType="withEffect">
                                  <p:stCondLst>
                                    <p:cond delay="0"/>
                                  </p:stCondLst>
                                  <p:childTnLst>
                                    <p:animMotion origin="layout" path="M -0.27031 3.7037E-6 L 0.96007 3.7037E-6 " pathEditMode="relative" rAng="0" ptsTypes="AA">
                                      <p:cBhvr>
                                        <p:cTn id="200" dur="20000" fill="hold"/>
                                        <p:tgtEl>
                                          <p:spTgt spid="1104"/>
                                        </p:tgtEl>
                                        <p:attrNameLst>
                                          <p:attrName>ppt_x</p:attrName>
                                          <p:attrName>ppt_y</p:attrName>
                                        </p:attrNameLst>
                                      </p:cBhvr>
                                      <p:rCtr x="61510" y="0"/>
                                    </p:animMotion>
                                  </p:childTnLst>
                                </p:cTn>
                              </p:par>
                              <p:par>
                                <p:cTn id="201" presetID="0" presetClass="path" presetSubtype="0" fill="hold" grpId="0" nodeType="withEffect">
                                  <p:stCondLst>
                                    <p:cond delay="0"/>
                                  </p:stCondLst>
                                  <p:childTnLst>
                                    <p:animMotion origin="layout" path="M -0.04566 1.85185E-6 L 0.96007 1.85185E-6 " pathEditMode="relative" rAng="0" ptsTypes="AA">
                                      <p:cBhvr>
                                        <p:cTn id="202" dur="20000" fill="hold"/>
                                        <p:tgtEl>
                                          <p:spTgt spid="1105"/>
                                        </p:tgtEl>
                                        <p:attrNameLst>
                                          <p:attrName>ppt_x</p:attrName>
                                          <p:attrName>ppt_y</p:attrName>
                                        </p:attrNameLst>
                                      </p:cBhvr>
                                      <p:rCtr x="50278" y="0"/>
                                    </p:animMotion>
                                  </p:childTnLst>
                                </p:cTn>
                              </p:par>
                              <p:par>
                                <p:cTn id="203" presetID="0" presetClass="path" presetSubtype="0" fill="hold" grpId="0" nodeType="withEffect">
                                  <p:stCondLst>
                                    <p:cond delay="0"/>
                                  </p:stCondLst>
                                  <p:childTnLst>
                                    <p:animMotion origin="layout" path="M -0.37396 3.33333E-6 L 0.96007 3.33333E-6 " pathEditMode="relative" rAng="0" ptsTypes="AA">
                                      <p:cBhvr>
                                        <p:cTn id="204" dur="20000" fill="hold"/>
                                        <p:tgtEl>
                                          <p:spTgt spid="1106"/>
                                        </p:tgtEl>
                                        <p:attrNameLst>
                                          <p:attrName>ppt_x</p:attrName>
                                          <p:attrName>ppt_y</p:attrName>
                                        </p:attrNameLst>
                                      </p:cBhvr>
                                      <p:rCtr x="66701" y="0"/>
                                    </p:animMotion>
                                  </p:childTnLst>
                                </p:cTn>
                              </p:par>
                              <p:par>
                                <p:cTn id="205" presetID="0" presetClass="path" presetSubtype="0" fill="hold" grpId="0" nodeType="withEffect">
                                  <p:stCondLst>
                                    <p:cond delay="0"/>
                                  </p:stCondLst>
                                  <p:childTnLst>
                                    <p:animMotion origin="layout" path="M 0.04826 2.59259E-6 L 0.96007 2.59259E-6 " pathEditMode="relative" rAng="0" ptsTypes="AA">
                                      <p:cBhvr>
                                        <p:cTn id="206" dur="20000" fill="hold"/>
                                        <p:tgtEl>
                                          <p:spTgt spid="1108"/>
                                        </p:tgtEl>
                                        <p:attrNameLst>
                                          <p:attrName>ppt_x</p:attrName>
                                          <p:attrName>ppt_y</p:attrName>
                                        </p:attrNameLst>
                                      </p:cBhvr>
                                      <p:rCtr x="45590" y="0"/>
                                    </p:animMotion>
                                  </p:childTnLst>
                                </p:cTn>
                              </p:par>
                              <p:par>
                                <p:cTn id="207" presetID="0" presetClass="path" presetSubtype="0" fill="hold" grpId="0" nodeType="withEffect">
                                  <p:stCondLst>
                                    <p:cond delay="0"/>
                                  </p:stCondLst>
                                  <p:childTnLst>
                                    <p:animMotion origin="layout" path="M 0.1559 -3.7037E-7 L 0.96007 -3.7037E-7 " pathEditMode="relative" rAng="0" ptsTypes="AA">
                                      <p:cBhvr>
                                        <p:cTn id="208" dur="20000" fill="hold"/>
                                        <p:tgtEl>
                                          <p:spTgt spid="1111"/>
                                        </p:tgtEl>
                                        <p:attrNameLst>
                                          <p:attrName>ppt_x</p:attrName>
                                          <p:attrName>ppt_y</p:attrName>
                                        </p:attrNameLst>
                                      </p:cBhvr>
                                      <p:rCtr x="40208" y="0"/>
                                    </p:animMotion>
                                  </p:childTnLst>
                                </p:cTn>
                              </p:par>
                              <p:par>
                                <p:cTn id="209" presetID="0" presetClass="path" presetSubtype="0" fill="hold" grpId="0" nodeType="withEffect">
                                  <p:stCondLst>
                                    <p:cond delay="0"/>
                                  </p:stCondLst>
                                  <p:childTnLst>
                                    <p:animMotion origin="layout" path="M -0.27031 3.7037E-6 L 0.96007 3.7037E-6 " pathEditMode="relative" rAng="0" ptsTypes="AA">
                                      <p:cBhvr>
                                        <p:cTn id="210" dur="20000" fill="hold"/>
                                        <p:tgtEl>
                                          <p:spTgt spid="1112"/>
                                        </p:tgtEl>
                                        <p:attrNameLst>
                                          <p:attrName>ppt_x</p:attrName>
                                          <p:attrName>ppt_y</p:attrName>
                                        </p:attrNameLst>
                                      </p:cBhvr>
                                      <p:rCtr x="61510" y="0"/>
                                    </p:animMotion>
                                  </p:childTnLst>
                                </p:cTn>
                              </p:par>
                              <p:par>
                                <p:cTn id="211" presetID="0" presetClass="path" presetSubtype="0" fill="hold" grpId="0" nodeType="withEffect">
                                  <p:stCondLst>
                                    <p:cond delay="0"/>
                                  </p:stCondLst>
                                  <p:childTnLst>
                                    <p:animMotion origin="layout" path="M -0.37396 3.33333E-6 L 0.96007 3.33333E-6 " pathEditMode="relative" rAng="0" ptsTypes="AA">
                                      <p:cBhvr>
                                        <p:cTn id="212" dur="20000" fill="hold"/>
                                        <p:tgtEl>
                                          <p:spTgt spid="1114"/>
                                        </p:tgtEl>
                                        <p:attrNameLst>
                                          <p:attrName>ppt_x</p:attrName>
                                          <p:attrName>ppt_y</p:attrName>
                                        </p:attrNameLst>
                                      </p:cBhvr>
                                      <p:rCtr x="66701" y="0"/>
                                    </p:animMotion>
                                  </p:childTnLst>
                                </p:cTn>
                              </p:par>
                              <p:par>
                                <p:cTn id="213" presetID="0" presetClass="path" presetSubtype="0" fill="hold" grpId="0" nodeType="withEffect">
                                  <p:stCondLst>
                                    <p:cond delay="0"/>
                                  </p:stCondLst>
                                  <p:childTnLst>
                                    <p:animMotion origin="layout" path="M 0.04826 2.59259E-6 L 0.96007 2.59259E-6 " pathEditMode="relative" rAng="0" ptsTypes="AA">
                                      <p:cBhvr>
                                        <p:cTn id="214" dur="20000" fill="hold"/>
                                        <p:tgtEl>
                                          <p:spTgt spid="1116"/>
                                        </p:tgtEl>
                                        <p:attrNameLst>
                                          <p:attrName>ppt_x</p:attrName>
                                          <p:attrName>ppt_y</p:attrName>
                                        </p:attrNameLst>
                                      </p:cBhvr>
                                      <p:rCtr x="45590" y="0"/>
                                    </p:animMotion>
                                  </p:childTnLst>
                                </p:cTn>
                              </p:par>
                              <p:par>
                                <p:cTn id="215" presetID="35" presetClass="path" presetSubtype="0" fill="hold" nodeType="withEffect">
                                  <p:stCondLst>
                                    <p:cond delay="0"/>
                                  </p:stCondLst>
                                  <p:childTnLst>
                                    <p:animMotion origin="layout" path="M 0 0  L -0.25 0  E" pathEditMode="relative" ptsTypes="">
                                      <p:cBhvr>
                                        <p:cTn id="216" dur="20000" fill="hold"/>
                                        <p:tgtEl>
                                          <p:spTgt spid="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22" grpId="0" animBg="1"/>
      <p:bldP spid="131" grpId="0" animBg="1"/>
      <p:bldP spid="138" grpId="0" animBg="1"/>
      <p:bldP spid="348" grpId="0" animBg="1"/>
      <p:bldP spid="352" grpId="0" animBg="1"/>
      <p:bldP spid="354" grpId="0" animBg="1"/>
      <p:bldP spid="356" grpId="0" animBg="1"/>
      <p:bldP spid="360" grpId="0" animBg="1"/>
      <p:bldP spid="362" grpId="0" animBg="1"/>
      <p:bldP spid="370" grpId="0" animBg="1"/>
      <p:bldP spid="372" grpId="0" animBg="1"/>
      <p:bldP spid="376" grpId="0" animBg="1"/>
      <p:bldP spid="378" grpId="0" animBg="1"/>
      <p:bldP spid="510" grpId="0" animBg="1"/>
      <p:bldP spid="511" grpId="0" animBg="1"/>
      <p:bldP spid="515" grpId="0" animBg="1"/>
      <p:bldP spid="518" grpId="0" animBg="1"/>
      <p:bldP spid="519" grpId="0" animBg="1"/>
      <p:bldP spid="523" grpId="0" animBg="1"/>
      <p:bldP spid="526" grpId="0" animBg="1"/>
      <p:bldP spid="527" grpId="0" animBg="1"/>
      <p:bldP spid="529" grpId="0" animBg="1"/>
      <p:bldP spid="531" grpId="0" animBg="1"/>
      <p:bldP spid="534" grpId="0" animBg="1"/>
      <p:bldP spid="535" grpId="0" animBg="1"/>
      <p:bldP spid="539" grpId="0" animBg="1"/>
      <p:bldP spid="734" grpId="0" animBg="1"/>
      <p:bldP spid="736" grpId="0" animBg="1"/>
      <p:bldP spid="738" grpId="0" animBg="1"/>
      <p:bldP spid="739" grpId="0" animBg="1"/>
      <p:bldP spid="740" grpId="0" animBg="1"/>
      <p:bldP spid="741" grpId="0" animBg="1"/>
      <p:bldP spid="742" grpId="0" animBg="1"/>
      <p:bldP spid="743" grpId="0" animBg="1"/>
      <p:bldP spid="744" grpId="0" animBg="1"/>
      <p:bldP spid="745" grpId="0" animBg="1"/>
      <p:bldP spid="746" grpId="0" animBg="1"/>
      <p:bldP spid="747" grpId="0" animBg="1"/>
      <p:bldP spid="748" grpId="0" animBg="1"/>
      <p:bldP spid="750" grpId="0" animBg="1"/>
      <p:bldP spid="752" grpId="0" animBg="1"/>
      <p:bldP spid="754" grpId="0" animBg="1"/>
      <p:bldP spid="755" grpId="0" animBg="1"/>
      <p:bldP spid="756" grpId="0" animBg="1"/>
      <p:bldP spid="757" grpId="0" animBg="1"/>
      <p:bldP spid="758" grpId="0" animBg="1"/>
      <p:bldP spid="759" grpId="0" animBg="1"/>
      <p:bldP spid="760" grpId="0" animBg="1"/>
      <p:bldP spid="761" grpId="0" animBg="1"/>
      <p:bldP spid="762" grpId="0" animBg="1"/>
      <p:bldP spid="763" grpId="0" animBg="1"/>
      <p:bldP spid="764" grpId="0" animBg="1"/>
      <p:bldP spid="765" grpId="0" animBg="1"/>
      <p:bldP spid="771" grpId="0" animBg="1"/>
      <p:bldP spid="773" grpId="0" animBg="1"/>
      <p:bldP spid="779" grpId="0" animBg="1"/>
      <p:bldP spid="789" grpId="0" animBg="1"/>
      <p:bldP spid="795" grpId="0" animBg="1"/>
      <p:bldP spid="799" grpId="0" animBg="1"/>
      <p:bldP spid="800" grpId="0" animBg="1"/>
      <p:bldP spid="802" grpId="0" animBg="1"/>
      <p:bldP spid="804" grpId="0" animBg="1"/>
      <p:bldP spid="807" grpId="0" animBg="1"/>
      <p:bldP spid="808" grpId="0" animBg="1"/>
      <p:bldP spid="810" grpId="0" animBg="1"/>
      <p:bldP spid="812" grpId="0" animBg="1"/>
      <p:bldP spid="814" grpId="0" animBg="1"/>
      <p:bldP spid="815" grpId="0" animBg="1"/>
      <p:bldP spid="816" grpId="0" animBg="1"/>
      <p:bldP spid="817" grpId="0" animBg="1"/>
      <p:bldP spid="818" grpId="0" animBg="1"/>
      <p:bldP spid="820" grpId="0" animBg="1"/>
      <p:bldP spid="823" grpId="0" animBg="1"/>
      <p:bldP spid="824" grpId="0" animBg="1"/>
      <p:bldP spid="826" grpId="0" animBg="1"/>
      <p:bldP spid="828" grpId="0" animBg="1"/>
      <p:bldP spid="1028" grpId="0" animBg="1"/>
      <p:bldP spid="1036" grpId="0" animBg="1"/>
      <p:bldP spid="1039" grpId="0" animBg="1"/>
      <p:bldP spid="1040" grpId="0" animBg="1"/>
      <p:bldP spid="1044" grpId="0" animBg="1"/>
      <p:bldP spid="1052" grpId="0" animBg="1"/>
      <p:bldP spid="1059" grpId="0" animBg="1"/>
      <p:bldP spid="1067" grpId="0" animBg="1"/>
      <p:bldP spid="1076" grpId="0" animBg="1"/>
      <p:bldP spid="1083" grpId="0" animBg="1"/>
      <p:bldP spid="1087" grpId="0" animBg="1"/>
      <p:bldP spid="1088" grpId="0" animBg="1"/>
      <p:bldP spid="1090" grpId="0" animBg="1"/>
      <p:bldP spid="1092" grpId="0" animBg="1"/>
      <p:bldP spid="1095" grpId="0" animBg="1"/>
      <p:bldP spid="1096" grpId="0" animBg="1"/>
      <p:bldP spid="1098" grpId="0" animBg="1"/>
      <p:bldP spid="1100" grpId="0" animBg="1"/>
      <p:bldP spid="1102" grpId="0" animBg="1"/>
      <p:bldP spid="1103" grpId="0" animBg="1"/>
      <p:bldP spid="1104" grpId="0" animBg="1"/>
      <p:bldP spid="1105" grpId="0" animBg="1"/>
      <p:bldP spid="1106" grpId="0" animBg="1"/>
      <p:bldP spid="1108" grpId="0" animBg="1"/>
      <p:bldP spid="1111" grpId="0" animBg="1"/>
      <p:bldP spid="1112" grpId="0" animBg="1"/>
      <p:bldP spid="1114" grpId="0" animBg="1"/>
      <p:bldP spid="1116" grpId="0" animBg="1"/>
    </p:bld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114" name="Rectangle 113"/>
          <p:cNvSpPr/>
          <p:nvPr userDrawn="1"/>
        </p:nvSpPr>
        <p:spPr>
          <a:xfrm>
            <a:off x="0" y="0"/>
            <a:ext cx="9144000" cy="6855938"/>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 name="Cube 10"/>
          <p:cNvSpPr/>
          <p:nvPr userDrawn="1"/>
        </p:nvSpPr>
        <p:spPr>
          <a:xfrm>
            <a:off x="697088" y="306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 name="Cube 12"/>
          <p:cNvSpPr/>
          <p:nvPr userDrawn="1"/>
        </p:nvSpPr>
        <p:spPr>
          <a:xfrm>
            <a:off x="1064163" y="270058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4" name="Cube 13"/>
          <p:cNvSpPr/>
          <p:nvPr userDrawn="1"/>
        </p:nvSpPr>
        <p:spPr>
          <a:xfrm>
            <a:off x="344163" y="2700588"/>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 name="Cube 14"/>
          <p:cNvSpPr/>
          <p:nvPr userDrawn="1"/>
        </p:nvSpPr>
        <p:spPr>
          <a:xfrm>
            <a:off x="1417088" y="306058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6" name="Cube 15"/>
          <p:cNvSpPr/>
          <p:nvPr userDrawn="1"/>
        </p:nvSpPr>
        <p:spPr>
          <a:xfrm>
            <a:off x="2130013" y="234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8" name="Cube 17"/>
          <p:cNvSpPr/>
          <p:nvPr userDrawn="1"/>
        </p:nvSpPr>
        <p:spPr>
          <a:xfrm>
            <a:off x="1777088" y="1980588"/>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 name="Cube 18"/>
          <p:cNvSpPr/>
          <p:nvPr userDrawn="1"/>
        </p:nvSpPr>
        <p:spPr>
          <a:xfrm>
            <a:off x="2850013" y="234058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 name="Cube 19"/>
          <p:cNvSpPr/>
          <p:nvPr userDrawn="1"/>
        </p:nvSpPr>
        <p:spPr>
          <a:xfrm>
            <a:off x="2137088" y="3060588"/>
            <a:ext cx="360000" cy="180000"/>
          </a:xfrm>
          <a:prstGeom prst="cube">
            <a:avLst>
              <a:gd name="adj" fmla="val 49215"/>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 name="Cube 20"/>
          <p:cNvSpPr/>
          <p:nvPr userDrawn="1"/>
        </p:nvSpPr>
        <p:spPr>
          <a:xfrm>
            <a:off x="5761264" y="360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2" name="Cube 21"/>
          <p:cNvSpPr/>
          <p:nvPr userDrawn="1"/>
        </p:nvSpPr>
        <p:spPr>
          <a:xfrm>
            <a:off x="3210013" y="2700588"/>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6" name="Cube 25"/>
          <p:cNvSpPr/>
          <p:nvPr userDrawn="1"/>
        </p:nvSpPr>
        <p:spPr>
          <a:xfrm>
            <a:off x="2145850" y="4338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1" name="Cube 30"/>
          <p:cNvSpPr/>
          <p:nvPr userDrawn="1"/>
        </p:nvSpPr>
        <p:spPr>
          <a:xfrm>
            <a:off x="4684021" y="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2" name="Cube 31"/>
          <p:cNvSpPr/>
          <p:nvPr userDrawn="1"/>
        </p:nvSpPr>
        <p:spPr>
          <a:xfrm>
            <a:off x="5018775" y="433800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 name="Cube 32"/>
          <p:cNvSpPr/>
          <p:nvPr userDrawn="1"/>
        </p:nvSpPr>
        <p:spPr>
          <a:xfrm>
            <a:off x="3964021" y="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 name="Cube 34"/>
          <p:cNvSpPr/>
          <p:nvPr userDrawn="1"/>
        </p:nvSpPr>
        <p:spPr>
          <a:xfrm>
            <a:off x="2145850" y="360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 name="Cube 36"/>
          <p:cNvSpPr/>
          <p:nvPr userDrawn="1"/>
        </p:nvSpPr>
        <p:spPr>
          <a:xfrm>
            <a:off x="2865850" y="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 name="Cube 37"/>
          <p:cNvSpPr/>
          <p:nvPr userDrawn="1"/>
        </p:nvSpPr>
        <p:spPr>
          <a:xfrm>
            <a:off x="1410013" y="162058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1" name="Cube 40"/>
          <p:cNvSpPr/>
          <p:nvPr userDrawn="1"/>
        </p:nvSpPr>
        <p:spPr>
          <a:xfrm>
            <a:off x="4997424" y="23385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2" name="Cube 41"/>
          <p:cNvSpPr/>
          <p:nvPr userDrawn="1"/>
        </p:nvSpPr>
        <p:spPr>
          <a:xfrm>
            <a:off x="5736018" y="4338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4" name="Cube 43"/>
          <p:cNvSpPr/>
          <p:nvPr userDrawn="1"/>
        </p:nvSpPr>
        <p:spPr>
          <a:xfrm>
            <a:off x="5401264" y="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5" name="Cube 44"/>
          <p:cNvSpPr/>
          <p:nvPr userDrawn="1"/>
        </p:nvSpPr>
        <p:spPr>
          <a:xfrm>
            <a:off x="1785850" y="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6" name="Cube 45"/>
          <p:cNvSpPr/>
          <p:nvPr userDrawn="1"/>
        </p:nvSpPr>
        <p:spPr>
          <a:xfrm>
            <a:off x="1440000" y="1080000"/>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 name="Cube 50"/>
          <p:cNvSpPr/>
          <p:nvPr userDrawn="1"/>
        </p:nvSpPr>
        <p:spPr>
          <a:xfrm>
            <a:off x="-15837" y="1440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 name="Cube 52"/>
          <p:cNvSpPr/>
          <p:nvPr userDrawn="1"/>
        </p:nvSpPr>
        <p:spPr>
          <a:xfrm>
            <a:off x="3964021" y="72000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 name="Cube 54"/>
          <p:cNvSpPr/>
          <p:nvPr userDrawn="1"/>
        </p:nvSpPr>
        <p:spPr>
          <a:xfrm>
            <a:off x="6818775" y="433800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9" name="Cube 58"/>
          <p:cNvSpPr/>
          <p:nvPr userDrawn="1"/>
        </p:nvSpPr>
        <p:spPr>
          <a:xfrm>
            <a:off x="2512925" y="144000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5" name="Cube 64"/>
          <p:cNvSpPr/>
          <p:nvPr userDrawn="1"/>
        </p:nvSpPr>
        <p:spPr>
          <a:xfrm>
            <a:off x="6786683" y="198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 name="Cube 74"/>
          <p:cNvSpPr/>
          <p:nvPr userDrawn="1"/>
        </p:nvSpPr>
        <p:spPr>
          <a:xfrm>
            <a:off x="3216018" y="1113115"/>
            <a:ext cx="360000" cy="180000"/>
          </a:xfrm>
          <a:prstGeom prst="cube">
            <a:avLst>
              <a:gd name="adj" fmla="val 49215"/>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8" name="Cube 77"/>
          <p:cNvSpPr/>
          <p:nvPr userDrawn="1"/>
        </p:nvSpPr>
        <p:spPr>
          <a:xfrm>
            <a:off x="4293261" y="1473115"/>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 name="Cube 80"/>
          <p:cNvSpPr/>
          <p:nvPr userDrawn="1"/>
        </p:nvSpPr>
        <p:spPr>
          <a:xfrm>
            <a:off x="4656018" y="147311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 name="Cube 81"/>
          <p:cNvSpPr/>
          <p:nvPr userDrawn="1"/>
        </p:nvSpPr>
        <p:spPr>
          <a:xfrm>
            <a:off x="705850" y="72000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6" name="Cube 65"/>
          <p:cNvSpPr/>
          <p:nvPr userDrawn="1"/>
        </p:nvSpPr>
        <p:spPr>
          <a:xfrm>
            <a:off x="7146683" y="234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3" name="Cube 92"/>
          <p:cNvSpPr/>
          <p:nvPr userDrawn="1"/>
        </p:nvSpPr>
        <p:spPr>
          <a:xfrm>
            <a:off x="5754344" y="729706"/>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5" name="Cube 94"/>
          <p:cNvSpPr/>
          <p:nvPr userDrawn="1"/>
        </p:nvSpPr>
        <p:spPr>
          <a:xfrm>
            <a:off x="7890785" y="111311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6" name="Cube 95"/>
          <p:cNvSpPr/>
          <p:nvPr userDrawn="1"/>
        </p:nvSpPr>
        <p:spPr>
          <a:xfrm>
            <a:off x="7528028" y="762821"/>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7" name="Cube 96"/>
          <p:cNvSpPr/>
          <p:nvPr userDrawn="1"/>
        </p:nvSpPr>
        <p:spPr>
          <a:xfrm>
            <a:off x="6805271" y="1122821"/>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7" name="Cube 106"/>
          <p:cNvSpPr/>
          <p:nvPr userDrawn="1"/>
        </p:nvSpPr>
        <p:spPr>
          <a:xfrm>
            <a:off x="7869434" y="269852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 name="Cube 108"/>
          <p:cNvSpPr/>
          <p:nvPr userDrawn="1"/>
        </p:nvSpPr>
        <p:spPr>
          <a:xfrm>
            <a:off x="8589434" y="3418526"/>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 name="Cube 109"/>
          <p:cNvSpPr/>
          <p:nvPr userDrawn="1"/>
        </p:nvSpPr>
        <p:spPr>
          <a:xfrm>
            <a:off x="7869434" y="19785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 name="Cube 110"/>
          <p:cNvSpPr/>
          <p:nvPr userDrawn="1"/>
        </p:nvSpPr>
        <p:spPr>
          <a:xfrm>
            <a:off x="8220025" y="4335938"/>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2" name="Cube 111"/>
          <p:cNvSpPr/>
          <p:nvPr userDrawn="1"/>
        </p:nvSpPr>
        <p:spPr>
          <a:xfrm>
            <a:off x="7509434" y="161852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3" name="Cube 112"/>
          <p:cNvSpPr/>
          <p:nvPr userDrawn="1"/>
        </p:nvSpPr>
        <p:spPr>
          <a:xfrm>
            <a:off x="8236509" y="2338526"/>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5" name="Cube 114"/>
          <p:cNvSpPr/>
          <p:nvPr userDrawn="1"/>
        </p:nvSpPr>
        <p:spPr>
          <a:xfrm>
            <a:off x="3570013" y="3060588"/>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6" name="Cube 115"/>
          <p:cNvSpPr/>
          <p:nvPr userDrawn="1"/>
        </p:nvSpPr>
        <p:spPr>
          <a:xfrm>
            <a:off x="344163" y="360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7" name="Cube 116"/>
          <p:cNvSpPr/>
          <p:nvPr userDrawn="1"/>
        </p:nvSpPr>
        <p:spPr>
          <a:xfrm>
            <a:off x="6481264" y="360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 name="Cube 59"/>
          <p:cNvSpPr/>
          <p:nvPr userDrawn="1"/>
        </p:nvSpPr>
        <p:spPr>
          <a:xfrm>
            <a:off x="4305850" y="28959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1" name="Cube 60"/>
          <p:cNvSpPr/>
          <p:nvPr userDrawn="1"/>
        </p:nvSpPr>
        <p:spPr>
          <a:xfrm>
            <a:off x="3693920" y="2947963"/>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 name="Cube 62"/>
          <p:cNvSpPr/>
          <p:nvPr userDrawn="1"/>
        </p:nvSpPr>
        <p:spPr>
          <a:xfrm>
            <a:off x="5009595" y="361593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4" name="Cube 63"/>
          <p:cNvSpPr/>
          <p:nvPr userDrawn="1"/>
        </p:nvSpPr>
        <p:spPr>
          <a:xfrm>
            <a:off x="5732346" y="325387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7" name="Cube 66"/>
          <p:cNvSpPr/>
          <p:nvPr userDrawn="1"/>
        </p:nvSpPr>
        <p:spPr>
          <a:xfrm>
            <a:off x="5372346" y="289387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0" name="Cube 149"/>
          <p:cNvSpPr/>
          <p:nvPr userDrawn="1"/>
        </p:nvSpPr>
        <p:spPr>
          <a:xfrm>
            <a:off x="6929818" y="4229588"/>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8" name="Cube 107"/>
          <p:cNvSpPr/>
          <p:nvPr userDrawn="1"/>
        </p:nvSpPr>
        <p:spPr>
          <a:xfrm>
            <a:off x="8639568" y="3310064"/>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1" name="Cube 150"/>
          <p:cNvSpPr/>
          <p:nvPr userDrawn="1"/>
        </p:nvSpPr>
        <p:spPr>
          <a:xfrm>
            <a:off x="5436659" y="3769388"/>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2" name="Cube 151"/>
          <p:cNvSpPr/>
          <p:nvPr userDrawn="1"/>
        </p:nvSpPr>
        <p:spPr>
          <a:xfrm>
            <a:off x="5486793" y="36609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 name="Cube 23"/>
          <p:cNvSpPr/>
          <p:nvPr userDrawn="1"/>
        </p:nvSpPr>
        <p:spPr>
          <a:xfrm>
            <a:off x="5104038" y="2202838"/>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 name="Cube 24"/>
          <p:cNvSpPr/>
          <p:nvPr userDrawn="1"/>
        </p:nvSpPr>
        <p:spPr>
          <a:xfrm>
            <a:off x="5126793" y="206852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0" name="Cube 39"/>
          <p:cNvSpPr/>
          <p:nvPr userDrawn="1"/>
        </p:nvSpPr>
        <p:spPr>
          <a:xfrm>
            <a:off x="5126793" y="1919163"/>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 name="Cube 16"/>
          <p:cNvSpPr/>
          <p:nvPr userDrawn="1"/>
        </p:nvSpPr>
        <p:spPr>
          <a:xfrm>
            <a:off x="2878499" y="22028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 name="Cube 57"/>
          <p:cNvSpPr/>
          <p:nvPr userDrawn="1"/>
        </p:nvSpPr>
        <p:spPr>
          <a:xfrm>
            <a:off x="2971798" y="2099163"/>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2" name="Cube 61"/>
          <p:cNvSpPr/>
          <p:nvPr userDrawn="1"/>
        </p:nvSpPr>
        <p:spPr>
          <a:xfrm>
            <a:off x="4293261" y="1348663"/>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4" name="Cube 153"/>
          <p:cNvSpPr/>
          <p:nvPr userDrawn="1"/>
        </p:nvSpPr>
        <p:spPr>
          <a:xfrm>
            <a:off x="5016018" y="3473770"/>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5" name="Cube 154"/>
          <p:cNvSpPr/>
          <p:nvPr userDrawn="1"/>
        </p:nvSpPr>
        <p:spPr>
          <a:xfrm>
            <a:off x="6711083" y="35709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6" name="Cube 155"/>
          <p:cNvSpPr/>
          <p:nvPr userDrawn="1"/>
        </p:nvSpPr>
        <p:spPr>
          <a:xfrm>
            <a:off x="5357424" y="28059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7" name="Cube 156"/>
          <p:cNvSpPr/>
          <p:nvPr userDrawn="1"/>
        </p:nvSpPr>
        <p:spPr>
          <a:xfrm>
            <a:off x="3845233" y="267033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8" name="Cube 157"/>
          <p:cNvSpPr/>
          <p:nvPr userDrawn="1"/>
        </p:nvSpPr>
        <p:spPr>
          <a:xfrm>
            <a:off x="6373995" y="2670338"/>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9" name="Cube 158"/>
          <p:cNvSpPr/>
          <p:nvPr userDrawn="1"/>
        </p:nvSpPr>
        <p:spPr>
          <a:xfrm>
            <a:off x="6739569" y="343317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60" name="Cube 159"/>
          <p:cNvSpPr/>
          <p:nvPr userDrawn="1"/>
        </p:nvSpPr>
        <p:spPr>
          <a:xfrm>
            <a:off x="6733995" y="329377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4" name="Cube 93"/>
          <p:cNvSpPr/>
          <p:nvPr userDrawn="1"/>
        </p:nvSpPr>
        <p:spPr>
          <a:xfrm>
            <a:off x="7530785" y="1473115"/>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3" name="Cube 152"/>
          <p:cNvSpPr/>
          <p:nvPr userDrawn="1"/>
        </p:nvSpPr>
        <p:spPr>
          <a:xfrm>
            <a:off x="2222050" y="2947963"/>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80" name="Picture 79"/>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83"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110550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
                                        <p:tgtEl>
                                          <p:spTgt spid="17"/>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00"/>
                                        <p:tgtEl>
                                          <p:spTgt spid="18"/>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200"/>
                                        <p:tgtEl>
                                          <p:spTgt spid="21"/>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200"/>
                                        <p:tgtEl>
                                          <p:spTgt spid="24"/>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200"/>
                                        <p:tgtEl>
                                          <p:spTgt spid="2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200"/>
                                        <p:tgtEl>
                                          <p:spTgt spid="26"/>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200"/>
                                        <p:tgtEl>
                                          <p:spTgt spid="32"/>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200"/>
                                        <p:tgtEl>
                                          <p:spTgt spid="38"/>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200"/>
                                        <p:tgtEl>
                                          <p:spTgt spid="40"/>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200"/>
                                        <p:tgtEl>
                                          <p:spTgt spid="42"/>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200"/>
                                        <p:tgtEl>
                                          <p:spTgt spid="46"/>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200"/>
                                        <p:tgtEl>
                                          <p:spTgt spid="53"/>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fade">
                                      <p:cBhvr>
                                        <p:cTn id="55" dur="200"/>
                                        <p:tgtEl>
                                          <p:spTgt spid="59"/>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200"/>
                                        <p:tgtEl>
                                          <p:spTgt spid="62"/>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200"/>
                                        <p:tgtEl>
                                          <p:spTgt spid="66"/>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200"/>
                                        <p:tgtEl>
                                          <p:spTgt spid="51"/>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200"/>
                                        <p:tgtEl>
                                          <p:spTgt spid="14"/>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200"/>
                                        <p:tgtEl>
                                          <p:spTgt spid="11"/>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200"/>
                                        <p:tgtEl>
                                          <p:spTgt spid="13"/>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200"/>
                                        <p:tgtEl>
                                          <p:spTgt spid="15"/>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200"/>
                                        <p:tgtEl>
                                          <p:spTgt spid="20"/>
                                        </p:tgtEl>
                                      </p:cBhvr>
                                    </p:animEffect>
                                  </p:childTnLst>
                                </p:cTn>
                              </p:par>
                            </p:childTnLst>
                          </p:cTn>
                        </p:par>
                        <p:par>
                          <p:cTn id="88" fill="hold">
                            <p:stCondLst>
                              <p:cond delay="4200"/>
                            </p:stCondLst>
                            <p:childTnLst>
                              <p:par>
                                <p:cTn id="89" presetID="10" presetClass="entr" presetSubtype="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200"/>
                                        <p:tgtEl>
                                          <p:spTgt spid="22"/>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200"/>
                                        <p:tgtEl>
                                          <p:spTgt spid="55"/>
                                        </p:tgtEl>
                                      </p:cBhvr>
                                    </p:animEffect>
                                  </p:childTnLst>
                                </p:cTn>
                              </p:par>
                            </p:childTnLst>
                          </p:cTn>
                        </p:par>
                        <p:par>
                          <p:cTn id="96" fill="hold">
                            <p:stCondLst>
                              <p:cond delay="4600"/>
                            </p:stCondLst>
                            <p:childTnLst>
                              <p:par>
                                <p:cTn id="97" presetID="10" presetClass="entr" presetSubtype="0"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200"/>
                                        <p:tgtEl>
                                          <p:spTgt spid="31"/>
                                        </p:tgtEl>
                                      </p:cBhvr>
                                    </p:animEffect>
                                  </p:childTnLst>
                                </p:cTn>
                              </p:par>
                            </p:childTnLst>
                          </p:cTn>
                        </p:par>
                        <p:par>
                          <p:cTn id="100" fill="hold">
                            <p:stCondLst>
                              <p:cond delay="48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200"/>
                                        <p:tgtEl>
                                          <p:spTgt spid="33"/>
                                        </p:tgtEl>
                                      </p:cBhvr>
                                    </p:animEffect>
                                  </p:childTnLst>
                                </p:cTn>
                              </p:par>
                            </p:childTnLst>
                          </p:cTn>
                        </p:par>
                        <p:par>
                          <p:cTn id="104" fill="hold">
                            <p:stCondLst>
                              <p:cond delay="5000"/>
                            </p:stCondLst>
                            <p:childTnLst>
                              <p:par>
                                <p:cTn id="105" presetID="10" presetClass="entr" presetSubtype="0"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200"/>
                                        <p:tgtEl>
                                          <p:spTgt spid="37"/>
                                        </p:tgtEl>
                                      </p:cBhvr>
                                    </p:animEffect>
                                  </p:childTnLst>
                                </p:cTn>
                              </p:par>
                            </p:childTnLst>
                          </p:cTn>
                        </p:par>
                        <p:par>
                          <p:cTn id="108" fill="hold">
                            <p:stCondLst>
                              <p:cond delay="5200"/>
                            </p:stCondLst>
                            <p:childTnLst>
                              <p:par>
                                <p:cTn id="109" presetID="10" presetClass="entr" presetSubtype="0" fill="hold" grpId="0" nodeType="afterEffect">
                                  <p:stCondLst>
                                    <p:cond delay="0"/>
                                  </p:stCondLst>
                                  <p:childTnLst>
                                    <p:set>
                                      <p:cBhvr>
                                        <p:cTn id="110" dur="1" fill="hold">
                                          <p:stCondLst>
                                            <p:cond delay="0"/>
                                          </p:stCondLst>
                                        </p:cTn>
                                        <p:tgtEl>
                                          <p:spTgt spid="75"/>
                                        </p:tgtEl>
                                        <p:attrNameLst>
                                          <p:attrName>style.visibility</p:attrName>
                                        </p:attrNameLst>
                                      </p:cBhvr>
                                      <p:to>
                                        <p:strVal val="visible"/>
                                      </p:to>
                                    </p:set>
                                    <p:animEffect transition="in" filter="fade">
                                      <p:cBhvr>
                                        <p:cTn id="111" dur="200"/>
                                        <p:tgtEl>
                                          <p:spTgt spid="75"/>
                                        </p:tgtEl>
                                      </p:cBhvr>
                                    </p:animEffect>
                                  </p:childTnLst>
                                </p:cTn>
                              </p:par>
                            </p:childTnLst>
                          </p:cTn>
                        </p:par>
                        <p:par>
                          <p:cTn id="112" fill="hold">
                            <p:stCondLst>
                              <p:cond delay="5400"/>
                            </p:stCondLst>
                            <p:childTnLst>
                              <p:par>
                                <p:cTn id="113" presetID="10" presetClass="entr" presetSubtype="0" fill="hold" grpId="0" nodeType="afterEffect">
                                  <p:stCondLst>
                                    <p:cond delay="0"/>
                                  </p:stCondLst>
                                  <p:childTnLst>
                                    <p:set>
                                      <p:cBhvr>
                                        <p:cTn id="114" dur="1" fill="hold">
                                          <p:stCondLst>
                                            <p:cond delay="0"/>
                                          </p:stCondLst>
                                        </p:cTn>
                                        <p:tgtEl>
                                          <p:spTgt spid="78"/>
                                        </p:tgtEl>
                                        <p:attrNameLst>
                                          <p:attrName>style.visibility</p:attrName>
                                        </p:attrNameLst>
                                      </p:cBhvr>
                                      <p:to>
                                        <p:strVal val="visible"/>
                                      </p:to>
                                    </p:set>
                                    <p:animEffect transition="in" filter="fade">
                                      <p:cBhvr>
                                        <p:cTn id="115" dur="200"/>
                                        <p:tgtEl>
                                          <p:spTgt spid="78"/>
                                        </p:tgtEl>
                                      </p:cBhvr>
                                    </p:animEffect>
                                  </p:childTnLst>
                                </p:cTn>
                              </p:par>
                            </p:childTnLst>
                          </p:cTn>
                        </p:par>
                        <p:par>
                          <p:cTn id="116" fill="hold">
                            <p:stCondLst>
                              <p:cond delay="5600"/>
                            </p:stCondLst>
                            <p:childTnLst>
                              <p:par>
                                <p:cTn id="117" presetID="10" presetClass="entr" presetSubtype="0" fill="hold" grpId="0" nodeType="afterEffect">
                                  <p:stCondLst>
                                    <p:cond delay="0"/>
                                  </p:stCondLst>
                                  <p:childTnLst>
                                    <p:set>
                                      <p:cBhvr>
                                        <p:cTn id="118" dur="1" fill="hold">
                                          <p:stCondLst>
                                            <p:cond delay="0"/>
                                          </p:stCondLst>
                                        </p:cTn>
                                        <p:tgtEl>
                                          <p:spTgt spid="81"/>
                                        </p:tgtEl>
                                        <p:attrNameLst>
                                          <p:attrName>style.visibility</p:attrName>
                                        </p:attrNameLst>
                                      </p:cBhvr>
                                      <p:to>
                                        <p:strVal val="visible"/>
                                      </p:to>
                                    </p:set>
                                    <p:animEffect transition="in" filter="fade">
                                      <p:cBhvr>
                                        <p:cTn id="119" dur="200"/>
                                        <p:tgtEl>
                                          <p:spTgt spid="81"/>
                                        </p:tgtEl>
                                      </p:cBhvr>
                                    </p:animEffect>
                                  </p:childTnLst>
                                </p:cTn>
                              </p:par>
                            </p:childTnLst>
                          </p:cTn>
                        </p:par>
                        <p:par>
                          <p:cTn id="120" fill="hold">
                            <p:stCondLst>
                              <p:cond delay="5800"/>
                            </p:stCondLst>
                            <p:childTnLst>
                              <p:par>
                                <p:cTn id="121" presetID="10" presetClass="entr" presetSubtype="0" fill="hold" grpId="0" nodeType="afterEffect">
                                  <p:stCondLst>
                                    <p:cond delay="0"/>
                                  </p:stCondLst>
                                  <p:childTnLst>
                                    <p:set>
                                      <p:cBhvr>
                                        <p:cTn id="122" dur="1" fill="hold">
                                          <p:stCondLst>
                                            <p:cond delay="0"/>
                                          </p:stCondLst>
                                        </p:cTn>
                                        <p:tgtEl>
                                          <p:spTgt spid="93"/>
                                        </p:tgtEl>
                                        <p:attrNameLst>
                                          <p:attrName>style.visibility</p:attrName>
                                        </p:attrNameLst>
                                      </p:cBhvr>
                                      <p:to>
                                        <p:strVal val="visible"/>
                                      </p:to>
                                    </p:set>
                                    <p:animEffect transition="in" filter="fade">
                                      <p:cBhvr>
                                        <p:cTn id="123" dur="200"/>
                                        <p:tgtEl>
                                          <p:spTgt spid="93"/>
                                        </p:tgtEl>
                                      </p:cBhvr>
                                    </p:animEffect>
                                  </p:childTnLst>
                                </p:cTn>
                              </p:par>
                            </p:childTnLst>
                          </p:cTn>
                        </p:par>
                        <p:par>
                          <p:cTn id="124" fill="hold">
                            <p:stCondLst>
                              <p:cond delay="6000"/>
                            </p:stCondLst>
                            <p:childTnLst>
                              <p:par>
                                <p:cTn id="125" presetID="10" presetClass="entr" presetSubtype="0" fill="hold" grpId="0" nodeType="afterEffect">
                                  <p:stCondLst>
                                    <p:cond delay="0"/>
                                  </p:stCondLst>
                                  <p:childTnLst>
                                    <p:set>
                                      <p:cBhvr>
                                        <p:cTn id="126" dur="1" fill="hold">
                                          <p:stCondLst>
                                            <p:cond delay="0"/>
                                          </p:stCondLst>
                                        </p:cTn>
                                        <p:tgtEl>
                                          <p:spTgt spid="94"/>
                                        </p:tgtEl>
                                        <p:attrNameLst>
                                          <p:attrName>style.visibility</p:attrName>
                                        </p:attrNameLst>
                                      </p:cBhvr>
                                      <p:to>
                                        <p:strVal val="visible"/>
                                      </p:to>
                                    </p:set>
                                    <p:animEffect transition="in" filter="fade">
                                      <p:cBhvr>
                                        <p:cTn id="127" dur="200"/>
                                        <p:tgtEl>
                                          <p:spTgt spid="94"/>
                                        </p:tgtEl>
                                      </p:cBhvr>
                                    </p:animEffect>
                                  </p:childTnLst>
                                </p:cTn>
                              </p:par>
                            </p:childTnLst>
                          </p:cTn>
                        </p:par>
                        <p:par>
                          <p:cTn id="128" fill="hold">
                            <p:stCondLst>
                              <p:cond delay="6200"/>
                            </p:stCondLst>
                            <p:childTnLst>
                              <p:par>
                                <p:cTn id="129" presetID="10" presetClass="entr" presetSubtype="0" fill="hold" grpId="0" nodeType="afterEffect">
                                  <p:stCondLst>
                                    <p:cond delay="0"/>
                                  </p:stCondLst>
                                  <p:childTnLst>
                                    <p:set>
                                      <p:cBhvr>
                                        <p:cTn id="130" dur="1" fill="hold">
                                          <p:stCondLst>
                                            <p:cond delay="0"/>
                                          </p:stCondLst>
                                        </p:cTn>
                                        <p:tgtEl>
                                          <p:spTgt spid="95"/>
                                        </p:tgtEl>
                                        <p:attrNameLst>
                                          <p:attrName>style.visibility</p:attrName>
                                        </p:attrNameLst>
                                      </p:cBhvr>
                                      <p:to>
                                        <p:strVal val="visible"/>
                                      </p:to>
                                    </p:set>
                                    <p:animEffect transition="in" filter="fade">
                                      <p:cBhvr>
                                        <p:cTn id="131" dur="200"/>
                                        <p:tgtEl>
                                          <p:spTgt spid="95"/>
                                        </p:tgtEl>
                                      </p:cBhvr>
                                    </p:animEffect>
                                  </p:childTnLst>
                                </p:cTn>
                              </p:par>
                            </p:childTnLst>
                          </p:cTn>
                        </p:par>
                        <p:par>
                          <p:cTn id="132" fill="hold">
                            <p:stCondLst>
                              <p:cond delay="6400"/>
                            </p:stCondLst>
                            <p:childTnLst>
                              <p:par>
                                <p:cTn id="133" presetID="10" presetClass="entr" presetSubtype="0" fill="hold" grpId="0" nodeType="afterEffect">
                                  <p:stCondLst>
                                    <p:cond delay="0"/>
                                  </p:stCondLst>
                                  <p:childTnLst>
                                    <p:set>
                                      <p:cBhvr>
                                        <p:cTn id="134" dur="1" fill="hold">
                                          <p:stCondLst>
                                            <p:cond delay="0"/>
                                          </p:stCondLst>
                                        </p:cTn>
                                        <p:tgtEl>
                                          <p:spTgt spid="96"/>
                                        </p:tgtEl>
                                        <p:attrNameLst>
                                          <p:attrName>style.visibility</p:attrName>
                                        </p:attrNameLst>
                                      </p:cBhvr>
                                      <p:to>
                                        <p:strVal val="visible"/>
                                      </p:to>
                                    </p:set>
                                    <p:animEffect transition="in" filter="fade">
                                      <p:cBhvr>
                                        <p:cTn id="135" dur="200"/>
                                        <p:tgtEl>
                                          <p:spTgt spid="96"/>
                                        </p:tgtEl>
                                      </p:cBhvr>
                                    </p:animEffect>
                                  </p:childTnLst>
                                </p:cTn>
                              </p:par>
                            </p:childTnLst>
                          </p:cTn>
                        </p:par>
                        <p:par>
                          <p:cTn id="136" fill="hold">
                            <p:stCondLst>
                              <p:cond delay="6600"/>
                            </p:stCondLst>
                            <p:childTnLst>
                              <p:par>
                                <p:cTn id="137" presetID="10" presetClass="entr" presetSubtype="0" fill="hold" grpId="0" nodeType="afterEffect">
                                  <p:stCondLst>
                                    <p:cond delay="0"/>
                                  </p:stCondLst>
                                  <p:childTnLst>
                                    <p:set>
                                      <p:cBhvr>
                                        <p:cTn id="138" dur="1" fill="hold">
                                          <p:stCondLst>
                                            <p:cond delay="0"/>
                                          </p:stCondLst>
                                        </p:cTn>
                                        <p:tgtEl>
                                          <p:spTgt spid="107"/>
                                        </p:tgtEl>
                                        <p:attrNameLst>
                                          <p:attrName>style.visibility</p:attrName>
                                        </p:attrNameLst>
                                      </p:cBhvr>
                                      <p:to>
                                        <p:strVal val="visible"/>
                                      </p:to>
                                    </p:set>
                                    <p:animEffect transition="in" filter="fade">
                                      <p:cBhvr>
                                        <p:cTn id="139" dur="200"/>
                                        <p:tgtEl>
                                          <p:spTgt spid="107"/>
                                        </p:tgtEl>
                                      </p:cBhvr>
                                    </p:animEffect>
                                  </p:childTnLst>
                                </p:cTn>
                              </p:par>
                            </p:childTnLst>
                          </p:cTn>
                        </p:par>
                        <p:par>
                          <p:cTn id="140" fill="hold">
                            <p:stCondLst>
                              <p:cond delay="6800"/>
                            </p:stCondLst>
                            <p:childTnLst>
                              <p:par>
                                <p:cTn id="141" presetID="10" presetClass="entr" presetSubtype="0" fill="hold" grpId="0" nodeType="afterEffect">
                                  <p:stCondLst>
                                    <p:cond delay="0"/>
                                  </p:stCondLst>
                                  <p:childTnLst>
                                    <p:set>
                                      <p:cBhvr>
                                        <p:cTn id="142" dur="1" fill="hold">
                                          <p:stCondLst>
                                            <p:cond delay="0"/>
                                          </p:stCondLst>
                                        </p:cTn>
                                        <p:tgtEl>
                                          <p:spTgt spid="110"/>
                                        </p:tgtEl>
                                        <p:attrNameLst>
                                          <p:attrName>style.visibility</p:attrName>
                                        </p:attrNameLst>
                                      </p:cBhvr>
                                      <p:to>
                                        <p:strVal val="visible"/>
                                      </p:to>
                                    </p:set>
                                    <p:animEffect transition="in" filter="fade">
                                      <p:cBhvr>
                                        <p:cTn id="143" dur="200"/>
                                        <p:tgtEl>
                                          <p:spTgt spid="110"/>
                                        </p:tgtEl>
                                      </p:cBhvr>
                                    </p:animEffect>
                                  </p:childTnLst>
                                </p:cTn>
                              </p:par>
                            </p:childTnLst>
                          </p:cTn>
                        </p:par>
                        <p:par>
                          <p:cTn id="144" fill="hold">
                            <p:stCondLst>
                              <p:cond delay="7000"/>
                            </p:stCondLst>
                            <p:childTnLst>
                              <p:par>
                                <p:cTn id="145" presetID="10" presetClass="entr" presetSubtype="0" fill="hold" grpId="0" nodeType="afterEffect">
                                  <p:stCondLst>
                                    <p:cond delay="0"/>
                                  </p:stCondLst>
                                  <p:childTnLst>
                                    <p:set>
                                      <p:cBhvr>
                                        <p:cTn id="146" dur="1" fill="hold">
                                          <p:stCondLst>
                                            <p:cond delay="0"/>
                                          </p:stCondLst>
                                        </p:cTn>
                                        <p:tgtEl>
                                          <p:spTgt spid="111"/>
                                        </p:tgtEl>
                                        <p:attrNameLst>
                                          <p:attrName>style.visibility</p:attrName>
                                        </p:attrNameLst>
                                      </p:cBhvr>
                                      <p:to>
                                        <p:strVal val="visible"/>
                                      </p:to>
                                    </p:set>
                                    <p:animEffect transition="in" filter="fade">
                                      <p:cBhvr>
                                        <p:cTn id="147" dur="200"/>
                                        <p:tgtEl>
                                          <p:spTgt spid="111"/>
                                        </p:tgtEl>
                                      </p:cBhvr>
                                    </p:animEffect>
                                  </p:childTnLst>
                                </p:cTn>
                              </p:par>
                            </p:childTnLst>
                          </p:cTn>
                        </p:par>
                        <p:par>
                          <p:cTn id="148" fill="hold">
                            <p:stCondLst>
                              <p:cond delay="7200"/>
                            </p:stCondLst>
                            <p:childTnLst>
                              <p:par>
                                <p:cTn id="149" presetID="10" presetClass="entr" presetSubtype="0" fill="hold" grpId="0" nodeType="afterEffect">
                                  <p:stCondLst>
                                    <p:cond delay="0"/>
                                  </p:stCondLst>
                                  <p:childTnLst>
                                    <p:set>
                                      <p:cBhvr>
                                        <p:cTn id="150" dur="1" fill="hold">
                                          <p:stCondLst>
                                            <p:cond delay="0"/>
                                          </p:stCondLst>
                                        </p:cTn>
                                        <p:tgtEl>
                                          <p:spTgt spid="112"/>
                                        </p:tgtEl>
                                        <p:attrNameLst>
                                          <p:attrName>style.visibility</p:attrName>
                                        </p:attrNameLst>
                                      </p:cBhvr>
                                      <p:to>
                                        <p:strVal val="visible"/>
                                      </p:to>
                                    </p:set>
                                    <p:animEffect transition="in" filter="fade">
                                      <p:cBhvr>
                                        <p:cTn id="151" dur="200"/>
                                        <p:tgtEl>
                                          <p:spTgt spid="112"/>
                                        </p:tgtEl>
                                      </p:cBhvr>
                                    </p:animEffect>
                                  </p:childTnLst>
                                </p:cTn>
                              </p:par>
                            </p:childTnLst>
                          </p:cTn>
                        </p:par>
                        <p:par>
                          <p:cTn id="152" fill="hold">
                            <p:stCondLst>
                              <p:cond delay="7400"/>
                            </p:stCondLst>
                            <p:childTnLst>
                              <p:par>
                                <p:cTn id="153" presetID="10" presetClass="entr" presetSubtype="0" fill="hold" grpId="0" nodeType="afterEffect">
                                  <p:stCondLst>
                                    <p:cond delay="0"/>
                                  </p:stCondLst>
                                  <p:childTnLst>
                                    <p:set>
                                      <p:cBhvr>
                                        <p:cTn id="154" dur="1" fill="hold">
                                          <p:stCondLst>
                                            <p:cond delay="0"/>
                                          </p:stCondLst>
                                        </p:cTn>
                                        <p:tgtEl>
                                          <p:spTgt spid="109"/>
                                        </p:tgtEl>
                                        <p:attrNameLst>
                                          <p:attrName>style.visibility</p:attrName>
                                        </p:attrNameLst>
                                      </p:cBhvr>
                                      <p:to>
                                        <p:strVal val="visible"/>
                                      </p:to>
                                    </p:set>
                                    <p:animEffect transition="in" filter="fade">
                                      <p:cBhvr>
                                        <p:cTn id="155" dur="200"/>
                                        <p:tgtEl>
                                          <p:spTgt spid="109"/>
                                        </p:tgtEl>
                                      </p:cBhvr>
                                    </p:animEffect>
                                  </p:childTnLst>
                                </p:cTn>
                              </p:par>
                            </p:childTnLst>
                          </p:cTn>
                        </p:par>
                        <p:par>
                          <p:cTn id="156" fill="hold">
                            <p:stCondLst>
                              <p:cond delay="7600"/>
                            </p:stCondLst>
                            <p:childTnLst>
                              <p:par>
                                <p:cTn id="157" presetID="10" presetClass="entr" presetSubtype="0" fill="hold" grpId="0" nodeType="afterEffect">
                                  <p:stCondLst>
                                    <p:cond delay="0"/>
                                  </p:stCondLst>
                                  <p:childTnLst>
                                    <p:set>
                                      <p:cBhvr>
                                        <p:cTn id="158" dur="1" fill="hold">
                                          <p:stCondLst>
                                            <p:cond delay="0"/>
                                          </p:stCondLst>
                                        </p:cTn>
                                        <p:tgtEl>
                                          <p:spTgt spid="115"/>
                                        </p:tgtEl>
                                        <p:attrNameLst>
                                          <p:attrName>style.visibility</p:attrName>
                                        </p:attrNameLst>
                                      </p:cBhvr>
                                      <p:to>
                                        <p:strVal val="visible"/>
                                      </p:to>
                                    </p:set>
                                    <p:animEffect transition="in" filter="fade">
                                      <p:cBhvr>
                                        <p:cTn id="159" dur="200"/>
                                        <p:tgtEl>
                                          <p:spTgt spid="115"/>
                                        </p:tgtEl>
                                      </p:cBhvr>
                                    </p:animEffect>
                                  </p:childTnLst>
                                </p:cTn>
                              </p:par>
                            </p:childTnLst>
                          </p:cTn>
                        </p:par>
                        <p:par>
                          <p:cTn id="160" fill="hold">
                            <p:stCondLst>
                              <p:cond delay="7800"/>
                            </p:stCondLst>
                            <p:childTnLst>
                              <p:par>
                                <p:cTn id="161" presetID="10" presetClass="entr" presetSubtype="0" fill="hold" grpId="0" nodeType="afterEffect">
                                  <p:stCondLst>
                                    <p:cond delay="0"/>
                                  </p:stCondLst>
                                  <p:childTnLst>
                                    <p:set>
                                      <p:cBhvr>
                                        <p:cTn id="162" dur="1" fill="hold">
                                          <p:stCondLst>
                                            <p:cond delay="0"/>
                                          </p:stCondLst>
                                        </p:cTn>
                                        <p:tgtEl>
                                          <p:spTgt spid="116"/>
                                        </p:tgtEl>
                                        <p:attrNameLst>
                                          <p:attrName>style.visibility</p:attrName>
                                        </p:attrNameLst>
                                      </p:cBhvr>
                                      <p:to>
                                        <p:strVal val="visible"/>
                                      </p:to>
                                    </p:set>
                                    <p:animEffect transition="in" filter="fade">
                                      <p:cBhvr>
                                        <p:cTn id="163" dur="200"/>
                                        <p:tgtEl>
                                          <p:spTgt spid="116"/>
                                        </p:tgtEl>
                                      </p:cBhvr>
                                    </p:animEffect>
                                  </p:childTnLst>
                                </p:cTn>
                              </p:par>
                            </p:childTnLst>
                          </p:cTn>
                        </p:par>
                        <p:par>
                          <p:cTn id="164" fill="hold">
                            <p:stCondLst>
                              <p:cond delay="8000"/>
                            </p:stCondLst>
                            <p:childTnLst>
                              <p:par>
                                <p:cTn id="165" presetID="10" presetClass="entr" presetSubtype="0" fill="hold" grpId="0" nodeType="afterEffect">
                                  <p:stCondLst>
                                    <p:cond delay="0"/>
                                  </p:stCondLst>
                                  <p:childTnLst>
                                    <p:set>
                                      <p:cBhvr>
                                        <p:cTn id="166" dur="1" fill="hold">
                                          <p:stCondLst>
                                            <p:cond delay="0"/>
                                          </p:stCondLst>
                                        </p:cTn>
                                        <p:tgtEl>
                                          <p:spTgt spid="117"/>
                                        </p:tgtEl>
                                        <p:attrNameLst>
                                          <p:attrName>style.visibility</p:attrName>
                                        </p:attrNameLst>
                                      </p:cBhvr>
                                      <p:to>
                                        <p:strVal val="visible"/>
                                      </p:to>
                                    </p:set>
                                    <p:animEffect transition="in" filter="fade">
                                      <p:cBhvr>
                                        <p:cTn id="167" dur="200"/>
                                        <p:tgtEl>
                                          <p:spTgt spid="117"/>
                                        </p:tgtEl>
                                      </p:cBhvr>
                                    </p:animEffect>
                                  </p:childTnLst>
                                </p:cTn>
                              </p:par>
                            </p:childTnLst>
                          </p:cTn>
                        </p:par>
                        <p:par>
                          <p:cTn id="168" fill="hold">
                            <p:stCondLst>
                              <p:cond delay="8200"/>
                            </p:stCondLst>
                            <p:childTnLst>
                              <p:par>
                                <p:cTn id="169" presetID="10" presetClass="entr" presetSubtype="0" fill="hold" grpId="0" nodeType="afterEffect">
                                  <p:stCondLst>
                                    <p:cond delay="0"/>
                                  </p:stCondLst>
                                  <p:childTnLst>
                                    <p:set>
                                      <p:cBhvr>
                                        <p:cTn id="170" dur="1" fill="hold">
                                          <p:stCondLst>
                                            <p:cond delay="0"/>
                                          </p:stCondLst>
                                        </p:cTn>
                                        <p:tgtEl>
                                          <p:spTgt spid="60"/>
                                        </p:tgtEl>
                                        <p:attrNameLst>
                                          <p:attrName>style.visibility</p:attrName>
                                        </p:attrNameLst>
                                      </p:cBhvr>
                                      <p:to>
                                        <p:strVal val="visible"/>
                                      </p:to>
                                    </p:set>
                                    <p:animEffect transition="in" filter="fade">
                                      <p:cBhvr>
                                        <p:cTn id="171" dur="200"/>
                                        <p:tgtEl>
                                          <p:spTgt spid="60"/>
                                        </p:tgtEl>
                                      </p:cBhvr>
                                    </p:animEffect>
                                  </p:childTnLst>
                                </p:cTn>
                              </p:par>
                            </p:childTnLst>
                          </p:cTn>
                        </p:par>
                        <p:par>
                          <p:cTn id="172" fill="hold">
                            <p:stCondLst>
                              <p:cond delay="8400"/>
                            </p:stCondLst>
                            <p:childTnLst>
                              <p:par>
                                <p:cTn id="173" presetID="10" presetClass="entr" presetSubtype="0" fill="hold" grpId="0" nodeType="afterEffect">
                                  <p:stCondLst>
                                    <p:cond delay="0"/>
                                  </p:stCondLst>
                                  <p:childTnLst>
                                    <p:set>
                                      <p:cBhvr>
                                        <p:cTn id="174" dur="1" fill="hold">
                                          <p:stCondLst>
                                            <p:cond delay="0"/>
                                          </p:stCondLst>
                                        </p:cTn>
                                        <p:tgtEl>
                                          <p:spTgt spid="63"/>
                                        </p:tgtEl>
                                        <p:attrNameLst>
                                          <p:attrName>style.visibility</p:attrName>
                                        </p:attrNameLst>
                                      </p:cBhvr>
                                      <p:to>
                                        <p:strVal val="visible"/>
                                      </p:to>
                                    </p:set>
                                    <p:animEffect transition="in" filter="fade">
                                      <p:cBhvr>
                                        <p:cTn id="175" dur="200"/>
                                        <p:tgtEl>
                                          <p:spTgt spid="63"/>
                                        </p:tgtEl>
                                      </p:cBhvr>
                                    </p:animEffect>
                                  </p:childTnLst>
                                </p:cTn>
                              </p:par>
                            </p:childTnLst>
                          </p:cTn>
                        </p:par>
                        <p:par>
                          <p:cTn id="176" fill="hold">
                            <p:stCondLst>
                              <p:cond delay="8600"/>
                            </p:stCondLst>
                            <p:childTnLst>
                              <p:par>
                                <p:cTn id="177" presetID="10" presetClass="entr" presetSubtype="0" fill="hold" grpId="0" nodeType="afterEffect">
                                  <p:stCondLst>
                                    <p:cond delay="0"/>
                                  </p:stCondLst>
                                  <p:childTnLst>
                                    <p:set>
                                      <p:cBhvr>
                                        <p:cTn id="178" dur="1" fill="hold">
                                          <p:stCondLst>
                                            <p:cond delay="0"/>
                                          </p:stCondLst>
                                        </p:cTn>
                                        <p:tgtEl>
                                          <p:spTgt spid="64"/>
                                        </p:tgtEl>
                                        <p:attrNameLst>
                                          <p:attrName>style.visibility</p:attrName>
                                        </p:attrNameLst>
                                      </p:cBhvr>
                                      <p:to>
                                        <p:strVal val="visible"/>
                                      </p:to>
                                    </p:set>
                                    <p:animEffect transition="in" filter="fade">
                                      <p:cBhvr>
                                        <p:cTn id="179" dur="200"/>
                                        <p:tgtEl>
                                          <p:spTgt spid="64"/>
                                        </p:tgtEl>
                                      </p:cBhvr>
                                    </p:animEffect>
                                  </p:childTnLst>
                                </p:cTn>
                              </p:par>
                            </p:childTnLst>
                          </p:cTn>
                        </p:par>
                        <p:par>
                          <p:cTn id="180" fill="hold">
                            <p:stCondLst>
                              <p:cond delay="8800"/>
                            </p:stCondLst>
                            <p:childTnLst>
                              <p:par>
                                <p:cTn id="181" presetID="10" presetClass="entr" presetSubtype="0" fill="hold" grpId="0" nodeType="afterEffect">
                                  <p:stCondLst>
                                    <p:cond delay="0"/>
                                  </p:stCondLst>
                                  <p:childTnLst>
                                    <p:set>
                                      <p:cBhvr>
                                        <p:cTn id="182" dur="1" fill="hold">
                                          <p:stCondLst>
                                            <p:cond delay="0"/>
                                          </p:stCondLst>
                                        </p:cTn>
                                        <p:tgtEl>
                                          <p:spTgt spid="67"/>
                                        </p:tgtEl>
                                        <p:attrNameLst>
                                          <p:attrName>style.visibility</p:attrName>
                                        </p:attrNameLst>
                                      </p:cBhvr>
                                      <p:to>
                                        <p:strVal val="visible"/>
                                      </p:to>
                                    </p:set>
                                    <p:animEffect transition="in" filter="fade">
                                      <p:cBhvr>
                                        <p:cTn id="183" dur="200"/>
                                        <p:tgtEl>
                                          <p:spTgt spid="67"/>
                                        </p:tgtEl>
                                      </p:cBhvr>
                                    </p:animEffect>
                                  </p:childTnLst>
                                </p:cTn>
                              </p:par>
                            </p:childTnLst>
                          </p:cTn>
                        </p:par>
                        <p:par>
                          <p:cTn id="184" fill="hold">
                            <p:stCondLst>
                              <p:cond delay="9000"/>
                            </p:stCondLst>
                            <p:childTnLst>
                              <p:par>
                                <p:cTn id="185" presetID="10" presetClass="entr" presetSubtype="0" fill="hold" grpId="0" nodeType="afterEffect">
                                  <p:stCondLst>
                                    <p:cond delay="0"/>
                                  </p:stCondLst>
                                  <p:childTnLst>
                                    <p:set>
                                      <p:cBhvr>
                                        <p:cTn id="186" dur="1" fill="hold">
                                          <p:stCondLst>
                                            <p:cond delay="0"/>
                                          </p:stCondLst>
                                        </p:cTn>
                                        <p:tgtEl>
                                          <p:spTgt spid="150"/>
                                        </p:tgtEl>
                                        <p:attrNameLst>
                                          <p:attrName>style.visibility</p:attrName>
                                        </p:attrNameLst>
                                      </p:cBhvr>
                                      <p:to>
                                        <p:strVal val="visible"/>
                                      </p:to>
                                    </p:set>
                                    <p:animEffect transition="in" filter="fade">
                                      <p:cBhvr>
                                        <p:cTn id="187" dur="200"/>
                                        <p:tgtEl>
                                          <p:spTgt spid="150"/>
                                        </p:tgtEl>
                                      </p:cBhvr>
                                    </p:animEffect>
                                  </p:childTnLst>
                                </p:cTn>
                              </p:par>
                            </p:childTnLst>
                          </p:cTn>
                        </p:par>
                        <p:par>
                          <p:cTn id="188" fill="hold">
                            <p:stCondLst>
                              <p:cond delay="9200"/>
                            </p:stCondLst>
                            <p:childTnLst>
                              <p:par>
                                <p:cTn id="189" presetID="10" presetClass="entr" presetSubtype="0" fill="hold" grpId="0" nodeType="afterEffect">
                                  <p:stCondLst>
                                    <p:cond delay="0"/>
                                  </p:stCondLst>
                                  <p:childTnLst>
                                    <p:set>
                                      <p:cBhvr>
                                        <p:cTn id="190" dur="1" fill="hold">
                                          <p:stCondLst>
                                            <p:cond delay="0"/>
                                          </p:stCondLst>
                                        </p:cTn>
                                        <p:tgtEl>
                                          <p:spTgt spid="151"/>
                                        </p:tgtEl>
                                        <p:attrNameLst>
                                          <p:attrName>style.visibility</p:attrName>
                                        </p:attrNameLst>
                                      </p:cBhvr>
                                      <p:to>
                                        <p:strVal val="visible"/>
                                      </p:to>
                                    </p:set>
                                    <p:animEffect transition="in" filter="fade">
                                      <p:cBhvr>
                                        <p:cTn id="191" dur="200"/>
                                        <p:tgtEl>
                                          <p:spTgt spid="151"/>
                                        </p:tgtEl>
                                      </p:cBhvr>
                                    </p:animEffect>
                                  </p:childTnLst>
                                </p:cTn>
                              </p:par>
                            </p:childTnLst>
                          </p:cTn>
                        </p:par>
                        <p:par>
                          <p:cTn id="192" fill="hold">
                            <p:stCondLst>
                              <p:cond delay="9400"/>
                            </p:stCondLst>
                            <p:childTnLst>
                              <p:par>
                                <p:cTn id="193" presetID="10" presetClass="entr" presetSubtype="0" fill="hold" grpId="0" nodeType="afterEffect">
                                  <p:stCondLst>
                                    <p:cond delay="0"/>
                                  </p:stCondLst>
                                  <p:childTnLst>
                                    <p:set>
                                      <p:cBhvr>
                                        <p:cTn id="194" dur="1" fill="hold">
                                          <p:stCondLst>
                                            <p:cond delay="0"/>
                                          </p:stCondLst>
                                        </p:cTn>
                                        <p:tgtEl>
                                          <p:spTgt spid="159"/>
                                        </p:tgtEl>
                                        <p:attrNameLst>
                                          <p:attrName>style.visibility</p:attrName>
                                        </p:attrNameLst>
                                      </p:cBhvr>
                                      <p:to>
                                        <p:strVal val="visible"/>
                                      </p:to>
                                    </p:set>
                                    <p:animEffect transition="in" filter="fade">
                                      <p:cBhvr>
                                        <p:cTn id="195" dur="200"/>
                                        <p:tgtEl>
                                          <p:spTgt spid="159"/>
                                        </p:tgtEl>
                                      </p:cBhvr>
                                    </p:animEffect>
                                  </p:childTnLst>
                                </p:cTn>
                              </p:par>
                            </p:childTnLst>
                          </p:cTn>
                        </p:par>
                        <p:par>
                          <p:cTn id="196" fill="hold">
                            <p:stCondLst>
                              <p:cond delay="9600"/>
                            </p:stCondLst>
                            <p:childTnLst>
                              <p:par>
                                <p:cTn id="197" presetID="10" presetClass="entr" presetSubtype="0" fill="hold" grpId="0" nodeType="afterEffect">
                                  <p:stCondLst>
                                    <p:cond delay="0"/>
                                  </p:stCondLst>
                                  <p:childTnLst>
                                    <p:set>
                                      <p:cBhvr>
                                        <p:cTn id="198" dur="1" fill="hold">
                                          <p:stCondLst>
                                            <p:cond delay="0"/>
                                          </p:stCondLst>
                                        </p:cTn>
                                        <p:tgtEl>
                                          <p:spTgt spid="154"/>
                                        </p:tgtEl>
                                        <p:attrNameLst>
                                          <p:attrName>style.visibility</p:attrName>
                                        </p:attrNameLst>
                                      </p:cBhvr>
                                      <p:to>
                                        <p:strVal val="visible"/>
                                      </p:to>
                                    </p:set>
                                    <p:animEffect transition="in" filter="fade">
                                      <p:cBhvr>
                                        <p:cTn id="199" dur="200"/>
                                        <p:tgtEl>
                                          <p:spTgt spid="154"/>
                                        </p:tgtEl>
                                      </p:cBhvr>
                                    </p:animEffect>
                                  </p:childTnLst>
                                </p:cTn>
                              </p:par>
                            </p:childTnLst>
                          </p:cTn>
                        </p:par>
                        <p:par>
                          <p:cTn id="200" fill="hold">
                            <p:stCondLst>
                              <p:cond delay="9800"/>
                            </p:stCondLst>
                            <p:childTnLst>
                              <p:par>
                                <p:cTn id="201" presetID="10" presetClass="entr" presetSubtype="0" fill="hold" grpId="0" nodeType="afterEffect">
                                  <p:stCondLst>
                                    <p:cond delay="0"/>
                                  </p:stCondLst>
                                  <p:childTnLst>
                                    <p:set>
                                      <p:cBhvr>
                                        <p:cTn id="202" dur="1" fill="hold">
                                          <p:stCondLst>
                                            <p:cond delay="0"/>
                                          </p:stCondLst>
                                        </p:cTn>
                                        <p:tgtEl>
                                          <p:spTgt spid="156"/>
                                        </p:tgtEl>
                                        <p:attrNameLst>
                                          <p:attrName>style.visibility</p:attrName>
                                        </p:attrNameLst>
                                      </p:cBhvr>
                                      <p:to>
                                        <p:strVal val="visible"/>
                                      </p:to>
                                    </p:set>
                                    <p:animEffect transition="in" filter="fade">
                                      <p:cBhvr>
                                        <p:cTn id="203" dur="200"/>
                                        <p:tgtEl>
                                          <p:spTgt spid="156"/>
                                        </p:tgtEl>
                                      </p:cBhvr>
                                    </p:animEffect>
                                  </p:childTnLst>
                                </p:cTn>
                              </p:par>
                            </p:childTnLst>
                          </p:cTn>
                        </p:par>
                        <p:par>
                          <p:cTn id="204" fill="hold">
                            <p:stCondLst>
                              <p:cond delay="10000"/>
                            </p:stCondLst>
                            <p:childTnLst>
                              <p:par>
                                <p:cTn id="205" presetID="10" presetClass="entr" presetSubtype="0" fill="hold" grpId="0" nodeType="afterEffect">
                                  <p:stCondLst>
                                    <p:cond delay="0"/>
                                  </p:stCondLst>
                                  <p:childTnLst>
                                    <p:set>
                                      <p:cBhvr>
                                        <p:cTn id="206" dur="1" fill="hold">
                                          <p:stCondLst>
                                            <p:cond delay="0"/>
                                          </p:stCondLst>
                                        </p:cTn>
                                        <p:tgtEl>
                                          <p:spTgt spid="158"/>
                                        </p:tgtEl>
                                        <p:attrNameLst>
                                          <p:attrName>style.visibility</p:attrName>
                                        </p:attrNameLst>
                                      </p:cBhvr>
                                      <p:to>
                                        <p:strVal val="visible"/>
                                      </p:to>
                                    </p:set>
                                    <p:animEffect transition="in" filter="fade">
                                      <p:cBhvr>
                                        <p:cTn id="207" dur="200"/>
                                        <p:tgtEl>
                                          <p:spTgt spid="158"/>
                                        </p:tgtEl>
                                      </p:cBhvr>
                                    </p:animEffect>
                                  </p:childTnLst>
                                </p:cTn>
                              </p:par>
                            </p:childTnLst>
                          </p:cTn>
                        </p:par>
                        <p:par>
                          <p:cTn id="208" fill="hold">
                            <p:stCondLst>
                              <p:cond delay="10200"/>
                            </p:stCondLst>
                            <p:childTnLst>
                              <p:par>
                                <p:cTn id="209" presetID="10" presetClass="entr" presetSubtype="0" fill="hold" grpId="0" nodeType="afterEffect">
                                  <p:stCondLst>
                                    <p:cond delay="0"/>
                                  </p:stCondLst>
                                  <p:childTnLst>
                                    <p:set>
                                      <p:cBhvr>
                                        <p:cTn id="210" dur="1" fill="hold">
                                          <p:stCondLst>
                                            <p:cond delay="0"/>
                                          </p:stCondLst>
                                        </p:cTn>
                                        <p:tgtEl>
                                          <p:spTgt spid="157"/>
                                        </p:tgtEl>
                                        <p:attrNameLst>
                                          <p:attrName>style.visibility</p:attrName>
                                        </p:attrNameLst>
                                      </p:cBhvr>
                                      <p:to>
                                        <p:strVal val="visible"/>
                                      </p:to>
                                    </p:set>
                                    <p:animEffect transition="in" filter="fade">
                                      <p:cBhvr>
                                        <p:cTn id="211" dur="2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18" grpId="0" animBg="1"/>
      <p:bldP spid="20" grpId="0" animBg="1"/>
      <p:bldP spid="21" grpId="0" animBg="1"/>
      <p:bldP spid="22" grpId="0" animBg="1"/>
      <p:bldP spid="26" grpId="0" animBg="1"/>
      <p:bldP spid="31" grpId="0" animBg="1"/>
      <p:bldP spid="32" grpId="0" animBg="1"/>
      <p:bldP spid="33" grpId="0" animBg="1"/>
      <p:bldP spid="37" grpId="0" animBg="1"/>
      <p:bldP spid="38" grpId="0" animBg="1"/>
      <p:bldP spid="42" grpId="0" animBg="1"/>
      <p:bldP spid="46" grpId="0" animBg="1"/>
      <p:bldP spid="51" grpId="0" animBg="1"/>
      <p:bldP spid="53" grpId="0" animBg="1"/>
      <p:bldP spid="55" grpId="0" animBg="1"/>
      <p:bldP spid="59" grpId="0" animBg="1"/>
      <p:bldP spid="75" grpId="0" animBg="1"/>
      <p:bldP spid="78" grpId="0" animBg="1"/>
      <p:bldP spid="81" grpId="0" animBg="1"/>
      <p:bldP spid="66" grpId="0" animBg="1"/>
      <p:bldP spid="93" grpId="0" animBg="1"/>
      <p:bldP spid="95" grpId="0" animBg="1"/>
      <p:bldP spid="96" grpId="0" animBg="1"/>
      <p:bldP spid="107" grpId="0" animBg="1"/>
      <p:bldP spid="109" grpId="0" animBg="1"/>
      <p:bldP spid="110" grpId="0" animBg="1"/>
      <p:bldP spid="111" grpId="0" animBg="1"/>
      <p:bldP spid="112" grpId="0" animBg="1"/>
      <p:bldP spid="115" grpId="0" animBg="1"/>
      <p:bldP spid="116" grpId="0" animBg="1"/>
      <p:bldP spid="117" grpId="0" animBg="1"/>
      <p:bldP spid="60" grpId="0" animBg="1"/>
      <p:bldP spid="63" grpId="0" animBg="1"/>
      <p:bldP spid="64" grpId="0" animBg="1"/>
      <p:bldP spid="67" grpId="0" animBg="1"/>
      <p:bldP spid="150" grpId="0" animBg="1"/>
      <p:bldP spid="151" grpId="0" animBg="1"/>
      <p:bldP spid="24" grpId="0" animBg="1"/>
      <p:bldP spid="25" grpId="0" animBg="1"/>
      <p:bldP spid="40" grpId="0" animBg="1"/>
      <p:bldP spid="17" grpId="0" animBg="1"/>
      <p:bldP spid="62" grpId="0" animBg="1"/>
      <p:bldP spid="154" grpId="0" animBg="1"/>
      <p:bldP spid="156" grpId="0" animBg="1"/>
      <p:bldP spid="157" grpId="0" animBg="1"/>
      <p:bldP spid="158" grpId="0" animBg="1"/>
      <p:bldP spid="159" grpId="0" animBg="1"/>
      <p:bldP spid="94" grpId="0" animBg="1"/>
    </p:bld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114" name="Rectangle 113"/>
          <p:cNvSpPr/>
          <p:nvPr userDrawn="1"/>
        </p:nvSpPr>
        <p:spPr>
          <a:xfrm>
            <a:off x="0" y="0"/>
            <a:ext cx="9144000" cy="7215938"/>
          </a:xfrm>
          <a:prstGeom prst="rect">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 name="Cube 10"/>
          <p:cNvSpPr/>
          <p:nvPr userDrawn="1"/>
        </p:nvSpPr>
        <p:spPr>
          <a:xfrm>
            <a:off x="180000" y="6189294"/>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 name="Cube 12"/>
          <p:cNvSpPr/>
          <p:nvPr userDrawn="1"/>
        </p:nvSpPr>
        <p:spPr>
          <a:xfrm>
            <a:off x="277565" y="6048000"/>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4" name="Cube 13"/>
          <p:cNvSpPr/>
          <p:nvPr userDrawn="1"/>
        </p:nvSpPr>
        <p:spPr>
          <a:xfrm>
            <a:off x="406400" y="5787335"/>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 name="Cube 14"/>
          <p:cNvSpPr/>
          <p:nvPr userDrawn="1"/>
        </p:nvSpPr>
        <p:spPr>
          <a:xfrm>
            <a:off x="892925" y="5958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6" name="Cube 15"/>
          <p:cNvSpPr/>
          <p:nvPr userDrawn="1"/>
        </p:nvSpPr>
        <p:spPr>
          <a:xfrm>
            <a:off x="1785850" y="541800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 name="Cube 16"/>
          <p:cNvSpPr/>
          <p:nvPr userDrawn="1"/>
        </p:nvSpPr>
        <p:spPr>
          <a:xfrm>
            <a:off x="1846636" y="5911650"/>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8" name="Cube 17"/>
          <p:cNvSpPr/>
          <p:nvPr userDrawn="1"/>
        </p:nvSpPr>
        <p:spPr>
          <a:xfrm>
            <a:off x="360000" y="5912624"/>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 name="Cube 19"/>
          <p:cNvSpPr/>
          <p:nvPr userDrawn="1"/>
        </p:nvSpPr>
        <p:spPr>
          <a:xfrm>
            <a:off x="1792925" y="6138000"/>
            <a:ext cx="360000" cy="180000"/>
          </a:xfrm>
          <a:prstGeom prst="cube">
            <a:avLst>
              <a:gd name="adj" fmla="val 49215"/>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2" name="Cube 21"/>
          <p:cNvSpPr/>
          <p:nvPr userDrawn="1"/>
        </p:nvSpPr>
        <p:spPr>
          <a:xfrm>
            <a:off x="2865850" y="5778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 name="Cube 23"/>
          <p:cNvSpPr/>
          <p:nvPr userDrawn="1"/>
        </p:nvSpPr>
        <p:spPr>
          <a:xfrm>
            <a:off x="4006636" y="591165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 name="Cube 24"/>
          <p:cNvSpPr/>
          <p:nvPr userDrawn="1"/>
        </p:nvSpPr>
        <p:spPr>
          <a:xfrm>
            <a:off x="3286636" y="591165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6" name="Cube 25"/>
          <p:cNvSpPr/>
          <p:nvPr userDrawn="1"/>
        </p:nvSpPr>
        <p:spPr>
          <a:xfrm>
            <a:off x="1886172" y="5741356"/>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1" name="Cube 30"/>
          <p:cNvSpPr/>
          <p:nvPr userDrawn="1"/>
        </p:nvSpPr>
        <p:spPr>
          <a:xfrm>
            <a:off x="7848261" y="573165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2" name="Cube 31"/>
          <p:cNvSpPr/>
          <p:nvPr userDrawn="1"/>
        </p:nvSpPr>
        <p:spPr>
          <a:xfrm>
            <a:off x="4759097" y="574135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 name="Cube 32"/>
          <p:cNvSpPr/>
          <p:nvPr userDrawn="1"/>
        </p:nvSpPr>
        <p:spPr>
          <a:xfrm>
            <a:off x="7128261" y="573165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 name="Cube 34"/>
          <p:cNvSpPr/>
          <p:nvPr userDrawn="1"/>
        </p:nvSpPr>
        <p:spPr>
          <a:xfrm>
            <a:off x="5310090" y="609165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 name="Cube 37"/>
          <p:cNvSpPr/>
          <p:nvPr userDrawn="1"/>
        </p:nvSpPr>
        <p:spPr>
          <a:xfrm>
            <a:off x="984067" y="58659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1" name="Cube 40"/>
          <p:cNvSpPr/>
          <p:nvPr userDrawn="1"/>
        </p:nvSpPr>
        <p:spPr>
          <a:xfrm>
            <a:off x="4653261" y="541593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2" name="Cube 41"/>
          <p:cNvSpPr/>
          <p:nvPr userDrawn="1"/>
        </p:nvSpPr>
        <p:spPr>
          <a:xfrm>
            <a:off x="5476340" y="5741356"/>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6" name="Cube 45"/>
          <p:cNvSpPr/>
          <p:nvPr userDrawn="1"/>
        </p:nvSpPr>
        <p:spPr>
          <a:xfrm>
            <a:off x="4903454" y="5958000"/>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 name="Cube 50"/>
          <p:cNvSpPr/>
          <p:nvPr userDrawn="1"/>
        </p:nvSpPr>
        <p:spPr>
          <a:xfrm>
            <a:off x="3148403" y="6300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 name="Cube 52"/>
          <p:cNvSpPr/>
          <p:nvPr userDrawn="1"/>
        </p:nvSpPr>
        <p:spPr>
          <a:xfrm>
            <a:off x="2283172" y="5831356"/>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 name="Cube 57"/>
          <p:cNvSpPr/>
          <p:nvPr userDrawn="1"/>
        </p:nvSpPr>
        <p:spPr>
          <a:xfrm>
            <a:off x="2253247" y="6101356"/>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9" name="Cube 58"/>
          <p:cNvSpPr/>
          <p:nvPr userDrawn="1"/>
        </p:nvSpPr>
        <p:spPr>
          <a:xfrm>
            <a:off x="5976379" y="631800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2" name="Cube 61"/>
          <p:cNvSpPr/>
          <p:nvPr userDrawn="1"/>
        </p:nvSpPr>
        <p:spPr>
          <a:xfrm>
            <a:off x="2516172" y="6178646"/>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5" name="Cube 64"/>
          <p:cNvSpPr/>
          <p:nvPr userDrawn="1"/>
        </p:nvSpPr>
        <p:spPr>
          <a:xfrm>
            <a:off x="6143306" y="591165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1" name="Cube 70"/>
          <p:cNvSpPr/>
          <p:nvPr userDrawn="1"/>
        </p:nvSpPr>
        <p:spPr>
          <a:xfrm>
            <a:off x="97565" y="5386765"/>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 name="Cube 73"/>
          <p:cNvSpPr/>
          <p:nvPr userDrawn="1"/>
        </p:nvSpPr>
        <p:spPr>
          <a:xfrm>
            <a:off x="1164067" y="538676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 name="Cube 74"/>
          <p:cNvSpPr/>
          <p:nvPr userDrawn="1"/>
        </p:nvSpPr>
        <p:spPr>
          <a:xfrm>
            <a:off x="1408169" y="6211761"/>
            <a:ext cx="360000" cy="180000"/>
          </a:xfrm>
          <a:prstGeom prst="cube">
            <a:avLst>
              <a:gd name="adj" fmla="val 49215"/>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8" name="Cube 77"/>
          <p:cNvSpPr/>
          <p:nvPr userDrawn="1"/>
        </p:nvSpPr>
        <p:spPr>
          <a:xfrm>
            <a:off x="1425850" y="6092624"/>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 name="Cube 80"/>
          <p:cNvSpPr/>
          <p:nvPr userDrawn="1"/>
        </p:nvSpPr>
        <p:spPr>
          <a:xfrm>
            <a:off x="2808633" y="602205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 name="Cube 81"/>
          <p:cNvSpPr/>
          <p:nvPr userDrawn="1"/>
        </p:nvSpPr>
        <p:spPr>
          <a:xfrm>
            <a:off x="2246172" y="5719891"/>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6" name="Cube 65"/>
          <p:cNvSpPr/>
          <p:nvPr userDrawn="1"/>
        </p:nvSpPr>
        <p:spPr>
          <a:xfrm>
            <a:off x="6802520" y="541800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3" name="Cube 92"/>
          <p:cNvSpPr/>
          <p:nvPr userDrawn="1"/>
        </p:nvSpPr>
        <p:spPr>
          <a:xfrm>
            <a:off x="3738493" y="560599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4" name="Cube 93"/>
          <p:cNvSpPr/>
          <p:nvPr userDrawn="1"/>
        </p:nvSpPr>
        <p:spPr>
          <a:xfrm>
            <a:off x="6368700" y="6031761"/>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5" name="Cube 94"/>
          <p:cNvSpPr/>
          <p:nvPr userDrawn="1"/>
        </p:nvSpPr>
        <p:spPr>
          <a:xfrm>
            <a:off x="8819568" y="584205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6" name="Cube 95"/>
          <p:cNvSpPr/>
          <p:nvPr userDrawn="1"/>
        </p:nvSpPr>
        <p:spPr>
          <a:xfrm>
            <a:off x="5509527" y="6117205"/>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7" name="Cube 96"/>
          <p:cNvSpPr/>
          <p:nvPr userDrawn="1"/>
        </p:nvSpPr>
        <p:spPr>
          <a:xfrm>
            <a:off x="4415781" y="580894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6" name="Cube 105"/>
          <p:cNvSpPr/>
          <p:nvPr userDrawn="1"/>
        </p:nvSpPr>
        <p:spPr>
          <a:xfrm>
            <a:off x="7165271" y="613593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7" name="Cube 106"/>
          <p:cNvSpPr/>
          <p:nvPr userDrawn="1"/>
        </p:nvSpPr>
        <p:spPr>
          <a:xfrm>
            <a:off x="6728700" y="5779364"/>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8" name="Cube 107"/>
          <p:cNvSpPr/>
          <p:nvPr userDrawn="1"/>
        </p:nvSpPr>
        <p:spPr>
          <a:xfrm>
            <a:off x="7885271" y="613593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 name="Cube 108"/>
          <p:cNvSpPr/>
          <p:nvPr userDrawn="1"/>
        </p:nvSpPr>
        <p:spPr>
          <a:xfrm>
            <a:off x="8353221" y="6053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 name="Cube 109"/>
          <p:cNvSpPr/>
          <p:nvPr userDrawn="1"/>
        </p:nvSpPr>
        <p:spPr>
          <a:xfrm>
            <a:off x="7892346" y="601977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 name="Cube 110"/>
          <p:cNvSpPr/>
          <p:nvPr userDrawn="1"/>
        </p:nvSpPr>
        <p:spPr>
          <a:xfrm>
            <a:off x="8282130" y="5741356"/>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2" name="Cube 111"/>
          <p:cNvSpPr/>
          <p:nvPr userDrawn="1"/>
        </p:nvSpPr>
        <p:spPr>
          <a:xfrm>
            <a:off x="6768261" y="614300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3" name="Cube 112"/>
          <p:cNvSpPr/>
          <p:nvPr userDrawn="1"/>
        </p:nvSpPr>
        <p:spPr>
          <a:xfrm>
            <a:off x="7892346" y="5415938"/>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5" name="Cube 114"/>
          <p:cNvSpPr/>
          <p:nvPr userDrawn="1"/>
        </p:nvSpPr>
        <p:spPr>
          <a:xfrm>
            <a:off x="3225850" y="6138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6" name="Cube 115"/>
          <p:cNvSpPr/>
          <p:nvPr userDrawn="1"/>
        </p:nvSpPr>
        <p:spPr>
          <a:xfrm>
            <a:off x="3598861" y="6138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7" name="Cube 116"/>
          <p:cNvSpPr/>
          <p:nvPr userDrawn="1"/>
        </p:nvSpPr>
        <p:spPr>
          <a:xfrm>
            <a:off x="4653261" y="5296765"/>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 name="Cube 59"/>
          <p:cNvSpPr/>
          <p:nvPr userDrawn="1"/>
        </p:nvSpPr>
        <p:spPr>
          <a:xfrm>
            <a:off x="2955850" y="5662055"/>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1" name="Cube 60"/>
          <p:cNvSpPr/>
          <p:nvPr userDrawn="1"/>
        </p:nvSpPr>
        <p:spPr>
          <a:xfrm>
            <a:off x="4036907" y="5787335"/>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 name="Cube 62"/>
          <p:cNvSpPr/>
          <p:nvPr userDrawn="1"/>
        </p:nvSpPr>
        <p:spPr>
          <a:xfrm>
            <a:off x="5886379" y="5458646"/>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4" name="Cube 63"/>
          <p:cNvSpPr/>
          <p:nvPr userDrawn="1"/>
        </p:nvSpPr>
        <p:spPr>
          <a:xfrm>
            <a:off x="6246379" y="509864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7" name="Cube 66"/>
          <p:cNvSpPr/>
          <p:nvPr userDrawn="1"/>
        </p:nvSpPr>
        <p:spPr>
          <a:xfrm>
            <a:off x="5533454" y="5098646"/>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8" name="Cube 67"/>
          <p:cNvSpPr/>
          <p:nvPr userDrawn="1"/>
        </p:nvSpPr>
        <p:spPr>
          <a:xfrm>
            <a:off x="4563261" y="616791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9" name="Cube 68"/>
          <p:cNvSpPr/>
          <p:nvPr userDrawn="1"/>
        </p:nvSpPr>
        <p:spPr>
          <a:xfrm>
            <a:off x="4177100" y="6176930"/>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0" name="Cube 69"/>
          <p:cNvSpPr/>
          <p:nvPr userDrawn="1"/>
        </p:nvSpPr>
        <p:spPr>
          <a:xfrm>
            <a:off x="3468493" y="5462339"/>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2" name="Cube 71"/>
          <p:cNvSpPr/>
          <p:nvPr userDrawn="1"/>
        </p:nvSpPr>
        <p:spPr>
          <a:xfrm>
            <a:off x="5509527" y="560733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 name="Cube 18"/>
          <p:cNvSpPr/>
          <p:nvPr userDrawn="1"/>
        </p:nvSpPr>
        <p:spPr>
          <a:xfrm>
            <a:off x="984067" y="569599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 name="Cube 20"/>
          <p:cNvSpPr/>
          <p:nvPr userDrawn="1"/>
        </p:nvSpPr>
        <p:spPr>
          <a:xfrm>
            <a:off x="3845541" y="5508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 name="Cube 54"/>
          <p:cNvSpPr/>
          <p:nvPr userDrawn="1"/>
        </p:nvSpPr>
        <p:spPr>
          <a:xfrm>
            <a:off x="2337774" y="558000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 name="Cube 36"/>
          <p:cNvSpPr/>
          <p:nvPr userDrawn="1"/>
        </p:nvSpPr>
        <p:spPr>
          <a:xfrm>
            <a:off x="6131760" y="5779364"/>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4" name="Cube 43"/>
          <p:cNvSpPr/>
          <p:nvPr userDrawn="1"/>
        </p:nvSpPr>
        <p:spPr>
          <a:xfrm>
            <a:off x="8425271" y="5607335"/>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5" name="Cube 44"/>
          <p:cNvSpPr/>
          <p:nvPr userDrawn="1"/>
        </p:nvSpPr>
        <p:spPr>
          <a:xfrm>
            <a:off x="4950090" y="5839762"/>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0" name="Cube 39"/>
          <p:cNvSpPr/>
          <p:nvPr userDrawn="1"/>
        </p:nvSpPr>
        <p:spPr>
          <a:xfrm>
            <a:off x="5839097" y="610135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grpSp>
        <p:nvGrpSpPr>
          <p:cNvPr id="190" name="Group 189"/>
          <p:cNvGrpSpPr/>
          <p:nvPr userDrawn="1"/>
        </p:nvGrpSpPr>
        <p:grpSpPr>
          <a:xfrm>
            <a:off x="-3084" y="-30574"/>
            <a:ext cx="9164084" cy="6888574"/>
            <a:chOff x="-3084" y="-30574"/>
            <a:chExt cx="9164084" cy="6888574"/>
          </a:xfrm>
        </p:grpSpPr>
        <p:sp>
          <p:nvSpPr>
            <p:cNvPr id="193" name="Rectangle 192"/>
            <p:cNvSpPr/>
            <p:nvPr userDrawn="1"/>
          </p:nvSpPr>
          <p:spPr>
            <a:xfrm>
              <a:off x="1590" y="6120000"/>
              <a:ext cx="915941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194" name="Rectangle 193"/>
            <p:cNvSpPr/>
            <p:nvPr userDrawn="1"/>
          </p:nvSpPr>
          <p:spPr>
            <a:xfrm>
              <a:off x="-3084" y="-30574"/>
              <a:ext cx="9164083" cy="57905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grpSp>
      <p:sp>
        <p:nvSpPr>
          <p:cNvPr id="195"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pic>
        <p:nvPicPr>
          <p:cNvPr id="196" name="Picture 19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197"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98"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cxnSp>
        <p:nvCxnSpPr>
          <p:cNvPr id="199" name="Straight Connector 198"/>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6379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
                                        <p:tgtEl>
                                          <p:spTgt spid="17"/>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00"/>
                                        <p:tgtEl>
                                          <p:spTgt spid="18"/>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200"/>
                                        <p:tgtEl>
                                          <p:spTgt spid="21"/>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200"/>
                                        <p:tgtEl>
                                          <p:spTgt spid="24"/>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200"/>
                                        <p:tgtEl>
                                          <p:spTgt spid="2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200"/>
                                        <p:tgtEl>
                                          <p:spTgt spid="26"/>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200"/>
                                        <p:tgtEl>
                                          <p:spTgt spid="32"/>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200"/>
                                        <p:tgtEl>
                                          <p:spTgt spid="38"/>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200"/>
                                        <p:tgtEl>
                                          <p:spTgt spid="40"/>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200"/>
                                        <p:tgtEl>
                                          <p:spTgt spid="42"/>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200"/>
                                        <p:tgtEl>
                                          <p:spTgt spid="46"/>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200"/>
                                        <p:tgtEl>
                                          <p:spTgt spid="53"/>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fade">
                                      <p:cBhvr>
                                        <p:cTn id="55" dur="200"/>
                                        <p:tgtEl>
                                          <p:spTgt spid="59"/>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200"/>
                                        <p:tgtEl>
                                          <p:spTgt spid="62"/>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200"/>
                                        <p:tgtEl>
                                          <p:spTgt spid="66"/>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200"/>
                                        <p:tgtEl>
                                          <p:spTgt spid="51"/>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200"/>
                                        <p:tgtEl>
                                          <p:spTgt spid="14"/>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200"/>
                                        <p:tgtEl>
                                          <p:spTgt spid="11"/>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200"/>
                                        <p:tgtEl>
                                          <p:spTgt spid="13"/>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200"/>
                                        <p:tgtEl>
                                          <p:spTgt spid="15"/>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200"/>
                                        <p:tgtEl>
                                          <p:spTgt spid="20"/>
                                        </p:tgtEl>
                                      </p:cBhvr>
                                    </p:animEffect>
                                  </p:childTnLst>
                                </p:cTn>
                              </p:par>
                            </p:childTnLst>
                          </p:cTn>
                        </p:par>
                        <p:par>
                          <p:cTn id="88" fill="hold">
                            <p:stCondLst>
                              <p:cond delay="4200"/>
                            </p:stCondLst>
                            <p:childTnLst>
                              <p:par>
                                <p:cTn id="89" presetID="10" presetClass="entr" presetSubtype="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200"/>
                                        <p:tgtEl>
                                          <p:spTgt spid="22"/>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200"/>
                                        <p:tgtEl>
                                          <p:spTgt spid="55"/>
                                        </p:tgtEl>
                                      </p:cBhvr>
                                    </p:animEffect>
                                  </p:childTnLst>
                                </p:cTn>
                              </p:par>
                            </p:childTnLst>
                          </p:cTn>
                        </p:par>
                        <p:par>
                          <p:cTn id="96" fill="hold">
                            <p:stCondLst>
                              <p:cond delay="4600"/>
                            </p:stCondLst>
                            <p:childTnLst>
                              <p:par>
                                <p:cTn id="97" presetID="10" presetClass="entr" presetSubtype="0"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200"/>
                                        <p:tgtEl>
                                          <p:spTgt spid="31"/>
                                        </p:tgtEl>
                                      </p:cBhvr>
                                    </p:animEffect>
                                  </p:childTnLst>
                                </p:cTn>
                              </p:par>
                            </p:childTnLst>
                          </p:cTn>
                        </p:par>
                        <p:par>
                          <p:cTn id="100" fill="hold">
                            <p:stCondLst>
                              <p:cond delay="48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200"/>
                                        <p:tgtEl>
                                          <p:spTgt spid="33"/>
                                        </p:tgtEl>
                                      </p:cBhvr>
                                    </p:animEffect>
                                  </p:childTnLst>
                                </p:cTn>
                              </p:par>
                            </p:childTnLst>
                          </p:cTn>
                        </p:par>
                        <p:par>
                          <p:cTn id="104" fill="hold">
                            <p:stCondLst>
                              <p:cond delay="5000"/>
                            </p:stCondLst>
                            <p:childTnLst>
                              <p:par>
                                <p:cTn id="105" presetID="10" presetClass="entr" presetSubtype="0"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200"/>
                                        <p:tgtEl>
                                          <p:spTgt spid="37"/>
                                        </p:tgtEl>
                                      </p:cBhvr>
                                    </p:animEffect>
                                  </p:childTnLst>
                                </p:cTn>
                              </p:par>
                            </p:childTnLst>
                          </p:cTn>
                        </p:par>
                        <p:par>
                          <p:cTn id="108" fill="hold">
                            <p:stCondLst>
                              <p:cond delay="5200"/>
                            </p:stCondLst>
                            <p:childTnLst>
                              <p:par>
                                <p:cTn id="109" presetID="10" presetClass="entr" presetSubtype="0" fill="hold" grpId="0" nodeType="afterEffect">
                                  <p:stCondLst>
                                    <p:cond delay="0"/>
                                  </p:stCondLst>
                                  <p:childTnLst>
                                    <p:set>
                                      <p:cBhvr>
                                        <p:cTn id="110" dur="1" fill="hold">
                                          <p:stCondLst>
                                            <p:cond delay="0"/>
                                          </p:stCondLst>
                                        </p:cTn>
                                        <p:tgtEl>
                                          <p:spTgt spid="75"/>
                                        </p:tgtEl>
                                        <p:attrNameLst>
                                          <p:attrName>style.visibility</p:attrName>
                                        </p:attrNameLst>
                                      </p:cBhvr>
                                      <p:to>
                                        <p:strVal val="visible"/>
                                      </p:to>
                                    </p:set>
                                    <p:animEffect transition="in" filter="fade">
                                      <p:cBhvr>
                                        <p:cTn id="111" dur="200"/>
                                        <p:tgtEl>
                                          <p:spTgt spid="75"/>
                                        </p:tgtEl>
                                      </p:cBhvr>
                                    </p:animEffect>
                                  </p:childTnLst>
                                </p:cTn>
                              </p:par>
                            </p:childTnLst>
                          </p:cTn>
                        </p:par>
                        <p:par>
                          <p:cTn id="112" fill="hold">
                            <p:stCondLst>
                              <p:cond delay="5400"/>
                            </p:stCondLst>
                            <p:childTnLst>
                              <p:par>
                                <p:cTn id="113" presetID="10" presetClass="entr" presetSubtype="0" fill="hold" grpId="0" nodeType="afterEffect">
                                  <p:stCondLst>
                                    <p:cond delay="0"/>
                                  </p:stCondLst>
                                  <p:childTnLst>
                                    <p:set>
                                      <p:cBhvr>
                                        <p:cTn id="114" dur="1" fill="hold">
                                          <p:stCondLst>
                                            <p:cond delay="0"/>
                                          </p:stCondLst>
                                        </p:cTn>
                                        <p:tgtEl>
                                          <p:spTgt spid="78"/>
                                        </p:tgtEl>
                                        <p:attrNameLst>
                                          <p:attrName>style.visibility</p:attrName>
                                        </p:attrNameLst>
                                      </p:cBhvr>
                                      <p:to>
                                        <p:strVal val="visible"/>
                                      </p:to>
                                    </p:set>
                                    <p:animEffect transition="in" filter="fade">
                                      <p:cBhvr>
                                        <p:cTn id="115" dur="200"/>
                                        <p:tgtEl>
                                          <p:spTgt spid="78"/>
                                        </p:tgtEl>
                                      </p:cBhvr>
                                    </p:animEffect>
                                  </p:childTnLst>
                                </p:cTn>
                              </p:par>
                            </p:childTnLst>
                          </p:cTn>
                        </p:par>
                        <p:par>
                          <p:cTn id="116" fill="hold">
                            <p:stCondLst>
                              <p:cond delay="5600"/>
                            </p:stCondLst>
                            <p:childTnLst>
                              <p:par>
                                <p:cTn id="117" presetID="10" presetClass="entr" presetSubtype="0" fill="hold" grpId="0" nodeType="afterEffect">
                                  <p:stCondLst>
                                    <p:cond delay="0"/>
                                  </p:stCondLst>
                                  <p:childTnLst>
                                    <p:set>
                                      <p:cBhvr>
                                        <p:cTn id="118" dur="1" fill="hold">
                                          <p:stCondLst>
                                            <p:cond delay="0"/>
                                          </p:stCondLst>
                                        </p:cTn>
                                        <p:tgtEl>
                                          <p:spTgt spid="81"/>
                                        </p:tgtEl>
                                        <p:attrNameLst>
                                          <p:attrName>style.visibility</p:attrName>
                                        </p:attrNameLst>
                                      </p:cBhvr>
                                      <p:to>
                                        <p:strVal val="visible"/>
                                      </p:to>
                                    </p:set>
                                    <p:animEffect transition="in" filter="fade">
                                      <p:cBhvr>
                                        <p:cTn id="119" dur="200"/>
                                        <p:tgtEl>
                                          <p:spTgt spid="81"/>
                                        </p:tgtEl>
                                      </p:cBhvr>
                                    </p:animEffect>
                                  </p:childTnLst>
                                </p:cTn>
                              </p:par>
                            </p:childTnLst>
                          </p:cTn>
                        </p:par>
                        <p:par>
                          <p:cTn id="120" fill="hold">
                            <p:stCondLst>
                              <p:cond delay="5800"/>
                            </p:stCondLst>
                            <p:childTnLst>
                              <p:par>
                                <p:cTn id="121" presetID="10" presetClass="entr" presetSubtype="0" fill="hold" grpId="0" nodeType="afterEffect">
                                  <p:stCondLst>
                                    <p:cond delay="0"/>
                                  </p:stCondLst>
                                  <p:childTnLst>
                                    <p:set>
                                      <p:cBhvr>
                                        <p:cTn id="122" dur="1" fill="hold">
                                          <p:stCondLst>
                                            <p:cond delay="0"/>
                                          </p:stCondLst>
                                        </p:cTn>
                                        <p:tgtEl>
                                          <p:spTgt spid="93"/>
                                        </p:tgtEl>
                                        <p:attrNameLst>
                                          <p:attrName>style.visibility</p:attrName>
                                        </p:attrNameLst>
                                      </p:cBhvr>
                                      <p:to>
                                        <p:strVal val="visible"/>
                                      </p:to>
                                    </p:set>
                                    <p:animEffect transition="in" filter="fade">
                                      <p:cBhvr>
                                        <p:cTn id="123" dur="200"/>
                                        <p:tgtEl>
                                          <p:spTgt spid="93"/>
                                        </p:tgtEl>
                                      </p:cBhvr>
                                    </p:animEffect>
                                  </p:childTnLst>
                                </p:cTn>
                              </p:par>
                            </p:childTnLst>
                          </p:cTn>
                        </p:par>
                        <p:par>
                          <p:cTn id="124" fill="hold">
                            <p:stCondLst>
                              <p:cond delay="6000"/>
                            </p:stCondLst>
                            <p:childTnLst>
                              <p:par>
                                <p:cTn id="125" presetID="10" presetClass="entr" presetSubtype="0" fill="hold" grpId="0" nodeType="afterEffect">
                                  <p:stCondLst>
                                    <p:cond delay="0"/>
                                  </p:stCondLst>
                                  <p:childTnLst>
                                    <p:set>
                                      <p:cBhvr>
                                        <p:cTn id="126" dur="1" fill="hold">
                                          <p:stCondLst>
                                            <p:cond delay="0"/>
                                          </p:stCondLst>
                                        </p:cTn>
                                        <p:tgtEl>
                                          <p:spTgt spid="94"/>
                                        </p:tgtEl>
                                        <p:attrNameLst>
                                          <p:attrName>style.visibility</p:attrName>
                                        </p:attrNameLst>
                                      </p:cBhvr>
                                      <p:to>
                                        <p:strVal val="visible"/>
                                      </p:to>
                                    </p:set>
                                    <p:animEffect transition="in" filter="fade">
                                      <p:cBhvr>
                                        <p:cTn id="127" dur="200"/>
                                        <p:tgtEl>
                                          <p:spTgt spid="94"/>
                                        </p:tgtEl>
                                      </p:cBhvr>
                                    </p:animEffect>
                                  </p:childTnLst>
                                </p:cTn>
                              </p:par>
                            </p:childTnLst>
                          </p:cTn>
                        </p:par>
                        <p:par>
                          <p:cTn id="128" fill="hold">
                            <p:stCondLst>
                              <p:cond delay="6200"/>
                            </p:stCondLst>
                            <p:childTnLst>
                              <p:par>
                                <p:cTn id="129" presetID="10" presetClass="entr" presetSubtype="0" fill="hold" grpId="0" nodeType="afterEffect">
                                  <p:stCondLst>
                                    <p:cond delay="0"/>
                                  </p:stCondLst>
                                  <p:childTnLst>
                                    <p:set>
                                      <p:cBhvr>
                                        <p:cTn id="130" dur="1" fill="hold">
                                          <p:stCondLst>
                                            <p:cond delay="0"/>
                                          </p:stCondLst>
                                        </p:cTn>
                                        <p:tgtEl>
                                          <p:spTgt spid="95"/>
                                        </p:tgtEl>
                                        <p:attrNameLst>
                                          <p:attrName>style.visibility</p:attrName>
                                        </p:attrNameLst>
                                      </p:cBhvr>
                                      <p:to>
                                        <p:strVal val="visible"/>
                                      </p:to>
                                    </p:set>
                                    <p:animEffect transition="in" filter="fade">
                                      <p:cBhvr>
                                        <p:cTn id="131" dur="200"/>
                                        <p:tgtEl>
                                          <p:spTgt spid="95"/>
                                        </p:tgtEl>
                                      </p:cBhvr>
                                    </p:animEffect>
                                  </p:childTnLst>
                                </p:cTn>
                              </p:par>
                            </p:childTnLst>
                          </p:cTn>
                        </p:par>
                        <p:par>
                          <p:cTn id="132" fill="hold">
                            <p:stCondLst>
                              <p:cond delay="6400"/>
                            </p:stCondLst>
                            <p:childTnLst>
                              <p:par>
                                <p:cTn id="133" presetID="10" presetClass="entr" presetSubtype="0" fill="hold" grpId="0" nodeType="afterEffect">
                                  <p:stCondLst>
                                    <p:cond delay="0"/>
                                  </p:stCondLst>
                                  <p:childTnLst>
                                    <p:set>
                                      <p:cBhvr>
                                        <p:cTn id="134" dur="1" fill="hold">
                                          <p:stCondLst>
                                            <p:cond delay="0"/>
                                          </p:stCondLst>
                                        </p:cTn>
                                        <p:tgtEl>
                                          <p:spTgt spid="96"/>
                                        </p:tgtEl>
                                        <p:attrNameLst>
                                          <p:attrName>style.visibility</p:attrName>
                                        </p:attrNameLst>
                                      </p:cBhvr>
                                      <p:to>
                                        <p:strVal val="visible"/>
                                      </p:to>
                                    </p:set>
                                    <p:animEffect transition="in" filter="fade">
                                      <p:cBhvr>
                                        <p:cTn id="135" dur="200"/>
                                        <p:tgtEl>
                                          <p:spTgt spid="96"/>
                                        </p:tgtEl>
                                      </p:cBhvr>
                                    </p:animEffect>
                                  </p:childTnLst>
                                </p:cTn>
                              </p:par>
                            </p:childTnLst>
                          </p:cTn>
                        </p:par>
                        <p:par>
                          <p:cTn id="136" fill="hold">
                            <p:stCondLst>
                              <p:cond delay="6600"/>
                            </p:stCondLst>
                            <p:childTnLst>
                              <p:par>
                                <p:cTn id="137" presetID="10" presetClass="entr" presetSubtype="0" fill="hold" grpId="0" nodeType="afterEffect">
                                  <p:stCondLst>
                                    <p:cond delay="0"/>
                                  </p:stCondLst>
                                  <p:childTnLst>
                                    <p:set>
                                      <p:cBhvr>
                                        <p:cTn id="138" dur="1" fill="hold">
                                          <p:stCondLst>
                                            <p:cond delay="0"/>
                                          </p:stCondLst>
                                        </p:cTn>
                                        <p:tgtEl>
                                          <p:spTgt spid="107"/>
                                        </p:tgtEl>
                                        <p:attrNameLst>
                                          <p:attrName>style.visibility</p:attrName>
                                        </p:attrNameLst>
                                      </p:cBhvr>
                                      <p:to>
                                        <p:strVal val="visible"/>
                                      </p:to>
                                    </p:set>
                                    <p:animEffect transition="in" filter="fade">
                                      <p:cBhvr>
                                        <p:cTn id="139" dur="200"/>
                                        <p:tgtEl>
                                          <p:spTgt spid="107"/>
                                        </p:tgtEl>
                                      </p:cBhvr>
                                    </p:animEffect>
                                  </p:childTnLst>
                                </p:cTn>
                              </p:par>
                            </p:childTnLst>
                          </p:cTn>
                        </p:par>
                        <p:par>
                          <p:cTn id="140" fill="hold">
                            <p:stCondLst>
                              <p:cond delay="6800"/>
                            </p:stCondLst>
                            <p:childTnLst>
                              <p:par>
                                <p:cTn id="141" presetID="10" presetClass="entr" presetSubtype="0" fill="hold" grpId="0" nodeType="afterEffect">
                                  <p:stCondLst>
                                    <p:cond delay="0"/>
                                  </p:stCondLst>
                                  <p:childTnLst>
                                    <p:set>
                                      <p:cBhvr>
                                        <p:cTn id="142" dur="1" fill="hold">
                                          <p:stCondLst>
                                            <p:cond delay="0"/>
                                          </p:stCondLst>
                                        </p:cTn>
                                        <p:tgtEl>
                                          <p:spTgt spid="110"/>
                                        </p:tgtEl>
                                        <p:attrNameLst>
                                          <p:attrName>style.visibility</p:attrName>
                                        </p:attrNameLst>
                                      </p:cBhvr>
                                      <p:to>
                                        <p:strVal val="visible"/>
                                      </p:to>
                                    </p:set>
                                    <p:animEffect transition="in" filter="fade">
                                      <p:cBhvr>
                                        <p:cTn id="143" dur="200"/>
                                        <p:tgtEl>
                                          <p:spTgt spid="110"/>
                                        </p:tgtEl>
                                      </p:cBhvr>
                                    </p:animEffect>
                                  </p:childTnLst>
                                </p:cTn>
                              </p:par>
                            </p:childTnLst>
                          </p:cTn>
                        </p:par>
                        <p:par>
                          <p:cTn id="144" fill="hold">
                            <p:stCondLst>
                              <p:cond delay="7000"/>
                            </p:stCondLst>
                            <p:childTnLst>
                              <p:par>
                                <p:cTn id="145" presetID="10" presetClass="entr" presetSubtype="0" fill="hold" grpId="0" nodeType="afterEffect">
                                  <p:stCondLst>
                                    <p:cond delay="0"/>
                                  </p:stCondLst>
                                  <p:childTnLst>
                                    <p:set>
                                      <p:cBhvr>
                                        <p:cTn id="146" dur="1" fill="hold">
                                          <p:stCondLst>
                                            <p:cond delay="0"/>
                                          </p:stCondLst>
                                        </p:cTn>
                                        <p:tgtEl>
                                          <p:spTgt spid="111"/>
                                        </p:tgtEl>
                                        <p:attrNameLst>
                                          <p:attrName>style.visibility</p:attrName>
                                        </p:attrNameLst>
                                      </p:cBhvr>
                                      <p:to>
                                        <p:strVal val="visible"/>
                                      </p:to>
                                    </p:set>
                                    <p:animEffect transition="in" filter="fade">
                                      <p:cBhvr>
                                        <p:cTn id="147" dur="200"/>
                                        <p:tgtEl>
                                          <p:spTgt spid="111"/>
                                        </p:tgtEl>
                                      </p:cBhvr>
                                    </p:animEffect>
                                  </p:childTnLst>
                                </p:cTn>
                              </p:par>
                            </p:childTnLst>
                          </p:cTn>
                        </p:par>
                        <p:par>
                          <p:cTn id="148" fill="hold">
                            <p:stCondLst>
                              <p:cond delay="7200"/>
                            </p:stCondLst>
                            <p:childTnLst>
                              <p:par>
                                <p:cTn id="149" presetID="10" presetClass="entr" presetSubtype="0" fill="hold" grpId="0" nodeType="afterEffect">
                                  <p:stCondLst>
                                    <p:cond delay="0"/>
                                  </p:stCondLst>
                                  <p:childTnLst>
                                    <p:set>
                                      <p:cBhvr>
                                        <p:cTn id="150" dur="1" fill="hold">
                                          <p:stCondLst>
                                            <p:cond delay="0"/>
                                          </p:stCondLst>
                                        </p:cTn>
                                        <p:tgtEl>
                                          <p:spTgt spid="112"/>
                                        </p:tgtEl>
                                        <p:attrNameLst>
                                          <p:attrName>style.visibility</p:attrName>
                                        </p:attrNameLst>
                                      </p:cBhvr>
                                      <p:to>
                                        <p:strVal val="visible"/>
                                      </p:to>
                                    </p:set>
                                    <p:animEffect transition="in" filter="fade">
                                      <p:cBhvr>
                                        <p:cTn id="151" dur="200"/>
                                        <p:tgtEl>
                                          <p:spTgt spid="112"/>
                                        </p:tgtEl>
                                      </p:cBhvr>
                                    </p:animEffect>
                                  </p:childTnLst>
                                </p:cTn>
                              </p:par>
                            </p:childTnLst>
                          </p:cTn>
                        </p:par>
                        <p:par>
                          <p:cTn id="152" fill="hold">
                            <p:stCondLst>
                              <p:cond delay="7400"/>
                            </p:stCondLst>
                            <p:childTnLst>
                              <p:par>
                                <p:cTn id="153" presetID="10" presetClass="entr" presetSubtype="0" fill="hold" grpId="0" nodeType="afterEffect">
                                  <p:stCondLst>
                                    <p:cond delay="0"/>
                                  </p:stCondLst>
                                  <p:childTnLst>
                                    <p:set>
                                      <p:cBhvr>
                                        <p:cTn id="154" dur="1" fill="hold">
                                          <p:stCondLst>
                                            <p:cond delay="0"/>
                                          </p:stCondLst>
                                        </p:cTn>
                                        <p:tgtEl>
                                          <p:spTgt spid="109"/>
                                        </p:tgtEl>
                                        <p:attrNameLst>
                                          <p:attrName>style.visibility</p:attrName>
                                        </p:attrNameLst>
                                      </p:cBhvr>
                                      <p:to>
                                        <p:strVal val="visible"/>
                                      </p:to>
                                    </p:set>
                                    <p:animEffect transition="in" filter="fade">
                                      <p:cBhvr>
                                        <p:cTn id="155" dur="200"/>
                                        <p:tgtEl>
                                          <p:spTgt spid="109"/>
                                        </p:tgtEl>
                                      </p:cBhvr>
                                    </p:animEffect>
                                  </p:childTnLst>
                                </p:cTn>
                              </p:par>
                            </p:childTnLst>
                          </p:cTn>
                        </p:par>
                        <p:par>
                          <p:cTn id="156" fill="hold">
                            <p:stCondLst>
                              <p:cond delay="7600"/>
                            </p:stCondLst>
                            <p:childTnLst>
                              <p:par>
                                <p:cTn id="157" presetID="10" presetClass="entr" presetSubtype="0" fill="hold" grpId="0" nodeType="afterEffect">
                                  <p:stCondLst>
                                    <p:cond delay="0"/>
                                  </p:stCondLst>
                                  <p:childTnLst>
                                    <p:set>
                                      <p:cBhvr>
                                        <p:cTn id="158" dur="1" fill="hold">
                                          <p:stCondLst>
                                            <p:cond delay="0"/>
                                          </p:stCondLst>
                                        </p:cTn>
                                        <p:tgtEl>
                                          <p:spTgt spid="115"/>
                                        </p:tgtEl>
                                        <p:attrNameLst>
                                          <p:attrName>style.visibility</p:attrName>
                                        </p:attrNameLst>
                                      </p:cBhvr>
                                      <p:to>
                                        <p:strVal val="visible"/>
                                      </p:to>
                                    </p:set>
                                    <p:animEffect transition="in" filter="fade">
                                      <p:cBhvr>
                                        <p:cTn id="159" dur="200"/>
                                        <p:tgtEl>
                                          <p:spTgt spid="115"/>
                                        </p:tgtEl>
                                      </p:cBhvr>
                                    </p:animEffect>
                                  </p:childTnLst>
                                </p:cTn>
                              </p:par>
                            </p:childTnLst>
                          </p:cTn>
                        </p:par>
                        <p:par>
                          <p:cTn id="160" fill="hold">
                            <p:stCondLst>
                              <p:cond delay="7800"/>
                            </p:stCondLst>
                            <p:childTnLst>
                              <p:par>
                                <p:cTn id="161" presetID="10" presetClass="entr" presetSubtype="0" fill="hold" grpId="0" nodeType="afterEffect">
                                  <p:stCondLst>
                                    <p:cond delay="0"/>
                                  </p:stCondLst>
                                  <p:childTnLst>
                                    <p:set>
                                      <p:cBhvr>
                                        <p:cTn id="162" dur="1" fill="hold">
                                          <p:stCondLst>
                                            <p:cond delay="0"/>
                                          </p:stCondLst>
                                        </p:cTn>
                                        <p:tgtEl>
                                          <p:spTgt spid="116"/>
                                        </p:tgtEl>
                                        <p:attrNameLst>
                                          <p:attrName>style.visibility</p:attrName>
                                        </p:attrNameLst>
                                      </p:cBhvr>
                                      <p:to>
                                        <p:strVal val="visible"/>
                                      </p:to>
                                    </p:set>
                                    <p:animEffect transition="in" filter="fade">
                                      <p:cBhvr>
                                        <p:cTn id="163" dur="200"/>
                                        <p:tgtEl>
                                          <p:spTgt spid="116"/>
                                        </p:tgtEl>
                                      </p:cBhvr>
                                    </p:animEffect>
                                  </p:childTnLst>
                                </p:cTn>
                              </p:par>
                            </p:childTnLst>
                          </p:cTn>
                        </p:par>
                        <p:par>
                          <p:cTn id="164" fill="hold">
                            <p:stCondLst>
                              <p:cond delay="8000"/>
                            </p:stCondLst>
                            <p:childTnLst>
                              <p:par>
                                <p:cTn id="165" presetID="10" presetClass="entr" presetSubtype="0" fill="hold" grpId="0" nodeType="afterEffect">
                                  <p:stCondLst>
                                    <p:cond delay="0"/>
                                  </p:stCondLst>
                                  <p:childTnLst>
                                    <p:set>
                                      <p:cBhvr>
                                        <p:cTn id="166" dur="1" fill="hold">
                                          <p:stCondLst>
                                            <p:cond delay="0"/>
                                          </p:stCondLst>
                                        </p:cTn>
                                        <p:tgtEl>
                                          <p:spTgt spid="117"/>
                                        </p:tgtEl>
                                        <p:attrNameLst>
                                          <p:attrName>style.visibility</p:attrName>
                                        </p:attrNameLst>
                                      </p:cBhvr>
                                      <p:to>
                                        <p:strVal val="visible"/>
                                      </p:to>
                                    </p:set>
                                    <p:animEffect transition="in" filter="fade">
                                      <p:cBhvr>
                                        <p:cTn id="167" dur="200"/>
                                        <p:tgtEl>
                                          <p:spTgt spid="117"/>
                                        </p:tgtEl>
                                      </p:cBhvr>
                                    </p:animEffect>
                                  </p:childTnLst>
                                </p:cTn>
                              </p:par>
                            </p:childTnLst>
                          </p:cTn>
                        </p:par>
                        <p:par>
                          <p:cTn id="168" fill="hold">
                            <p:stCondLst>
                              <p:cond delay="8200"/>
                            </p:stCondLst>
                            <p:childTnLst>
                              <p:par>
                                <p:cTn id="169" presetID="10" presetClass="entr" presetSubtype="0" fill="hold" grpId="0" nodeType="afterEffect">
                                  <p:stCondLst>
                                    <p:cond delay="0"/>
                                  </p:stCondLst>
                                  <p:childTnLst>
                                    <p:set>
                                      <p:cBhvr>
                                        <p:cTn id="170" dur="1" fill="hold">
                                          <p:stCondLst>
                                            <p:cond delay="0"/>
                                          </p:stCondLst>
                                        </p:cTn>
                                        <p:tgtEl>
                                          <p:spTgt spid="64"/>
                                        </p:tgtEl>
                                        <p:attrNameLst>
                                          <p:attrName>style.visibility</p:attrName>
                                        </p:attrNameLst>
                                      </p:cBhvr>
                                      <p:to>
                                        <p:strVal val="visible"/>
                                      </p:to>
                                    </p:set>
                                    <p:animEffect transition="in" filter="fade">
                                      <p:cBhvr>
                                        <p:cTn id="171" dur="200"/>
                                        <p:tgtEl>
                                          <p:spTgt spid="64"/>
                                        </p:tgtEl>
                                      </p:cBhvr>
                                    </p:animEffect>
                                  </p:childTnLst>
                                </p:cTn>
                              </p:par>
                            </p:childTnLst>
                          </p:cTn>
                        </p:par>
                        <p:par>
                          <p:cTn id="172" fill="hold">
                            <p:stCondLst>
                              <p:cond delay="8400"/>
                            </p:stCondLst>
                            <p:childTnLst>
                              <p:par>
                                <p:cTn id="173" presetID="10" presetClass="entr" presetSubtype="0" fill="hold" grpId="0" nodeType="afterEffect">
                                  <p:stCondLst>
                                    <p:cond delay="0"/>
                                  </p:stCondLst>
                                  <p:childTnLst>
                                    <p:set>
                                      <p:cBhvr>
                                        <p:cTn id="174" dur="1" fill="hold">
                                          <p:stCondLst>
                                            <p:cond delay="0"/>
                                          </p:stCondLst>
                                        </p:cTn>
                                        <p:tgtEl>
                                          <p:spTgt spid="67"/>
                                        </p:tgtEl>
                                        <p:attrNameLst>
                                          <p:attrName>style.visibility</p:attrName>
                                        </p:attrNameLst>
                                      </p:cBhvr>
                                      <p:to>
                                        <p:strVal val="visible"/>
                                      </p:to>
                                    </p:set>
                                    <p:animEffect transition="in" filter="fade">
                                      <p:cBhvr>
                                        <p:cTn id="175" dur="200"/>
                                        <p:tgtEl>
                                          <p:spTgt spid="67"/>
                                        </p:tgtEl>
                                      </p:cBhvr>
                                    </p:animEffect>
                                  </p:childTnLst>
                                </p:cTn>
                              </p:par>
                            </p:childTnLst>
                          </p:cTn>
                        </p:par>
                        <p:par>
                          <p:cTn id="176" fill="hold">
                            <p:stCondLst>
                              <p:cond delay="8600"/>
                            </p:stCondLst>
                            <p:childTnLst>
                              <p:par>
                                <p:cTn id="177" presetID="10" presetClass="entr" presetSubtype="0" fill="hold" grpId="0" nodeType="afterEffect">
                                  <p:stCondLst>
                                    <p:cond delay="0"/>
                                  </p:stCondLst>
                                  <p:childTnLst>
                                    <p:set>
                                      <p:cBhvr>
                                        <p:cTn id="178" dur="1" fill="hold">
                                          <p:stCondLst>
                                            <p:cond delay="0"/>
                                          </p:stCondLst>
                                        </p:cTn>
                                        <p:tgtEl>
                                          <p:spTgt spid="68"/>
                                        </p:tgtEl>
                                        <p:attrNameLst>
                                          <p:attrName>style.visibility</p:attrName>
                                        </p:attrNameLst>
                                      </p:cBhvr>
                                      <p:to>
                                        <p:strVal val="visible"/>
                                      </p:to>
                                    </p:set>
                                    <p:animEffect transition="in" filter="fade">
                                      <p:cBhvr>
                                        <p:cTn id="179" dur="200"/>
                                        <p:tgtEl>
                                          <p:spTgt spid="68"/>
                                        </p:tgtEl>
                                      </p:cBhvr>
                                    </p:animEffect>
                                  </p:childTnLst>
                                </p:cTn>
                              </p:par>
                            </p:childTnLst>
                          </p:cTn>
                        </p:par>
                        <p:par>
                          <p:cTn id="180" fill="hold">
                            <p:stCondLst>
                              <p:cond delay="8800"/>
                            </p:stCondLst>
                            <p:childTnLst>
                              <p:par>
                                <p:cTn id="181" presetID="10" presetClass="entr" presetSubtype="0" fill="hold" grpId="0" nodeType="afterEffect">
                                  <p:stCondLst>
                                    <p:cond delay="0"/>
                                  </p:stCondLst>
                                  <p:childTnLst>
                                    <p:set>
                                      <p:cBhvr>
                                        <p:cTn id="182" dur="1" fill="hold">
                                          <p:stCondLst>
                                            <p:cond delay="0"/>
                                          </p:stCondLst>
                                        </p:cTn>
                                        <p:tgtEl>
                                          <p:spTgt spid="69"/>
                                        </p:tgtEl>
                                        <p:attrNameLst>
                                          <p:attrName>style.visibility</p:attrName>
                                        </p:attrNameLst>
                                      </p:cBhvr>
                                      <p:to>
                                        <p:strVal val="visible"/>
                                      </p:to>
                                    </p:set>
                                    <p:animEffect transition="in" filter="fade">
                                      <p:cBhvr>
                                        <p:cTn id="183" dur="200"/>
                                        <p:tgtEl>
                                          <p:spTgt spid="69"/>
                                        </p:tgtEl>
                                      </p:cBhvr>
                                    </p:animEffect>
                                  </p:childTnLst>
                                </p:cTn>
                              </p:par>
                            </p:childTnLst>
                          </p:cTn>
                        </p:par>
                        <p:par>
                          <p:cTn id="184" fill="hold">
                            <p:stCondLst>
                              <p:cond delay="9000"/>
                            </p:stCondLst>
                            <p:childTnLst>
                              <p:par>
                                <p:cTn id="185" presetID="10" presetClass="entr" presetSubtype="0" fill="hold" grpId="0" nodeType="afterEffect">
                                  <p:stCondLst>
                                    <p:cond delay="0"/>
                                  </p:stCondLst>
                                  <p:childTnLst>
                                    <p:set>
                                      <p:cBhvr>
                                        <p:cTn id="186" dur="1" fill="hold">
                                          <p:stCondLst>
                                            <p:cond delay="0"/>
                                          </p:stCondLst>
                                        </p:cTn>
                                        <p:tgtEl>
                                          <p:spTgt spid="61"/>
                                        </p:tgtEl>
                                        <p:attrNameLst>
                                          <p:attrName>style.visibility</p:attrName>
                                        </p:attrNameLst>
                                      </p:cBhvr>
                                      <p:to>
                                        <p:strVal val="visible"/>
                                      </p:to>
                                    </p:set>
                                    <p:animEffect transition="in" filter="fade">
                                      <p:cBhvr>
                                        <p:cTn id="187" dur="200"/>
                                        <p:tgtEl>
                                          <p:spTgt spid="61"/>
                                        </p:tgtEl>
                                      </p:cBhvr>
                                    </p:animEffect>
                                  </p:childTnLst>
                                </p:cTn>
                              </p:par>
                            </p:childTnLst>
                          </p:cTn>
                        </p:par>
                        <p:par>
                          <p:cTn id="188" fill="hold">
                            <p:stCondLst>
                              <p:cond delay="9200"/>
                            </p:stCondLst>
                            <p:childTnLst>
                              <p:par>
                                <p:cTn id="189" presetID="10" presetClass="entr" presetSubtype="0" fill="hold" grpId="0" nodeType="afterEffect">
                                  <p:stCondLst>
                                    <p:cond delay="0"/>
                                  </p:stCondLst>
                                  <p:childTnLst>
                                    <p:set>
                                      <p:cBhvr>
                                        <p:cTn id="190" dur="1" fill="hold">
                                          <p:stCondLst>
                                            <p:cond delay="0"/>
                                          </p:stCondLst>
                                        </p:cTn>
                                        <p:tgtEl>
                                          <p:spTgt spid="60"/>
                                        </p:tgtEl>
                                        <p:attrNameLst>
                                          <p:attrName>style.visibility</p:attrName>
                                        </p:attrNameLst>
                                      </p:cBhvr>
                                      <p:to>
                                        <p:strVal val="visible"/>
                                      </p:to>
                                    </p:set>
                                    <p:animEffect transition="in" filter="fade">
                                      <p:cBhvr>
                                        <p:cTn id="191" dur="2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17" grpId="0" animBg="1"/>
      <p:bldP spid="18" grpId="0" animBg="1"/>
      <p:bldP spid="20" grpId="0" animBg="1"/>
      <p:bldP spid="22" grpId="0" animBg="1"/>
      <p:bldP spid="24" grpId="0" animBg="1"/>
      <p:bldP spid="25" grpId="0" animBg="1"/>
      <p:bldP spid="26" grpId="0" animBg="1"/>
      <p:bldP spid="31" grpId="0" animBg="1"/>
      <p:bldP spid="32" grpId="0" animBg="1"/>
      <p:bldP spid="33" grpId="0" animBg="1"/>
      <p:bldP spid="38" grpId="0" animBg="1"/>
      <p:bldP spid="42" grpId="0" animBg="1"/>
      <p:bldP spid="46" grpId="0" animBg="1"/>
      <p:bldP spid="51" grpId="0" animBg="1"/>
      <p:bldP spid="53" grpId="0" animBg="1"/>
      <p:bldP spid="59" grpId="0" animBg="1"/>
      <p:bldP spid="62" grpId="0" animBg="1"/>
      <p:bldP spid="75" grpId="0" animBg="1"/>
      <p:bldP spid="78" grpId="0" animBg="1"/>
      <p:bldP spid="81" grpId="0" animBg="1"/>
      <p:bldP spid="66" grpId="0" animBg="1"/>
      <p:bldP spid="93" grpId="0" animBg="1"/>
      <p:bldP spid="94" grpId="0" animBg="1"/>
      <p:bldP spid="95" grpId="0" animBg="1"/>
      <p:bldP spid="96" grpId="0" animBg="1"/>
      <p:bldP spid="107" grpId="0" animBg="1"/>
      <p:bldP spid="109" grpId="0" animBg="1"/>
      <p:bldP spid="110" grpId="0" animBg="1"/>
      <p:bldP spid="111" grpId="0" animBg="1"/>
      <p:bldP spid="112" grpId="0" animBg="1"/>
      <p:bldP spid="115" grpId="0" animBg="1"/>
      <p:bldP spid="116" grpId="0" animBg="1"/>
      <p:bldP spid="117" grpId="0" animBg="1"/>
      <p:bldP spid="60" grpId="0" animBg="1"/>
      <p:bldP spid="61" grpId="0" animBg="1"/>
      <p:bldP spid="64" grpId="0" animBg="1"/>
      <p:bldP spid="67" grpId="0" animBg="1"/>
      <p:bldP spid="68" grpId="0" animBg="1"/>
      <p:bldP spid="69" grpId="0" animBg="1"/>
      <p:bldP spid="21" grpId="0" animBg="1"/>
      <p:bldP spid="55" grpId="0" animBg="1"/>
      <p:bldP spid="37" grpId="0" animBg="1"/>
      <p:bldP spid="40"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rt + chart - with titles">
    <p:spTree>
      <p:nvGrpSpPr>
        <p:cNvPr id="1" name=""/>
        <p:cNvGrpSpPr/>
        <p:nvPr/>
      </p:nvGrpSpPr>
      <p:grpSpPr>
        <a:xfrm>
          <a:off x="0" y="0"/>
          <a:ext cx="0" cy="0"/>
          <a:chOff x="0" y="0"/>
          <a:chExt cx="0" cy="0"/>
        </a:xfrm>
      </p:grpSpPr>
      <p:sp>
        <p:nvSpPr>
          <p:cNvPr id="5" name="Round Same Side Corner Rectangle 4"/>
          <p:cNvSpPr/>
          <p:nvPr userDrawn="1"/>
        </p:nvSpPr>
        <p:spPr>
          <a:xfrm>
            <a:off x="720725" y="2527301"/>
            <a:ext cx="3598861" cy="3933823"/>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15 July, 2024</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104" name="Round Same Side Corner Rectangle 103"/>
          <p:cNvSpPr/>
          <p:nvPr userDrawn="1"/>
        </p:nvSpPr>
        <p:spPr>
          <a:xfrm>
            <a:off x="4819650" y="2527301"/>
            <a:ext cx="3605213" cy="3932936"/>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4" name="Text Placeholder 3"/>
          <p:cNvSpPr>
            <a:spLocks noGrp="1"/>
          </p:cNvSpPr>
          <p:nvPr>
            <p:ph type="body" sz="quarter" idx="20" hasCustomPrompt="1"/>
          </p:nvPr>
        </p:nvSpPr>
        <p:spPr>
          <a:xfrm>
            <a:off x="708025" y="1803401"/>
            <a:ext cx="7716838" cy="723900"/>
          </a:xfrm>
        </p:spPr>
        <p:txBody>
          <a:bodyPr/>
          <a:lstStyle>
            <a:lvl1pPr>
              <a:defRPr/>
            </a:lvl1pPr>
          </a:lstStyle>
          <a:p>
            <a:pPr lvl="0"/>
            <a:r>
              <a:rPr lang="en-US" dirty="0"/>
              <a:t>Short intro text</a:t>
            </a:r>
          </a:p>
        </p:txBody>
      </p:sp>
      <p:sp>
        <p:nvSpPr>
          <p:cNvPr id="7" name="Text Placeholder 6"/>
          <p:cNvSpPr>
            <a:spLocks noGrp="1"/>
          </p:cNvSpPr>
          <p:nvPr>
            <p:ph type="body" sz="quarter" idx="21" hasCustomPrompt="1"/>
          </p:nvPr>
        </p:nvSpPr>
        <p:spPr>
          <a:xfrm>
            <a:off x="850900" y="2641600"/>
            <a:ext cx="3111500" cy="2444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18" name="Text Placeholder 6"/>
          <p:cNvSpPr>
            <a:spLocks noGrp="1"/>
          </p:cNvSpPr>
          <p:nvPr>
            <p:ph type="body" sz="quarter" idx="22" hasCustomPrompt="1"/>
          </p:nvPr>
        </p:nvSpPr>
        <p:spPr>
          <a:xfrm>
            <a:off x="5073649" y="2616200"/>
            <a:ext cx="3111500" cy="2698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9" name="Content Placeholder 8"/>
          <p:cNvSpPr>
            <a:spLocks noGrp="1"/>
          </p:cNvSpPr>
          <p:nvPr>
            <p:ph sz="quarter" idx="23"/>
          </p:nvPr>
        </p:nvSpPr>
        <p:spPr>
          <a:xfrm>
            <a:off x="720725" y="2886075"/>
            <a:ext cx="3603625" cy="3575050"/>
          </a:xfrm>
        </p:spPr>
        <p:txBody>
          <a:bodyPr/>
          <a:lstStyle>
            <a:lvl1pPr>
              <a:defRPr sz="1600"/>
            </a:lvl1pPr>
          </a:lstStyle>
          <a:p>
            <a:pPr lvl="0"/>
            <a:r>
              <a:rPr lang="en-US" dirty="0"/>
              <a:t>Click to edit Master text styles</a:t>
            </a:r>
          </a:p>
        </p:txBody>
      </p:sp>
      <p:sp>
        <p:nvSpPr>
          <p:cNvPr id="21" name="Content Placeholder 8"/>
          <p:cNvSpPr>
            <a:spLocks noGrp="1"/>
          </p:cNvSpPr>
          <p:nvPr>
            <p:ph sz="quarter" idx="24"/>
          </p:nvPr>
        </p:nvSpPr>
        <p:spPr>
          <a:xfrm>
            <a:off x="4822825" y="2885187"/>
            <a:ext cx="3603625" cy="3575050"/>
          </a:xfrm>
        </p:spPr>
        <p:txBody>
          <a:bodyPr/>
          <a:lstStyle>
            <a:lvl1pPr>
              <a:defRPr sz="1600"/>
            </a:lvl1pPr>
          </a:lstStyle>
          <a:p>
            <a:pPr lvl="0"/>
            <a:r>
              <a:rPr lang="en-US" dirty="0"/>
              <a:t>Click to edit Master text styles</a:t>
            </a:r>
          </a:p>
        </p:txBody>
      </p:sp>
    </p:spTree>
    <p:extLst>
      <p:ext uri="{BB962C8B-B14F-4D97-AF65-F5344CB8AC3E}">
        <p14:creationId xmlns:p14="http://schemas.microsoft.com/office/powerpoint/2010/main" val="2627946920"/>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chartAndTx">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19125" y="290513"/>
            <a:ext cx="6391275" cy="635000"/>
          </a:xfrm>
        </p:spPr>
        <p:txBody>
          <a:bodyPr/>
          <a:lstStyle/>
          <a:p>
            <a:r>
              <a:rPr lang="en-US"/>
              <a:t>Click to edit Master title style</a:t>
            </a:r>
            <a:endParaRPr lang="en-GB"/>
          </a:p>
        </p:txBody>
      </p:sp>
      <p:sp>
        <p:nvSpPr>
          <p:cNvPr id="3" name="Chart Placeholder 2"/>
          <p:cNvSpPr>
            <a:spLocks noGrp="1"/>
          </p:cNvSpPr>
          <p:nvPr>
            <p:ph type="chart" sz="half" idx="1"/>
          </p:nvPr>
        </p:nvSpPr>
        <p:spPr>
          <a:xfrm>
            <a:off x="966788" y="1546225"/>
            <a:ext cx="3656012" cy="5092700"/>
          </a:xfrm>
        </p:spPr>
        <p:txBody>
          <a:bodyPr/>
          <a:lstStyle/>
          <a:p>
            <a:pPr lvl="0"/>
            <a:endParaRPr lang="en-GB" noProof="0"/>
          </a:p>
        </p:txBody>
      </p:sp>
      <p:sp>
        <p:nvSpPr>
          <p:cNvPr id="4" name="Text Placeholder 3"/>
          <p:cNvSpPr>
            <a:spLocks noGrp="1"/>
          </p:cNvSpPr>
          <p:nvPr>
            <p:ph type="body" sz="half" idx="2"/>
          </p:nvPr>
        </p:nvSpPr>
        <p:spPr>
          <a:xfrm>
            <a:off x="4775200" y="1546225"/>
            <a:ext cx="3657600" cy="5092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8AAB895D-EE4F-4776-AE15-5FBFA44D93AF}" type="datetime1">
              <a:rPr lang="en-GB">
                <a:solidFill>
                  <a:srgbClr val="00539B"/>
                </a:solidFill>
              </a:rPr>
              <a:pPr>
                <a:defRPr/>
              </a:pPr>
              <a:t>15/07/2024</a:t>
            </a:fld>
            <a:endParaRPr lang="en-GB">
              <a:solidFill>
                <a:srgbClr val="00539B"/>
              </a:solidFill>
            </a:endParaRPr>
          </a:p>
        </p:txBody>
      </p:sp>
    </p:spTree>
    <p:extLst>
      <p:ext uri="{BB962C8B-B14F-4D97-AF65-F5344CB8AC3E}">
        <p14:creationId xmlns:p14="http://schemas.microsoft.com/office/powerpoint/2010/main" val="258240601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userDrawn="1">
  <p:cSld name="32_text + chart - standard">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6"/>
          </p:nvPr>
        </p:nvSpPr>
        <p:spPr>
          <a:xfrm>
            <a:off x="719138" y="2168525"/>
            <a:ext cx="3605212" cy="4318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1607945850"/>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8" name="Text Placeholder 7" descr="First level - paragraph text&#10;Second level - bullet 1&#10;Third level - bullet 2&#10;&#10;No more than 100 words per slide" title="Main body text"/>
          <p:cNvSpPr>
            <a:spLocks noGrp="1"/>
          </p:cNvSpPr>
          <p:nvPr>
            <p:ph type="body" sz="quarter" idx="13"/>
          </p:nvPr>
        </p:nvSpPr>
        <p:spPr>
          <a:xfrm>
            <a:off x="720725" y="1080000"/>
            <a:ext cx="7560000" cy="4860000"/>
          </a:xfrm>
        </p:spPr>
        <p:txBody>
          <a:bodyPr/>
          <a:lstStyle>
            <a:lvl1pPr>
              <a:spcBef>
                <a:spcPts val="1200"/>
              </a:spcBef>
              <a:defRPr/>
            </a:lvl1pPr>
            <a:lvl2pPr marL="360000" indent="-360000">
              <a:spcBef>
                <a:spcPts val="300"/>
              </a:spcBef>
              <a:spcAft>
                <a:spcPts val="300"/>
              </a:spcAft>
              <a:defRPr/>
            </a:lvl2pPr>
            <a:lvl3pPr marL="720000" indent="-360000">
              <a:spcBef>
                <a:spcPts val="300"/>
              </a:spcBef>
              <a:spcAft>
                <a:spcPts val="300"/>
              </a:spcAft>
              <a:defRPr/>
            </a:lvl3pPr>
            <a:lvl4pPr>
              <a:defRPr sz="1800"/>
            </a:lvl4pPr>
            <a:lvl5pPr>
              <a:defRPr sz="1800"/>
            </a:lvl5pPr>
          </a:lstStyle>
          <a:p>
            <a:pPr lvl="0"/>
            <a:r>
              <a:rPr lang="en-US"/>
              <a:t>Click to edit Master text styles</a:t>
            </a:r>
          </a:p>
          <a:p>
            <a:pPr lvl="1"/>
            <a:r>
              <a:rPr lang="en-US"/>
              <a:t>Second level</a:t>
            </a:r>
          </a:p>
          <a:p>
            <a:pPr lvl="2"/>
            <a:r>
              <a:rPr lang="en-US"/>
              <a:t>Third level</a:t>
            </a:r>
          </a:p>
        </p:txBody>
      </p:sp>
      <p:sp>
        <p:nvSpPr>
          <p:cNvPr id="4" name="Date Placeholder 3"/>
          <p:cNvSpPr>
            <a:spLocks noGrp="1"/>
          </p:cNvSpPr>
          <p:nvPr>
            <p:ph type="dt" sz="half" idx="14"/>
          </p:nvPr>
        </p:nvSpPr>
        <p:spPr/>
        <p:txBody>
          <a:bodyPr/>
          <a:lstStyle>
            <a:lvl1pPr>
              <a:defRPr/>
            </a:lvl1pPr>
          </a:lstStyle>
          <a:p>
            <a:pPr>
              <a:defRPr/>
            </a:pPr>
            <a:fld id="{FC3A3BDE-4F10-43B2-A739-9E2A5C834DA2}" type="datetime3">
              <a:rPr lang="en-GB">
                <a:solidFill>
                  <a:srgbClr val="00539B"/>
                </a:solidFill>
              </a:rPr>
              <a:pPr>
                <a:defRPr/>
              </a:pPr>
              <a:t>15 July, 2024</a:t>
            </a:fld>
            <a:endParaRPr lang="en-GB" dirty="0">
              <a:solidFill>
                <a:srgbClr val="00539B"/>
              </a:solidFill>
            </a:endParaRPr>
          </a:p>
        </p:txBody>
      </p:sp>
      <p:sp>
        <p:nvSpPr>
          <p:cNvPr id="5" name="Footer Placeholder 4"/>
          <p:cNvSpPr>
            <a:spLocks noGrp="1"/>
          </p:cNvSpPr>
          <p:nvPr>
            <p:ph type="ftr" sz="quarter" idx="15"/>
            <p:custDataLst>
              <p:tags r:id="rId1"/>
            </p:custDataLst>
          </p:nvPr>
        </p:nvSpPr>
        <p:spPr>
          <a:xfrm>
            <a:off x="0" y="6470650"/>
            <a:ext cx="9144000" cy="365125"/>
          </a:xfrm>
          <a:prstGeom prst="rect">
            <a:avLst/>
          </a:prstGeom>
        </p:spPr>
        <p:txBody>
          <a:bodyPr/>
          <a:lstStyle>
            <a:lvl1pPr algn="ctr">
              <a:defRPr lang="en-GB" sz="900" b="1" i="0" u="none">
                <a:solidFill>
                  <a:srgbClr val="FF8000"/>
                </a:solidFill>
                <a:latin typeface="Arial"/>
              </a:defRPr>
            </a:lvl1pPr>
          </a:lstStyle>
          <a:p>
            <a:pPr>
              <a:defRPr/>
            </a:pPr>
            <a:r>
              <a:t>RESTRICTED</a:t>
            </a:r>
            <a:r>
              <a:rPr>
                <a:solidFill>
                  <a:srgbClr val="000000"/>
                </a:solidFill>
              </a:rPr>
              <a:t> </a:t>
            </a:r>
          </a:p>
        </p:txBody>
      </p:sp>
      <p:sp>
        <p:nvSpPr>
          <p:cNvPr id="6" name="Slide Number Placeholder 5"/>
          <p:cNvSpPr>
            <a:spLocks noGrp="1"/>
          </p:cNvSpPr>
          <p:nvPr>
            <p:ph type="sldNum" sz="quarter" idx="16"/>
          </p:nvPr>
        </p:nvSpPr>
        <p:spPr>
          <a:xfrm>
            <a:off x="6553200" y="6470650"/>
            <a:ext cx="2133600" cy="365125"/>
          </a:xfrm>
          <a:prstGeom prst="rect">
            <a:avLst/>
          </a:prstGeom>
        </p:spPr>
        <p:txBody>
          <a:bodyPr/>
          <a:lstStyle>
            <a:lvl1pPr>
              <a:defRPr/>
            </a:lvl1pPr>
          </a:lstStyle>
          <a:p>
            <a:pPr>
              <a:defRPr/>
            </a:pPr>
            <a:fld id="{B587CC83-0054-42DA-9A81-804D1CEE4C1D}" type="slidenum">
              <a:rPr lang="en-GB">
                <a:solidFill>
                  <a:srgbClr val="00539B"/>
                </a:solidFill>
              </a:rPr>
              <a:pPr>
                <a:defRPr/>
              </a:pPr>
              <a:t>‹N°›</a:t>
            </a:fld>
            <a:endParaRPr lang="en-GB" dirty="0">
              <a:solidFill>
                <a:srgbClr val="00539B"/>
              </a:solidFill>
            </a:endParaRPr>
          </a:p>
        </p:txBody>
      </p:sp>
    </p:spTree>
    <p:extLst>
      <p:ext uri="{BB962C8B-B14F-4D97-AF65-F5344CB8AC3E}">
        <p14:creationId xmlns:p14="http://schemas.microsoft.com/office/powerpoint/2010/main" val="244600099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Smart graphic">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SmartArt Placeholder 6" descr="SmartArt can be a very easy way to create decent looking graphics. Use the templates as they will quickly restyle your text and apply the correct colours. &#10;Try several options to see which one fits your content best.&#10;Just don't over do it." title="SmartArt"/>
          <p:cNvSpPr>
            <a:spLocks noGrp="1"/>
          </p:cNvSpPr>
          <p:nvPr>
            <p:ph type="dgm" sz="quarter" idx="13"/>
          </p:nvPr>
        </p:nvSpPr>
        <p:spPr>
          <a:xfrm>
            <a:off x="719136" y="2168526"/>
            <a:ext cx="7560432" cy="3951474"/>
          </a:xfrm>
          <a:prstGeom prst="rect">
            <a:avLst/>
          </a:prstGeom>
        </p:spPr>
        <p:txBody>
          <a:bodyPr/>
          <a:lstStyle/>
          <a:p>
            <a:pPr lvl="0"/>
            <a:r>
              <a:rPr lang="en-US" noProof="0" dirty="0"/>
              <a:t>Click icon to add SmartArt graphic</a:t>
            </a:r>
            <a:endParaRPr lang="en-GB" noProof="0"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r>
              <a:rPr lang="en-GB">
                <a:solidFill>
                  <a:srgbClr val="00539B"/>
                </a:solidFill>
              </a:rPr>
              <a:t>31 August, 2015</a:t>
            </a:r>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090603119"/>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userDrawn="1">
  <p:cSld name="Title - standard non-animated">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gradFill flip="none" rotWithShape="1">
            <a:gsLst>
              <a:gs pos="0">
                <a:schemeClr val="accent2">
                  <a:lumMod val="50000"/>
                </a:schemeClr>
              </a:gs>
              <a:gs pos="22000">
                <a:schemeClr val="accent2"/>
              </a:gs>
              <a:gs pos="69000">
                <a:schemeClr val="tx2"/>
              </a:gs>
            </a:gsLst>
            <a:path path="circle">
              <a:fillToRect l="100000" t="100000"/>
            </a:path>
            <a:tileRect r="-100000" b="-100000"/>
          </a:gra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4407789"/>
            <a:ext cx="9144000" cy="2176272"/>
          </a:xfrm>
          <a:prstGeom prst="rect">
            <a:avLst/>
          </a:prstGeom>
        </p:spPr>
      </p:pic>
      <p:sp>
        <p:nvSpPr>
          <p:cNvPr id="70" name="Title 1"/>
          <p:cNvSpPr>
            <a:spLocks noGrp="1"/>
          </p:cNvSpPr>
          <p:nvPr>
            <p:ph type="title" hasCustomPrompt="1"/>
          </p:nvPr>
        </p:nvSpPr>
        <p:spPr>
          <a:xfrm>
            <a:off x="719134" y="4893126"/>
            <a:ext cx="6291266" cy="727534"/>
          </a:xfrm>
        </p:spPr>
        <p:txBody>
          <a:bodyPr anchor="b">
            <a:normAutofit/>
          </a:bodyPr>
          <a:lstStyle>
            <a:lvl1pPr>
              <a:defRPr sz="3200" baseline="0"/>
            </a:lvl1pPr>
          </a:lstStyle>
          <a:p>
            <a:r>
              <a:rPr lang="en-US" dirty="0"/>
              <a:t>Presentation title</a:t>
            </a:r>
          </a:p>
        </p:txBody>
      </p:sp>
      <p:sp>
        <p:nvSpPr>
          <p:cNvPr id="5" name="Text Placeholder 4"/>
          <p:cNvSpPr>
            <a:spLocks noGrp="1"/>
          </p:cNvSpPr>
          <p:nvPr>
            <p:ph type="body" sz="quarter" idx="10" hasCustomPrompt="1"/>
          </p:nvPr>
        </p:nvSpPr>
        <p:spPr>
          <a:xfrm>
            <a:off x="719138" y="573178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2465732860"/>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4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Simple layouts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3208981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5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dirty="0"/>
              <a:t>Click to edit Master title style</a:t>
            </a:r>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15 July, 2024</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a:lvl1pPr>
          </a:lstStyle>
          <a:p>
            <a:r>
              <a:rPr lang="en-GB">
                <a:solidFill>
                  <a:srgbClr val="0000FF"/>
                </a:solidFill>
              </a:rPr>
              <a:t>OFFICIAL USE</a:t>
            </a:r>
            <a:r>
              <a:rPr lang="en-GB">
                <a:solidFill>
                  <a:srgbClr val="000000"/>
                </a:solidFill>
              </a:rPr>
              <a:t> </a:t>
            </a:r>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0"/>
          </p:nvPr>
        </p:nvSpPr>
        <p:spPr>
          <a:xfrm>
            <a:off x="719138" y="1803400"/>
            <a:ext cx="7705725" cy="4321175"/>
          </a:xfrm>
        </p:spPr>
        <p:txBody>
          <a:bodyPr/>
          <a:lstStyle>
            <a:lvl1pPr>
              <a:defRPr sz="1600"/>
            </a:lvl1pPr>
            <a:lvl2pPr>
              <a:defRPr sz="1600"/>
            </a:lvl2pPr>
            <a:lvl3pPr>
              <a:defRPr sz="1600"/>
            </a:lvl3pPr>
            <a:lvl4pPr>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719491328"/>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6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15 July, 2024</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0"/>
          </p:nvPr>
        </p:nvSpPr>
        <p:spPr>
          <a:xfrm>
            <a:off x="720725" y="1446213"/>
            <a:ext cx="7704138" cy="35718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1"/>
          </p:nvPr>
        </p:nvSpPr>
        <p:spPr>
          <a:xfrm>
            <a:off x="720725" y="2168525"/>
            <a:ext cx="7704138" cy="39560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527791018"/>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a:lvl1pPr>
          </a:lstStyle>
          <a:p>
            <a:r>
              <a:rPr lang="en-GB">
                <a:solidFill>
                  <a:srgbClr val="0000FF"/>
                </a:solidFill>
              </a:rPr>
              <a:t>OFFICIAL USE</a:t>
            </a:r>
            <a:r>
              <a:rPr lang="en-GB">
                <a:solidFill>
                  <a:srgbClr val="000000"/>
                </a:solidFill>
              </a:rPr>
              <a:t> </a:t>
            </a:r>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5" name="Text Placeholder 4"/>
          <p:cNvSpPr>
            <a:spLocks noGrp="1"/>
          </p:cNvSpPr>
          <p:nvPr>
            <p:ph type="body" sz="quarter" idx="11"/>
          </p:nvPr>
        </p:nvSpPr>
        <p:spPr>
          <a:xfrm>
            <a:off x="719138" y="1446213"/>
            <a:ext cx="3605212" cy="50339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Text Placeholder 6"/>
          <p:cNvSpPr>
            <a:spLocks noGrp="1"/>
          </p:cNvSpPr>
          <p:nvPr>
            <p:ph type="body" sz="quarter" idx="12"/>
          </p:nvPr>
        </p:nvSpPr>
        <p:spPr>
          <a:xfrm>
            <a:off x="4819650" y="1446213"/>
            <a:ext cx="3605213" cy="50339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94502738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4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 charts, images, tables, smart art or video</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866284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2160587"/>
            <a:ext cx="8407400" cy="4300537"/>
          </a:xfrm>
          <a:prstGeom prst="round2SameRect">
            <a:avLst>
              <a:gd name="adj1" fmla="val 2789"/>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15 July, 2024</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5" name="Content Placeholder 4"/>
          <p:cNvSpPr>
            <a:spLocks noGrp="1"/>
          </p:cNvSpPr>
          <p:nvPr>
            <p:ph sz="quarter" idx="10" hasCustomPrompt="1"/>
          </p:nvPr>
        </p:nvSpPr>
        <p:spPr>
          <a:xfrm>
            <a:off x="376238" y="2168525"/>
            <a:ext cx="8407400" cy="4292600"/>
          </a:xfrm>
        </p:spPr>
        <p:txBody>
          <a:bodyPr/>
          <a:lstStyle>
            <a:lvl1pPr>
              <a:defRPr/>
            </a:lvl1pPr>
          </a:lstStyle>
          <a:p>
            <a:pPr lvl="0"/>
            <a:r>
              <a:rPr lang="en-US" dirty="0"/>
              <a:t>Click icon to add object</a:t>
            </a:r>
          </a:p>
        </p:txBody>
      </p:sp>
    </p:spTree>
    <p:extLst>
      <p:ext uri="{BB962C8B-B14F-4D97-AF65-F5344CB8AC3E}">
        <p14:creationId xmlns:p14="http://schemas.microsoft.com/office/powerpoint/2010/main" val="310076243"/>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text + chart - standard">
    <p:spTree>
      <p:nvGrpSpPr>
        <p:cNvPr id="1" name=""/>
        <p:cNvGrpSpPr/>
        <p:nvPr/>
      </p:nvGrpSpPr>
      <p:grpSpPr>
        <a:xfrm>
          <a:off x="0" y="0"/>
          <a:ext cx="0" cy="0"/>
          <a:chOff x="0" y="0"/>
          <a:chExt cx="0" cy="0"/>
        </a:xfrm>
      </p:grpSpPr>
      <p:sp>
        <p:nvSpPr>
          <p:cNvPr id="5" name="Round Same Side Corner Rectangle 4"/>
          <p:cNvSpPr/>
          <p:nvPr userDrawn="1"/>
        </p:nvSpPr>
        <p:spPr>
          <a:xfrm>
            <a:off x="4819650" y="2160587"/>
            <a:ext cx="3579813"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6"/>
          </p:nvPr>
        </p:nvSpPr>
        <p:spPr>
          <a:xfrm>
            <a:off x="719138" y="2168525"/>
            <a:ext cx="3605212" cy="4318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Content Placeholder 8"/>
          <p:cNvSpPr>
            <a:spLocks noGrp="1"/>
          </p:cNvSpPr>
          <p:nvPr>
            <p:ph sz="quarter" idx="17" hasCustomPrompt="1"/>
          </p:nvPr>
        </p:nvSpPr>
        <p:spPr>
          <a:xfrm>
            <a:off x="4819650" y="2160588"/>
            <a:ext cx="3579813" cy="4300537"/>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3390846124"/>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1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 name="Round Same Side Corner Rectangle 9"/>
          <p:cNvSpPr/>
          <p:nvPr userDrawn="1"/>
        </p:nvSpPr>
        <p:spPr>
          <a:xfrm>
            <a:off x="4819649" y="2160587"/>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4" name="Text Placeholder 3"/>
          <p:cNvSpPr>
            <a:spLocks noGrp="1"/>
          </p:cNvSpPr>
          <p:nvPr>
            <p:ph type="body" sz="quarter" idx="16"/>
          </p:nvPr>
        </p:nvSpPr>
        <p:spPr>
          <a:xfrm>
            <a:off x="720725" y="2160588"/>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7"/>
          </p:nvPr>
        </p:nvSpPr>
        <p:spPr>
          <a:xfrm>
            <a:off x="720725" y="2879725"/>
            <a:ext cx="3603625" cy="36004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4" name="Content Placeholder 8"/>
          <p:cNvSpPr>
            <a:spLocks noGrp="1"/>
          </p:cNvSpPr>
          <p:nvPr>
            <p:ph sz="quarter" idx="18" hasCustomPrompt="1"/>
          </p:nvPr>
        </p:nvSpPr>
        <p:spPr>
          <a:xfrm>
            <a:off x="4819650" y="2160588"/>
            <a:ext cx="3579813" cy="4300537"/>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998170732"/>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2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3" name="Round Same Side Corner Rectangle 12"/>
          <p:cNvSpPr/>
          <p:nvPr userDrawn="1"/>
        </p:nvSpPr>
        <p:spPr>
          <a:xfrm>
            <a:off x="4819649" y="2160587"/>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6" name="Text Placeholder 3"/>
          <p:cNvSpPr>
            <a:spLocks noGrp="1"/>
          </p:cNvSpPr>
          <p:nvPr>
            <p:ph type="body" sz="quarter" idx="16"/>
          </p:nvPr>
        </p:nvSpPr>
        <p:spPr>
          <a:xfrm>
            <a:off x="720725" y="2160588"/>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720725" y="2879725"/>
            <a:ext cx="3603625" cy="36004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2" name="Text Placeholder 3"/>
          <p:cNvSpPr>
            <a:spLocks noGrp="1"/>
          </p:cNvSpPr>
          <p:nvPr>
            <p:ph type="body" sz="quarter" idx="18"/>
          </p:nvPr>
        </p:nvSpPr>
        <p:spPr>
          <a:xfrm>
            <a:off x="4950220" y="2312988"/>
            <a:ext cx="3329348" cy="566737"/>
          </a:xfrm>
        </p:spPr>
        <p:txBody>
          <a:bodyPr/>
          <a:lstStyle>
            <a:lvl1pPr>
              <a:defRPr sz="1800">
                <a:latin typeface="Franklin Gothic Medium" panose="020B0603020102020204" pitchFamily="34" charset="0"/>
              </a:defRPr>
            </a:lvl1pPr>
          </a:lstStyle>
          <a:p>
            <a:pPr lvl="0"/>
            <a:r>
              <a:rPr lang="en-US" dirty="0"/>
              <a:t>Click to edit Master text styles</a:t>
            </a:r>
          </a:p>
        </p:txBody>
      </p:sp>
      <p:sp>
        <p:nvSpPr>
          <p:cNvPr id="23" name="Content Placeholder 8"/>
          <p:cNvSpPr>
            <a:spLocks noGrp="1"/>
          </p:cNvSpPr>
          <p:nvPr>
            <p:ph sz="quarter" idx="19" hasCustomPrompt="1"/>
          </p:nvPr>
        </p:nvSpPr>
        <p:spPr>
          <a:xfrm>
            <a:off x="4819650" y="2879725"/>
            <a:ext cx="3579813" cy="3581400"/>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1031222008"/>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15 July, 2024</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5" name="Round Same Side Corner Rectangle 14"/>
          <p:cNvSpPr/>
          <p:nvPr userDrawn="1"/>
        </p:nvSpPr>
        <p:spPr>
          <a:xfrm>
            <a:off x="719135" y="2145505"/>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7" name="Text Placeholder 5"/>
          <p:cNvSpPr>
            <a:spLocks noGrp="1"/>
          </p:cNvSpPr>
          <p:nvPr>
            <p:ph type="body" sz="quarter" idx="17"/>
          </p:nvPr>
        </p:nvSpPr>
        <p:spPr>
          <a:xfrm>
            <a:off x="4803774" y="2178844"/>
            <a:ext cx="3603625" cy="431958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9" name="Content Placeholder 8"/>
          <p:cNvSpPr>
            <a:spLocks noGrp="1"/>
          </p:cNvSpPr>
          <p:nvPr>
            <p:ph sz="quarter" idx="19" hasCustomPrompt="1"/>
          </p:nvPr>
        </p:nvSpPr>
        <p:spPr>
          <a:xfrm>
            <a:off x="719136" y="2178844"/>
            <a:ext cx="3579813" cy="4267199"/>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415605459"/>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1_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15 July, 2024</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5" name="Round Same Side Corner Rectangle 14"/>
          <p:cNvSpPr/>
          <p:nvPr userDrawn="1"/>
        </p:nvSpPr>
        <p:spPr>
          <a:xfrm>
            <a:off x="719135" y="2145505"/>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6" name="Text Placeholder 3"/>
          <p:cNvSpPr>
            <a:spLocks noGrp="1"/>
          </p:cNvSpPr>
          <p:nvPr>
            <p:ph type="body" sz="quarter" idx="16"/>
          </p:nvPr>
        </p:nvSpPr>
        <p:spPr>
          <a:xfrm>
            <a:off x="4803774" y="2178844"/>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4803774" y="2897981"/>
            <a:ext cx="3603625" cy="36004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9" name="Content Placeholder 8"/>
          <p:cNvSpPr>
            <a:spLocks noGrp="1"/>
          </p:cNvSpPr>
          <p:nvPr>
            <p:ph sz="quarter" idx="19" hasCustomPrompt="1"/>
          </p:nvPr>
        </p:nvSpPr>
        <p:spPr>
          <a:xfrm>
            <a:off x="719136" y="2178844"/>
            <a:ext cx="3579813" cy="4267199"/>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3019517521"/>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4_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15 July, 2024</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5" name="Round Same Side Corner Rectangle 14"/>
          <p:cNvSpPr/>
          <p:nvPr userDrawn="1"/>
        </p:nvSpPr>
        <p:spPr>
          <a:xfrm>
            <a:off x="719135" y="2145505"/>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6" name="Text Placeholder 3"/>
          <p:cNvSpPr>
            <a:spLocks noGrp="1"/>
          </p:cNvSpPr>
          <p:nvPr>
            <p:ph type="body" sz="quarter" idx="16"/>
          </p:nvPr>
        </p:nvSpPr>
        <p:spPr>
          <a:xfrm>
            <a:off x="4803774" y="2178844"/>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4803774" y="2897981"/>
            <a:ext cx="3603625" cy="36004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3"/>
          <p:cNvSpPr>
            <a:spLocks noGrp="1"/>
          </p:cNvSpPr>
          <p:nvPr>
            <p:ph type="body" sz="quarter" idx="18"/>
          </p:nvPr>
        </p:nvSpPr>
        <p:spPr>
          <a:xfrm>
            <a:off x="849706" y="2297906"/>
            <a:ext cx="3329348" cy="566737"/>
          </a:xfrm>
        </p:spPr>
        <p:txBody>
          <a:bodyPr/>
          <a:lstStyle>
            <a:lvl1pPr>
              <a:defRPr sz="1800">
                <a:latin typeface="Franklin Gothic Medium" panose="020B0603020102020204" pitchFamily="34" charset="0"/>
              </a:defRPr>
            </a:lvl1pPr>
          </a:lstStyle>
          <a:p>
            <a:pPr lvl="0"/>
            <a:r>
              <a:rPr lang="en-US" dirty="0"/>
              <a:t>Click to edit Master text styles</a:t>
            </a:r>
          </a:p>
        </p:txBody>
      </p:sp>
      <p:sp>
        <p:nvSpPr>
          <p:cNvPr id="19" name="Content Placeholder 8"/>
          <p:cNvSpPr>
            <a:spLocks noGrp="1"/>
          </p:cNvSpPr>
          <p:nvPr>
            <p:ph sz="quarter" idx="19" hasCustomPrompt="1"/>
          </p:nvPr>
        </p:nvSpPr>
        <p:spPr>
          <a:xfrm>
            <a:off x="719136" y="2864643"/>
            <a:ext cx="3579813" cy="3581400"/>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3493842216"/>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ext + large chart">
    <p:spTree>
      <p:nvGrpSpPr>
        <p:cNvPr id="1" name=""/>
        <p:cNvGrpSpPr/>
        <p:nvPr/>
      </p:nvGrpSpPr>
      <p:grpSpPr>
        <a:xfrm>
          <a:off x="0" y="0"/>
          <a:ext cx="0" cy="0"/>
          <a:chOff x="0" y="0"/>
          <a:chExt cx="0" cy="0"/>
        </a:xfrm>
      </p:grpSpPr>
      <p:sp>
        <p:nvSpPr>
          <p:cNvPr id="5" name="Round Same Side Corner Rectangle 4"/>
          <p:cNvSpPr/>
          <p:nvPr userDrawn="1"/>
        </p:nvSpPr>
        <p:spPr>
          <a:xfrm>
            <a:off x="3609976" y="2160587"/>
            <a:ext cx="4789488"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a:lvl1pPr>
          </a:lstStyle>
          <a:p>
            <a:r>
              <a:rPr lang="en-GB">
                <a:solidFill>
                  <a:srgbClr val="0000FF"/>
                </a:solidFill>
              </a:rPr>
              <a:t>OFFICIAL USE</a:t>
            </a:r>
            <a:r>
              <a:rPr lang="en-GB">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6"/>
          </p:nvPr>
        </p:nvSpPr>
        <p:spPr>
          <a:xfrm>
            <a:off x="719138" y="2168525"/>
            <a:ext cx="2519361" cy="4318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Content Placeholder 8"/>
          <p:cNvSpPr>
            <a:spLocks noGrp="1"/>
          </p:cNvSpPr>
          <p:nvPr>
            <p:ph sz="quarter" idx="17" hasCustomPrompt="1"/>
          </p:nvPr>
        </p:nvSpPr>
        <p:spPr>
          <a:xfrm>
            <a:off x="3609976" y="2160588"/>
            <a:ext cx="4789488" cy="4300537"/>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458281798"/>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large chart + text">
    <p:spTree>
      <p:nvGrpSpPr>
        <p:cNvPr id="1" name=""/>
        <p:cNvGrpSpPr/>
        <p:nvPr/>
      </p:nvGrpSpPr>
      <p:grpSpPr>
        <a:xfrm>
          <a:off x="0" y="0"/>
          <a:ext cx="0" cy="0"/>
          <a:chOff x="0" y="0"/>
          <a:chExt cx="0" cy="0"/>
        </a:xfrm>
      </p:grpSpPr>
      <p:sp>
        <p:nvSpPr>
          <p:cNvPr id="5" name="Round Same Side Corner Rectangle 4"/>
          <p:cNvSpPr/>
          <p:nvPr userDrawn="1"/>
        </p:nvSpPr>
        <p:spPr>
          <a:xfrm>
            <a:off x="387350" y="2170906"/>
            <a:ext cx="4789488"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6"/>
          </p:nvPr>
        </p:nvSpPr>
        <p:spPr>
          <a:xfrm>
            <a:off x="5535614" y="2162175"/>
            <a:ext cx="2884486" cy="4318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Content Placeholder 8"/>
          <p:cNvSpPr>
            <a:spLocks noGrp="1"/>
          </p:cNvSpPr>
          <p:nvPr>
            <p:ph sz="quarter" idx="17" hasCustomPrompt="1"/>
          </p:nvPr>
        </p:nvSpPr>
        <p:spPr>
          <a:xfrm>
            <a:off x="376238" y="2157412"/>
            <a:ext cx="4789488" cy="4300537"/>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2038540524"/>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Chart + chart">
    <p:spTree>
      <p:nvGrpSpPr>
        <p:cNvPr id="1" name=""/>
        <p:cNvGrpSpPr/>
        <p:nvPr/>
      </p:nvGrpSpPr>
      <p:grpSpPr>
        <a:xfrm>
          <a:off x="0" y="0"/>
          <a:ext cx="0" cy="0"/>
          <a:chOff x="0" y="0"/>
          <a:chExt cx="0" cy="0"/>
        </a:xfrm>
      </p:grpSpPr>
      <p:sp>
        <p:nvSpPr>
          <p:cNvPr id="5" name="Round Same Side Corner Rectangle 4"/>
          <p:cNvSpPr/>
          <p:nvPr userDrawn="1"/>
        </p:nvSpPr>
        <p:spPr>
          <a:xfrm>
            <a:off x="720724" y="2168525"/>
            <a:ext cx="3598861" cy="4292599"/>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15 July, 2024</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4" name="Round Same Side Corner Rectangle 103"/>
          <p:cNvSpPr/>
          <p:nvPr userDrawn="1"/>
        </p:nvSpPr>
        <p:spPr>
          <a:xfrm>
            <a:off x="4819650" y="2159700"/>
            <a:ext cx="3605213" cy="4300537"/>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4" name="Content Placeholder 3"/>
          <p:cNvSpPr>
            <a:spLocks noGrp="1"/>
          </p:cNvSpPr>
          <p:nvPr>
            <p:ph sz="quarter" idx="10" hasCustomPrompt="1"/>
          </p:nvPr>
        </p:nvSpPr>
        <p:spPr>
          <a:xfrm>
            <a:off x="719138" y="2159000"/>
            <a:ext cx="3600450" cy="4327525"/>
          </a:xfrm>
        </p:spPr>
        <p:txBody>
          <a:bodyPr/>
          <a:lstStyle>
            <a:lvl1pPr>
              <a:defRPr baseline="0"/>
            </a:lvl1pPr>
          </a:lstStyle>
          <a:p>
            <a:pPr lvl="0"/>
            <a:r>
              <a:rPr lang="en-US" dirty="0"/>
              <a:t>Click icon to insert object</a:t>
            </a:r>
          </a:p>
        </p:txBody>
      </p:sp>
      <p:sp>
        <p:nvSpPr>
          <p:cNvPr id="13" name="Content Placeholder 3"/>
          <p:cNvSpPr>
            <a:spLocks noGrp="1"/>
          </p:cNvSpPr>
          <p:nvPr>
            <p:ph sz="quarter" idx="11" hasCustomPrompt="1"/>
          </p:nvPr>
        </p:nvSpPr>
        <p:spPr>
          <a:xfrm>
            <a:off x="4819650" y="2159000"/>
            <a:ext cx="3600450" cy="4327525"/>
          </a:xfrm>
        </p:spPr>
        <p:txBody>
          <a:bodyPr/>
          <a:lstStyle>
            <a:lvl1pPr>
              <a:defRPr baseline="0"/>
            </a:lvl1pPr>
          </a:lstStyle>
          <a:p>
            <a:pPr lvl="0"/>
            <a:r>
              <a:rPr lang="en-US" dirty="0"/>
              <a:t>Click icon to insert object</a:t>
            </a:r>
          </a:p>
        </p:txBody>
      </p:sp>
    </p:spTree>
    <p:extLst>
      <p:ext uri="{BB962C8B-B14F-4D97-AF65-F5344CB8AC3E}">
        <p14:creationId xmlns:p14="http://schemas.microsoft.com/office/powerpoint/2010/main" val="844207526"/>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Chart + chart - with titles">
    <p:spTree>
      <p:nvGrpSpPr>
        <p:cNvPr id="1" name=""/>
        <p:cNvGrpSpPr/>
        <p:nvPr/>
      </p:nvGrpSpPr>
      <p:grpSpPr>
        <a:xfrm>
          <a:off x="0" y="0"/>
          <a:ext cx="0" cy="0"/>
          <a:chOff x="0" y="0"/>
          <a:chExt cx="0" cy="0"/>
        </a:xfrm>
      </p:grpSpPr>
      <p:sp>
        <p:nvSpPr>
          <p:cNvPr id="5" name="Round Same Side Corner Rectangle 4"/>
          <p:cNvSpPr/>
          <p:nvPr userDrawn="1"/>
        </p:nvSpPr>
        <p:spPr>
          <a:xfrm>
            <a:off x="720725" y="2527301"/>
            <a:ext cx="3598861" cy="3933823"/>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15 July, 2024</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4" name="Round Same Side Corner Rectangle 103"/>
          <p:cNvSpPr/>
          <p:nvPr userDrawn="1"/>
        </p:nvSpPr>
        <p:spPr>
          <a:xfrm>
            <a:off x="4819650" y="2527301"/>
            <a:ext cx="3605213" cy="3932936"/>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4" name="Text Placeholder 3"/>
          <p:cNvSpPr>
            <a:spLocks noGrp="1"/>
          </p:cNvSpPr>
          <p:nvPr>
            <p:ph type="body" sz="quarter" idx="20" hasCustomPrompt="1"/>
          </p:nvPr>
        </p:nvSpPr>
        <p:spPr>
          <a:xfrm>
            <a:off x="708025" y="1803401"/>
            <a:ext cx="7716838" cy="723900"/>
          </a:xfrm>
        </p:spPr>
        <p:txBody>
          <a:bodyPr/>
          <a:lstStyle>
            <a:lvl1pPr>
              <a:defRPr/>
            </a:lvl1pPr>
          </a:lstStyle>
          <a:p>
            <a:pPr lvl="0"/>
            <a:r>
              <a:rPr lang="en-US" dirty="0"/>
              <a:t>Short intro text</a:t>
            </a:r>
          </a:p>
        </p:txBody>
      </p:sp>
      <p:sp>
        <p:nvSpPr>
          <p:cNvPr id="7" name="Text Placeholder 6"/>
          <p:cNvSpPr>
            <a:spLocks noGrp="1"/>
          </p:cNvSpPr>
          <p:nvPr>
            <p:ph type="body" sz="quarter" idx="21" hasCustomPrompt="1"/>
          </p:nvPr>
        </p:nvSpPr>
        <p:spPr>
          <a:xfrm>
            <a:off x="850900" y="2641600"/>
            <a:ext cx="3111500" cy="2444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18" name="Text Placeholder 6"/>
          <p:cNvSpPr>
            <a:spLocks noGrp="1"/>
          </p:cNvSpPr>
          <p:nvPr>
            <p:ph type="body" sz="quarter" idx="22" hasCustomPrompt="1"/>
          </p:nvPr>
        </p:nvSpPr>
        <p:spPr>
          <a:xfrm>
            <a:off x="5073649" y="2616200"/>
            <a:ext cx="3111500" cy="2698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9" name="Content Placeholder 8"/>
          <p:cNvSpPr>
            <a:spLocks noGrp="1"/>
          </p:cNvSpPr>
          <p:nvPr>
            <p:ph sz="quarter" idx="23"/>
          </p:nvPr>
        </p:nvSpPr>
        <p:spPr>
          <a:xfrm>
            <a:off x="720725" y="2886075"/>
            <a:ext cx="3603625" cy="3575050"/>
          </a:xfrm>
        </p:spPr>
        <p:txBody>
          <a:bodyPr/>
          <a:lstStyle>
            <a:lvl1pPr>
              <a:defRPr sz="1600"/>
            </a:lvl1pPr>
          </a:lstStyle>
          <a:p>
            <a:pPr lvl="0"/>
            <a:r>
              <a:rPr lang="en-US" dirty="0"/>
              <a:t>Click to edit Master text styles</a:t>
            </a:r>
          </a:p>
        </p:txBody>
      </p:sp>
      <p:sp>
        <p:nvSpPr>
          <p:cNvPr id="21" name="Content Placeholder 8"/>
          <p:cNvSpPr>
            <a:spLocks noGrp="1"/>
          </p:cNvSpPr>
          <p:nvPr>
            <p:ph sz="quarter" idx="24"/>
          </p:nvPr>
        </p:nvSpPr>
        <p:spPr>
          <a:xfrm>
            <a:off x="4822825" y="2885187"/>
            <a:ext cx="3603625" cy="3575050"/>
          </a:xfrm>
        </p:spPr>
        <p:txBody>
          <a:bodyPr/>
          <a:lstStyle>
            <a:lvl1pPr>
              <a:defRPr sz="1600"/>
            </a:lvl1pPr>
          </a:lstStyle>
          <a:p>
            <a:pPr lvl="0"/>
            <a:r>
              <a:rPr lang="en-US" dirty="0"/>
              <a:t>Click to edit Master text styles</a:t>
            </a:r>
          </a:p>
        </p:txBody>
      </p:sp>
    </p:spTree>
    <p:extLst>
      <p:ext uri="{BB962C8B-B14F-4D97-AF65-F5344CB8AC3E}">
        <p14:creationId xmlns:p14="http://schemas.microsoft.com/office/powerpoint/2010/main" val="2643204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2160587"/>
            <a:ext cx="8407400" cy="4300537"/>
          </a:xfrm>
          <a:prstGeom prst="round2SameRect">
            <a:avLst>
              <a:gd name="adj1" fmla="val 2789"/>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15 July, 2024</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5" name="Content Placeholder 4"/>
          <p:cNvSpPr>
            <a:spLocks noGrp="1"/>
          </p:cNvSpPr>
          <p:nvPr>
            <p:ph sz="quarter" idx="10" hasCustomPrompt="1"/>
          </p:nvPr>
        </p:nvSpPr>
        <p:spPr>
          <a:xfrm>
            <a:off x="376238" y="2168525"/>
            <a:ext cx="8407400" cy="4292600"/>
          </a:xfrm>
        </p:spPr>
        <p:txBody>
          <a:bodyPr/>
          <a:lstStyle>
            <a:lvl1pPr>
              <a:defRPr baseline="0"/>
            </a:lvl1pPr>
          </a:lstStyle>
          <a:p>
            <a:pPr lvl="0"/>
            <a:r>
              <a:rPr lang="en-US" dirty="0"/>
              <a:t>Click icon to add object</a:t>
            </a:r>
          </a:p>
        </p:txBody>
      </p:sp>
    </p:spTree>
    <p:extLst>
      <p:ext uri="{BB962C8B-B14F-4D97-AF65-F5344CB8AC3E}">
        <p14:creationId xmlns:p14="http://schemas.microsoft.com/office/powerpoint/2010/main" val="3370932786"/>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2_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2160587"/>
            <a:ext cx="8407400" cy="4300537"/>
          </a:xfrm>
          <a:prstGeom prst="round2SameRect">
            <a:avLst>
              <a:gd name="adj1" fmla="val 2789"/>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solidFill>
                  <a:srgbClr val="00539B"/>
                </a:solidFill>
              </a:rPr>
              <a:pPr/>
              <a:t>15 July, 2024</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5" name="Content Placeholder 4"/>
          <p:cNvSpPr>
            <a:spLocks noGrp="1"/>
          </p:cNvSpPr>
          <p:nvPr>
            <p:ph sz="quarter" idx="10" hasCustomPrompt="1"/>
          </p:nvPr>
        </p:nvSpPr>
        <p:spPr>
          <a:xfrm>
            <a:off x="376238" y="2168525"/>
            <a:ext cx="8407400" cy="4292600"/>
          </a:xfrm>
        </p:spPr>
        <p:txBody>
          <a:bodyPr/>
          <a:lstStyle>
            <a:lvl1pPr>
              <a:defRPr/>
            </a:lvl1pPr>
          </a:lstStyle>
          <a:p>
            <a:pPr lvl="0"/>
            <a:r>
              <a:rPr lang="en-US" dirty="0"/>
              <a:t>Click icon to add object</a:t>
            </a:r>
          </a:p>
        </p:txBody>
      </p:sp>
    </p:spTree>
    <p:extLst>
      <p:ext uri="{BB962C8B-B14F-4D97-AF65-F5344CB8AC3E}">
        <p14:creationId xmlns:p14="http://schemas.microsoft.com/office/powerpoint/2010/main" val="3662538279"/>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2160587"/>
            <a:ext cx="8407400" cy="4300537"/>
          </a:xfrm>
          <a:prstGeom prst="round2SameRect">
            <a:avLst>
              <a:gd name="adj1" fmla="val 2789"/>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solidFill>
                  <a:srgbClr val="00539B"/>
                </a:solidFill>
              </a:rPr>
              <a:pPr/>
              <a:t>15 July, 2024</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5" name="Content Placeholder 4"/>
          <p:cNvSpPr>
            <a:spLocks noGrp="1"/>
          </p:cNvSpPr>
          <p:nvPr>
            <p:ph sz="quarter" idx="10" hasCustomPrompt="1"/>
          </p:nvPr>
        </p:nvSpPr>
        <p:spPr>
          <a:xfrm>
            <a:off x="376238" y="2168525"/>
            <a:ext cx="8407400" cy="4292600"/>
          </a:xfrm>
        </p:spPr>
        <p:txBody>
          <a:bodyPr/>
          <a:lstStyle>
            <a:lvl1pPr>
              <a:defRPr baseline="0"/>
            </a:lvl1pPr>
          </a:lstStyle>
          <a:p>
            <a:pPr lvl="0"/>
            <a:r>
              <a:rPr lang="en-US" dirty="0"/>
              <a:t>Click icon to add object</a:t>
            </a:r>
          </a:p>
        </p:txBody>
      </p:sp>
    </p:spTree>
    <p:extLst>
      <p:ext uri="{BB962C8B-B14F-4D97-AF65-F5344CB8AC3E}">
        <p14:creationId xmlns:p14="http://schemas.microsoft.com/office/powerpoint/2010/main" val="854644960"/>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Single chart - with title">
    <p:spTree>
      <p:nvGrpSpPr>
        <p:cNvPr id="1" name=""/>
        <p:cNvGrpSpPr/>
        <p:nvPr/>
      </p:nvGrpSpPr>
      <p:grpSpPr>
        <a:xfrm>
          <a:off x="0" y="0"/>
          <a:ext cx="0" cy="0"/>
          <a:chOff x="0" y="0"/>
          <a:chExt cx="0" cy="0"/>
        </a:xfrm>
      </p:grpSpPr>
      <p:sp>
        <p:nvSpPr>
          <p:cNvPr id="4" name="Round Same Side Corner Rectangle 3"/>
          <p:cNvSpPr/>
          <p:nvPr userDrawn="1"/>
        </p:nvSpPr>
        <p:spPr>
          <a:xfrm>
            <a:off x="376238" y="2160587"/>
            <a:ext cx="8407399" cy="4300537"/>
          </a:xfrm>
          <a:prstGeom prst="round2SameRect">
            <a:avLst>
              <a:gd name="adj1" fmla="val 2789"/>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solidFill>
                  <a:srgbClr val="00539B"/>
                </a:solidFill>
              </a:rPr>
              <a:pPr/>
              <a:t>15 July, 2024</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5" name="Content Placeholder 4"/>
          <p:cNvSpPr>
            <a:spLocks noGrp="1"/>
          </p:cNvSpPr>
          <p:nvPr>
            <p:ph sz="quarter" idx="17" hasCustomPrompt="1"/>
          </p:nvPr>
        </p:nvSpPr>
        <p:spPr>
          <a:xfrm>
            <a:off x="376238" y="2881311"/>
            <a:ext cx="8407400" cy="3605214"/>
          </a:xfrm>
        </p:spPr>
        <p:txBody>
          <a:bodyPr/>
          <a:lstStyle>
            <a:lvl1pPr>
              <a:defRPr baseline="0"/>
            </a:lvl1pPr>
          </a:lstStyle>
          <a:p>
            <a:pPr lvl="0"/>
            <a:r>
              <a:rPr lang="en-US" dirty="0"/>
              <a:t>Click icon to add object</a:t>
            </a:r>
          </a:p>
        </p:txBody>
      </p:sp>
      <p:sp>
        <p:nvSpPr>
          <p:cNvPr id="7" name="Text Placeholder 6"/>
          <p:cNvSpPr>
            <a:spLocks noGrp="1"/>
          </p:cNvSpPr>
          <p:nvPr>
            <p:ph type="body" sz="quarter" idx="18" hasCustomPrompt="1"/>
          </p:nvPr>
        </p:nvSpPr>
        <p:spPr>
          <a:xfrm>
            <a:off x="720725" y="2273300"/>
            <a:ext cx="7704138" cy="608013"/>
          </a:xfrm>
        </p:spPr>
        <p:txBody>
          <a:bodyPr/>
          <a:lstStyle>
            <a:lvl1pPr>
              <a:defRPr sz="1800">
                <a:latin typeface="Franklin Gothic Medium" panose="020B0603020102020204" pitchFamily="34" charset="0"/>
              </a:defRPr>
            </a:lvl1pPr>
          </a:lstStyle>
          <a:p>
            <a:pPr lvl="0"/>
            <a:r>
              <a:rPr lang="en-US" dirty="0"/>
              <a:t>Chart title</a:t>
            </a:r>
          </a:p>
        </p:txBody>
      </p:sp>
    </p:spTree>
    <p:extLst>
      <p:ext uri="{BB962C8B-B14F-4D97-AF65-F5344CB8AC3E}">
        <p14:creationId xmlns:p14="http://schemas.microsoft.com/office/powerpoint/2010/main" val="3489345555"/>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4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a:t>
            </a:r>
            <a:br>
              <a:rPr lang="en-US" sz="7000" dirty="0">
                <a:solidFill>
                  <a:srgbClr val="FFFFFF"/>
                </a:solidFill>
                <a:latin typeface="Franklin Gothic Book"/>
              </a:rPr>
            </a:br>
            <a:r>
              <a:rPr lang="en-US" sz="7000" dirty="0">
                <a:solidFill>
                  <a:srgbClr val="FFFFFF"/>
                </a:solidFill>
                <a:latin typeface="Franklin Gothic Book"/>
              </a:rPr>
              <a:t>complex text</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72221137"/>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Round Same Side Corner Rectangle 5"/>
          <p:cNvSpPr/>
          <p:nvPr userDrawn="1"/>
        </p:nvSpPr>
        <p:spPr>
          <a:xfrm>
            <a:off x="4319585" y="2160586"/>
            <a:ext cx="4319983" cy="4319413"/>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6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6478586" y="4833942"/>
            <a:ext cx="1800982" cy="1286058"/>
          </a:xfrm>
          <a:prstGeom prst="roundRect">
            <a:avLst>
              <a:gd name="adj" fmla="val 10702"/>
            </a:avLst>
          </a:prstGeom>
        </p:spPr>
        <p:txBody>
          <a:bodyPr/>
          <a:lstStyle/>
          <a:p>
            <a:pPr lvl="0"/>
            <a:r>
              <a:rPr lang="en-US" noProof="0" dirty="0"/>
              <a:t>Click icon to add picture</a:t>
            </a:r>
            <a:endParaRPr lang="en-GB" noProof="0" dirty="0"/>
          </a:p>
        </p:txBody>
      </p:sp>
      <p:pic>
        <p:nvPicPr>
          <p:cNvPr id="7" name="Picture 6" descr="inverted commas closed.png"/>
          <p:cNvPicPr>
            <a:picLocks noChangeAspect="1"/>
          </p:cNvPicPr>
          <p:nvPr userDrawn="1"/>
        </p:nvPicPr>
        <p:blipFill rotWithShape="1">
          <a:blip r:embed="rId3" cstate="email">
            <a:lum bright="70000" contrast="-70000"/>
            <a:extLst>
              <a:ext uri="{28A0092B-C50C-407E-A947-70E740481C1C}">
                <a14:useLocalDpi xmlns:a14="http://schemas.microsoft.com/office/drawing/2010/main" val="0"/>
              </a:ext>
            </a:extLst>
          </a:blip>
          <a:srcRect l="26489" t="54153" r="29554" b="26824"/>
          <a:stretch/>
        </p:blipFill>
        <p:spPr>
          <a:xfrm>
            <a:off x="7517819" y="3519690"/>
            <a:ext cx="762020" cy="542668"/>
          </a:xfrm>
          <a:prstGeom prst="rect">
            <a:avLst/>
          </a:prstGeom>
        </p:spPr>
      </p:pic>
      <p:pic>
        <p:nvPicPr>
          <p:cNvPr id="8" name="Picture 7" descr="inverted commas open.png"/>
          <p:cNvPicPr>
            <a:picLocks noChangeAspect="1"/>
          </p:cNvPicPr>
          <p:nvPr userDrawn="1"/>
        </p:nvPicPr>
        <p:blipFill rotWithShape="1">
          <a:blip r:embed="rId4" cstate="email">
            <a:lum bright="70000" contrast="-70000"/>
            <a:extLst>
              <a:ext uri="{28A0092B-C50C-407E-A947-70E740481C1C}">
                <a14:useLocalDpi xmlns:a14="http://schemas.microsoft.com/office/drawing/2010/main" val="0"/>
              </a:ext>
            </a:extLst>
          </a:blip>
          <a:srcRect l="29337" t="27276" r="30702" b="54153"/>
          <a:stretch/>
        </p:blipFill>
        <p:spPr>
          <a:xfrm>
            <a:off x="4678162" y="2348593"/>
            <a:ext cx="692748" cy="531132"/>
          </a:xfrm>
          <a:prstGeom prst="rect">
            <a:avLst/>
          </a:prstGeom>
        </p:spPr>
      </p:pic>
      <p:sp>
        <p:nvSpPr>
          <p:cNvPr id="13" name="Text Placeholder 6"/>
          <p:cNvSpPr>
            <a:spLocks noGrp="1"/>
          </p:cNvSpPr>
          <p:nvPr>
            <p:ph type="body" sz="quarter" idx="15"/>
          </p:nvPr>
        </p:nvSpPr>
        <p:spPr>
          <a:xfrm>
            <a:off x="5038723" y="2520950"/>
            <a:ext cx="2881313" cy="1449578"/>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2" name="Text Placeholder 6"/>
          <p:cNvSpPr>
            <a:spLocks noGrp="1"/>
          </p:cNvSpPr>
          <p:nvPr>
            <p:ph type="body" sz="quarter" idx="14"/>
          </p:nvPr>
        </p:nvSpPr>
        <p:spPr>
          <a:xfrm>
            <a:off x="717550" y="2160587"/>
            <a:ext cx="324008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691685031"/>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6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0" y="2160588"/>
            <a:ext cx="3240085" cy="3779411"/>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5" name="Text Placeholder 6"/>
          <p:cNvSpPr>
            <a:spLocks noGrp="1"/>
          </p:cNvSpPr>
          <p:nvPr>
            <p:ph type="body" sz="quarter" idx="17"/>
          </p:nvPr>
        </p:nvSpPr>
        <p:spPr>
          <a:xfrm>
            <a:off x="4678361" y="2160588"/>
            <a:ext cx="3602036" cy="3779411"/>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104" name="Straight Connector 103"/>
          <p:cNvCxnSpPr/>
          <p:nvPr userDrawn="1"/>
        </p:nvCxnSpPr>
        <p:spPr>
          <a:xfrm>
            <a:off x="4319585" y="2160588"/>
            <a:ext cx="0" cy="3959412"/>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751842"/>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5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1" y="2879725"/>
            <a:ext cx="3240086"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2" name="Text Placeholder 6"/>
          <p:cNvSpPr>
            <a:spLocks noGrp="1"/>
          </p:cNvSpPr>
          <p:nvPr>
            <p:ph type="body" sz="quarter" idx="16"/>
          </p:nvPr>
        </p:nvSpPr>
        <p:spPr>
          <a:xfrm>
            <a:off x="720725" y="2340519"/>
            <a:ext cx="3236517"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05" name="Text Placeholder 6"/>
          <p:cNvSpPr>
            <a:spLocks noGrp="1"/>
          </p:cNvSpPr>
          <p:nvPr>
            <p:ph type="body" sz="quarter" idx="17"/>
          </p:nvPr>
        </p:nvSpPr>
        <p:spPr>
          <a:xfrm>
            <a:off x="4678361" y="2879725"/>
            <a:ext cx="3241675"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6" name="Text Placeholder 6"/>
          <p:cNvSpPr>
            <a:spLocks noGrp="1"/>
          </p:cNvSpPr>
          <p:nvPr>
            <p:ph type="body" sz="quarter" idx="18"/>
          </p:nvPr>
        </p:nvSpPr>
        <p:spPr>
          <a:xfrm>
            <a:off x="4681536" y="2340519"/>
            <a:ext cx="3238103"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cxnSp>
        <p:nvCxnSpPr>
          <p:cNvPr id="104" name="Straight Connector 103"/>
          <p:cNvCxnSpPr/>
          <p:nvPr userDrawn="1"/>
        </p:nvCxnSpPr>
        <p:spPr>
          <a:xfrm>
            <a:off x="4319585" y="2160588"/>
            <a:ext cx="0" cy="3959412"/>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42576508"/>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p:cSld name="4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a:t>
            </a:r>
            <a:br>
              <a:rPr lang="en-US" sz="7000" dirty="0">
                <a:solidFill>
                  <a:srgbClr val="FFFFFF"/>
                </a:solidFill>
                <a:latin typeface="Franklin Gothic Book"/>
              </a:rPr>
            </a:br>
            <a:r>
              <a:rPr lang="en-US" sz="7000" dirty="0">
                <a:solidFill>
                  <a:srgbClr val="FFFFFF"/>
                </a:solidFill>
                <a:latin typeface="Franklin Gothic Book"/>
              </a:rPr>
              <a:t>images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11882995"/>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Big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160587"/>
            <a:ext cx="7717349" cy="4310063"/>
          </a:xfrm>
          <a:prstGeom prst="round2SameRect">
            <a:avLst>
              <a:gd name="adj1" fmla="val 6208"/>
              <a:gd name="adj2" fmla="val 0"/>
            </a:avLst>
          </a:prstGeom>
        </p:spPr>
        <p:txBody>
          <a:bodyPr/>
          <a:lstStyle/>
          <a:p>
            <a:pPr lvl="0"/>
            <a:r>
              <a:rPr lang="en-US" noProof="0" dirty="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solidFill>
                  <a:srgbClr val="00539B"/>
                </a:solidFill>
              </a:rPr>
              <a:pPr/>
              <a:t>15 July, 2024</a:t>
            </a:fld>
            <a:endParaRPr lang="en-GB" dirty="0">
              <a:solidFill>
                <a:srgbClr val="00539B"/>
              </a:solidFill>
            </a:endParaRPr>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31572590"/>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Big image with titl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879725"/>
            <a:ext cx="7717349" cy="3590925"/>
          </a:xfrm>
          <a:prstGeom prst="round2SameRect">
            <a:avLst>
              <a:gd name="adj1" fmla="val 6739"/>
              <a:gd name="adj2" fmla="val 0"/>
            </a:avLst>
          </a:prstGeom>
        </p:spPr>
        <p:txBody>
          <a:bodyPr/>
          <a:lstStyle/>
          <a:p>
            <a:pPr lvl="0"/>
            <a:r>
              <a:rPr lang="en-US" noProof="0" dirty="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solidFill>
                  <a:srgbClr val="00539B"/>
                </a:solidFill>
              </a:rPr>
              <a:pPr/>
              <a:t>15 July, 2024</a:t>
            </a:fld>
            <a:endParaRPr lang="en-GB" dirty="0">
              <a:solidFill>
                <a:srgbClr val="00539B"/>
              </a:solidFill>
            </a:endParaRPr>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5" hasCustomPrompt="1"/>
          </p:nvPr>
        </p:nvSpPr>
        <p:spPr>
          <a:xfrm>
            <a:off x="708025" y="2168525"/>
            <a:ext cx="7716838" cy="358775"/>
          </a:xfrm>
        </p:spPr>
        <p:txBody>
          <a:bodyPr/>
          <a:lstStyle>
            <a:lvl1pPr>
              <a:defRPr baseline="0">
                <a:latin typeface="Franklin Gothic Medium" panose="020B0603020102020204" pitchFamily="34" charset="0"/>
              </a:defRPr>
            </a:lvl1pPr>
          </a:lstStyle>
          <a:p>
            <a:pPr lvl="0"/>
            <a:r>
              <a:rPr lang="en-US" dirty="0"/>
              <a:t>Image title</a:t>
            </a:r>
          </a:p>
        </p:txBody>
      </p:sp>
    </p:spTree>
    <p:extLst>
      <p:ext uri="{BB962C8B-B14F-4D97-AF65-F5344CB8AC3E}">
        <p14:creationId xmlns:p14="http://schemas.microsoft.com/office/powerpoint/2010/main" val="20023371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ingle chart - with title">
    <p:spTree>
      <p:nvGrpSpPr>
        <p:cNvPr id="1" name=""/>
        <p:cNvGrpSpPr/>
        <p:nvPr/>
      </p:nvGrpSpPr>
      <p:grpSpPr>
        <a:xfrm>
          <a:off x="0" y="0"/>
          <a:ext cx="0" cy="0"/>
          <a:chOff x="0" y="0"/>
          <a:chExt cx="0" cy="0"/>
        </a:xfrm>
      </p:grpSpPr>
      <p:sp>
        <p:nvSpPr>
          <p:cNvPr id="4" name="Round Same Side Corner Rectangle 3"/>
          <p:cNvSpPr/>
          <p:nvPr userDrawn="1"/>
        </p:nvSpPr>
        <p:spPr>
          <a:xfrm>
            <a:off x="376238" y="2160587"/>
            <a:ext cx="8407399" cy="4300537"/>
          </a:xfrm>
          <a:prstGeom prst="round2SameRect">
            <a:avLst>
              <a:gd name="adj1" fmla="val 2789"/>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15 July, 2024</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5" name="Content Placeholder 4"/>
          <p:cNvSpPr>
            <a:spLocks noGrp="1"/>
          </p:cNvSpPr>
          <p:nvPr>
            <p:ph sz="quarter" idx="17" hasCustomPrompt="1"/>
          </p:nvPr>
        </p:nvSpPr>
        <p:spPr>
          <a:xfrm>
            <a:off x="376238" y="2881311"/>
            <a:ext cx="8407400" cy="3605214"/>
          </a:xfrm>
        </p:spPr>
        <p:txBody>
          <a:bodyPr/>
          <a:lstStyle>
            <a:lvl1pPr>
              <a:defRPr baseline="0"/>
            </a:lvl1pPr>
          </a:lstStyle>
          <a:p>
            <a:pPr lvl="0"/>
            <a:r>
              <a:rPr lang="en-US" dirty="0"/>
              <a:t>Click icon to add object</a:t>
            </a:r>
          </a:p>
        </p:txBody>
      </p:sp>
      <p:sp>
        <p:nvSpPr>
          <p:cNvPr id="7" name="Text Placeholder 6"/>
          <p:cNvSpPr>
            <a:spLocks noGrp="1"/>
          </p:cNvSpPr>
          <p:nvPr>
            <p:ph type="body" sz="quarter" idx="18" hasCustomPrompt="1"/>
          </p:nvPr>
        </p:nvSpPr>
        <p:spPr>
          <a:xfrm>
            <a:off x="720725" y="2273300"/>
            <a:ext cx="7704138" cy="608013"/>
          </a:xfrm>
        </p:spPr>
        <p:txBody>
          <a:bodyPr/>
          <a:lstStyle>
            <a:lvl1pPr>
              <a:defRPr sz="1800">
                <a:latin typeface="Franklin Gothic Medium" panose="020B0603020102020204" pitchFamily="34" charset="0"/>
              </a:defRPr>
            </a:lvl1pPr>
          </a:lstStyle>
          <a:p>
            <a:pPr lvl="0"/>
            <a:r>
              <a:rPr lang="en-US" dirty="0"/>
              <a:t>Chart title</a:t>
            </a:r>
          </a:p>
        </p:txBody>
      </p:sp>
    </p:spTree>
    <p:extLst>
      <p:ext uri="{BB962C8B-B14F-4D97-AF65-F5344CB8AC3E}">
        <p14:creationId xmlns:p14="http://schemas.microsoft.com/office/powerpoint/2010/main" val="573622339"/>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5"/>
          </p:nvPr>
        </p:nvSpPr>
        <p:spPr>
          <a:xfrm>
            <a:off x="720725" y="2168525"/>
            <a:ext cx="3603625" cy="4302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10" name="Content Placeholder 9"/>
          <p:cNvSpPr>
            <a:spLocks noGrp="1"/>
          </p:cNvSpPr>
          <p:nvPr>
            <p:ph sz="quarter" idx="16"/>
          </p:nvPr>
        </p:nvSpPr>
        <p:spPr>
          <a:xfrm>
            <a:off x="4819650" y="2168525"/>
            <a:ext cx="3605213" cy="4302125"/>
          </a:xfrm>
          <a:prstGeom prst="round2SameRect">
            <a:avLst>
              <a:gd name="adj1" fmla="val 7860"/>
              <a:gd name="adj2" fmla="val 0"/>
            </a:avLst>
          </a:prstGeom>
        </p:spPr>
        <p:txBody>
          <a:bodyPr/>
          <a:lstStyle/>
          <a:p>
            <a:pPr lvl="0"/>
            <a:r>
              <a:rPr lang="en-US" dirty="0"/>
              <a:t>Click to edit Master text styles</a:t>
            </a:r>
          </a:p>
        </p:txBody>
      </p:sp>
    </p:spTree>
    <p:extLst>
      <p:ext uri="{BB962C8B-B14F-4D97-AF65-F5344CB8AC3E}">
        <p14:creationId xmlns:p14="http://schemas.microsoft.com/office/powerpoint/2010/main" val="1584705073"/>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1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6262688" y="2160587"/>
            <a:ext cx="2162175" cy="3963988"/>
          </a:xfrm>
          <a:prstGeom prst="roundRect">
            <a:avLst>
              <a:gd name="adj" fmla="val 10702"/>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5"/>
          </p:nvPr>
        </p:nvSpPr>
        <p:spPr>
          <a:xfrm>
            <a:off x="719138" y="2168525"/>
            <a:ext cx="5181600" cy="43116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2735457194"/>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10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4819651" y="2160587"/>
            <a:ext cx="3605212" cy="4310064"/>
          </a:xfrm>
          <a:prstGeom prst="round2SameRect">
            <a:avLst>
              <a:gd name="adj1" fmla="val 5389"/>
              <a:gd name="adj2" fmla="val 0"/>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5"/>
          </p:nvPr>
        </p:nvSpPr>
        <p:spPr>
          <a:xfrm>
            <a:off x="720725" y="2160588"/>
            <a:ext cx="3603625" cy="366712"/>
          </a:xfrm>
        </p:spPr>
        <p:txBody>
          <a:bodyPr>
            <a:normAutofit/>
          </a:bodyPr>
          <a:lstStyle>
            <a:lvl1pPr>
              <a:defRPr sz="1800">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6"/>
          </p:nvPr>
        </p:nvSpPr>
        <p:spPr>
          <a:xfrm>
            <a:off x="719138" y="2886075"/>
            <a:ext cx="3605212" cy="3584575"/>
          </a:xfrm>
        </p:spPr>
        <p:txBody>
          <a:bodyPr>
            <a:normAutofit/>
          </a:bodyPr>
          <a:lstStyle>
            <a:lvl1pPr>
              <a:defRPr sz="1800"/>
            </a:lvl1pPr>
            <a:lvl2pPr>
              <a:defRPr sz="1800"/>
            </a:lvl2pPr>
            <a:lvl3pPr>
              <a:defRPr sz="1800"/>
            </a:lvl3pPr>
            <a:lvl4pPr>
              <a:defRPr sz="18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163037501"/>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160587"/>
            <a:ext cx="3570681" cy="377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863975" cy="4310063"/>
          </a:xfrm>
          <a:prstGeom prst="round2SameRect">
            <a:avLst>
              <a:gd name="adj1" fmla="val 1674"/>
              <a:gd name="adj2" fmla="val 0"/>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448827789"/>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1_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879725"/>
            <a:ext cx="3570681" cy="3060274"/>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960812" cy="4310063"/>
          </a:xfrm>
          <a:prstGeom prst="round2SameRect">
            <a:avLst>
              <a:gd name="adj1" fmla="val 6315"/>
              <a:gd name="adj2" fmla="val 0"/>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2" name="Text Placeholder 6" descr="First level - paragraph text&#10;Second level - bullet 1&#10;Third level - bullet 2&#10;&#10;No more than 100 words per slide" title="Main text copy"/>
          <p:cNvSpPr>
            <a:spLocks noGrp="1"/>
          </p:cNvSpPr>
          <p:nvPr>
            <p:ph type="body" sz="quarter" idx="15"/>
          </p:nvPr>
        </p:nvSpPr>
        <p:spPr>
          <a:xfrm>
            <a:off x="5068887" y="2160588"/>
            <a:ext cx="3570681" cy="36036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Tree>
    <p:extLst>
      <p:ext uri="{BB962C8B-B14F-4D97-AF65-F5344CB8AC3E}">
        <p14:creationId xmlns:p14="http://schemas.microsoft.com/office/powerpoint/2010/main" val="4177770291"/>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8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3600451"/>
            <a:ext cx="7932054"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918844"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solidFill>
                  <a:srgbClr val="00539B"/>
                </a:solidFill>
              </a:rPr>
              <a:pPr/>
              <a:t>15 July, 2024</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154364573"/>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11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5" y="3600451"/>
            <a:ext cx="3612072"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558843"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solidFill>
                  <a:srgbClr val="00539B"/>
                </a:solidFill>
              </a:rPr>
              <a:pPr/>
              <a:t>15 July, 2024</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4678361" y="3600450"/>
            <a:ext cx="3601206"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2870148984"/>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1" y="2160587"/>
            <a:ext cx="2159000" cy="3779411"/>
          </a:xfrm>
          <a:prstGeom prst="roundRect">
            <a:avLst>
              <a:gd name="adj" fmla="val 5286"/>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118223" y="2180103"/>
            <a:ext cx="2159000" cy="3779411"/>
          </a:xfrm>
          <a:prstGeom prst="roundRect">
            <a:avLst>
              <a:gd name="adj" fmla="val 5286"/>
            </a:avLst>
          </a:prstGeom>
        </p:spPr>
        <p:txBody>
          <a:bodyPr/>
          <a:lstStyle/>
          <a:p>
            <a:pPr lvl="0"/>
            <a:r>
              <a:rPr lang="en-US" noProof="0" dirty="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EDCE6523-1D77-094B-8E5B-28D72BCF4B9A}" type="datetime3">
              <a:rPr lang="en-GB" smtClean="0">
                <a:solidFill>
                  <a:srgbClr val="00539B"/>
                </a:solidFill>
              </a:rPr>
              <a:pPr/>
              <a:t>15 July, 2024</a:t>
            </a:fld>
            <a:endParaRPr lang="en-GB" dirty="0">
              <a:solidFill>
                <a:srgbClr val="00539B"/>
              </a:solidFill>
            </a:endParaRPr>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083313779"/>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7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0" y="2160588"/>
            <a:ext cx="5043235" cy="1800226"/>
          </a:xfrm>
          <a:prstGeom prst="roundRect">
            <a:avLst>
              <a:gd name="adj" fmla="val 5286"/>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3598860" y="4319588"/>
            <a:ext cx="5040708" cy="1639926"/>
          </a:xfrm>
          <a:prstGeom prst="roundRect">
            <a:avLst>
              <a:gd name="adj" fmla="val 5286"/>
            </a:avLst>
          </a:prstGeom>
        </p:spPr>
        <p:txBody>
          <a:bodyPr/>
          <a:lstStyle/>
          <a:p>
            <a:pPr lvl="0"/>
            <a:r>
              <a:rPr lang="en-US" noProof="0" dirty="0"/>
              <a:t>Click icon to add picture</a:t>
            </a:r>
            <a:endParaRPr lang="en-GB" noProof="0" dirty="0"/>
          </a:p>
        </p:txBody>
      </p:sp>
      <p:sp>
        <p:nvSpPr>
          <p:cNvPr id="101"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DB9F3E3-D95D-7744-B1A9-3A5E9661014B}" type="datetime3">
              <a:rPr lang="en-GB" smtClean="0">
                <a:solidFill>
                  <a:srgbClr val="00539B"/>
                </a:solidFill>
              </a:rPr>
              <a:pPr/>
              <a:t>15 July, 2024</a:t>
            </a:fld>
            <a:endParaRPr lang="en-GB" dirty="0">
              <a:solidFill>
                <a:srgbClr val="00539B"/>
              </a:solidFill>
            </a:endParaRPr>
          </a:p>
        </p:txBody>
      </p:sp>
      <p:sp>
        <p:nvSpPr>
          <p:cNvPr id="102"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99051331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2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395763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5038723" y="2160587"/>
            <a:ext cx="1800000" cy="1800226"/>
          </a:xfrm>
          <a:prstGeom prst="roundRect">
            <a:avLst>
              <a:gd name="adj" fmla="val 1665"/>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020035" y="2160588"/>
            <a:ext cx="1619275" cy="1089346"/>
          </a:xfrm>
          <a:prstGeom prst="roundRect">
            <a:avLst>
              <a:gd name="adj" fmla="val 5742"/>
            </a:avLst>
          </a:prstGeom>
        </p:spPr>
        <p:txBody>
          <a:bodyPr/>
          <a:lstStyle/>
          <a:p>
            <a:pPr lvl="0"/>
            <a:r>
              <a:rPr lang="en-US" noProof="0" dirty="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5038724" y="4140313"/>
            <a:ext cx="1440000" cy="1800000"/>
          </a:xfrm>
          <a:prstGeom prst="roundRect">
            <a:avLst>
              <a:gd name="adj" fmla="val 4466"/>
            </a:avLst>
          </a:prstGeom>
        </p:spPr>
        <p:txBody>
          <a:bodyPr/>
          <a:lstStyle/>
          <a:p>
            <a:pPr lvl="0"/>
            <a:r>
              <a:rPr lang="en-US" noProof="0" dirty="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310" y="3419950"/>
            <a:ext cx="1440000" cy="1260000"/>
          </a:xfrm>
          <a:prstGeom prst="roundRect">
            <a:avLst>
              <a:gd name="adj" fmla="val 5336"/>
            </a:avLst>
          </a:prstGeom>
        </p:spPr>
        <p:txBody>
          <a:bodyPr/>
          <a:lstStyle/>
          <a:p>
            <a:pPr lvl="0"/>
            <a:r>
              <a:rPr lang="en-US" noProof="0" dirty="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663765" y="4863353"/>
            <a:ext cx="1975545" cy="1068054"/>
          </a:xfrm>
          <a:prstGeom prst="roundRect">
            <a:avLst>
              <a:gd name="adj" fmla="val 5591"/>
            </a:avLst>
          </a:prstGeom>
        </p:spPr>
        <p:txBody>
          <a:bodyPr/>
          <a:lstStyle/>
          <a:p>
            <a:pPr lvl="0"/>
            <a:r>
              <a:rPr lang="en-US" noProof="0" dirty="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9A64614-7B90-2844-BF62-27C15202A4B6}" type="datetime3">
              <a:rPr lang="en-GB" smtClean="0">
                <a:solidFill>
                  <a:srgbClr val="00539B"/>
                </a:solidFill>
              </a:rPr>
              <a:pPr/>
              <a:t>15 July, 2024</a:t>
            </a:fld>
            <a:endParaRPr lang="en-GB" dirty="0">
              <a:solidFill>
                <a:srgbClr val="00539B"/>
              </a:solidFill>
            </a:endParaRPr>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0146672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4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pPr/>
              <a:t>‹N°›</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a:t>
            </a:r>
            <a:br>
              <a:rPr lang="en-US" sz="7000" baseline="0" dirty="0">
                <a:latin typeface="Franklin Gothic Book"/>
              </a:rPr>
            </a:br>
            <a:r>
              <a:rPr lang="en-US" sz="7000" baseline="0" dirty="0">
                <a:latin typeface="Franklin Gothic Book"/>
              </a:rPr>
              <a:t>complex text</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77923848"/>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4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2160587"/>
            <a:ext cx="2881087" cy="1800226"/>
          </a:xfrm>
          <a:prstGeom prst="roundRect">
            <a:avLst>
              <a:gd name="adj" fmla="val 5400"/>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3956773" y="2160587"/>
            <a:ext cx="2521812" cy="1808483"/>
          </a:xfrm>
          <a:prstGeom prst="roundRect">
            <a:avLst>
              <a:gd name="adj" fmla="val 4197"/>
            </a:avLst>
          </a:prstGeom>
        </p:spPr>
        <p:txBody>
          <a:bodyPr/>
          <a:lstStyle/>
          <a:p>
            <a:pPr lvl="0"/>
            <a:r>
              <a:rPr lang="en-US" noProof="0" dirty="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8136" y="4319588"/>
            <a:ext cx="3600588" cy="1800411"/>
          </a:xfrm>
          <a:prstGeom prst="roundRect">
            <a:avLst>
              <a:gd name="adj" fmla="val 4986"/>
            </a:avLst>
          </a:prstGeom>
        </p:spPr>
        <p:txBody>
          <a:bodyPr/>
          <a:lstStyle/>
          <a:p>
            <a:pPr lvl="0"/>
            <a:r>
              <a:rPr lang="en-US" noProof="0" dirty="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20725" y="4319588"/>
            <a:ext cx="1797048" cy="1800412"/>
          </a:xfrm>
          <a:prstGeom prst="roundRect">
            <a:avLst>
              <a:gd name="adj" fmla="val 6218"/>
            </a:avLst>
          </a:prstGeom>
        </p:spPr>
        <p:txBody>
          <a:bodyPr/>
          <a:lstStyle/>
          <a:p>
            <a:pPr lvl="0"/>
            <a:r>
              <a:rPr lang="en-US" noProof="0" dirty="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838948" y="2160588"/>
            <a:ext cx="1800620" cy="3959411"/>
          </a:xfrm>
          <a:prstGeom prst="roundRect">
            <a:avLst>
              <a:gd name="adj" fmla="val 3743"/>
            </a:avLst>
          </a:prstGeom>
        </p:spPr>
        <p:txBody>
          <a:bodyPr/>
          <a:lstStyle/>
          <a:p>
            <a:pPr lvl="0"/>
            <a:r>
              <a:rPr lang="en-US" noProof="0" dirty="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D9326FB-DCCB-FC47-93A9-9DEA7DB23AC9}" type="datetime3">
              <a:rPr lang="en-GB" smtClean="0">
                <a:solidFill>
                  <a:srgbClr val="00539B"/>
                </a:solidFill>
              </a:rPr>
              <a:pPr/>
              <a:t>15 July, 2024</a:t>
            </a:fld>
            <a:endParaRPr lang="en-GB" dirty="0">
              <a:solidFill>
                <a:srgbClr val="00539B"/>
              </a:solidFill>
            </a:endParaRPr>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4124409889"/>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6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8634"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7773"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9724"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878135"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5036738"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5038723"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04E479E0-1E06-DE4C-83BA-C65FC6EB3C8D}" type="datetime3">
              <a:rPr lang="en-GB" smtClean="0">
                <a:solidFill>
                  <a:srgbClr val="00539B"/>
                </a:solidFill>
              </a:rPr>
              <a:pPr/>
              <a:t>15 July, 2024</a:t>
            </a:fld>
            <a:endParaRPr lang="en-GB" dirty="0">
              <a:solidFill>
                <a:srgbClr val="00539B"/>
              </a:solidFill>
            </a:endParaRPr>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1566149833"/>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5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5" y="360044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158498" y="216058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146857" y="360045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8635" y="504049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146857" y="5040313"/>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50" y="216058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3598861" y="360045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2"/>
          </p:nvPr>
        </p:nvSpPr>
        <p:spPr>
          <a:xfrm>
            <a:off x="5038724" y="216058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3"/>
          </p:nvPr>
        </p:nvSpPr>
        <p:spPr>
          <a:xfrm>
            <a:off x="5027083" y="3600451"/>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1" y="504050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5"/>
          </p:nvPr>
        </p:nvSpPr>
        <p:spPr>
          <a:xfrm>
            <a:off x="5027083" y="5040314"/>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7"/>
          </p:nvPr>
        </p:nvSpPr>
        <p:spPr>
          <a:xfrm>
            <a:off x="6480173" y="360044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30"/>
          </p:nvPr>
        </p:nvSpPr>
        <p:spPr>
          <a:xfrm>
            <a:off x="6480173" y="504049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solidFill>
                  <a:srgbClr val="00539B"/>
                </a:solidFill>
              </a:rPr>
              <a:pPr/>
              <a:t>15 July, 2024</a:t>
            </a:fld>
            <a:endParaRPr lang="en-GB" dirty="0">
              <a:solidFill>
                <a:srgbClr val="00539B"/>
              </a:solidFill>
            </a:endParaRPr>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259546854"/>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9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2517774"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4" y="3600449"/>
            <a:ext cx="2520531" cy="2519366"/>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49" y="2160588"/>
            <a:ext cx="2520527" cy="2519362"/>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0" y="5040500"/>
            <a:ext cx="2519363"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2157306" cy="3959415"/>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solidFill>
                  <a:srgbClr val="00539B"/>
                </a:solidFill>
              </a:rPr>
              <a:pPr/>
              <a:t>15 July, 2024</a:t>
            </a:fld>
            <a:endParaRPr lang="en-GB" dirty="0">
              <a:solidFill>
                <a:srgbClr val="00539B"/>
              </a:solidFill>
            </a:endParaRPr>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1776139996"/>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1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2517773" y="2160588"/>
            <a:ext cx="5761796" cy="3239412"/>
          </a:xfrm>
        </p:spPr>
        <p:txBody>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15 July, 2024</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9135" y="2160586"/>
            <a:ext cx="1439864" cy="3779411"/>
          </a:xfrm>
          <a:prstGeom prst="roundRect">
            <a:avLst>
              <a:gd name="adj" fmla="val 10455"/>
            </a:avLst>
          </a:prstGeom>
        </p:spPr>
        <p:txBody>
          <a:bodyPr>
            <a:normAutofit/>
          </a:bodyPr>
          <a:lstStyle>
            <a:lvl1pPr>
              <a:defRPr sz="1200"/>
            </a:lvl1pPr>
          </a:lstStyle>
          <a:p>
            <a:pPr lvl="0"/>
            <a:r>
              <a:rPr lang="en-US" noProof="0" dirty="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2517772" y="5399999"/>
            <a:ext cx="5761796"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969496732"/>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2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719135" y="2160588"/>
            <a:ext cx="6119814" cy="3239412"/>
          </a:xfrm>
        </p:spPr>
        <p:txBody>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15 July, 2024</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0104" y="2160588"/>
            <a:ext cx="1439864" cy="3779411"/>
          </a:xfrm>
          <a:prstGeom prst="roundRect">
            <a:avLst>
              <a:gd name="adj" fmla="val 10455"/>
            </a:avLst>
          </a:prstGeom>
        </p:spPr>
        <p:txBody>
          <a:bodyPr>
            <a:normAutofit/>
          </a:bodyPr>
          <a:lstStyle>
            <a:lvl1pPr>
              <a:defRPr sz="1200"/>
            </a:lvl1pPr>
          </a:lstStyle>
          <a:p>
            <a:pPr lvl="0"/>
            <a:r>
              <a:rPr lang="en-US" noProof="0" dirty="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720724" y="5409178"/>
            <a:ext cx="6118223"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797410712"/>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2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4" y="2160588"/>
            <a:ext cx="3600844" cy="395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136" y="2160588"/>
            <a:ext cx="3959225" cy="3240274"/>
          </a:xfrm>
          <a:prstGeom prst="roundRect">
            <a:avLst>
              <a:gd name="adj" fmla="val 3484"/>
            </a:avLst>
          </a:prstGeom>
        </p:spPr>
        <p:txBody>
          <a:bodyPr/>
          <a:lstStyle/>
          <a:p>
            <a:pPr lvl="0"/>
            <a:r>
              <a:rPr lang="en-US" noProof="0" dirty="0"/>
              <a:t>Click icon to add picture</a:t>
            </a:r>
            <a:endParaRPr lang="en-GB" noProof="0" dirty="0"/>
          </a:p>
        </p:txBody>
      </p:sp>
      <p:sp>
        <p:nvSpPr>
          <p:cNvPr id="62"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073847530"/>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3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4" y="2160588"/>
            <a:ext cx="3600844"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4" cy="1439862"/>
          </a:xfrm>
          <a:prstGeom prst="roundRect">
            <a:avLst>
              <a:gd name="adj" fmla="val 528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6" y="3960813"/>
            <a:ext cx="3958433" cy="1440050"/>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1967514302"/>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1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528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2159212"/>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5" y="3240788"/>
            <a:ext cx="1797846" cy="2159212"/>
          </a:xfrm>
          <a:prstGeom prst="roundRect">
            <a:avLst>
              <a:gd name="adj" fmla="val 5286"/>
            </a:avLst>
          </a:prstGeom>
        </p:spPr>
        <p:txBody>
          <a:bodyPr/>
          <a:lstStyle/>
          <a:p>
            <a:pPr lvl="0"/>
            <a:r>
              <a:rPr lang="en-US" noProof="0" dirty="0"/>
              <a:t>Click icon to add picture</a:t>
            </a:r>
            <a:endParaRPr lang="en-GB" noProof="0" dirty="0"/>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1381411184"/>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5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1543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3956054" cy="2159212"/>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641583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dirty="0"/>
              <a:t>Click to edit Master title style</a:t>
            </a:r>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15 July, 2024</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a:lvl1pPr>
          </a:lstStyle>
          <a:p>
            <a:r>
              <a:rPr lang="en-GB" sz="900">
                <a:solidFill>
                  <a:srgbClr val="0000FF"/>
                </a:solidFill>
              </a:rPr>
              <a:t>OFFICIAL USE</a:t>
            </a:r>
            <a:r>
              <a:rPr lang="en-GB" sz="900">
                <a:solidFill>
                  <a:srgbClr val="000000"/>
                </a:solidFill>
              </a:rPr>
              <a:t> </a:t>
            </a:r>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4" name="Text Placeholder 3"/>
          <p:cNvSpPr>
            <a:spLocks noGrp="1"/>
          </p:cNvSpPr>
          <p:nvPr>
            <p:ph type="body" sz="quarter" idx="10"/>
          </p:nvPr>
        </p:nvSpPr>
        <p:spPr>
          <a:xfrm>
            <a:off x="719138" y="1803400"/>
            <a:ext cx="7705725" cy="4321175"/>
          </a:xfrm>
        </p:spPr>
        <p:txBody>
          <a:bodyPr/>
          <a:lstStyle>
            <a:lvl1pPr>
              <a:defRPr sz="1600"/>
            </a:lvl1pPr>
            <a:lvl2pPr>
              <a:defRPr sz="1600"/>
            </a:lvl2pPr>
            <a:lvl3pPr>
              <a:defRPr sz="1600"/>
            </a:lvl3pPr>
            <a:lvl4pPr>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429779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Round Same Side Corner Rectangle 5"/>
          <p:cNvSpPr/>
          <p:nvPr userDrawn="1"/>
        </p:nvSpPr>
        <p:spPr>
          <a:xfrm>
            <a:off x="4319585" y="2160586"/>
            <a:ext cx="4319983" cy="4319413"/>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6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6478586" y="4833942"/>
            <a:ext cx="1800982" cy="1286058"/>
          </a:xfrm>
          <a:prstGeom prst="roundRect">
            <a:avLst>
              <a:gd name="adj" fmla="val 10702"/>
            </a:avLst>
          </a:prstGeom>
        </p:spPr>
        <p:txBody>
          <a:bodyPr/>
          <a:lstStyle/>
          <a:p>
            <a:pPr lvl="0"/>
            <a:r>
              <a:rPr lang="en-US" noProof="0" dirty="0"/>
              <a:t>Click icon to add picture</a:t>
            </a:r>
            <a:endParaRPr lang="en-GB" noProof="0" dirty="0"/>
          </a:p>
        </p:txBody>
      </p:sp>
      <p:pic>
        <p:nvPicPr>
          <p:cNvPr id="7" name="Picture 6" descr="inverted commas closed.png"/>
          <p:cNvPicPr>
            <a:picLocks noChangeAspect="1"/>
          </p:cNvPicPr>
          <p:nvPr userDrawn="1"/>
        </p:nvPicPr>
        <p:blipFill rotWithShape="1">
          <a:blip r:embed="rId3" cstate="email">
            <a:lum bright="70000" contrast="-70000"/>
            <a:extLst>
              <a:ext uri="{28A0092B-C50C-407E-A947-70E740481C1C}">
                <a14:useLocalDpi xmlns:a14="http://schemas.microsoft.com/office/drawing/2010/main" val="0"/>
              </a:ext>
            </a:extLst>
          </a:blip>
          <a:srcRect l="26489" t="54153" r="29554" b="26824"/>
          <a:stretch/>
        </p:blipFill>
        <p:spPr>
          <a:xfrm>
            <a:off x="7517819" y="3519690"/>
            <a:ext cx="762020" cy="542668"/>
          </a:xfrm>
          <a:prstGeom prst="rect">
            <a:avLst/>
          </a:prstGeom>
        </p:spPr>
      </p:pic>
      <p:pic>
        <p:nvPicPr>
          <p:cNvPr id="8" name="Picture 7" descr="inverted commas open.png"/>
          <p:cNvPicPr>
            <a:picLocks noChangeAspect="1"/>
          </p:cNvPicPr>
          <p:nvPr userDrawn="1"/>
        </p:nvPicPr>
        <p:blipFill rotWithShape="1">
          <a:blip r:embed="rId4" cstate="email">
            <a:lum bright="70000" contrast="-70000"/>
            <a:extLst>
              <a:ext uri="{28A0092B-C50C-407E-A947-70E740481C1C}">
                <a14:useLocalDpi xmlns:a14="http://schemas.microsoft.com/office/drawing/2010/main" val="0"/>
              </a:ext>
            </a:extLst>
          </a:blip>
          <a:srcRect l="29337" t="27276" r="30702" b="54153"/>
          <a:stretch/>
        </p:blipFill>
        <p:spPr>
          <a:xfrm>
            <a:off x="4678162" y="2348593"/>
            <a:ext cx="692748" cy="531132"/>
          </a:xfrm>
          <a:prstGeom prst="rect">
            <a:avLst/>
          </a:prstGeom>
        </p:spPr>
      </p:pic>
      <p:sp>
        <p:nvSpPr>
          <p:cNvPr id="13" name="Text Placeholder 6"/>
          <p:cNvSpPr>
            <a:spLocks noGrp="1"/>
          </p:cNvSpPr>
          <p:nvPr>
            <p:ph type="body" sz="quarter" idx="15"/>
          </p:nvPr>
        </p:nvSpPr>
        <p:spPr>
          <a:xfrm>
            <a:off x="5038723" y="2520950"/>
            <a:ext cx="2881313" cy="1449578"/>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2" name="Text Placeholder 6"/>
          <p:cNvSpPr>
            <a:spLocks noGrp="1"/>
          </p:cNvSpPr>
          <p:nvPr>
            <p:ph type="body" sz="quarter" idx="14"/>
          </p:nvPr>
        </p:nvSpPr>
        <p:spPr>
          <a:xfrm>
            <a:off x="717550" y="2160587"/>
            <a:ext cx="324008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pPr/>
              <a:t>‹N°›</a:t>
            </a:fld>
            <a:endParaRPr lang="en-GB" dirty="0"/>
          </a:p>
        </p:txBody>
      </p:sp>
    </p:spTree>
    <p:extLst>
      <p:ext uri="{BB962C8B-B14F-4D97-AF65-F5344CB8AC3E}">
        <p14:creationId xmlns:p14="http://schemas.microsoft.com/office/powerpoint/2010/main" val="1389451746"/>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4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10361"/>
            </a:avLst>
          </a:prstGeom>
        </p:spPr>
        <p:txBody>
          <a:bodyPr>
            <a:normAutofit/>
          </a:bodyPr>
          <a:lstStyle>
            <a:lvl1pPr>
              <a:defRPr sz="1200"/>
            </a:lvl1p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7" y="4680838"/>
            <a:ext cx="3958433" cy="719162"/>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866155704"/>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6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720025"/>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8" y="4679950"/>
            <a:ext cx="1797846" cy="72005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2878135" y="4319588"/>
            <a:ext cx="1797846" cy="108075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4"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391028637"/>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3_Single column layout">
    <p:spTree>
      <p:nvGrpSpPr>
        <p:cNvPr id="1" name=""/>
        <p:cNvGrpSpPr/>
        <p:nvPr/>
      </p:nvGrpSpPr>
      <p:grpSpPr>
        <a:xfrm>
          <a:off x="0" y="0"/>
          <a:ext cx="0" cy="0"/>
          <a:chOff x="0" y="0"/>
          <a:chExt cx="0" cy="0"/>
        </a:xfrm>
      </p:grpSpPr>
      <p:sp>
        <p:nvSpPr>
          <p:cNvPr id="3" name="Rectangle 2"/>
          <p:cNvSpPr/>
          <p:nvPr userDrawn="1"/>
        </p:nvSpPr>
        <p:spPr>
          <a:xfrm>
            <a:off x="0" y="1079999"/>
            <a:ext cx="9144000" cy="5400001"/>
          </a:xfrm>
          <a:prstGeom prst="rect">
            <a:avLst/>
          </a:prstGeom>
          <a:solidFill>
            <a:srgbClr val="02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2" name="Title 1" descr="Ideally your title should fit on one line." title="Slide title"/>
          <p:cNvSpPr>
            <a:spLocks noGrp="1"/>
          </p:cNvSpPr>
          <p:nvPr>
            <p:ph type="title" hasCustomPrompt="1"/>
          </p:nvPr>
        </p:nvSpPr>
        <p:spPr>
          <a:xfrm>
            <a:off x="708025" y="-1"/>
            <a:ext cx="6348414" cy="1080000"/>
          </a:xfrm>
        </p:spPr>
        <p:txBody>
          <a:bodyPr/>
          <a:lstStyle/>
          <a:p>
            <a:r>
              <a:rPr lang="en-US" dirty="0"/>
              <a:t>Media</a:t>
            </a:r>
            <a:endParaRPr lang="en-GB" dirty="0"/>
          </a:p>
        </p:txBody>
      </p:sp>
      <p:sp>
        <p:nvSpPr>
          <p:cNvPr id="97"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F3BA13B-2A56-B54D-AFFB-21233951D47B}" type="datetime3">
              <a:rPr lang="en-GB" smtClean="0">
                <a:solidFill>
                  <a:srgbClr val="00539B"/>
                </a:solidFill>
              </a:rPr>
              <a:pPr/>
              <a:t>15 July, 2024</a:t>
            </a:fld>
            <a:endParaRPr lang="en-GB" dirty="0">
              <a:solidFill>
                <a:srgbClr val="00539B"/>
              </a:solidFill>
            </a:endParaRPr>
          </a:p>
        </p:txBody>
      </p:sp>
      <p:sp>
        <p:nvSpPr>
          <p:cNvPr id="98"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726758946"/>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p:cSld name="5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 </a:t>
            </a:r>
            <a:br>
              <a:rPr lang="en-US" sz="7000" dirty="0">
                <a:solidFill>
                  <a:srgbClr val="FFFFFF"/>
                </a:solidFill>
                <a:latin typeface="Franklin Gothic Book"/>
              </a:rPr>
            </a:br>
            <a:r>
              <a:rPr lang="en-US" sz="7000" dirty="0">
                <a:solidFill>
                  <a:srgbClr val="FFFFFF"/>
                </a:solidFill>
                <a:latin typeface="Franklin Gothic Book"/>
              </a:rPr>
              <a:t>case studies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99703057"/>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5058751"/>
          </a:xfrm>
          <a:prstGeom prst="round2SameRect">
            <a:avLst>
              <a:gd name="adj1" fmla="val 4426"/>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3059946436"/>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13" name="Text Placeholder 6"/>
          <p:cNvSpPr>
            <a:spLocks noGrp="1"/>
          </p:cNvSpPr>
          <p:nvPr>
            <p:ph type="body" sz="quarter" idx="13"/>
          </p:nvPr>
        </p:nvSpPr>
        <p:spPr>
          <a:xfrm>
            <a:off x="720726" y="2161445"/>
            <a:ext cx="3600000"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4" name="Text Placeholder 6"/>
          <p:cNvSpPr>
            <a:spLocks noGrp="1"/>
          </p:cNvSpPr>
          <p:nvPr>
            <p:ph type="body" sz="quarter" idx="14"/>
          </p:nvPr>
        </p:nvSpPr>
        <p:spPr>
          <a:xfrm>
            <a:off x="4679567" y="2161445"/>
            <a:ext cx="3600002"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2881970282"/>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1111877"/>
          </a:xfrm>
          <a:prstGeom prst="roundRect">
            <a:avLst/>
          </a:prstGeom>
        </p:spPr>
        <p:txBody>
          <a:bodyPr/>
          <a:lstStyle/>
          <a:p>
            <a:pPr lvl="0"/>
            <a:r>
              <a:rPr lang="en-US" noProof="0" dirty="0"/>
              <a:t>Click icon to add picture</a:t>
            </a:r>
            <a:endParaRPr lang="en-GB" noProof="0" dirty="0"/>
          </a:p>
        </p:txBody>
      </p:sp>
      <p:sp>
        <p:nvSpPr>
          <p:cNvPr id="58" name="Text Placeholder 6"/>
          <p:cNvSpPr>
            <a:spLocks noGrp="1"/>
          </p:cNvSpPr>
          <p:nvPr>
            <p:ph type="body" sz="quarter" idx="15"/>
          </p:nvPr>
        </p:nvSpPr>
        <p:spPr>
          <a:xfrm>
            <a:off x="3598860" y="2879725"/>
            <a:ext cx="4680709" cy="324027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2907077002"/>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ound Same Side Corner Rectangle 5"/>
          <p:cNvSpPr/>
          <p:nvPr userDrawn="1"/>
        </p:nvSpPr>
        <p:spPr>
          <a:xfrm>
            <a:off x="358774" y="1439863"/>
            <a:ext cx="2879724" cy="5040138"/>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0" y="5400000"/>
            <a:ext cx="4717259" cy="1080000"/>
          </a:xfrm>
          <a:prstGeom prst="round2SameRect">
            <a:avLst/>
          </a:prstGeom>
        </p:spPr>
        <p:txBody>
          <a:bodyPr/>
          <a:lstStyle/>
          <a:p>
            <a:pPr lvl="0"/>
            <a:r>
              <a:rPr lang="en-US" noProof="0" dirty="0"/>
              <a:t>Click icon to add picture</a:t>
            </a:r>
            <a:endParaRPr lang="en-GB" noProof="0" dirty="0"/>
          </a:p>
        </p:txBody>
      </p:sp>
      <p:sp>
        <p:nvSpPr>
          <p:cNvPr id="58" name="Text Placeholder 6"/>
          <p:cNvSpPr>
            <a:spLocks noGrp="1"/>
          </p:cNvSpPr>
          <p:nvPr>
            <p:ph type="body" sz="quarter" idx="15"/>
          </p:nvPr>
        </p:nvSpPr>
        <p:spPr>
          <a:xfrm>
            <a:off x="3598861" y="1439863"/>
            <a:ext cx="2159000"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9" name="Text Placeholder 6"/>
          <p:cNvSpPr>
            <a:spLocks noGrp="1"/>
          </p:cNvSpPr>
          <p:nvPr>
            <p:ph type="body" sz="quarter" idx="16"/>
          </p:nvPr>
        </p:nvSpPr>
        <p:spPr>
          <a:xfrm>
            <a:off x="6118224" y="1439863"/>
            <a:ext cx="2197896"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855821606"/>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0" name="Rectangle 9"/>
          <p:cNvSpPr/>
          <p:nvPr userDrawn="1"/>
        </p:nvSpPr>
        <p:spPr>
          <a:xfrm>
            <a:off x="0" y="1800224"/>
            <a:ext cx="9144001" cy="4679775"/>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solidFill>
                  <a:srgbClr val="FFFFFF"/>
                </a:solidFill>
                <a:latin typeface="Franklin Gothic Book"/>
                <a:cs typeface="Franklin Gothic Book"/>
              </a:rPr>
              <a:t>Project Summary</a:t>
            </a:r>
          </a:p>
        </p:txBody>
      </p:sp>
      <p:sp>
        <p:nvSpPr>
          <p:cNvPr id="8" name="Rounded Rectangle 7"/>
          <p:cNvSpPr/>
          <p:nvPr userDrawn="1"/>
        </p:nvSpPr>
        <p:spPr>
          <a:xfrm>
            <a:off x="720725" y="4319775"/>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2878135" y="2160588"/>
            <a:ext cx="1800226" cy="4310062"/>
          </a:xfrm>
          <a:prstGeom prst="round2SameRect">
            <a:avLst>
              <a:gd name="adj1" fmla="val 10230"/>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250755694"/>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0" name="Rectangle 9"/>
          <p:cNvSpPr/>
          <p:nvPr userDrawn="1"/>
        </p:nvSpPr>
        <p:spPr>
          <a:xfrm>
            <a:off x="0" y="1800225"/>
            <a:ext cx="9144001" cy="4679775"/>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4319588"/>
            <a:ext cx="3957636" cy="2151062"/>
          </a:xfrm>
          <a:prstGeom prst="round2SameRect">
            <a:avLst>
              <a:gd name="adj1" fmla="val 10230"/>
              <a:gd name="adj2" fmla="val 0"/>
            </a:avLst>
          </a:prstGeom>
        </p:spPr>
        <p:txBody>
          <a:bodyPr/>
          <a:lstStyle/>
          <a:p>
            <a:pPr lvl="0"/>
            <a:r>
              <a:rPr lang="en-US" noProof="0" dirty="0"/>
              <a:t>Click icon to add picture</a:t>
            </a:r>
            <a:endParaRPr lang="en-GB" noProof="0" dirty="0"/>
          </a:p>
        </p:txBody>
      </p:sp>
      <p:sp>
        <p:nvSpPr>
          <p:cNvPr id="2" name="Title 1"/>
          <p:cNvSpPr>
            <a:spLocks noGrp="1"/>
          </p:cNvSpPr>
          <p:nvPr>
            <p:ph type="title"/>
          </p:nvPr>
        </p:nvSpPr>
        <p:spPr/>
        <p:txBody>
          <a:bodyPr/>
          <a:lstStyle>
            <a:lvl1pPr>
              <a:defRPr>
                <a:latin typeface="Bodoni MT" panose="02070603080606020203" pitchFamily="18" charset="0"/>
              </a:defRPr>
            </a:lvl1pPr>
          </a:lstStyle>
          <a:p>
            <a:r>
              <a:rPr lang="en-GB" dirty="0"/>
              <a:t>Click to edit Master title style</a:t>
            </a:r>
            <a:endParaRPr lang="en-US" dirty="0"/>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solidFill>
                  <a:srgbClr val="FFFFFF"/>
                </a:solidFill>
                <a:latin typeface="Franklin Gothic Book"/>
                <a:cs typeface="Franklin Gothic Book"/>
              </a:rPr>
              <a:t>Project Summary</a:t>
            </a:r>
          </a:p>
        </p:txBody>
      </p:sp>
      <p:sp>
        <p:nvSpPr>
          <p:cNvPr id="8" name="Rounded Rectangle 7"/>
          <p:cNvSpPr/>
          <p:nvPr userDrawn="1"/>
        </p:nvSpPr>
        <p:spPr>
          <a:xfrm>
            <a:off x="2878136" y="2158844"/>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Tree>
    <p:extLst>
      <p:ext uri="{BB962C8B-B14F-4D97-AF65-F5344CB8AC3E}">
        <p14:creationId xmlns:p14="http://schemas.microsoft.com/office/powerpoint/2010/main" val="2875880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0" y="2160588"/>
            <a:ext cx="3240085" cy="3779411"/>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15 July, 2024</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105" name="Text Placeholder 6"/>
          <p:cNvSpPr>
            <a:spLocks noGrp="1"/>
          </p:cNvSpPr>
          <p:nvPr>
            <p:ph type="body" sz="quarter" idx="17"/>
          </p:nvPr>
        </p:nvSpPr>
        <p:spPr>
          <a:xfrm>
            <a:off x="4678361" y="2160588"/>
            <a:ext cx="3602036" cy="3779411"/>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104" name="Straight Connector 103"/>
          <p:cNvCxnSpPr/>
          <p:nvPr userDrawn="1"/>
        </p:nvCxnSpPr>
        <p:spPr>
          <a:xfrm>
            <a:off x="4319585" y="2160588"/>
            <a:ext cx="0" cy="3959412"/>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33127221"/>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p:cSld name="5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Older brand</a:t>
            </a:r>
            <a:br>
              <a:rPr lang="en-US" sz="7000" dirty="0">
                <a:solidFill>
                  <a:srgbClr val="FFFFFF"/>
                </a:solidFill>
                <a:latin typeface="Franklin Gothic Book"/>
              </a:rPr>
            </a:br>
            <a:r>
              <a:rPr lang="en-US" sz="7000" dirty="0">
                <a:solidFill>
                  <a:srgbClr val="FFFFFF"/>
                </a:solidFill>
                <a:latin typeface="Franklin Gothic Book"/>
              </a:rPr>
              <a:t>layouts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24877684"/>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614866"/>
            <a:ext cx="9144000" cy="243134"/>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‹N°›</a:t>
            </a:fld>
            <a:endParaRPr lang="en-GB" dirty="0"/>
          </a:p>
        </p:txBody>
      </p:sp>
      <p:sp>
        <p:nvSpPr>
          <p:cNvPr id="56" name="Text Placeholder 6" descr="First level - paragraph text&#10;Second level - bullet 1&#10;Third level - bullet 2&#10;&#10;No more than 100 words per slide" title="Main text copy"/>
          <p:cNvSpPr>
            <a:spLocks noGrp="1"/>
          </p:cNvSpPr>
          <p:nvPr>
            <p:ph type="body" sz="quarter" idx="13"/>
          </p:nvPr>
        </p:nvSpPr>
        <p:spPr>
          <a:xfrm>
            <a:off x="717550" y="2160588"/>
            <a:ext cx="7202485" cy="3779410"/>
          </a:xfrm>
        </p:spPr>
        <p:txBody>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434440844"/>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614866"/>
            <a:ext cx="9144000" cy="243134"/>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‹N°›</a:t>
            </a:fld>
            <a:endParaRPr lang="en-GB" dirty="0"/>
          </a:p>
        </p:txBody>
      </p:sp>
      <p:sp>
        <p:nvSpPr>
          <p:cNvPr id="55" name="Content Placeholder 2"/>
          <p:cNvSpPr>
            <a:spLocks noGrp="1"/>
          </p:cNvSpPr>
          <p:nvPr>
            <p:ph sz="half" idx="1"/>
          </p:nvPr>
        </p:nvSpPr>
        <p:spPr>
          <a:xfrm>
            <a:off x="719134" y="2160588"/>
            <a:ext cx="3600451" cy="431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6" name="Text Placeholder 3"/>
          <p:cNvSpPr>
            <a:spLocks noGrp="1"/>
          </p:cNvSpPr>
          <p:nvPr>
            <p:ph type="body" sz="half" idx="2"/>
          </p:nvPr>
        </p:nvSpPr>
        <p:spPr>
          <a:xfrm>
            <a:off x="4678360" y="2160588"/>
            <a:ext cx="3961208" cy="431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3667694046"/>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20680" y="-1"/>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614866"/>
            <a:ext cx="9144000" cy="243134"/>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‹N°›</a:t>
            </a:fld>
            <a:endParaRPr lang="en-GB" dirty="0"/>
          </a:p>
        </p:txBody>
      </p:sp>
      <p:sp>
        <p:nvSpPr>
          <p:cNvPr id="57" name="Rounded Rectangle 56"/>
          <p:cNvSpPr/>
          <p:nvPr userDrawn="1"/>
        </p:nvSpPr>
        <p:spPr>
          <a:xfrm>
            <a:off x="5027613" y="2160587"/>
            <a:ext cx="3602037" cy="4300538"/>
          </a:xfrm>
          <a:prstGeom prst="roundRect">
            <a:avLst>
              <a:gd name="adj" fmla="val 6849"/>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58" name="Chart Placeholder 7" descr="Charts should be clear and not contain any tags or overlays which will confuse the viewer. &#10;Be very careful when animating charts - most will reduce the impact of the information you want to present." title="Chart slot"/>
          <p:cNvSpPr>
            <a:spLocks noGrp="1"/>
          </p:cNvSpPr>
          <p:nvPr>
            <p:ph type="chart" sz="quarter" idx="15"/>
          </p:nvPr>
        </p:nvSpPr>
        <p:spPr>
          <a:xfrm>
            <a:off x="5399087" y="2520950"/>
            <a:ext cx="2880482" cy="3418549"/>
          </a:xfrm>
          <a:prstGeom prst="rect">
            <a:avLst/>
          </a:prstGeom>
        </p:spPr>
        <p:txBody>
          <a:bodyPr/>
          <a:lstStyle/>
          <a:p>
            <a:pPr lvl="0"/>
            <a:r>
              <a:rPr lang="en-US" noProof="0" dirty="0"/>
              <a:t>Click icon to add chart</a:t>
            </a:r>
            <a:endParaRPr lang="en-GB" noProof="0" dirty="0"/>
          </a:p>
        </p:txBody>
      </p:sp>
      <p:sp>
        <p:nvSpPr>
          <p:cNvPr id="59" name="Text Placeholder 6"/>
          <p:cNvSpPr>
            <a:spLocks noGrp="1"/>
          </p:cNvSpPr>
          <p:nvPr>
            <p:ph type="body" sz="quarter" idx="13"/>
          </p:nvPr>
        </p:nvSpPr>
        <p:spPr>
          <a:xfrm>
            <a:off x="717550" y="2160587"/>
            <a:ext cx="38639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3990350928"/>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20680" y="-1"/>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614866"/>
            <a:ext cx="9144000" cy="243134"/>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‹N°›</a:t>
            </a:fld>
            <a:endParaRPr lang="en-GB"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879725"/>
            <a:ext cx="7932054" cy="3240275"/>
          </a:xfrm>
          <a:prstGeom prst="roundRect">
            <a:avLst>
              <a:gd name="adj" fmla="val 510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6"/>
          </p:nvPr>
        </p:nvSpPr>
        <p:spPr>
          <a:xfrm>
            <a:off x="718938" y="2160588"/>
            <a:ext cx="7918844" cy="36036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Tree>
    <p:extLst>
      <p:ext uri="{BB962C8B-B14F-4D97-AF65-F5344CB8AC3E}">
        <p14:creationId xmlns:p14="http://schemas.microsoft.com/office/powerpoint/2010/main" val="2834374825"/>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p:cSld name="5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Title and section</a:t>
            </a:r>
            <a:br>
              <a:rPr lang="en-US" sz="7000" dirty="0">
                <a:solidFill>
                  <a:srgbClr val="FFFFFF"/>
                </a:solidFill>
                <a:latin typeface="Franklin Gothic Book"/>
              </a:rPr>
            </a:br>
            <a:r>
              <a:rPr lang="en-US" sz="7000" dirty="0">
                <a:solidFill>
                  <a:srgbClr val="FFFFFF"/>
                </a:solidFill>
                <a:latin typeface="Franklin Gothic Book"/>
              </a:rPr>
              <a:t>slides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9989890"/>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gradFill flip="none" rotWithShape="1">
            <a:gsLst>
              <a:gs pos="0">
                <a:schemeClr val="accent2">
                  <a:lumMod val="50000"/>
                </a:schemeClr>
              </a:gs>
              <a:gs pos="22000">
                <a:schemeClr val="accent2"/>
              </a:gs>
              <a:gs pos="69000">
                <a:schemeClr val="tx2"/>
              </a:gs>
            </a:gsLst>
            <a:path path="circle">
              <a:fillToRect l="100000" t="100000"/>
            </a:path>
            <a:tileRect r="-100000" b="-100000"/>
          </a:gra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pic>
        <p:nvPicPr>
          <p:cNvPr id="55" name="Picture 54" descr="abstract-lines-v02.png"/>
          <p:cNvPicPr>
            <a:picLocks noChangeAspect="1"/>
          </p:cNvPicPr>
          <p:nvPr userDrawn="1"/>
        </p:nvPicPr>
        <p:blipFill>
          <a:blip r:embed="rId2"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14020950">
            <a:off x="-5358051" y="-3797386"/>
            <a:ext cx="20793546" cy="11195223"/>
          </a:xfrm>
          <a:prstGeom prst="rect">
            <a:avLst/>
          </a:prstGeom>
        </p:spPr>
      </p:pic>
      <p:pic>
        <p:nvPicPr>
          <p:cNvPr id="58" name="Picture 57" descr="abstract-lines-v02.png"/>
          <p:cNvPicPr>
            <a:picLocks noChangeAspect="1"/>
          </p:cNvPicPr>
          <p:nvPr userDrawn="1"/>
        </p:nvPicPr>
        <p:blipFill>
          <a:blip r:embed="rId3" cstate="email">
            <a:alphaModFix/>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4484465">
            <a:off x="-1182350" y="-4157749"/>
            <a:ext cx="20793546" cy="11195223"/>
          </a:xfrm>
          <a:prstGeom prst="rect">
            <a:avLst/>
          </a:prstGeom>
        </p:spPr>
      </p:pic>
      <p:pic>
        <p:nvPicPr>
          <p:cNvPr id="4" name="Picture 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87" y="4407789"/>
            <a:ext cx="9144000" cy="2176272"/>
          </a:xfrm>
          <a:prstGeom prst="rect">
            <a:avLst/>
          </a:prstGeom>
        </p:spPr>
      </p:pic>
      <p:sp>
        <p:nvSpPr>
          <p:cNvPr id="70" name="Title 1"/>
          <p:cNvSpPr>
            <a:spLocks noGrp="1"/>
          </p:cNvSpPr>
          <p:nvPr>
            <p:ph type="title" hasCustomPrompt="1"/>
          </p:nvPr>
        </p:nvSpPr>
        <p:spPr>
          <a:xfrm>
            <a:off x="719134" y="5038266"/>
            <a:ext cx="6291266" cy="727534"/>
          </a:xfrm>
        </p:spPr>
        <p:txBody>
          <a:bodyPr anchor="b">
            <a:normAutofit/>
          </a:bodyPr>
          <a:lstStyle>
            <a:lvl1pPr>
              <a:defRPr sz="2800" baseline="0"/>
            </a:lvl1pPr>
          </a:lstStyle>
          <a:p>
            <a:r>
              <a:rPr lang="en-US" dirty="0"/>
              <a:t>Presentation title</a:t>
            </a:r>
          </a:p>
        </p:txBody>
      </p:sp>
      <p:sp>
        <p:nvSpPr>
          <p:cNvPr id="5"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582687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4" presetClass="path" presetSubtype="0" fill="hold" nodeType="withEffect">
                                  <p:stCondLst>
                                    <p:cond delay="0"/>
                                  </p:stCondLst>
                                  <p:childTnLst>
                                    <p:animMotion origin="layout" path="M 0.07954 0.31567 C 0.08371 0.20782 0.08041 -0.12335 0.10542 -0.32978 C 0.13008 -0.53668 0.20337 -0.80074 0.22942 -0.92409 " pathEditMode="relative" rAng="0" ptsTypes="fsF">
                                      <p:cBhvr>
                                        <p:cTn id="6" dur="20000" fill="hold"/>
                                        <p:tgtEl>
                                          <p:spTgt spid="55"/>
                                        </p:tgtEl>
                                        <p:attrNameLst>
                                          <p:attrName>ppt_x</p:attrName>
                                          <p:attrName>ppt_y</p:attrName>
                                        </p:attrNameLst>
                                      </p:cBhvr>
                                      <p:rCtr x="7485" y="-62000"/>
                                    </p:animMotion>
                                  </p:childTnLst>
                                </p:cTn>
                              </p:par>
                              <p:par>
                                <p:cTn id="7" presetID="44" presetClass="path" presetSubtype="0" accel="50000" decel="50000" fill="hold" nodeType="withEffect">
                                  <p:stCondLst>
                                    <p:cond delay="0"/>
                                  </p:stCondLst>
                                  <p:childTnLst>
                                    <p:animMotion origin="layout" path="M 0.05382 0.81759 C 0.05711 0.70972 0.05451 0.37824 0.0743 0.17176 C 0.09427 -0.03496 0.15243 -0.29885 0.17309 -0.42246 " pathEditMode="relative" rAng="0" ptsTypes="fsF">
                                      <p:cBhvr>
                                        <p:cTn id="8" dur="20000" spd="-100000" fill="hold"/>
                                        <p:tgtEl>
                                          <p:spTgt spid="58"/>
                                        </p:tgtEl>
                                        <p:attrNameLst>
                                          <p:attrName>ppt_x</p:attrName>
                                          <p:attrName>ppt_y</p:attrName>
                                        </p:attrNameLst>
                                      </p:cBhvr>
                                      <p:rCtr x="5955" y="-6201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56" name="Rectangle 55"/>
          <p:cNvSpPr/>
          <p:nvPr userDrawn="1"/>
        </p:nvSpPr>
        <p:spPr>
          <a:xfrm>
            <a:off x="0" y="0"/>
            <a:ext cx="9145590" cy="6858000"/>
          </a:xfrm>
          <a:prstGeom prst="rect">
            <a:avLst/>
          </a:prstGeom>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61" name="Picture 60"/>
          <p:cNvPicPr>
            <a:picLocks noChangeAspect="1"/>
          </p:cNvPicPr>
          <p:nvPr userDrawn="1"/>
        </p:nvPicPr>
        <p:blipFill>
          <a:blip r:embed="rId2" cstate="email">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175324" y="-75814"/>
            <a:ext cx="14223836" cy="6555814"/>
          </a:xfrm>
          <a:prstGeom prst="rect">
            <a:avLst/>
          </a:prstGeom>
        </p:spPr>
      </p:pic>
      <p:pic>
        <p:nvPicPr>
          <p:cNvPr id="2" name="Picture 1"/>
          <p:cNvPicPr>
            <a:picLocks noChangeAspect="1"/>
          </p:cNvPicPr>
          <p:nvPr userDrawn="1"/>
        </p:nvPicPr>
        <p:blipFill>
          <a:blip r:embed="rId3" cstate="email">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933437" y="824515"/>
            <a:ext cx="13223593" cy="6094798"/>
          </a:xfrm>
          <a:prstGeom prst="rect">
            <a:avLst/>
          </a:prstGeom>
        </p:spPr>
      </p:pic>
      <p:pic>
        <p:nvPicPr>
          <p:cNvPr id="59" name="Picture 58"/>
          <p:cNvPicPr>
            <a:picLocks noChangeAspect="1"/>
          </p:cNvPicPr>
          <p:nvPr userDrawn="1"/>
        </p:nvPicPr>
        <p:blipFill>
          <a:blip r:embed="rId4" cstate="email">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185856" y="0"/>
            <a:ext cx="14127983" cy="6511636"/>
          </a:xfrm>
          <a:prstGeom prst="rect">
            <a:avLst/>
          </a:prstGeom>
        </p:spPr>
      </p:pic>
      <p:pic>
        <p:nvPicPr>
          <p:cNvPr id="60" name="Picture 59"/>
          <p:cNvPicPr>
            <a:picLocks noChangeAspect="1"/>
          </p:cNvPicPr>
          <p:nvPr userDrawn="1"/>
        </p:nvPicPr>
        <p:blipFill>
          <a:blip r:embed="rId5" cstate="email">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792333" y="-1284994"/>
            <a:ext cx="14223836" cy="6555815"/>
          </a:xfrm>
          <a:prstGeom prst="rect">
            <a:avLst/>
          </a:prstGeom>
        </p:spPr>
      </p:pic>
      <p:pic>
        <p:nvPicPr>
          <p:cNvPr id="10" name="Picture 9"/>
          <p:cNvPicPr>
            <a:picLocks noChangeAspect="1"/>
          </p:cNvPicPr>
          <p:nvPr userDrawn="1"/>
        </p:nvPicPr>
        <p:blipFill>
          <a:blip r:embed="rId6"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13"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2847092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fill="hold" nodeType="withEffect">
                                  <p:stCondLst>
                                    <p:cond delay="0"/>
                                  </p:stCondLst>
                                  <p:childTnLst>
                                    <p:animMotion origin="layout" path="M 0 0  L 0.25 0  E" pathEditMode="relative" ptsTypes="">
                                      <p:cBhvr>
                                        <p:cTn id="6" dur="20000" fill="hold"/>
                                        <p:tgtEl>
                                          <p:spTgt spid="60"/>
                                        </p:tgtEl>
                                        <p:attrNameLst>
                                          <p:attrName>ppt_x</p:attrName>
                                          <p:attrName>ppt_y</p:attrName>
                                        </p:attrNameLst>
                                      </p:cBhvr>
                                    </p:animMotion>
                                  </p:childTnLst>
                                </p:cTn>
                              </p:par>
                              <p:par>
                                <p:cTn id="7" presetID="0" presetClass="path" presetSubtype="0" fill="hold" nodeType="withEffect">
                                  <p:stCondLst>
                                    <p:cond delay="0"/>
                                  </p:stCondLst>
                                  <p:childTnLst>
                                    <p:animMotion origin="layout" path="M 3.05556E-6 1.48148E-6 L 0.76007 1.48148E-6 " pathEditMode="relative" rAng="0" ptsTypes="AA">
                                      <p:cBhvr>
                                        <p:cTn id="8" dur="20000" fill="hold"/>
                                        <p:tgtEl>
                                          <p:spTgt spid="59"/>
                                        </p:tgtEl>
                                        <p:attrNameLst>
                                          <p:attrName>ppt_x</p:attrName>
                                          <p:attrName>ppt_y</p:attrName>
                                        </p:attrNameLst>
                                      </p:cBhvr>
                                      <p:rCtr x="38003" y="0"/>
                                    </p:animMotion>
                                  </p:childTnLst>
                                </p:cTn>
                              </p:par>
                              <p:par>
                                <p:cTn id="9" presetID="0" presetClass="path" presetSubtype="0" fill="hold" nodeType="withEffect">
                                  <p:stCondLst>
                                    <p:cond delay="0"/>
                                  </p:stCondLst>
                                  <p:childTnLst>
                                    <p:animMotion origin="layout" path="M 2.22222E-6 -4.07407E-6 L 0.56302 -4.07407E-6 " pathEditMode="relative" ptsTypes="AA">
                                      <p:cBhvr>
                                        <p:cTn id="10" dur="20000" fill="hold"/>
                                        <p:tgtEl>
                                          <p:spTgt spid="2"/>
                                        </p:tgtEl>
                                        <p:attrNameLst>
                                          <p:attrName>ppt_x</p:attrName>
                                          <p:attrName>ppt_y</p:attrName>
                                        </p:attrNameLst>
                                      </p:cBhvr>
                                    </p:animMotion>
                                  </p:childTnLst>
                                </p:cTn>
                              </p:par>
                              <p:par>
                                <p:cTn id="11" presetID="0" presetClass="path" presetSubtype="0" fill="hold" nodeType="withEffect">
                                  <p:stCondLst>
                                    <p:cond delay="0"/>
                                  </p:stCondLst>
                                  <p:childTnLst>
                                    <p:animMotion origin="layout" path="M -5.55556E-7 1.85185E-6 L 0.3375 1.85185E-6 " pathEditMode="relative" rAng="0" ptsTypes="AA">
                                      <p:cBhvr>
                                        <p:cTn id="12" dur="20000" fill="hold"/>
                                        <p:tgtEl>
                                          <p:spTgt spid="61"/>
                                        </p:tgtEl>
                                        <p:attrNameLst>
                                          <p:attrName>ppt_x</p:attrName>
                                          <p:attrName>ppt_y</p:attrName>
                                        </p:attrNameLst>
                                      </p:cBhvr>
                                      <p:rCtr x="16875" y="0"/>
                                    </p:animMotion>
                                  </p:childTnLst>
                                </p:cTn>
                              </p:par>
                              <p:par>
                                <p:cTn id="13" presetID="6" presetClass="emph" presetSubtype="0" fill="hold" nodeType="withEffect">
                                  <p:stCondLst>
                                    <p:cond delay="0"/>
                                  </p:stCondLst>
                                  <p:childTnLst>
                                    <p:animScale>
                                      <p:cBhvr>
                                        <p:cTn id="14" dur="20000" fill="hold"/>
                                        <p:tgtEl>
                                          <p:spTgt spid="6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56" name="Rectangle 55"/>
          <p:cNvSpPr/>
          <p:nvPr userDrawn="1"/>
        </p:nvSpPr>
        <p:spPr>
          <a:xfrm>
            <a:off x="0" y="0"/>
            <a:ext cx="9145590" cy="6858000"/>
          </a:xfrm>
          <a:prstGeom prst="rect">
            <a:avLst/>
          </a:prstGeom>
          <a:gradFill>
            <a:gsLst>
              <a:gs pos="0">
                <a:schemeClr val="accent2">
                  <a:lumMod val="75000"/>
                </a:schemeClr>
              </a:gs>
              <a:gs pos="100000">
                <a:schemeClr val="accent2"/>
              </a:gs>
            </a:gsLst>
          </a:gra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61" name="Picture 60"/>
          <p:cNvPicPr>
            <a:picLocks noChangeAspect="1"/>
          </p:cNvPicPr>
          <p:nvPr userDrawn="1"/>
        </p:nvPicPr>
        <p:blipFill>
          <a:blip r:embed="rId2"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073195" y="1296678"/>
            <a:ext cx="14223836" cy="6555814"/>
          </a:xfrm>
          <a:prstGeom prst="rect">
            <a:avLst/>
          </a:prstGeom>
        </p:spPr>
      </p:pic>
      <p:pic>
        <p:nvPicPr>
          <p:cNvPr id="2" name="Picture 1"/>
          <p:cNvPicPr>
            <a:picLocks noChangeAspect="1"/>
          </p:cNvPicPr>
          <p:nvPr userDrawn="1"/>
        </p:nvPicPr>
        <p:blipFill>
          <a:blip r:embed="rId3"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212712" y="2116945"/>
            <a:ext cx="13223593" cy="6094798"/>
          </a:xfrm>
          <a:prstGeom prst="rect">
            <a:avLst/>
          </a:prstGeom>
        </p:spPr>
      </p:pic>
      <p:pic>
        <p:nvPicPr>
          <p:cNvPr id="59" name="Picture 58"/>
          <p:cNvPicPr>
            <a:picLocks noChangeAspect="1"/>
          </p:cNvPicPr>
          <p:nvPr userDrawn="1"/>
        </p:nvPicPr>
        <p:blipFill>
          <a:blip r:embed="rId4"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56044" y="1126815"/>
            <a:ext cx="14127983" cy="6511636"/>
          </a:xfrm>
          <a:prstGeom prst="rect">
            <a:avLst/>
          </a:prstGeom>
        </p:spPr>
      </p:pic>
      <p:pic>
        <p:nvPicPr>
          <p:cNvPr id="60" name="Picture 59"/>
          <p:cNvPicPr>
            <a:picLocks noChangeAspect="1"/>
          </p:cNvPicPr>
          <p:nvPr userDrawn="1"/>
        </p:nvPicPr>
        <p:blipFill>
          <a:blip r:embed="rId5"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082919" y="2836863"/>
            <a:ext cx="14223836" cy="6555815"/>
          </a:xfrm>
          <a:prstGeom prst="rect">
            <a:avLst/>
          </a:prstGeom>
        </p:spPr>
      </p:pic>
      <p:grpSp>
        <p:nvGrpSpPr>
          <p:cNvPr id="57" name="Group 56"/>
          <p:cNvGrpSpPr/>
          <p:nvPr userDrawn="1"/>
        </p:nvGrpSpPr>
        <p:grpSpPr>
          <a:xfrm>
            <a:off x="-3083" y="0"/>
            <a:ext cx="9148673" cy="6858000"/>
            <a:chOff x="-3083" y="0"/>
            <a:chExt cx="9148673" cy="6858000"/>
          </a:xfrm>
        </p:grpSpPr>
        <p:sp>
          <p:nvSpPr>
            <p:cNvPr id="62" name="Rectangle 61"/>
            <p:cNvSpPr/>
            <p:nvPr userDrawn="1"/>
          </p:nvSpPr>
          <p:spPr>
            <a:xfrm>
              <a:off x="1590" y="6120000"/>
              <a:ext cx="914400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63" name="Rectangle 62"/>
            <p:cNvSpPr/>
            <p:nvPr userDrawn="1"/>
          </p:nvSpPr>
          <p:spPr>
            <a:xfrm>
              <a:off x="-3083" y="0"/>
              <a:ext cx="9144000" cy="576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grpSp>
      <p:sp>
        <p:nvSpPr>
          <p:cNvPr id="64"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pic>
        <p:nvPicPr>
          <p:cNvPr id="65" name="Picture 64"/>
          <p:cNvPicPr>
            <a:picLocks noChangeAspect="1"/>
          </p:cNvPicPr>
          <p:nvPr userDrawn="1"/>
        </p:nvPicPr>
        <p:blipFill>
          <a:blip r:embed="rId6"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66"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67" name="Title 1"/>
          <p:cNvSpPr>
            <a:spLocks noGrp="1"/>
          </p:cNvSpPr>
          <p:nvPr>
            <p:ph type="title"/>
          </p:nvPr>
        </p:nvSpPr>
        <p:spPr>
          <a:xfrm>
            <a:off x="719134" y="0"/>
            <a:ext cx="6291266" cy="1079499"/>
          </a:xfrm>
        </p:spPr>
        <p:txBody>
          <a:bodyPr/>
          <a:lstStyle>
            <a:lvl1pPr>
              <a:defRPr>
                <a:latin typeface="Bodoni MT" panose="02070603080606020203" pitchFamily="18" charset="0"/>
              </a:defRPr>
            </a:lvl1pPr>
          </a:lstStyle>
          <a:p>
            <a:r>
              <a:rPr lang="en-GB" dirty="0"/>
              <a:t>Click to edit Master title style</a:t>
            </a:r>
            <a:endParaRPr lang="en-US" dirty="0"/>
          </a:p>
        </p:txBody>
      </p:sp>
      <p:cxnSp>
        <p:nvCxnSpPr>
          <p:cNvPr id="68" name="Straight Connector 67"/>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9077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fill="hold" nodeType="withEffect">
                                  <p:stCondLst>
                                    <p:cond delay="0"/>
                                  </p:stCondLst>
                                  <p:childTnLst>
                                    <p:animMotion origin="layout" path="M 0 0  L 0.25 0  E" pathEditMode="relative" ptsTypes="">
                                      <p:cBhvr>
                                        <p:cTn id="6" dur="20000" fill="hold"/>
                                        <p:tgtEl>
                                          <p:spTgt spid="60"/>
                                        </p:tgtEl>
                                        <p:attrNameLst>
                                          <p:attrName>ppt_x</p:attrName>
                                          <p:attrName>ppt_y</p:attrName>
                                        </p:attrNameLst>
                                      </p:cBhvr>
                                    </p:animMotion>
                                  </p:childTnLst>
                                </p:cTn>
                              </p:par>
                              <p:par>
                                <p:cTn id="7" presetID="0" presetClass="path" presetSubtype="0" fill="hold" nodeType="withEffect">
                                  <p:stCondLst>
                                    <p:cond delay="0"/>
                                  </p:stCondLst>
                                  <p:childTnLst>
                                    <p:animMotion origin="layout" path="M 3.05556E-6 1.48148E-6 L 0.76007 1.48148E-6 " pathEditMode="relative" rAng="0" ptsTypes="AA">
                                      <p:cBhvr>
                                        <p:cTn id="8" dur="20000" fill="hold"/>
                                        <p:tgtEl>
                                          <p:spTgt spid="59"/>
                                        </p:tgtEl>
                                        <p:attrNameLst>
                                          <p:attrName>ppt_x</p:attrName>
                                          <p:attrName>ppt_y</p:attrName>
                                        </p:attrNameLst>
                                      </p:cBhvr>
                                      <p:rCtr x="38003" y="0"/>
                                    </p:animMotion>
                                  </p:childTnLst>
                                </p:cTn>
                              </p:par>
                              <p:par>
                                <p:cTn id="9" presetID="0" presetClass="path" presetSubtype="0" fill="hold" nodeType="withEffect">
                                  <p:stCondLst>
                                    <p:cond delay="0"/>
                                  </p:stCondLst>
                                  <p:childTnLst>
                                    <p:animMotion origin="layout" path="M 2.22222E-6 -4.07407E-6 L 0.56302 -4.07407E-6 " pathEditMode="relative" ptsTypes="AA">
                                      <p:cBhvr>
                                        <p:cTn id="10" dur="20000" fill="hold"/>
                                        <p:tgtEl>
                                          <p:spTgt spid="2"/>
                                        </p:tgtEl>
                                        <p:attrNameLst>
                                          <p:attrName>ppt_x</p:attrName>
                                          <p:attrName>ppt_y</p:attrName>
                                        </p:attrNameLst>
                                      </p:cBhvr>
                                    </p:animMotion>
                                  </p:childTnLst>
                                </p:cTn>
                              </p:par>
                              <p:par>
                                <p:cTn id="11" presetID="0" presetClass="path" presetSubtype="0" fill="hold" nodeType="withEffect">
                                  <p:stCondLst>
                                    <p:cond delay="0"/>
                                  </p:stCondLst>
                                  <p:childTnLst>
                                    <p:animMotion origin="layout" path="M -5.55556E-7 1.85185E-6 L 0.3375 1.85185E-6 " pathEditMode="relative" rAng="0" ptsTypes="AA">
                                      <p:cBhvr>
                                        <p:cTn id="12" dur="20000" fill="hold"/>
                                        <p:tgtEl>
                                          <p:spTgt spid="61"/>
                                        </p:tgtEl>
                                        <p:attrNameLst>
                                          <p:attrName>ppt_x</p:attrName>
                                          <p:attrName>ppt_y</p:attrName>
                                        </p:attrNameLst>
                                      </p:cBhvr>
                                      <p:rCtr x="16875" y="0"/>
                                    </p:animMotion>
                                  </p:childTnLst>
                                </p:cTn>
                              </p:par>
                              <p:par>
                                <p:cTn id="13" presetID="6" presetClass="emph" presetSubtype="0" fill="hold" nodeType="withEffect">
                                  <p:stCondLst>
                                    <p:cond delay="0"/>
                                  </p:stCondLst>
                                  <p:childTnLst>
                                    <p:animScale>
                                      <p:cBhvr>
                                        <p:cTn id="14" dur="20000" fill="hold"/>
                                        <p:tgtEl>
                                          <p:spTgt spid="6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54" name="Rectangle 53"/>
          <p:cNvSpPr/>
          <p:nvPr userDrawn="1"/>
        </p:nvSpPr>
        <p:spPr>
          <a:xfrm>
            <a:off x="0" y="0"/>
            <a:ext cx="9144000" cy="6858000"/>
          </a:xfrm>
          <a:prstGeom prst="rect">
            <a:avLst/>
          </a:prstGeom>
          <a:gradFill flip="none" rotWithShape="1">
            <a:gsLst>
              <a:gs pos="0">
                <a:schemeClr val="accent1"/>
              </a:gs>
              <a:gs pos="100000">
                <a:schemeClr val="accent1">
                  <a:lumMod val="50000"/>
                </a:schemeClr>
              </a:gs>
            </a:gsLst>
            <a:path path="circle">
              <a:fillToRect l="100000" t="100000"/>
            </a:path>
            <a:tileRect r="-100000" b="-100000"/>
          </a:gra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pic>
        <p:nvPicPr>
          <p:cNvPr id="6" name="Picture 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9"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22169964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1" y="2879725"/>
            <a:ext cx="3240086"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15 July, 2024</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102" name="Text Placeholder 6"/>
          <p:cNvSpPr>
            <a:spLocks noGrp="1"/>
          </p:cNvSpPr>
          <p:nvPr>
            <p:ph type="body" sz="quarter" idx="16"/>
          </p:nvPr>
        </p:nvSpPr>
        <p:spPr>
          <a:xfrm>
            <a:off x="720725" y="2340519"/>
            <a:ext cx="3236517"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05" name="Text Placeholder 6"/>
          <p:cNvSpPr>
            <a:spLocks noGrp="1"/>
          </p:cNvSpPr>
          <p:nvPr>
            <p:ph type="body" sz="quarter" idx="17"/>
          </p:nvPr>
        </p:nvSpPr>
        <p:spPr>
          <a:xfrm>
            <a:off x="4678361" y="2879725"/>
            <a:ext cx="3241675"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6" name="Text Placeholder 6"/>
          <p:cNvSpPr>
            <a:spLocks noGrp="1"/>
          </p:cNvSpPr>
          <p:nvPr>
            <p:ph type="body" sz="quarter" idx="18"/>
          </p:nvPr>
        </p:nvSpPr>
        <p:spPr>
          <a:xfrm>
            <a:off x="4681536" y="2340519"/>
            <a:ext cx="3238103"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cxnSp>
        <p:nvCxnSpPr>
          <p:cNvPr id="104" name="Straight Connector 103"/>
          <p:cNvCxnSpPr/>
          <p:nvPr userDrawn="1"/>
        </p:nvCxnSpPr>
        <p:spPr>
          <a:xfrm>
            <a:off x="4319585" y="2160588"/>
            <a:ext cx="0" cy="3959412"/>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19549912"/>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54" name="Rectangle 53"/>
          <p:cNvSpPr/>
          <p:nvPr userDrawn="1"/>
        </p:nvSpPr>
        <p:spPr>
          <a:xfrm>
            <a:off x="0" y="0"/>
            <a:ext cx="9144000" cy="6858000"/>
          </a:xfrm>
          <a:prstGeom prst="rect">
            <a:avLst/>
          </a:prstGeom>
          <a:gradFill flip="none" rotWithShape="1">
            <a:gsLst>
              <a:gs pos="0">
                <a:srgbClr val="00AE9E"/>
              </a:gs>
              <a:gs pos="100000">
                <a:schemeClr val="accent2">
                  <a:lumMod val="50000"/>
                </a:schemeClr>
              </a:gs>
            </a:gsLst>
            <a:path path="circle">
              <a:fillToRect l="100000" t="100000"/>
            </a:path>
            <a:tileRect r="-100000" b="-100000"/>
          </a:gra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grpSp>
        <p:nvGrpSpPr>
          <p:cNvPr id="55" name="Group 54"/>
          <p:cNvGrpSpPr/>
          <p:nvPr userDrawn="1"/>
        </p:nvGrpSpPr>
        <p:grpSpPr>
          <a:xfrm>
            <a:off x="-3083" y="0"/>
            <a:ext cx="9148673" cy="6858000"/>
            <a:chOff x="-3083" y="0"/>
            <a:chExt cx="9148673" cy="6858000"/>
          </a:xfrm>
        </p:grpSpPr>
        <p:sp>
          <p:nvSpPr>
            <p:cNvPr id="56" name="Rectangle 55"/>
            <p:cNvSpPr/>
            <p:nvPr userDrawn="1"/>
          </p:nvSpPr>
          <p:spPr>
            <a:xfrm>
              <a:off x="1590" y="6120000"/>
              <a:ext cx="914400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57" name="Rectangle 56"/>
            <p:cNvSpPr/>
            <p:nvPr userDrawn="1"/>
          </p:nvSpPr>
          <p:spPr>
            <a:xfrm>
              <a:off x="-3083" y="0"/>
              <a:ext cx="9144000" cy="576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grpSp>
      <p:sp>
        <p:nvSpPr>
          <p:cNvPr id="58"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pic>
        <p:nvPicPr>
          <p:cNvPr id="59" name="Picture 58"/>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60"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61"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cxnSp>
        <p:nvCxnSpPr>
          <p:cNvPr id="62" name="Straight Connector 61"/>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0166582"/>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2" name="Rectangle 1"/>
          <p:cNvSpPr/>
          <p:nvPr userDrawn="1"/>
        </p:nvSpPr>
        <p:spPr>
          <a:xfrm>
            <a:off x="0" y="-30574"/>
            <a:ext cx="9144000" cy="688857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4" name="Rectangle 3"/>
          <p:cNvSpPr/>
          <p:nvPr userDrawn="1"/>
        </p:nvSpPr>
        <p:spPr>
          <a:xfrm>
            <a:off x="1590" y="-30574"/>
            <a:ext cx="9144000" cy="4868042"/>
          </a:xfrm>
          <a:prstGeom prst="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cxnSp>
        <p:nvCxnSpPr>
          <p:cNvPr id="373" name="Straight Connector 372"/>
          <p:cNvCxnSpPr>
            <a:stCxn id="371" idx="3"/>
            <a:endCxn id="369" idx="3"/>
          </p:cNvCxnSpPr>
          <p:nvPr userDrawn="1"/>
        </p:nvCxnSpPr>
        <p:spPr>
          <a:xfrm flipH="1" flipV="1">
            <a:off x="342463" y="4093510"/>
            <a:ext cx="1463659" cy="41097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254" name="Straight Connector 253"/>
          <p:cNvCxnSpPr>
            <a:stCxn id="253" idx="3"/>
          </p:cNvCxnSpPr>
          <p:nvPr userDrawn="1"/>
        </p:nvCxnSpPr>
        <p:spPr>
          <a:xfrm flipH="1" flipV="1">
            <a:off x="889192" y="4868960"/>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83" name="Straight Connector 382"/>
          <p:cNvCxnSpPr>
            <a:stCxn id="382" idx="3"/>
            <a:endCxn id="379" idx="3"/>
          </p:cNvCxnSpPr>
          <p:nvPr userDrawn="1"/>
        </p:nvCxnSpPr>
        <p:spPr>
          <a:xfrm flipH="1">
            <a:off x="3711393" y="4428284"/>
            <a:ext cx="154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3" name="Straight Connector 592"/>
          <p:cNvCxnSpPr>
            <a:stCxn id="592" idx="3"/>
            <a:endCxn id="589" idx="3"/>
          </p:cNvCxnSpPr>
          <p:nvPr userDrawn="1"/>
        </p:nvCxnSpPr>
        <p:spPr>
          <a:xfrm>
            <a:off x="7656074" y="-724841"/>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09" name="Straight Connector 608"/>
          <p:cNvCxnSpPr>
            <a:stCxn id="608" idx="3"/>
            <a:endCxn id="585" idx="3"/>
          </p:cNvCxnSpPr>
          <p:nvPr userDrawn="1"/>
        </p:nvCxnSpPr>
        <p:spPr>
          <a:xfrm flipH="1" flipV="1">
            <a:off x="6652868" y="273479"/>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72" name="Straight Connector 571"/>
          <p:cNvCxnSpPr/>
          <p:nvPr userDrawn="1"/>
        </p:nvCxnSpPr>
        <p:spPr>
          <a:xfrm flipV="1">
            <a:off x="6943333" y="1204473"/>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37" name="Straight Connector 336"/>
          <p:cNvCxnSpPr>
            <a:stCxn id="334" idx="3"/>
            <a:endCxn id="338" idx="3"/>
          </p:cNvCxnSpPr>
          <p:nvPr userDrawn="1"/>
        </p:nvCxnSpPr>
        <p:spPr>
          <a:xfrm flipV="1">
            <a:off x="3496593" y="3378052"/>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85" name="Straight Connector 384"/>
          <p:cNvCxnSpPr>
            <a:stCxn id="334" idx="3"/>
          </p:cNvCxnSpPr>
          <p:nvPr userDrawn="1"/>
        </p:nvCxnSpPr>
        <p:spPr>
          <a:xfrm>
            <a:off x="3496593" y="3956163"/>
            <a:ext cx="214800" cy="72761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241" name="Straight Connector 240"/>
          <p:cNvCxnSpPr>
            <a:stCxn id="240" idx="3"/>
            <a:endCxn id="239" idx="3"/>
          </p:cNvCxnSpPr>
          <p:nvPr userDrawn="1"/>
        </p:nvCxnSpPr>
        <p:spPr>
          <a:xfrm>
            <a:off x="1892398" y="3862039"/>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238" name="Straight Connector 237"/>
          <p:cNvCxnSpPr>
            <a:stCxn id="237" idx="3"/>
            <a:endCxn id="239" idx="3"/>
          </p:cNvCxnSpPr>
          <p:nvPr userDrawn="1"/>
        </p:nvCxnSpPr>
        <p:spPr>
          <a:xfrm flipV="1">
            <a:off x="2008162" y="4811800"/>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29" name="Straight Connector 228"/>
          <p:cNvCxnSpPr>
            <a:endCxn id="237" idx="3"/>
          </p:cNvCxnSpPr>
          <p:nvPr userDrawn="1"/>
        </p:nvCxnSpPr>
        <p:spPr>
          <a:xfrm>
            <a:off x="889192" y="4868960"/>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56" name="Straight Connector 255"/>
          <p:cNvCxnSpPr>
            <a:stCxn id="255" idx="3"/>
            <a:endCxn id="235" idx="3"/>
          </p:cNvCxnSpPr>
          <p:nvPr userDrawn="1"/>
        </p:nvCxnSpPr>
        <p:spPr>
          <a:xfrm flipH="1" flipV="1">
            <a:off x="889192" y="4860359"/>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46" name="Straight Connector 245"/>
          <p:cNvCxnSpPr>
            <a:stCxn id="245" idx="3"/>
          </p:cNvCxnSpPr>
          <p:nvPr userDrawn="1"/>
        </p:nvCxnSpPr>
        <p:spPr>
          <a:xfrm flipV="1">
            <a:off x="240687" y="4868960"/>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44" name="Straight Connector 243"/>
          <p:cNvCxnSpPr>
            <a:stCxn id="243" idx="3"/>
          </p:cNvCxnSpPr>
          <p:nvPr userDrawn="1"/>
        </p:nvCxnSpPr>
        <p:spPr>
          <a:xfrm flipV="1">
            <a:off x="84941" y="4860360"/>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72" name="Straight Connector 371"/>
          <p:cNvCxnSpPr>
            <a:stCxn id="370" idx="3"/>
            <a:endCxn id="369" idx="3"/>
          </p:cNvCxnSpPr>
          <p:nvPr userDrawn="1"/>
        </p:nvCxnSpPr>
        <p:spPr>
          <a:xfrm flipV="1">
            <a:off x="224475" y="4093510"/>
            <a:ext cx="117988" cy="4808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5" name="Straight Connector 404"/>
          <p:cNvCxnSpPr>
            <a:stCxn id="369" idx="3"/>
            <a:endCxn id="304" idx="3"/>
          </p:cNvCxnSpPr>
          <p:nvPr userDrawn="1"/>
        </p:nvCxnSpPr>
        <p:spPr>
          <a:xfrm flipV="1">
            <a:off x="342463" y="3198758"/>
            <a:ext cx="1491259" cy="8947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32" name="Straight Connector 631"/>
          <p:cNvCxnSpPr>
            <a:stCxn id="631" idx="3"/>
          </p:cNvCxnSpPr>
          <p:nvPr userDrawn="1"/>
        </p:nvCxnSpPr>
        <p:spPr>
          <a:xfrm flipH="1" flipV="1">
            <a:off x="419669" y="2011183"/>
            <a:ext cx="1739923" cy="667759"/>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45" name="Straight Connector 644"/>
          <p:cNvCxnSpPr>
            <a:stCxn id="644" idx="3"/>
            <a:endCxn id="646" idx="3"/>
          </p:cNvCxnSpPr>
          <p:nvPr userDrawn="1"/>
        </p:nvCxnSpPr>
        <p:spPr>
          <a:xfrm flipV="1">
            <a:off x="1005774" y="1031631"/>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34" name="Straight Connector 633"/>
          <p:cNvCxnSpPr>
            <a:stCxn id="633" idx="3"/>
          </p:cNvCxnSpPr>
          <p:nvPr userDrawn="1"/>
        </p:nvCxnSpPr>
        <p:spPr>
          <a:xfrm flipH="1">
            <a:off x="419669" y="1755689"/>
            <a:ext cx="1546848" cy="25549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0" name="Straight Connector 389"/>
          <p:cNvCxnSpPr>
            <a:stCxn id="388" idx="3"/>
            <a:endCxn id="387" idx="3"/>
          </p:cNvCxnSpPr>
          <p:nvPr userDrawn="1"/>
        </p:nvCxnSpPr>
        <p:spPr>
          <a:xfrm flipV="1">
            <a:off x="4325098" y="2755369"/>
            <a:ext cx="725830" cy="1792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29" name="Straight Connector 628"/>
          <p:cNvCxnSpPr/>
          <p:nvPr userDrawn="1"/>
        </p:nvCxnSpPr>
        <p:spPr>
          <a:xfrm flipV="1">
            <a:off x="177269" y="2011184"/>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70" name="Straight Connector 669"/>
          <p:cNvCxnSpPr>
            <a:stCxn id="669" idx="3"/>
            <a:endCxn id="630" idx="3"/>
          </p:cNvCxnSpPr>
          <p:nvPr userDrawn="1"/>
        </p:nvCxnSpPr>
        <p:spPr>
          <a:xfrm flipH="1" flipV="1">
            <a:off x="419669" y="2011183"/>
            <a:ext cx="466713" cy="466597"/>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43" name="Straight Connector 542"/>
          <p:cNvCxnSpPr>
            <a:stCxn id="542" idx="3"/>
          </p:cNvCxnSpPr>
          <p:nvPr userDrawn="1"/>
        </p:nvCxnSpPr>
        <p:spPr>
          <a:xfrm flipV="1">
            <a:off x="649006" y="2531874"/>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09" name="Straight Connector 308"/>
          <p:cNvCxnSpPr>
            <a:stCxn id="290" idx="3"/>
            <a:endCxn id="311" idx="3"/>
          </p:cNvCxnSpPr>
          <p:nvPr userDrawn="1"/>
        </p:nvCxnSpPr>
        <p:spPr>
          <a:xfrm>
            <a:off x="134475" y="3024310"/>
            <a:ext cx="2243148" cy="40230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51" name="Straight Connector 650"/>
          <p:cNvCxnSpPr>
            <a:stCxn id="642" idx="3"/>
            <a:endCxn id="646" idx="3"/>
          </p:cNvCxnSpPr>
          <p:nvPr userDrawn="1"/>
        </p:nvCxnSpPr>
        <p:spPr>
          <a:xfrm flipV="1">
            <a:off x="-113196" y="1031631"/>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22" name="Straight Connector 621"/>
          <p:cNvCxnSpPr>
            <a:endCxn id="644" idx="3"/>
          </p:cNvCxnSpPr>
          <p:nvPr userDrawn="1"/>
        </p:nvCxnSpPr>
        <p:spPr>
          <a:xfrm>
            <a:off x="-113196" y="1088791"/>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66" name="Straight Connector 665"/>
          <p:cNvCxnSpPr>
            <a:stCxn id="665" idx="3"/>
            <a:endCxn id="642" idx="3"/>
          </p:cNvCxnSpPr>
          <p:nvPr userDrawn="1"/>
        </p:nvCxnSpPr>
        <p:spPr>
          <a:xfrm flipH="1" flipV="1">
            <a:off x="-113196" y="1080190"/>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64" name="Straight Connector 663"/>
          <p:cNvCxnSpPr>
            <a:stCxn id="663" idx="3"/>
          </p:cNvCxnSpPr>
          <p:nvPr userDrawn="1"/>
        </p:nvCxnSpPr>
        <p:spPr>
          <a:xfrm flipH="1" flipV="1">
            <a:off x="-113196" y="1088791"/>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62" name="Straight Connector 661"/>
          <p:cNvCxnSpPr>
            <a:stCxn id="661" idx="3"/>
            <a:endCxn id="642" idx="3"/>
          </p:cNvCxnSpPr>
          <p:nvPr userDrawn="1"/>
        </p:nvCxnSpPr>
        <p:spPr>
          <a:xfrm flipH="1" flipV="1">
            <a:off x="-113196" y="1080190"/>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96" name="Straight Connector 395"/>
          <p:cNvCxnSpPr>
            <a:stCxn id="394" idx="3"/>
            <a:endCxn id="397" idx="3"/>
          </p:cNvCxnSpPr>
          <p:nvPr userDrawn="1"/>
        </p:nvCxnSpPr>
        <p:spPr>
          <a:xfrm flipV="1">
            <a:off x="7867216" y="3190157"/>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67" name="Straight Connector 366"/>
          <p:cNvCxnSpPr>
            <a:stCxn id="392" idx="3"/>
            <a:endCxn id="361" idx="3"/>
          </p:cNvCxnSpPr>
          <p:nvPr userDrawn="1"/>
        </p:nvCxnSpPr>
        <p:spPr>
          <a:xfrm>
            <a:off x="6748246" y="3238716"/>
            <a:ext cx="532865" cy="9309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10" name="Straight Connector 509"/>
          <p:cNvCxnSpPr>
            <a:stCxn id="509" idx="3"/>
          </p:cNvCxnSpPr>
          <p:nvPr userDrawn="1"/>
        </p:nvCxnSpPr>
        <p:spPr>
          <a:xfrm flipV="1">
            <a:off x="6099741" y="3247317"/>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14" name="Straight Connector 513"/>
          <p:cNvCxnSpPr>
            <a:stCxn id="513" idx="3"/>
          </p:cNvCxnSpPr>
          <p:nvPr userDrawn="1"/>
        </p:nvCxnSpPr>
        <p:spPr>
          <a:xfrm flipV="1">
            <a:off x="6380571" y="3238717"/>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17" name="Straight Connector 516"/>
          <p:cNvCxnSpPr>
            <a:stCxn id="516" idx="3"/>
          </p:cNvCxnSpPr>
          <p:nvPr userDrawn="1"/>
        </p:nvCxnSpPr>
        <p:spPr>
          <a:xfrm flipV="1">
            <a:off x="6714652" y="3238717"/>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21" name="Straight Connector 520"/>
          <p:cNvCxnSpPr>
            <a:stCxn id="520" idx="3"/>
            <a:endCxn id="392" idx="3"/>
          </p:cNvCxnSpPr>
          <p:nvPr userDrawn="1"/>
        </p:nvCxnSpPr>
        <p:spPr>
          <a:xfrm flipH="1" flipV="1">
            <a:off x="6748246" y="3238716"/>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24" name="Straight Connector 523"/>
          <p:cNvCxnSpPr>
            <a:stCxn id="523" idx="3"/>
          </p:cNvCxnSpPr>
          <p:nvPr userDrawn="1"/>
        </p:nvCxnSpPr>
        <p:spPr>
          <a:xfrm flipH="1" flipV="1">
            <a:off x="6748246" y="3247317"/>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27" name="Straight Connector 526"/>
          <p:cNvCxnSpPr>
            <a:stCxn id="526" idx="3"/>
            <a:endCxn id="392" idx="3"/>
          </p:cNvCxnSpPr>
          <p:nvPr userDrawn="1"/>
        </p:nvCxnSpPr>
        <p:spPr>
          <a:xfrm flipH="1" flipV="1">
            <a:off x="6748246" y="3238716"/>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45" name="Straight Connector 544"/>
          <p:cNvCxnSpPr>
            <a:stCxn id="544" idx="3"/>
          </p:cNvCxnSpPr>
          <p:nvPr userDrawn="1"/>
        </p:nvCxnSpPr>
        <p:spPr>
          <a:xfrm flipV="1">
            <a:off x="804752" y="2540474"/>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47" name="Straight Connector 546"/>
          <p:cNvCxnSpPr>
            <a:stCxn id="546" idx="3"/>
          </p:cNvCxnSpPr>
          <p:nvPr userDrawn="1"/>
        </p:nvCxnSpPr>
        <p:spPr>
          <a:xfrm flipV="1">
            <a:off x="1085582" y="2531874"/>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49" name="Straight Connector 548"/>
          <p:cNvCxnSpPr>
            <a:stCxn id="548" idx="3"/>
          </p:cNvCxnSpPr>
          <p:nvPr userDrawn="1"/>
        </p:nvCxnSpPr>
        <p:spPr>
          <a:xfrm flipV="1">
            <a:off x="1419663" y="2531874"/>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1" name="Straight Connector 550"/>
          <p:cNvCxnSpPr>
            <a:stCxn id="550" idx="3"/>
            <a:endCxn id="540" idx="3"/>
          </p:cNvCxnSpPr>
          <p:nvPr userDrawn="1"/>
        </p:nvCxnSpPr>
        <p:spPr>
          <a:xfrm flipH="1" flipV="1">
            <a:off x="1453257" y="2531873"/>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3" name="Straight Connector 552"/>
          <p:cNvCxnSpPr>
            <a:stCxn id="552" idx="3"/>
          </p:cNvCxnSpPr>
          <p:nvPr userDrawn="1"/>
        </p:nvCxnSpPr>
        <p:spPr>
          <a:xfrm flipH="1" flipV="1">
            <a:off x="1453257" y="2540474"/>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5" name="Straight Connector 554"/>
          <p:cNvCxnSpPr>
            <a:stCxn id="554" idx="3"/>
            <a:endCxn id="540" idx="3"/>
          </p:cNvCxnSpPr>
          <p:nvPr userDrawn="1"/>
        </p:nvCxnSpPr>
        <p:spPr>
          <a:xfrm flipH="1" flipV="1">
            <a:off x="1453257" y="2531873"/>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7" name="Straight Connector 556"/>
          <p:cNvCxnSpPr>
            <a:stCxn id="556" idx="3"/>
            <a:endCxn id="540" idx="3"/>
          </p:cNvCxnSpPr>
          <p:nvPr userDrawn="1"/>
        </p:nvCxnSpPr>
        <p:spPr>
          <a:xfrm flipH="1">
            <a:off x="1453257" y="2351461"/>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35" name="Straight Connector 634"/>
          <p:cNvCxnSpPr>
            <a:stCxn id="642" idx="3"/>
            <a:endCxn id="630" idx="3"/>
          </p:cNvCxnSpPr>
          <p:nvPr userDrawn="1"/>
        </p:nvCxnSpPr>
        <p:spPr>
          <a:xfrm>
            <a:off x="-113196" y="1080190"/>
            <a:ext cx="532865" cy="9309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50" name="Straight Connector 649"/>
          <p:cNvCxnSpPr>
            <a:stCxn id="649" idx="3"/>
            <a:endCxn id="646" idx="3"/>
          </p:cNvCxnSpPr>
          <p:nvPr userDrawn="1"/>
        </p:nvCxnSpPr>
        <p:spPr>
          <a:xfrm>
            <a:off x="890010" y="81870"/>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47" name="Straight Connector 346"/>
          <p:cNvCxnSpPr>
            <a:stCxn id="346" idx="3"/>
            <a:endCxn id="338" idx="3"/>
          </p:cNvCxnSpPr>
          <p:nvPr userDrawn="1"/>
        </p:nvCxnSpPr>
        <p:spPr>
          <a:xfrm flipH="1">
            <a:off x="3738993" y="3122558"/>
            <a:ext cx="154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49" name="Straight Connector 348"/>
          <p:cNvCxnSpPr>
            <a:stCxn id="348" idx="3"/>
            <a:endCxn id="338" idx="3"/>
          </p:cNvCxnSpPr>
          <p:nvPr userDrawn="1"/>
        </p:nvCxnSpPr>
        <p:spPr>
          <a:xfrm>
            <a:off x="3380829" y="2428291"/>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1" name="Straight Connector 390"/>
          <p:cNvCxnSpPr>
            <a:stCxn id="389" idx="3"/>
          </p:cNvCxnSpPr>
          <p:nvPr userDrawn="1"/>
        </p:nvCxnSpPr>
        <p:spPr>
          <a:xfrm flipH="1" flipV="1">
            <a:off x="5050928" y="2755370"/>
            <a:ext cx="1153417" cy="2554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9" name="Straight Connector 398"/>
          <p:cNvCxnSpPr>
            <a:endCxn id="397" idx="3"/>
          </p:cNvCxnSpPr>
          <p:nvPr userDrawn="1"/>
        </p:nvCxnSpPr>
        <p:spPr>
          <a:xfrm flipH="1" flipV="1">
            <a:off x="8109616" y="3190157"/>
            <a:ext cx="1649924" cy="667760"/>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1" name="Straight Connector 400"/>
          <p:cNvCxnSpPr/>
          <p:nvPr userDrawn="1"/>
        </p:nvCxnSpPr>
        <p:spPr>
          <a:xfrm flipH="1">
            <a:off x="8109616" y="2934663"/>
            <a:ext cx="145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3" name="Straight Connector 402"/>
          <p:cNvCxnSpPr>
            <a:stCxn id="402" idx="3"/>
            <a:endCxn id="397" idx="3"/>
          </p:cNvCxnSpPr>
          <p:nvPr userDrawn="1"/>
        </p:nvCxnSpPr>
        <p:spPr>
          <a:xfrm>
            <a:off x="7751452" y="2240396"/>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8" name="Straight Connector 407"/>
          <p:cNvCxnSpPr/>
          <p:nvPr userDrawn="1"/>
        </p:nvCxnSpPr>
        <p:spPr>
          <a:xfrm flipV="1">
            <a:off x="2377623" y="2428291"/>
            <a:ext cx="1003206" cy="998322"/>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cxnSp>
        <p:nvCxnSpPr>
          <p:cNvPr id="506" name="Straight Connector 505"/>
          <p:cNvCxnSpPr>
            <a:stCxn id="505" idx="3"/>
          </p:cNvCxnSpPr>
          <p:nvPr userDrawn="1"/>
        </p:nvCxnSpPr>
        <p:spPr>
          <a:xfrm flipV="1">
            <a:off x="5943995" y="3238717"/>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30" name="Straight Connector 529"/>
          <p:cNvCxnSpPr>
            <a:stCxn id="529" idx="3"/>
            <a:endCxn id="392" idx="3"/>
          </p:cNvCxnSpPr>
          <p:nvPr userDrawn="1"/>
        </p:nvCxnSpPr>
        <p:spPr>
          <a:xfrm flipH="1">
            <a:off x="6748246" y="3058304"/>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65" name="Straight Connector 564"/>
          <p:cNvCxnSpPr/>
          <p:nvPr userDrawn="1"/>
        </p:nvCxnSpPr>
        <p:spPr>
          <a:xfrm>
            <a:off x="6652868" y="282080"/>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69" name="Straight Connector 568"/>
          <p:cNvCxnSpPr>
            <a:stCxn id="566" idx="3"/>
            <a:endCxn id="568" idx="3"/>
          </p:cNvCxnSpPr>
          <p:nvPr userDrawn="1"/>
        </p:nvCxnSpPr>
        <p:spPr>
          <a:xfrm>
            <a:off x="5383538" y="1080574"/>
            <a:ext cx="440825" cy="172457"/>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71" name="Straight Connector 570"/>
          <p:cNvCxnSpPr>
            <a:stCxn id="568" idx="3"/>
          </p:cNvCxnSpPr>
          <p:nvPr userDrawn="1"/>
        </p:nvCxnSpPr>
        <p:spPr>
          <a:xfrm>
            <a:off x="5824363" y="1253031"/>
            <a:ext cx="1118970" cy="5295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78" name="Straight Connector 577"/>
          <p:cNvCxnSpPr>
            <a:stCxn id="585" idx="3"/>
            <a:endCxn id="573" idx="3"/>
          </p:cNvCxnSpPr>
          <p:nvPr userDrawn="1"/>
        </p:nvCxnSpPr>
        <p:spPr>
          <a:xfrm>
            <a:off x="6652868" y="273479"/>
            <a:ext cx="532865" cy="9309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79" name="Straight Connector 578"/>
          <p:cNvCxnSpPr>
            <a:stCxn id="568" idx="3"/>
          </p:cNvCxnSpPr>
          <p:nvPr userDrawn="1"/>
        </p:nvCxnSpPr>
        <p:spPr>
          <a:xfrm flipV="1">
            <a:off x="5824363" y="1177579"/>
            <a:ext cx="1271370" cy="754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86" name="Straight Connector 585"/>
          <p:cNvCxnSpPr>
            <a:stCxn id="583" idx="3"/>
          </p:cNvCxnSpPr>
          <p:nvPr userDrawn="1"/>
        </p:nvCxnSpPr>
        <p:spPr>
          <a:xfrm>
            <a:off x="6108967" y="45626"/>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88" name="Straight Connector 587"/>
          <p:cNvCxnSpPr>
            <a:stCxn id="587" idx="3"/>
            <a:endCxn id="589" idx="3"/>
          </p:cNvCxnSpPr>
          <p:nvPr userDrawn="1"/>
        </p:nvCxnSpPr>
        <p:spPr>
          <a:xfrm flipV="1">
            <a:off x="7771838" y="224920"/>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90" name="Straight Connector 589"/>
          <p:cNvCxnSpPr/>
          <p:nvPr userDrawn="1"/>
        </p:nvCxnSpPr>
        <p:spPr>
          <a:xfrm flipH="1" flipV="1">
            <a:off x="8014238" y="224920"/>
            <a:ext cx="1649924" cy="667760"/>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1" name="Straight Connector 590"/>
          <p:cNvCxnSpPr/>
          <p:nvPr userDrawn="1"/>
        </p:nvCxnSpPr>
        <p:spPr>
          <a:xfrm flipH="1">
            <a:off x="8014238" y="-30574"/>
            <a:ext cx="145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4" name="Straight Connector 593"/>
          <p:cNvCxnSpPr>
            <a:stCxn id="585" idx="3"/>
          </p:cNvCxnSpPr>
          <p:nvPr userDrawn="1"/>
        </p:nvCxnSpPr>
        <p:spPr>
          <a:xfrm flipV="1">
            <a:off x="6652868" y="233522"/>
            <a:ext cx="1361370" cy="39957"/>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7" name="Straight Connector 596"/>
          <p:cNvCxnSpPr>
            <a:stCxn id="596" idx="3"/>
          </p:cNvCxnSpPr>
          <p:nvPr userDrawn="1"/>
        </p:nvCxnSpPr>
        <p:spPr>
          <a:xfrm flipV="1">
            <a:off x="5848617" y="273480"/>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99" name="Straight Connector 598"/>
          <p:cNvCxnSpPr>
            <a:stCxn id="598" idx="3"/>
          </p:cNvCxnSpPr>
          <p:nvPr userDrawn="1"/>
        </p:nvCxnSpPr>
        <p:spPr>
          <a:xfrm flipV="1">
            <a:off x="6004363" y="282080"/>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1" name="Straight Connector 600"/>
          <p:cNvCxnSpPr>
            <a:stCxn id="600" idx="3"/>
          </p:cNvCxnSpPr>
          <p:nvPr userDrawn="1"/>
        </p:nvCxnSpPr>
        <p:spPr>
          <a:xfrm flipV="1">
            <a:off x="6285193" y="273480"/>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3" name="Straight Connector 602"/>
          <p:cNvCxnSpPr>
            <a:stCxn id="602" idx="3"/>
          </p:cNvCxnSpPr>
          <p:nvPr userDrawn="1"/>
        </p:nvCxnSpPr>
        <p:spPr>
          <a:xfrm flipV="1">
            <a:off x="6619274" y="273480"/>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5" name="Straight Connector 604"/>
          <p:cNvCxnSpPr>
            <a:stCxn id="604" idx="3"/>
            <a:endCxn id="585" idx="3"/>
          </p:cNvCxnSpPr>
          <p:nvPr userDrawn="1"/>
        </p:nvCxnSpPr>
        <p:spPr>
          <a:xfrm flipH="1" flipV="1">
            <a:off x="6652868" y="273479"/>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7" name="Straight Connector 606"/>
          <p:cNvCxnSpPr>
            <a:stCxn id="606" idx="3"/>
          </p:cNvCxnSpPr>
          <p:nvPr userDrawn="1"/>
        </p:nvCxnSpPr>
        <p:spPr>
          <a:xfrm flipH="1" flipV="1">
            <a:off x="6652868" y="282080"/>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11" name="Straight Connector 610"/>
          <p:cNvCxnSpPr>
            <a:stCxn id="610" idx="3"/>
            <a:endCxn id="585" idx="3"/>
          </p:cNvCxnSpPr>
          <p:nvPr userDrawn="1"/>
        </p:nvCxnSpPr>
        <p:spPr>
          <a:xfrm flipH="1">
            <a:off x="6652868" y="93067"/>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14" name="Straight Connector 613"/>
          <p:cNvCxnSpPr>
            <a:stCxn id="570" idx="3"/>
            <a:endCxn id="580" idx="3"/>
          </p:cNvCxnSpPr>
          <p:nvPr userDrawn="1"/>
        </p:nvCxnSpPr>
        <p:spPr>
          <a:xfrm flipH="1">
            <a:off x="5545425" y="1782583"/>
            <a:ext cx="1397908" cy="1492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17" name="Straight Connector 616"/>
          <p:cNvCxnSpPr>
            <a:stCxn id="581" idx="3"/>
            <a:endCxn id="580" idx="3"/>
          </p:cNvCxnSpPr>
          <p:nvPr userDrawn="1"/>
        </p:nvCxnSpPr>
        <p:spPr>
          <a:xfrm>
            <a:off x="5162863" y="1463047"/>
            <a:ext cx="382562" cy="468788"/>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5" name="Straight Connector 394"/>
          <p:cNvCxnSpPr>
            <a:endCxn id="394" idx="3"/>
          </p:cNvCxnSpPr>
          <p:nvPr userDrawn="1"/>
        </p:nvCxnSpPr>
        <p:spPr>
          <a:xfrm>
            <a:off x="6748246" y="3247317"/>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290" name="Can 289"/>
          <p:cNvSpPr/>
          <p:nvPr userDrawn="1"/>
        </p:nvSpPr>
        <p:spPr>
          <a:xfrm>
            <a:off x="44475" y="284501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04" name="Can 303"/>
          <p:cNvSpPr/>
          <p:nvPr userDrawn="1"/>
        </p:nvSpPr>
        <p:spPr>
          <a:xfrm>
            <a:off x="1743722" y="301946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11" name="Can 310"/>
          <p:cNvSpPr/>
          <p:nvPr userDrawn="1"/>
        </p:nvSpPr>
        <p:spPr>
          <a:xfrm>
            <a:off x="2287623" y="324731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14" name="Straight Connector 313"/>
          <p:cNvCxnSpPr>
            <a:stCxn id="304" idx="3"/>
            <a:endCxn id="311" idx="3"/>
          </p:cNvCxnSpPr>
          <p:nvPr userDrawn="1"/>
        </p:nvCxnSpPr>
        <p:spPr>
          <a:xfrm>
            <a:off x="1833722" y="3198758"/>
            <a:ext cx="543901" cy="2278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34" name="Can 333"/>
          <p:cNvSpPr/>
          <p:nvPr userDrawn="1"/>
        </p:nvSpPr>
        <p:spPr>
          <a:xfrm>
            <a:off x="3406593" y="377686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35" name="Straight Connector 334"/>
          <p:cNvCxnSpPr>
            <a:stCxn id="311" idx="3"/>
          </p:cNvCxnSpPr>
          <p:nvPr userDrawn="1"/>
        </p:nvCxnSpPr>
        <p:spPr>
          <a:xfrm>
            <a:off x="2377623" y="3426611"/>
            <a:ext cx="1118970" cy="5295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38" name="Can 337"/>
          <p:cNvSpPr/>
          <p:nvPr userDrawn="1"/>
        </p:nvSpPr>
        <p:spPr>
          <a:xfrm>
            <a:off x="3648993" y="319875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4" name="Can 343"/>
          <p:cNvSpPr/>
          <p:nvPr userDrawn="1"/>
        </p:nvSpPr>
        <p:spPr>
          <a:xfrm>
            <a:off x="5388916" y="386651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45" name="Straight Connector 344"/>
          <p:cNvCxnSpPr/>
          <p:nvPr userDrawn="1"/>
        </p:nvCxnSpPr>
        <p:spPr>
          <a:xfrm flipH="1" flipV="1">
            <a:off x="3738993" y="3378053"/>
            <a:ext cx="1739923" cy="667758"/>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46" name="Can 345"/>
          <p:cNvSpPr/>
          <p:nvPr userDrawn="1"/>
        </p:nvSpPr>
        <p:spPr>
          <a:xfrm>
            <a:off x="5195841" y="294326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8" name="Can 347"/>
          <p:cNvSpPr/>
          <p:nvPr userDrawn="1"/>
        </p:nvSpPr>
        <p:spPr>
          <a:xfrm>
            <a:off x="3290829" y="224899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50" name="Straight Connector 349"/>
          <p:cNvCxnSpPr/>
          <p:nvPr userDrawn="1"/>
        </p:nvCxnSpPr>
        <p:spPr>
          <a:xfrm flipV="1">
            <a:off x="2377623" y="3351158"/>
            <a:ext cx="1271370" cy="75454"/>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51" name="Can 350"/>
          <p:cNvSpPr/>
          <p:nvPr userDrawn="1"/>
        </p:nvSpPr>
        <p:spPr>
          <a:xfrm>
            <a:off x="4132423" y="355562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54" name="Straight Connector 353"/>
          <p:cNvCxnSpPr>
            <a:endCxn id="351" idx="3"/>
          </p:cNvCxnSpPr>
          <p:nvPr userDrawn="1"/>
        </p:nvCxnSpPr>
        <p:spPr>
          <a:xfrm flipV="1">
            <a:off x="3586593" y="3734921"/>
            <a:ext cx="635830" cy="17929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55" name="Straight Connector 354"/>
          <p:cNvCxnSpPr>
            <a:stCxn id="344" idx="3"/>
            <a:endCxn id="351" idx="3"/>
          </p:cNvCxnSpPr>
          <p:nvPr userDrawn="1"/>
        </p:nvCxnSpPr>
        <p:spPr>
          <a:xfrm flipH="1" flipV="1">
            <a:off x="4222423" y="3734921"/>
            <a:ext cx="1256493" cy="310890"/>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56" name="Can 355"/>
          <p:cNvSpPr/>
          <p:nvPr userDrawn="1"/>
        </p:nvSpPr>
        <p:spPr>
          <a:xfrm>
            <a:off x="5829741" y="4038974"/>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57" name="Straight Connector 356"/>
          <p:cNvCxnSpPr>
            <a:stCxn id="344" idx="3"/>
            <a:endCxn id="356" idx="3"/>
          </p:cNvCxnSpPr>
          <p:nvPr userDrawn="1"/>
        </p:nvCxnSpPr>
        <p:spPr>
          <a:xfrm>
            <a:off x="5478916" y="4045811"/>
            <a:ext cx="440825" cy="172457"/>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58" name="Can 357"/>
          <p:cNvSpPr/>
          <p:nvPr userDrawn="1"/>
        </p:nvSpPr>
        <p:spPr>
          <a:xfrm>
            <a:off x="6948711" y="456852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59" name="Straight Connector 358"/>
          <p:cNvCxnSpPr>
            <a:stCxn id="356" idx="3"/>
          </p:cNvCxnSpPr>
          <p:nvPr userDrawn="1"/>
        </p:nvCxnSpPr>
        <p:spPr>
          <a:xfrm>
            <a:off x="5919741" y="4218268"/>
            <a:ext cx="1118970" cy="5295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60" name="Straight Connector 359"/>
          <p:cNvCxnSpPr/>
          <p:nvPr userDrawn="1"/>
        </p:nvCxnSpPr>
        <p:spPr>
          <a:xfrm flipV="1">
            <a:off x="7038711" y="4169710"/>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61" name="Can 360"/>
          <p:cNvSpPr/>
          <p:nvPr userDrawn="1"/>
        </p:nvSpPr>
        <p:spPr>
          <a:xfrm>
            <a:off x="7191111" y="3990415"/>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62" name="Can 361"/>
          <p:cNvSpPr/>
          <p:nvPr userDrawn="1"/>
        </p:nvSpPr>
        <p:spPr>
          <a:xfrm>
            <a:off x="8931034" y="465817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63" name="Straight Connector 362"/>
          <p:cNvCxnSpPr>
            <a:stCxn id="362" idx="3"/>
          </p:cNvCxnSpPr>
          <p:nvPr userDrawn="1"/>
        </p:nvCxnSpPr>
        <p:spPr>
          <a:xfrm flipH="1" flipV="1">
            <a:off x="7281111" y="4169709"/>
            <a:ext cx="1739923" cy="6677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64" name="Can 363"/>
          <p:cNvSpPr/>
          <p:nvPr userDrawn="1"/>
        </p:nvSpPr>
        <p:spPr>
          <a:xfrm>
            <a:off x="8737959" y="373492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65" name="Straight Connector 364"/>
          <p:cNvCxnSpPr/>
          <p:nvPr userDrawn="1"/>
        </p:nvCxnSpPr>
        <p:spPr>
          <a:xfrm flipH="1">
            <a:off x="7288808" y="3914215"/>
            <a:ext cx="1546848" cy="25549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68" name="Straight Connector 367"/>
          <p:cNvCxnSpPr>
            <a:stCxn id="356" idx="3"/>
            <a:endCxn id="361" idx="3"/>
          </p:cNvCxnSpPr>
          <p:nvPr userDrawn="1"/>
        </p:nvCxnSpPr>
        <p:spPr>
          <a:xfrm flipV="1">
            <a:off x="5919741" y="4169709"/>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69" name="Can 368"/>
          <p:cNvSpPr/>
          <p:nvPr userDrawn="1"/>
        </p:nvSpPr>
        <p:spPr>
          <a:xfrm>
            <a:off x="252463" y="391421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0" name="Can 369"/>
          <p:cNvSpPr/>
          <p:nvPr userDrawn="1"/>
        </p:nvSpPr>
        <p:spPr>
          <a:xfrm>
            <a:off x="134475" y="439510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1" name="Can 370"/>
          <p:cNvSpPr/>
          <p:nvPr userDrawn="1"/>
        </p:nvSpPr>
        <p:spPr>
          <a:xfrm>
            <a:off x="1716122" y="432519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4" name="Can 373"/>
          <p:cNvSpPr/>
          <p:nvPr userDrawn="1"/>
        </p:nvSpPr>
        <p:spPr>
          <a:xfrm>
            <a:off x="2260023" y="4553043"/>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75" name="Straight Connector 374"/>
          <p:cNvCxnSpPr>
            <a:stCxn id="371" idx="3"/>
            <a:endCxn id="374" idx="3"/>
          </p:cNvCxnSpPr>
          <p:nvPr userDrawn="1"/>
        </p:nvCxnSpPr>
        <p:spPr>
          <a:xfrm>
            <a:off x="1806122" y="4504484"/>
            <a:ext cx="543901" cy="2278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76" name="Can 375"/>
          <p:cNvSpPr/>
          <p:nvPr userDrawn="1"/>
        </p:nvSpPr>
        <p:spPr>
          <a:xfrm>
            <a:off x="3073991" y="485224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77" name="Straight Connector 376"/>
          <p:cNvCxnSpPr>
            <a:stCxn id="374" idx="3"/>
            <a:endCxn id="376" idx="3"/>
          </p:cNvCxnSpPr>
          <p:nvPr userDrawn="1"/>
        </p:nvCxnSpPr>
        <p:spPr>
          <a:xfrm>
            <a:off x="2350023" y="4732337"/>
            <a:ext cx="813968" cy="299205"/>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78" name="Straight Connector 377"/>
          <p:cNvCxnSpPr>
            <a:endCxn id="379" idx="3"/>
          </p:cNvCxnSpPr>
          <p:nvPr userDrawn="1"/>
        </p:nvCxnSpPr>
        <p:spPr>
          <a:xfrm flipV="1">
            <a:off x="3163991" y="4683778"/>
            <a:ext cx="547402" cy="34776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79" name="Can 378"/>
          <p:cNvSpPr/>
          <p:nvPr userDrawn="1"/>
        </p:nvSpPr>
        <p:spPr>
          <a:xfrm>
            <a:off x="3621393" y="4504484"/>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0" name="Can 379"/>
          <p:cNvSpPr/>
          <p:nvPr userDrawn="1"/>
        </p:nvSpPr>
        <p:spPr>
          <a:xfrm>
            <a:off x="5550803" y="471777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81" name="Straight Connector 380"/>
          <p:cNvCxnSpPr>
            <a:endCxn id="379" idx="3"/>
          </p:cNvCxnSpPr>
          <p:nvPr userDrawn="1"/>
        </p:nvCxnSpPr>
        <p:spPr>
          <a:xfrm flipH="1" flipV="1">
            <a:off x="3711393" y="4683778"/>
            <a:ext cx="1929410" cy="213294"/>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82" name="Can 381"/>
          <p:cNvSpPr/>
          <p:nvPr userDrawn="1"/>
        </p:nvSpPr>
        <p:spPr>
          <a:xfrm>
            <a:off x="5168241" y="424899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4" name="Can 383"/>
          <p:cNvSpPr/>
          <p:nvPr userDrawn="1"/>
        </p:nvSpPr>
        <p:spPr>
          <a:xfrm>
            <a:off x="3263229" y="355472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86" name="Straight Connector 385"/>
          <p:cNvCxnSpPr>
            <a:stCxn id="374" idx="3"/>
            <a:endCxn id="379" idx="3"/>
          </p:cNvCxnSpPr>
          <p:nvPr userDrawn="1"/>
        </p:nvCxnSpPr>
        <p:spPr>
          <a:xfrm flipV="1">
            <a:off x="2350023" y="4683778"/>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87" name="Can 386"/>
          <p:cNvSpPr/>
          <p:nvPr userDrawn="1"/>
        </p:nvSpPr>
        <p:spPr>
          <a:xfrm>
            <a:off x="4960928" y="257607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8" name="Can 387"/>
          <p:cNvSpPr/>
          <p:nvPr userDrawn="1"/>
        </p:nvSpPr>
        <p:spPr>
          <a:xfrm>
            <a:off x="4235098" y="275536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9" name="Can 388"/>
          <p:cNvSpPr/>
          <p:nvPr userDrawn="1"/>
        </p:nvSpPr>
        <p:spPr>
          <a:xfrm>
            <a:off x="6114345" y="283156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92" name="Can 391"/>
          <p:cNvSpPr/>
          <p:nvPr userDrawn="1"/>
        </p:nvSpPr>
        <p:spPr>
          <a:xfrm>
            <a:off x="6658246" y="3059422"/>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93" name="Straight Connector 392"/>
          <p:cNvCxnSpPr>
            <a:stCxn id="389" idx="3"/>
          </p:cNvCxnSpPr>
          <p:nvPr userDrawn="1"/>
        </p:nvCxnSpPr>
        <p:spPr>
          <a:xfrm>
            <a:off x="6204345" y="3010863"/>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94" name="Can 393"/>
          <p:cNvSpPr/>
          <p:nvPr userDrawn="1"/>
        </p:nvSpPr>
        <p:spPr>
          <a:xfrm>
            <a:off x="7777216" y="3588974"/>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97" name="Can 396"/>
          <p:cNvSpPr/>
          <p:nvPr userDrawn="1"/>
        </p:nvSpPr>
        <p:spPr>
          <a:xfrm>
            <a:off x="8019616" y="3010863"/>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02" name="Can 401"/>
          <p:cNvSpPr/>
          <p:nvPr userDrawn="1"/>
        </p:nvSpPr>
        <p:spPr>
          <a:xfrm>
            <a:off x="7661452" y="206110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04" name="Straight Connector 403"/>
          <p:cNvCxnSpPr>
            <a:stCxn id="392" idx="3"/>
            <a:endCxn id="397" idx="3"/>
          </p:cNvCxnSpPr>
          <p:nvPr userDrawn="1"/>
        </p:nvCxnSpPr>
        <p:spPr>
          <a:xfrm flipV="1">
            <a:off x="6748246" y="3190157"/>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6" name="Straight Connector 405"/>
          <p:cNvCxnSpPr/>
          <p:nvPr userDrawn="1"/>
        </p:nvCxnSpPr>
        <p:spPr>
          <a:xfrm flipH="1">
            <a:off x="1806123" y="3426612"/>
            <a:ext cx="571501" cy="898578"/>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7" name="Straight Connector 406"/>
          <p:cNvCxnSpPr>
            <a:stCxn id="370" idx="3"/>
            <a:endCxn id="311" idx="3"/>
          </p:cNvCxnSpPr>
          <p:nvPr userDrawn="1"/>
        </p:nvCxnSpPr>
        <p:spPr>
          <a:xfrm flipV="1">
            <a:off x="224475" y="3426611"/>
            <a:ext cx="2153148" cy="1147792"/>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409" name="Can 408"/>
          <p:cNvSpPr/>
          <p:nvPr userDrawn="1"/>
        </p:nvSpPr>
        <p:spPr>
          <a:xfrm>
            <a:off x="4870928" y="3288405"/>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10" name="Straight Connector 409"/>
          <p:cNvCxnSpPr>
            <a:stCxn id="338" idx="3"/>
          </p:cNvCxnSpPr>
          <p:nvPr userDrawn="1"/>
        </p:nvCxnSpPr>
        <p:spPr>
          <a:xfrm>
            <a:off x="3738993" y="3378052"/>
            <a:ext cx="1221935" cy="89647"/>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cxnSp>
        <p:nvCxnSpPr>
          <p:cNvPr id="412" name="Straight Connector 411"/>
          <p:cNvCxnSpPr>
            <a:endCxn id="413" idx="3"/>
          </p:cNvCxnSpPr>
          <p:nvPr userDrawn="1"/>
        </p:nvCxnSpPr>
        <p:spPr>
          <a:xfrm flipH="1">
            <a:off x="2325762" y="3426611"/>
            <a:ext cx="51862" cy="505785"/>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sp>
        <p:nvSpPr>
          <p:cNvPr id="413" name="Can 412"/>
          <p:cNvSpPr/>
          <p:nvPr userDrawn="1"/>
        </p:nvSpPr>
        <p:spPr>
          <a:xfrm>
            <a:off x="2235762" y="3753102"/>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15" name="Straight Connector 414"/>
          <p:cNvCxnSpPr>
            <a:stCxn id="416" idx="3"/>
            <a:endCxn id="413" idx="3"/>
          </p:cNvCxnSpPr>
          <p:nvPr userDrawn="1"/>
        </p:nvCxnSpPr>
        <p:spPr>
          <a:xfrm flipH="1" flipV="1">
            <a:off x="2325762" y="3932396"/>
            <a:ext cx="231861" cy="438272"/>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sp>
        <p:nvSpPr>
          <p:cNvPr id="416" name="Can 415"/>
          <p:cNvSpPr/>
          <p:nvPr userDrawn="1"/>
        </p:nvSpPr>
        <p:spPr>
          <a:xfrm>
            <a:off x="2467623" y="4191374"/>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23" name="Can 422"/>
          <p:cNvSpPr/>
          <p:nvPr userDrawn="1"/>
        </p:nvSpPr>
        <p:spPr>
          <a:xfrm>
            <a:off x="680305" y="4478880"/>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24" name="Straight Connector 423"/>
          <p:cNvCxnSpPr>
            <a:stCxn id="374" idx="3"/>
            <a:endCxn id="423" idx="3"/>
          </p:cNvCxnSpPr>
          <p:nvPr userDrawn="1"/>
        </p:nvCxnSpPr>
        <p:spPr>
          <a:xfrm flipH="1" flipV="1">
            <a:off x="770305" y="4658174"/>
            <a:ext cx="1579718" cy="7416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75" name="Straight Connector 474"/>
          <p:cNvCxnSpPr>
            <a:endCxn id="384" idx="3"/>
          </p:cNvCxnSpPr>
          <p:nvPr userDrawn="1"/>
        </p:nvCxnSpPr>
        <p:spPr>
          <a:xfrm flipH="1" flipV="1">
            <a:off x="3353229" y="3734017"/>
            <a:ext cx="143364" cy="22214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505" name="Can 504"/>
          <p:cNvSpPr/>
          <p:nvPr userDrawn="1"/>
        </p:nvSpPr>
        <p:spPr>
          <a:xfrm>
            <a:off x="5853995" y="342661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09" name="Can 508"/>
          <p:cNvSpPr/>
          <p:nvPr userDrawn="1"/>
        </p:nvSpPr>
        <p:spPr>
          <a:xfrm>
            <a:off x="6009741" y="368722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3" name="Can 512"/>
          <p:cNvSpPr/>
          <p:nvPr userDrawn="1"/>
        </p:nvSpPr>
        <p:spPr>
          <a:xfrm>
            <a:off x="6290571" y="386651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6" name="Can 515"/>
          <p:cNvSpPr/>
          <p:nvPr userDrawn="1"/>
        </p:nvSpPr>
        <p:spPr>
          <a:xfrm>
            <a:off x="6624652" y="392781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0" name="Can 519"/>
          <p:cNvSpPr/>
          <p:nvPr userDrawn="1"/>
        </p:nvSpPr>
        <p:spPr>
          <a:xfrm>
            <a:off x="6948711" y="392003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3" name="Can 522"/>
          <p:cNvSpPr/>
          <p:nvPr userDrawn="1"/>
        </p:nvSpPr>
        <p:spPr>
          <a:xfrm>
            <a:off x="7329176" y="367951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6" name="Can 525"/>
          <p:cNvSpPr/>
          <p:nvPr userDrawn="1"/>
        </p:nvSpPr>
        <p:spPr>
          <a:xfrm>
            <a:off x="7481576" y="339248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9" name="Can 528"/>
          <p:cNvSpPr/>
          <p:nvPr userDrawn="1"/>
        </p:nvSpPr>
        <p:spPr>
          <a:xfrm>
            <a:off x="7602776" y="287901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9" name="Can 538"/>
          <p:cNvSpPr/>
          <p:nvPr userDrawn="1"/>
        </p:nvSpPr>
        <p:spPr>
          <a:xfrm>
            <a:off x="819356" y="212472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0" name="Can 539"/>
          <p:cNvSpPr/>
          <p:nvPr userDrawn="1"/>
        </p:nvSpPr>
        <p:spPr>
          <a:xfrm>
            <a:off x="1363257" y="235257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41" name="Straight Connector 540"/>
          <p:cNvCxnSpPr>
            <a:stCxn id="539" idx="3"/>
          </p:cNvCxnSpPr>
          <p:nvPr userDrawn="1"/>
        </p:nvCxnSpPr>
        <p:spPr>
          <a:xfrm>
            <a:off x="909356" y="2304020"/>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542" name="Can 541"/>
          <p:cNvSpPr/>
          <p:nvPr userDrawn="1"/>
        </p:nvSpPr>
        <p:spPr>
          <a:xfrm>
            <a:off x="559006" y="271976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4" name="Can 543"/>
          <p:cNvSpPr/>
          <p:nvPr userDrawn="1"/>
        </p:nvSpPr>
        <p:spPr>
          <a:xfrm>
            <a:off x="714752" y="298037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6" name="Can 545"/>
          <p:cNvSpPr/>
          <p:nvPr userDrawn="1"/>
        </p:nvSpPr>
        <p:spPr>
          <a:xfrm>
            <a:off x="995582" y="315967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8" name="Can 547"/>
          <p:cNvSpPr/>
          <p:nvPr userDrawn="1"/>
        </p:nvSpPr>
        <p:spPr>
          <a:xfrm>
            <a:off x="1329663" y="322097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0" name="Can 549"/>
          <p:cNvSpPr/>
          <p:nvPr userDrawn="1"/>
        </p:nvSpPr>
        <p:spPr>
          <a:xfrm>
            <a:off x="1653722" y="321318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2" name="Can 551"/>
          <p:cNvSpPr/>
          <p:nvPr userDrawn="1"/>
        </p:nvSpPr>
        <p:spPr>
          <a:xfrm>
            <a:off x="2034187" y="297267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4" name="Can 553"/>
          <p:cNvSpPr/>
          <p:nvPr userDrawn="1"/>
        </p:nvSpPr>
        <p:spPr>
          <a:xfrm>
            <a:off x="2186587" y="268563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6" name="Can 555"/>
          <p:cNvSpPr/>
          <p:nvPr userDrawn="1"/>
        </p:nvSpPr>
        <p:spPr>
          <a:xfrm>
            <a:off x="2307787" y="217216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61" name="Can 560"/>
          <p:cNvSpPr/>
          <p:nvPr userDrawn="1"/>
        </p:nvSpPr>
        <p:spPr>
          <a:xfrm>
            <a:off x="7657824" y="445701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62" name="Straight Connector 561"/>
          <p:cNvCxnSpPr>
            <a:stCxn id="561" idx="3"/>
            <a:endCxn id="361" idx="3"/>
          </p:cNvCxnSpPr>
          <p:nvPr userDrawn="1"/>
        </p:nvCxnSpPr>
        <p:spPr>
          <a:xfrm flipH="1" flipV="1">
            <a:off x="7281111" y="4169709"/>
            <a:ext cx="466713" cy="466597"/>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66" name="Can 565"/>
          <p:cNvSpPr/>
          <p:nvPr userDrawn="1"/>
        </p:nvSpPr>
        <p:spPr>
          <a:xfrm>
            <a:off x="5293538" y="90128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68" name="Can 567"/>
          <p:cNvSpPr/>
          <p:nvPr userDrawn="1"/>
        </p:nvSpPr>
        <p:spPr>
          <a:xfrm>
            <a:off x="5734363" y="107373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70" name="Can 569"/>
          <p:cNvSpPr/>
          <p:nvPr userDrawn="1"/>
        </p:nvSpPr>
        <p:spPr>
          <a:xfrm>
            <a:off x="6853333" y="160328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73" name="Can 572"/>
          <p:cNvSpPr/>
          <p:nvPr userDrawn="1"/>
        </p:nvSpPr>
        <p:spPr>
          <a:xfrm>
            <a:off x="7095733" y="102517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74" name="Can 573"/>
          <p:cNvSpPr/>
          <p:nvPr userDrawn="1"/>
        </p:nvSpPr>
        <p:spPr>
          <a:xfrm>
            <a:off x="8835656" y="169293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75" name="Straight Connector 574"/>
          <p:cNvCxnSpPr>
            <a:stCxn id="574" idx="3"/>
          </p:cNvCxnSpPr>
          <p:nvPr userDrawn="1"/>
        </p:nvCxnSpPr>
        <p:spPr>
          <a:xfrm flipH="1" flipV="1">
            <a:off x="7185733" y="1204472"/>
            <a:ext cx="1739923" cy="6677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76" name="Can 575"/>
          <p:cNvSpPr/>
          <p:nvPr userDrawn="1"/>
        </p:nvSpPr>
        <p:spPr>
          <a:xfrm>
            <a:off x="8642581" y="76968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77" name="Straight Connector 576"/>
          <p:cNvCxnSpPr>
            <a:stCxn id="576" idx="3"/>
          </p:cNvCxnSpPr>
          <p:nvPr userDrawn="1"/>
        </p:nvCxnSpPr>
        <p:spPr>
          <a:xfrm flipH="1">
            <a:off x="7185733" y="948978"/>
            <a:ext cx="1546848" cy="255495"/>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80" name="Can 579"/>
          <p:cNvSpPr/>
          <p:nvPr userDrawn="1"/>
        </p:nvSpPr>
        <p:spPr>
          <a:xfrm>
            <a:off x="5455425" y="175254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1" name="Can 580"/>
          <p:cNvSpPr/>
          <p:nvPr userDrawn="1"/>
        </p:nvSpPr>
        <p:spPr>
          <a:xfrm>
            <a:off x="5072863" y="128375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2" name="Can 581"/>
          <p:cNvSpPr/>
          <p:nvPr userDrawn="1"/>
        </p:nvSpPr>
        <p:spPr>
          <a:xfrm>
            <a:off x="4865550" y="-38916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3" name="Can 582"/>
          <p:cNvSpPr/>
          <p:nvPr userDrawn="1"/>
        </p:nvSpPr>
        <p:spPr>
          <a:xfrm>
            <a:off x="6018967" y="-13366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84" name="Straight Connector 583"/>
          <p:cNvCxnSpPr>
            <a:stCxn id="583" idx="3"/>
            <a:endCxn id="582" idx="3"/>
          </p:cNvCxnSpPr>
          <p:nvPr userDrawn="1"/>
        </p:nvCxnSpPr>
        <p:spPr>
          <a:xfrm flipH="1" flipV="1">
            <a:off x="4955550" y="-209868"/>
            <a:ext cx="1153417"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85" name="Can 584"/>
          <p:cNvSpPr/>
          <p:nvPr userDrawn="1"/>
        </p:nvSpPr>
        <p:spPr>
          <a:xfrm>
            <a:off x="6562868" y="94185"/>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7" name="Can 586"/>
          <p:cNvSpPr/>
          <p:nvPr userDrawn="1"/>
        </p:nvSpPr>
        <p:spPr>
          <a:xfrm>
            <a:off x="7681838" y="62373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9" name="Can 588"/>
          <p:cNvSpPr/>
          <p:nvPr userDrawn="1"/>
        </p:nvSpPr>
        <p:spPr>
          <a:xfrm>
            <a:off x="7924238" y="4562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92" name="Can 591"/>
          <p:cNvSpPr/>
          <p:nvPr userDrawn="1"/>
        </p:nvSpPr>
        <p:spPr>
          <a:xfrm>
            <a:off x="7566074" y="-90413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96" name="Can 595"/>
          <p:cNvSpPr/>
          <p:nvPr userDrawn="1"/>
        </p:nvSpPr>
        <p:spPr>
          <a:xfrm>
            <a:off x="5758617" y="46137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98" name="Can 597"/>
          <p:cNvSpPr/>
          <p:nvPr userDrawn="1"/>
        </p:nvSpPr>
        <p:spPr>
          <a:xfrm>
            <a:off x="5914363" y="72198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0" name="Can 599"/>
          <p:cNvSpPr/>
          <p:nvPr userDrawn="1"/>
        </p:nvSpPr>
        <p:spPr>
          <a:xfrm>
            <a:off x="6195193" y="90127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2" name="Can 601"/>
          <p:cNvSpPr/>
          <p:nvPr userDrawn="1"/>
        </p:nvSpPr>
        <p:spPr>
          <a:xfrm>
            <a:off x="6529274" y="96257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4" name="Can 603"/>
          <p:cNvSpPr/>
          <p:nvPr userDrawn="1"/>
        </p:nvSpPr>
        <p:spPr>
          <a:xfrm>
            <a:off x="6853333" y="95479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6" name="Can 605"/>
          <p:cNvSpPr/>
          <p:nvPr userDrawn="1"/>
        </p:nvSpPr>
        <p:spPr>
          <a:xfrm>
            <a:off x="7233798" y="71428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8" name="Can 607"/>
          <p:cNvSpPr/>
          <p:nvPr userDrawn="1"/>
        </p:nvSpPr>
        <p:spPr>
          <a:xfrm>
            <a:off x="7386198" y="42724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10" name="Can 609"/>
          <p:cNvSpPr/>
          <p:nvPr userDrawn="1"/>
        </p:nvSpPr>
        <p:spPr>
          <a:xfrm>
            <a:off x="7507398" y="-8622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12" name="Can 611"/>
          <p:cNvSpPr/>
          <p:nvPr userDrawn="1"/>
        </p:nvSpPr>
        <p:spPr>
          <a:xfrm>
            <a:off x="7562446" y="149177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13" name="Straight Connector 612"/>
          <p:cNvCxnSpPr>
            <a:stCxn id="612" idx="3"/>
            <a:endCxn id="573" idx="3"/>
          </p:cNvCxnSpPr>
          <p:nvPr userDrawn="1"/>
        </p:nvCxnSpPr>
        <p:spPr>
          <a:xfrm flipH="1" flipV="1">
            <a:off x="7185733" y="1204472"/>
            <a:ext cx="466713" cy="466597"/>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623" name="Can 622"/>
          <p:cNvSpPr/>
          <p:nvPr userDrawn="1"/>
        </p:nvSpPr>
        <p:spPr>
          <a:xfrm>
            <a:off x="-1472526" y="170799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24" name="Can 623"/>
          <p:cNvSpPr/>
          <p:nvPr userDrawn="1"/>
        </p:nvSpPr>
        <p:spPr>
          <a:xfrm>
            <a:off x="-1665601" y="78473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25" name="Can 624"/>
          <p:cNvSpPr/>
          <p:nvPr userDrawn="1"/>
        </p:nvSpPr>
        <p:spPr>
          <a:xfrm>
            <a:off x="-1031701" y="188044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26" name="Straight Connector 625"/>
          <p:cNvCxnSpPr>
            <a:stCxn id="623" idx="3"/>
            <a:endCxn id="625" idx="3"/>
          </p:cNvCxnSpPr>
          <p:nvPr userDrawn="1"/>
        </p:nvCxnSpPr>
        <p:spPr>
          <a:xfrm>
            <a:off x="-1382526" y="1887285"/>
            <a:ext cx="440825" cy="172457"/>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27" name="Can 626"/>
          <p:cNvSpPr/>
          <p:nvPr userDrawn="1"/>
        </p:nvSpPr>
        <p:spPr>
          <a:xfrm>
            <a:off x="87269" y="2410000"/>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28" name="Straight Connector 627"/>
          <p:cNvCxnSpPr>
            <a:stCxn id="625" idx="3"/>
          </p:cNvCxnSpPr>
          <p:nvPr userDrawn="1"/>
        </p:nvCxnSpPr>
        <p:spPr>
          <a:xfrm>
            <a:off x="-941701" y="2059742"/>
            <a:ext cx="1118970" cy="5295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30" name="Can 629"/>
          <p:cNvSpPr/>
          <p:nvPr userDrawn="1"/>
        </p:nvSpPr>
        <p:spPr>
          <a:xfrm>
            <a:off x="329669" y="183188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1" name="Can 630"/>
          <p:cNvSpPr/>
          <p:nvPr userDrawn="1"/>
        </p:nvSpPr>
        <p:spPr>
          <a:xfrm>
            <a:off x="2069592" y="249964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3" name="Can 632"/>
          <p:cNvSpPr/>
          <p:nvPr userDrawn="1"/>
        </p:nvSpPr>
        <p:spPr>
          <a:xfrm>
            <a:off x="1876517" y="157639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36" name="Straight Connector 635"/>
          <p:cNvCxnSpPr>
            <a:stCxn id="625" idx="3"/>
          </p:cNvCxnSpPr>
          <p:nvPr userDrawn="1"/>
        </p:nvCxnSpPr>
        <p:spPr>
          <a:xfrm flipV="1">
            <a:off x="-941701" y="1984290"/>
            <a:ext cx="1271370" cy="75452"/>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637" name="Can 636"/>
          <p:cNvSpPr/>
          <p:nvPr userDrawn="1"/>
        </p:nvSpPr>
        <p:spPr>
          <a:xfrm>
            <a:off x="-1310639" y="255925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8" name="Can 637"/>
          <p:cNvSpPr/>
          <p:nvPr userDrawn="1"/>
        </p:nvSpPr>
        <p:spPr>
          <a:xfrm>
            <a:off x="-1693201" y="209046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9" name="Can 638"/>
          <p:cNvSpPr/>
          <p:nvPr userDrawn="1"/>
        </p:nvSpPr>
        <p:spPr>
          <a:xfrm>
            <a:off x="-1900514" y="41754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40" name="Can 639"/>
          <p:cNvSpPr/>
          <p:nvPr userDrawn="1"/>
        </p:nvSpPr>
        <p:spPr>
          <a:xfrm>
            <a:off x="-747097" y="67304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41" name="Straight Connector 640"/>
          <p:cNvCxnSpPr>
            <a:endCxn id="639" idx="3"/>
          </p:cNvCxnSpPr>
          <p:nvPr userDrawn="1"/>
        </p:nvCxnSpPr>
        <p:spPr>
          <a:xfrm flipH="1" flipV="1">
            <a:off x="-1810514" y="596843"/>
            <a:ext cx="1153418" cy="264095"/>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642" name="Can 641"/>
          <p:cNvSpPr/>
          <p:nvPr userDrawn="1"/>
        </p:nvSpPr>
        <p:spPr>
          <a:xfrm>
            <a:off x="-203196" y="90089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43" name="Straight Connector 642"/>
          <p:cNvCxnSpPr>
            <a:stCxn id="640" idx="3"/>
          </p:cNvCxnSpPr>
          <p:nvPr userDrawn="1"/>
        </p:nvCxnSpPr>
        <p:spPr>
          <a:xfrm>
            <a:off x="-657097" y="852337"/>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44" name="Can 643"/>
          <p:cNvSpPr/>
          <p:nvPr userDrawn="1"/>
        </p:nvSpPr>
        <p:spPr>
          <a:xfrm>
            <a:off x="915774" y="143044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46" name="Can 645"/>
          <p:cNvSpPr/>
          <p:nvPr userDrawn="1"/>
        </p:nvSpPr>
        <p:spPr>
          <a:xfrm>
            <a:off x="1158174" y="85233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49" name="Can 648"/>
          <p:cNvSpPr/>
          <p:nvPr userDrawn="1"/>
        </p:nvSpPr>
        <p:spPr>
          <a:xfrm>
            <a:off x="800010" y="-9742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52" name="Can 651"/>
          <p:cNvSpPr/>
          <p:nvPr userDrawn="1"/>
        </p:nvSpPr>
        <p:spPr>
          <a:xfrm>
            <a:off x="-1990514" y="1129879"/>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53" name="Can 652"/>
          <p:cNvSpPr/>
          <p:nvPr userDrawn="1"/>
        </p:nvSpPr>
        <p:spPr>
          <a:xfrm>
            <a:off x="-1007447" y="126808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54" name="Straight Connector 653"/>
          <p:cNvCxnSpPr>
            <a:stCxn id="653" idx="3"/>
          </p:cNvCxnSpPr>
          <p:nvPr userDrawn="1"/>
        </p:nvCxnSpPr>
        <p:spPr>
          <a:xfrm flipV="1">
            <a:off x="-917447" y="1080191"/>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55" name="Can 654"/>
          <p:cNvSpPr/>
          <p:nvPr userDrawn="1"/>
        </p:nvSpPr>
        <p:spPr>
          <a:xfrm>
            <a:off x="-851701" y="152869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56" name="Straight Connector 655"/>
          <p:cNvCxnSpPr>
            <a:stCxn id="655" idx="3"/>
          </p:cNvCxnSpPr>
          <p:nvPr userDrawn="1"/>
        </p:nvCxnSpPr>
        <p:spPr>
          <a:xfrm flipV="1">
            <a:off x="-761701" y="1088791"/>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57" name="Can 656"/>
          <p:cNvSpPr/>
          <p:nvPr userDrawn="1"/>
        </p:nvSpPr>
        <p:spPr>
          <a:xfrm>
            <a:off x="-570871" y="170799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58" name="Straight Connector 657"/>
          <p:cNvCxnSpPr>
            <a:stCxn id="657" idx="3"/>
          </p:cNvCxnSpPr>
          <p:nvPr userDrawn="1"/>
        </p:nvCxnSpPr>
        <p:spPr>
          <a:xfrm flipV="1">
            <a:off x="-480871" y="1080191"/>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59" name="Can 658"/>
          <p:cNvSpPr/>
          <p:nvPr userDrawn="1"/>
        </p:nvSpPr>
        <p:spPr>
          <a:xfrm>
            <a:off x="-236790" y="176928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60" name="Straight Connector 659"/>
          <p:cNvCxnSpPr>
            <a:stCxn id="659" idx="3"/>
          </p:cNvCxnSpPr>
          <p:nvPr userDrawn="1"/>
        </p:nvCxnSpPr>
        <p:spPr>
          <a:xfrm flipV="1">
            <a:off x="-146790" y="1080191"/>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61" name="Can 660"/>
          <p:cNvSpPr/>
          <p:nvPr userDrawn="1"/>
        </p:nvSpPr>
        <p:spPr>
          <a:xfrm>
            <a:off x="87269" y="176150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63" name="Can 662"/>
          <p:cNvSpPr/>
          <p:nvPr userDrawn="1"/>
        </p:nvSpPr>
        <p:spPr>
          <a:xfrm>
            <a:off x="467734" y="152099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65" name="Can 664"/>
          <p:cNvSpPr/>
          <p:nvPr userDrawn="1"/>
        </p:nvSpPr>
        <p:spPr>
          <a:xfrm>
            <a:off x="620134" y="123395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67" name="Can 666"/>
          <p:cNvSpPr/>
          <p:nvPr userDrawn="1"/>
        </p:nvSpPr>
        <p:spPr>
          <a:xfrm>
            <a:off x="741334" y="72048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68" name="Straight Connector 667"/>
          <p:cNvCxnSpPr>
            <a:stCxn id="667" idx="3"/>
            <a:endCxn id="642" idx="3"/>
          </p:cNvCxnSpPr>
          <p:nvPr userDrawn="1"/>
        </p:nvCxnSpPr>
        <p:spPr>
          <a:xfrm flipH="1">
            <a:off x="-113196" y="899778"/>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69" name="Can 668"/>
          <p:cNvSpPr/>
          <p:nvPr userDrawn="1"/>
        </p:nvSpPr>
        <p:spPr>
          <a:xfrm>
            <a:off x="796382" y="229848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71" name="Straight Connector 670"/>
          <p:cNvCxnSpPr>
            <a:stCxn id="627" idx="3"/>
          </p:cNvCxnSpPr>
          <p:nvPr userDrawn="1"/>
        </p:nvCxnSpPr>
        <p:spPr>
          <a:xfrm flipH="1">
            <a:off x="-1184458" y="2589294"/>
            <a:ext cx="1361727" cy="1492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72" name="Straight Connector 671"/>
          <p:cNvCxnSpPr>
            <a:stCxn id="638" idx="3"/>
            <a:endCxn id="637" idx="3"/>
          </p:cNvCxnSpPr>
          <p:nvPr userDrawn="1"/>
        </p:nvCxnSpPr>
        <p:spPr>
          <a:xfrm>
            <a:off x="-1603201" y="2269758"/>
            <a:ext cx="382562" cy="468788"/>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234" name="Can 233"/>
          <p:cNvSpPr/>
          <p:nvPr userDrawn="1"/>
        </p:nvSpPr>
        <p:spPr>
          <a:xfrm>
            <a:off x="255291" y="445321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35" name="Can 234"/>
          <p:cNvSpPr/>
          <p:nvPr userDrawn="1"/>
        </p:nvSpPr>
        <p:spPr>
          <a:xfrm>
            <a:off x="799192" y="4681065"/>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236" name="Straight Connector 235"/>
          <p:cNvCxnSpPr>
            <a:stCxn id="234" idx="3"/>
          </p:cNvCxnSpPr>
          <p:nvPr userDrawn="1"/>
        </p:nvCxnSpPr>
        <p:spPr>
          <a:xfrm>
            <a:off x="345291" y="4632506"/>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237" name="Can 236"/>
          <p:cNvSpPr/>
          <p:nvPr userDrawn="1"/>
        </p:nvSpPr>
        <p:spPr>
          <a:xfrm>
            <a:off x="1918162" y="521061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39" name="Can 238"/>
          <p:cNvSpPr/>
          <p:nvPr userDrawn="1"/>
        </p:nvSpPr>
        <p:spPr>
          <a:xfrm>
            <a:off x="2160562" y="463250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0" name="Can 239"/>
          <p:cNvSpPr/>
          <p:nvPr userDrawn="1"/>
        </p:nvSpPr>
        <p:spPr>
          <a:xfrm>
            <a:off x="1802398" y="368274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242" name="Straight Connector 241"/>
          <p:cNvCxnSpPr>
            <a:stCxn id="235" idx="3"/>
            <a:endCxn id="239" idx="3"/>
          </p:cNvCxnSpPr>
          <p:nvPr userDrawn="1"/>
        </p:nvCxnSpPr>
        <p:spPr>
          <a:xfrm flipV="1">
            <a:off x="889192" y="4811800"/>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243" name="Can 242"/>
          <p:cNvSpPr/>
          <p:nvPr userDrawn="1"/>
        </p:nvSpPr>
        <p:spPr>
          <a:xfrm>
            <a:off x="-5059" y="504825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5" name="Can 244"/>
          <p:cNvSpPr/>
          <p:nvPr userDrawn="1"/>
        </p:nvSpPr>
        <p:spPr>
          <a:xfrm>
            <a:off x="150687" y="530886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3" name="Can 252"/>
          <p:cNvSpPr/>
          <p:nvPr userDrawn="1"/>
        </p:nvSpPr>
        <p:spPr>
          <a:xfrm>
            <a:off x="1470122" y="530116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5" name="Can 254"/>
          <p:cNvSpPr/>
          <p:nvPr userDrawn="1"/>
        </p:nvSpPr>
        <p:spPr>
          <a:xfrm>
            <a:off x="1622522" y="501412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7" name="Can 256"/>
          <p:cNvSpPr/>
          <p:nvPr userDrawn="1"/>
        </p:nvSpPr>
        <p:spPr>
          <a:xfrm>
            <a:off x="1743722" y="450065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258" name="Straight Connector 257"/>
          <p:cNvCxnSpPr>
            <a:stCxn id="257" idx="3"/>
            <a:endCxn id="235" idx="3"/>
          </p:cNvCxnSpPr>
          <p:nvPr userDrawn="1"/>
        </p:nvCxnSpPr>
        <p:spPr>
          <a:xfrm flipH="1">
            <a:off x="889192" y="4679947"/>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pic>
        <p:nvPicPr>
          <p:cNvPr id="247" name="Picture 24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248"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365255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0"/>
                                        </p:tgtEl>
                                        <p:attrNameLst>
                                          <p:attrName>style.visibility</p:attrName>
                                        </p:attrNameLst>
                                      </p:cBhvr>
                                      <p:to>
                                        <p:strVal val="visible"/>
                                      </p:to>
                                    </p:set>
                                    <p:animEffect transition="in" filter="wipe(left)">
                                      <p:cBhvr>
                                        <p:cTn id="7" dur="500"/>
                                        <p:tgtEl>
                                          <p:spTgt spid="29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9"/>
                                        </p:tgtEl>
                                        <p:attrNameLst>
                                          <p:attrName>style.visibility</p:attrName>
                                        </p:attrNameLst>
                                      </p:cBhvr>
                                      <p:to>
                                        <p:strVal val="visible"/>
                                      </p:to>
                                    </p:set>
                                    <p:animEffect transition="in" filter="wipe(left)">
                                      <p:cBhvr>
                                        <p:cTn id="11" dur="500"/>
                                        <p:tgtEl>
                                          <p:spTgt spid="30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4"/>
                                        </p:tgtEl>
                                        <p:attrNameLst>
                                          <p:attrName>style.visibility</p:attrName>
                                        </p:attrNameLst>
                                      </p:cBhvr>
                                      <p:to>
                                        <p:strVal val="visible"/>
                                      </p:to>
                                    </p:set>
                                    <p:animEffect transition="in" filter="wipe(left)">
                                      <p:cBhvr>
                                        <p:cTn id="15" dur="500"/>
                                        <p:tgtEl>
                                          <p:spTgt spid="30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14"/>
                                        </p:tgtEl>
                                        <p:attrNameLst>
                                          <p:attrName>style.visibility</p:attrName>
                                        </p:attrNameLst>
                                      </p:cBhvr>
                                      <p:to>
                                        <p:strVal val="visible"/>
                                      </p:to>
                                    </p:set>
                                    <p:animEffect transition="in" filter="wipe(left)">
                                      <p:cBhvr>
                                        <p:cTn id="19" dur="500"/>
                                        <p:tgtEl>
                                          <p:spTgt spid="31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11"/>
                                        </p:tgtEl>
                                        <p:attrNameLst>
                                          <p:attrName>style.visibility</p:attrName>
                                        </p:attrNameLst>
                                      </p:cBhvr>
                                      <p:to>
                                        <p:strVal val="visible"/>
                                      </p:to>
                                    </p:set>
                                    <p:animEffect transition="in" filter="wipe(left)">
                                      <p:cBhvr>
                                        <p:cTn id="23" dur="500"/>
                                        <p:tgtEl>
                                          <p:spTgt spid="311"/>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335"/>
                                        </p:tgtEl>
                                        <p:attrNameLst>
                                          <p:attrName>style.visibility</p:attrName>
                                        </p:attrNameLst>
                                      </p:cBhvr>
                                      <p:to>
                                        <p:strVal val="visible"/>
                                      </p:to>
                                    </p:set>
                                    <p:animEffect transition="in" filter="wipe(left)">
                                      <p:cBhvr>
                                        <p:cTn id="27" dur="500"/>
                                        <p:tgtEl>
                                          <p:spTgt spid="33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34"/>
                                        </p:tgtEl>
                                        <p:attrNameLst>
                                          <p:attrName>style.visibility</p:attrName>
                                        </p:attrNameLst>
                                      </p:cBhvr>
                                      <p:to>
                                        <p:strVal val="visible"/>
                                      </p:to>
                                    </p:set>
                                    <p:animEffect transition="in" filter="wipe(left)">
                                      <p:cBhvr>
                                        <p:cTn id="31" dur="500"/>
                                        <p:tgtEl>
                                          <p:spTgt spid="334"/>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337"/>
                                        </p:tgtEl>
                                        <p:attrNameLst>
                                          <p:attrName>style.visibility</p:attrName>
                                        </p:attrNameLst>
                                      </p:cBhvr>
                                      <p:to>
                                        <p:strVal val="visible"/>
                                      </p:to>
                                    </p:set>
                                    <p:animEffect transition="in" filter="wipe(left)">
                                      <p:cBhvr>
                                        <p:cTn id="35" dur="500"/>
                                        <p:tgtEl>
                                          <p:spTgt spid="337"/>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38"/>
                                        </p:tgtEl>
                                        <p:attrNameLst>
                                          <p:attrName>style.visibility</p:attrName>
                                        </p:attrNameLst>
                                      </p:cBhvr>
                                      <p:to>
                                        <p:strVal val="visible"/>
                                      </p:to>
                                    </p:set>
                                    <p:animEffect transition="in" filter="wipe(left)">
                                      <p:cBhvr>
                                        <p:cTn id="39" dur="500"/>
                                        <p:tgtEl>
                                          <p:spTgt spid="338"/>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345"/>
                                        </p:tgtEl>
                                        <p:attrNameLst>
                                          <p:attrName>style.visibility</p:attrName>
                                        </p:attrNameLst>
                                      </p:cBhvr>
                                      <p:to>
                                        <p:strVal val="visible"/>
                                      </p:to>
                                    </p:set>
                                    <p:animEffect transition="in" filter="wipe(left)">
                                      <p:cBhvr>
                                        <p:cTn id="43" dur="500"/>
                                        <p:tgtEl>
                                          <p:spTgt spid="345"/>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344"/>
                                        </p:tgtEl>
                                        <p:attrNameLst>
                                          <p:attrName>style.visibility</p:attrName>
                                        </p:attrNameLst>
                                      </p:cBhvr>
                                      <p:to>
                                        <p:strVal val="visible"/>
                                      </p:to>
                                    </p:set>
                                    <p:animEffect transition="in" filter="wipe(left)">
                                      <p:cBhvr>
                                        <p:cTn id="47" dur="500"/>
                                        <p:tgtEl>
                                          <p:spTgt spid="344"/>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347"/>
                                        </p:tgtEl>
                                        <p:attrNameLst>
                                          <p:attrName>style.visibility</p:attrName>
                                        </p:attrNameLst>
                                      </p:cBhvr>
                                      <p:to>
                                        <p:strVal val="visible"/>
                                      </p:to>
                                    </p:set>
                                    <p:animEffect transition="in" filter="wipe(left)">
                                      <p:cBhvr>
                                        <p:cTn id="51" dur="500"/>
                                        <p:tgtEl>
                                          <p:spTgt spid="347"/>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346"/>
                                        </p:tgtEl>
                                        <p:attrNameLst>
                                          <p:attrName>style.visibility</p:attrName>
                                        </p:attrNameLst>
                                      </p:cBhvr>
                                      <p:to>
                                        <p:strVal val="visible"/>
                                      </p:to>
                                    </p:set>
                                    <p:animEffect transition="in" filter="wipe(left)">
                                      <p:cBhvr>
                                        <p:cTn id="55" dur="500"/>
                                        <p:tgtEl>
                                          <p:spTgt spid="346"/>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348"/>
                                        </p:tgtEl>
                                        <p:attrNameLst>
                                          <p:attrName>style.visibility</p:attrName>
                                        </p:attrNameLst>
                                      </p:cBhvr>
                                      <p:to>
                                        <p:strVal val="visible"/>
                                      </p:to>
                                    </p:set>
                                    <p:animEffect transition="in" filter="wipe(left)">
                                      <p:cBhvr>
                                        <p:cTn id="59" dur="500"/>
                                        <p:tgtEl>
                                          <p:spTgt spid="348"/>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49"/>
                                        </p:tgtEl>
                                        <p:attrNameLst>
                                          <p:attrName>style.visibility</p:attrName>
                                        </p:attrNameLst>
                                      </p:cBhvr>
                                      <p:to>
                                        <p:strVal val="visible"/>
                                      </p:to>
                                    </p:set>
                                    <p:animEffect transition="in" filter="wipe(left)">
                                      <p:cBhvr>
                                        <p:cTn id="63" dur="500"/>
                                        <p:tgtEl>
                                          <p:spTgt spid="349"/>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350"/>
                                        </p:tgtEl>
                                        <p:attrNameLst>
                                          <p:attrName>style.visibility</p:attrName>
                                        </p:attrNameLst>
                                      </p:cBhvr>
                                      <p:to>
                                        <p:strVal val="visible"/>
                                      </p:to>
                                    </p:set>
                                    <p:animEffect transition="in" filter="wipe(left)">
                                      <p:cBhvr>
                                        <p:cTn id="67" dur="500"/>
                                        <p:tgtEl>
                                          <p:spTgt spid="350"/>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54"/>
                                        </p:tgtEl>
                                        <p:attrNameLst>
                                          <p:attrName>style.visibility</p:attrName>
                                        </p:attrNameLst>
                                      </p:cBhvr>
                                      <p:to>
                                        <p:strVal val="visible"/>
                                      </p:to>
                                    </p:set>
                                    <p:animEffect transition="in" filter="wipe(left)">
                                      <p:cBhvr>
                                        <p:cTn id="71" dur="500"/>
                                        <p:tgtEl>
                                          <p:spTgt spid="354"/>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351"/>
                                        </p:tgtEl>
                                        <p:attrNameLst>
                                          <p:attrName>style.visibility</p:attrName>
                                        </p:attrNameLst>
                                      </p:cBhvr>
                                      <p:to>
                                        <p:strVal val="visible"/>
                                      </p:to>
                                    </p:set>
                                    <p:animEffect transition="in" filter="wipe(left)">
                                      <p:cBhvr>
                                        <p:cTn id="75" dur="500"/>
                                        <p:tgtEl>
                                          <p:spTgt spid="351"/>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355"/>
                                        </p:tgtEl>
                                        <p:attrNameLst>
                                          <p:attrName>style.visibility</p:attrName>
                                        </p:attrNameLst>
                                      </p:cBhvr>
                                      <p:to>
                                        <p:strVal val="visible"/>
                                      </p:to>
                                    </p:set>
                                    <p:animEffect transition="in" filter="wipe(left)">
                                      <p:cBhvr>
                                        <p:cTn id="79" dur="500"/>
                                        <p:tgtEl>
                                          <p:spTgt spid="355"/>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357"/>
                                        </p:tgtEl>
                                        <p:attrNameLst>
                                          <p:attrName>style.visibility</p:attrName>
                                        </p:attrNameLst>
                                      </p:cBhvr>
                                      <p:to>
                                        <p:strVal val="visible"/>
                                      </p:to>
                                    </p:set>
                                    <p:animEffect transition="in" filter="wipe(left)">
                                      <p:cBhvr>
                                        <p:cTn id="83" dur="500"/>
                                        <p:tgtEl>
                                          <p:spTgt spid="357"/>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356"/>
                                        </p:tgtEl>
                                        <p:attrNameLst>
                                          <p:attrName>style.visibility</p:attrName>
                                        </p:attrNameLst>
                                      </p:cBhvr>
                                      <p:to>
                                        <p:strVal val="visible"/>
                                      </p:to>
                                    </p:set>
                                    <p:animEffect transition="in" filter="wipe(left)">
                                      <p:cBhvr>
                                        <p:cTn id="87" dur="500"/>
                                        <p:tgtEl>
                                          <p:spTgt spid="356"/>
                                        </p:tgtEl>
                                      </p:cBhvr>
                                    </p:animEffect>
                                  </p:childTnLst>
                                </p:cTn>
                              </p:par>
                            </p:childTnLst>
                          </p:cTn>
                        </p:par>
                        <p:par>
                          <p:cTn id="88" fill="hold">
                            <p:stCondLst>
                              <p:cond delay="10500"/>
                            </p:stCondLst>
                            <p:childTnLst>
                              <p:par>
                                <p:cTn id="89" presetID="22" presetClass="entr" presetSubtype="8" fill="hold" nodeType="afterEffect">
                                  <p:stCondLst>
                                    <p:cond delay="0"/>
                                  </p:stCondLst>
                                  <p:childTnLst>
                                    <p:set>
                                      <p:cBhvr>
                                        <p:cTn id="90" dur="1" fill="hold">
                                          <p:stCondLst>
                                            <p:cond delay="0"/>
                                          </p:stCondLst>
                                        </p:cTn>
                                        <p:tgtEl>
                                          <p:spTgt spid="359"/>
                                        </p:tgtEl>
                                        <p:attrNameLst>
                                          <p:attrName>style.visibility</p:attrName>
                                        </p:attrNameLst>
                                      </p:cBhvr>
                                      <p:to>
                                        <p:strVal val="visible"/>
                                      </p:to>
                                    </p:set>
                                    <p:animEffect transition="in" filter="wipe(left)">
                                      <p:cBhvr>
                                        <p:cTn id="91" dur="500"/>
                                        <p:tgtEl>
                                          <p:spTgt spid="359"/>
                                        </p:tgtEl>
                                      </p:cBhvr>
                                    </p:animEffect>
                                  </p:childTnLst>
                                </p:cTn>
                              </p:par>
                            </p:childTnLst>
                          </p:cTn>
                        </p:par>
                        <p:par>
                          <p:cTn id="92" fill="hold">
                            <p:stCondLst>
                              <p:cond delay="11000"/>
                            </p:stCondLst>
                            <p:childTnLst>
                              <p:par>
                                <p:cTn id="93" presetID="22" presetClass="entr" presetSubtype="8" fill="hold" grpId="0" nodeType="afterEffect">
                                  <p:stCondLst>
                                    <p:cond delay="0"/>
                                  </p:stCondLst>
                                  <p:childTnLst>
                                    <p:set>
                                      <p:cBhvr>
                                        <p:cTn id="94" dur="1" fill="hold">
                                          <p:stCondLst>
                                            <p:cond delay="0"/>
                                          </p:stCondLst>
                                        </p:cTn>
                                        <p:tgtEl>
                                          <p:spTgt spid="358"/>
                                        </p:tgtEl>
                                        <p:attrNameLst>
                                          <p:attrName>style.visibility</p:attrName>
                                        </p:attrNameLst>
                                      </p:cBhvr>
                                      <p:to>
                                        <p:strVal val="visible"/>
                                      </p:to>
                                    </p:set>
                                    <p:animEffect transition="in" filter="wipe(left)">
                                      <p:cBhvr>
                                        <p:cTn id="95" dur="500"/>
                                        <p:tgtEl>
                                          <p:spTgt spid="358"/>
                                        </p:tgtEl>
                                      </p:cBhvr>
                                    </p:animEffect>
                                  </p:childTnLst>
                                </p:cTn>
                              </p:par>
                            </p:childTnLst>
                          </p:cTn>
                        </p:par>
                        <p:par>
                          <p:cTn id="96" fill="hold">
                            <p:stCondLst>
                              <p:cond delay="11500"/>
                            </p:stCondLst>
                            <p:childTnLst>
                              <p:par>
                                <p:cTn id="97" presetID="22" presetClass="entr" presetSubtype="8" fill="hold" nodeType="afterEffect">
                                  <p:stCondLst>
                                    <p:cond delay="0"/>
                                  </p:stCondLst>
                                  <p:childTnLst>
                                    <p:set>
                                      <p:cBhvr>
                                        <p:cTn id="98" dur="1" fill="hold">
                                          <p:stCondLst>
                                            <p:cond delay="0"/>
                                          </p:stCondLst>
                                        </p:cTn>
                                        <p:tgtEl>
                                          <p:spTgt spid="360"/>
                                        </p:tgtEl>
                                        <p:attrNameLst>
                                          <p:attrName>style.visibility</p:attrName>
                                        </p:attrNameLst>
                                      </p:cBhvr>
                                      <p:to>
                                        <p:strVal val="visible"/>
                                      </p:to>
                                    </p:set>
                                    <p:animEffect transition="in" filter="wipe(left)">
                                      <p:cBhvr>
                                        <p:cTn id="99" dur="500"/>
                                        <p:tgtEl>
                                          <p:spTgt spid="360"/>
                                        </p:tgtEl>
                                      </p:cBhvr>
                                    </p:animEffect>
                                  </p:childTnLst>
                                </p:cTn>
                              </p:par>
                            </p:childTnLst>
                          </p:cTn>
                        </p:par>
                        <p:par>
                          <p:cTn id="100" fill="hold">
                            <p:stCondLst>
                              <p:cond delay="12000"/>
                            </p:stCondLst>
                            <p:childTnLst>
                              <p:par>
                                <p:cTn id="101" presetID="22" presetClass="entr" presetSubtype="8" fill="hold" grpId="0" nodeType="afterEffect">
                                  <p:stCondLst>
                                    <p:cond delay="0"/>
                                  </p:stCondLst>
                                  <p:childTnLst>
                                    <p:set>
                                      <p:cBhvr>
                                        <p:cTn id="102" dur="1" fill="hold">
                                          <p:stCondLst>
                                            <p:cond delay="0"/>
                                          </p:stCondLst>
                                        </p:cTn>
                                        <p:tgtEl>
                                          <p:spTgt spid="361"/>
                                        </p:tgtEl>
                                        <p:attrNameLst>
                                          <p:attrName>style.visibility</p:attrName>
                                        </p:attrNameLst>
                                      </p:cBhvr>
                                      <p:to>
                                        <p:strVal val="visible"/>
                                      </p:to>
                                    </p:set>
                                    <p:animEffect transition="in" filter="wipe(left)">
                                      <p:cBhvr>
                                        <p:cTn id="103" dur="500"/>
                                        <p:tgtEl>
                                          <p:spTgt spid="361"/>
                                        </p:tgtEl>
                                      </p:cBhvr>
                                    </p:animEffect>
                                  </p:childTnLst>
                                </p:cTn>
                              </p:par>
                            </p:childTnLst>
                          </p:cTn>
                        </p:par>
                        <p:par>
                          <p:cTn id="104" fill="hold">
                            <p:stCondLst>
                              <p:cond delay="12500"/>
                            </p:stCondLst>
                            <p:childTnLst>
                              <p:par>
                                <p:cTn id="105" presetID="22" presetClass="entr" presetSubtype="8" fill="hold" nodeType="afterEffect">
                                  <p:stCondLst>
                                    <p:cond delay="0"/>
                                  </p:stCondLst>
                                  <p:childTnLst>
                                    <p:set>
                                      <p:cBhvr>
                                        <p:cTn id="106" dur="1" fill="hold">
                                          <p:stCondLst>
                                            <p:cond delay="0"/>
                                          </p:stCondLst>
                                        </p:cTn>
                                        <p:tgtEl>
                                          <p:spTgt spid="363"/>
                                        </p:tgtEl>
                                        <p:attrNameLst>
                                          <p:attrName>style.visibility</p:attrName>
                                        </p:attrNameLst>
                                      </p:cBhvr>
                                      <p:to>
                                        <p:strVal val="visible"/>
                                      </p:to>
                                    </p:set>
                                    <p:animEffect transition="in" filter="wipe(left)">
                                      <p:cBhvr>
                                        <p:cTn id="107" dur="500"/>
                                        <p:tgtEl>
                                          <p:spTgt spid="363"/>
                                        </p:tgtEl>
                                      </p:cBhvr>
                                    </p:animEffect>
                                  </p:childTnLst>
                                </p:cTn>
                              </p:par>
                            </p:childTnLst>
                          </p:cTn>
                        </p:par>
                        <p:par>
                          <p:cTn id="108" fill="hold">
                            <p:stCondLst>
                              <p:cond delay="13000"/>
                            </p:stCondLst>
                            <p:childTnLst>
                              <p:par>
                                <p:cTn id="109" presetID="22" presetClass="entr" presetSubtype="8" fill="hold" grpId="0" nodeType="afterEffect">
                                  <p:stCondLst>
                                    <p:cond delay="0"/>
                                  </p:stCondLst>
                                  <p:childTnLst>
                                    <p:set>
                                      <p:cBhvr>
                                        <p:cTn id="110" dur="1" fill="hold">
                                          <p:stCondLst>
                                            <p:cond delay="0"/>
                                          </p:stCondLst>
                                        </p:cTn>
                                        <p:tgtEl>
                                          <p:spTgt spid="362"/>
                                        </p:tgtEl>
                                        <p:attrNameLst>
                                          <p:attrName>style.visibility</p:attrName>
                                        </p:attrNameLst>
                                      </p:cBhvr>
                                      <p:to>
                                        <p:strVal val="visible"/>
                                      </p:to>
                                    </p:set>
                                    <p:animEffect transition="in" filter="wipe(left)">
                                      <p:cBhvr>
                                        <p:cTn id="111" dur="500"/>
                                        <p:tgtEl>
                                          <p:spTgt spid="362"/>
                                        </p:tgtEl>
                                      </p:cBhvr>
                                    </p:animEffect>
                                  </p:childTnLst>
                                </p:cTn>
                              </p:par>
                            </p:childTnLst>
                          </p:cTn>
                        </p:par>
                        <p:par>
                          <p:cTn id="112" fill="hold">
                            <p:stCondLst>
                              <p:cond delay="13500"/>
                            </p:stCondLst>
                            <p:childTnLst>
                              <p:par>
                                <p:cTn id="113" presetID="22" presetClass="entr" presetSubtype="8" fill="hold" nodeType="afterEffect">
                                  <p:stCondLst>
                                    <p:cond delay="0"/>
                                  </p:stCondLst>
                                  <p:childTnLst>
                                    <p:set>
                                      <p:cBhvr>
                                        <p:cTn id="114" dur="1" fill="hold">
                                          <p:stCondLst>
                                            <p:cond delay="0"/>
                                          </p:stCondLst>
                                        </p:cTn>
                                        <p:tgtEl>
                                          <p:spTgt spid="365"/>
                                        </p:tgtEl>
                                        <p:attrNameLst>
                                          <p:attrName>style.visibility</p:attrName>
                                        </p:attrNameLst>
                                      </p:cBhvr>
                                      <p:to>
                                        <p:strVal val="visible"/>
                                      </p:to>
                                    </p:set>
                                    <p:animEffect transition="in" filter="wipe(left)">
                                      <p:cBhvr>
                                        <p:cTn id="115" dur="500"/>
                                        <p:tgtEl>
                                          <p:spTgt spid="365"/>
                                        </p:tgtEl>
                                      </p:cBhvr>
                                    </p:animEffect>
                                  </p:childTnLst>
                                </p:cTn>
                              </p:par>
                            </p:childTnLst>
                          </p:cTn>
                        </p:par>
                        <p:par>
                          <p:cTn id="116" fill="hold">
                            <p:stCondLst>
                              <p:cond delay="14000"/>
                            </p:stCondLst>
                            <p:childTnLst>
                              <p:par>
                                <p:cTn id="117" presetID="22" presetClass="entr" presetSubtype="8" fill="hold" grpId="0" nodeType="afterEffect">
                                  <p:stCondLst>
                                    <p:cond delay="0"/>
                                  </p:stCondLst>
                                  <p:childTnLst>
                                    <p:set>
                                      <p:cBhvr>
                                        <p:cTn id="118" dur="1" fill="hold">
                                          <p:stCondLst>
                                            <p:cond delay="0"/>
                                          </p:stCondLst>
                                        </p:cTn>
                                        <p:tgtEl>
                                          <p:spTgt spid="364"/>
                                        </p:tgtEl>
                                        <p:attrNameLst>
                                          <p:attrName>style.visibility</p:attrName>
                                        </p:attrNameLst>
                                      </p:cBhvr>
                                      <p:to>
                                        <p:strVal val="visible"/>
                                      </p:to>
                                    </p:set>
                                    <p:animEffect transition="in" filter="wipe(left)">
                                      <p:cBhvr>
                                        <p:cTn id="119" dur="500"/>
                                        <p:tgtEl>
                                          <p:spTgt spid="364"/>
                                        </p:tgtEl>
                                      </p:cBhvr>
                                    </p:animEffect>
                                  </p:childTnLst>
                                </p:cTn>
                              </p:par>
                            </p:childTnLst>
                          </p:cTn>
                        </p:par>
                        <p:par>
                          <p:cTn id="120" fill="hold">
                            <p:stCondLst>
                              <p:cond delay="14500"/>
                            </p:stCondLst>
                            <p:childTnLst>
                              <p:par>
                                <p:cTn id="121" presetID="22" presetClass="entr" presetSubtype="8" fill="hold" nodeType="afterEffect">
                                  <p:stCondLst>
                                    <p:cond delay="0"/>
                                  </p:stCondLst>
                                  <p:childTnLst>
                                    <p:set>
                                      <p:cBhvr>
                                        <p:cTn id="122" dur="1" fill="hold">
                                          <p:stCondLst>
                                            <p:cond delay="0"/>
                                          </p:stCondLst>
                                        </p:cTn>
                                        <p:tgtEl>
                                          <p:spTgt spid="367"/>
                                        </p:tgtEl>
                                        <p:attrNameLst>
                                          <p:attrName>style.visibility</p:attrName>
                                        </p:attrNameLst>
                                      </p:cBhvr>
                                      <p:to>
                                        <p:strVal val="visible"/>
                                      </p:to>
                                    </p:set>
                                    <p:animEffect transition="in" filter="wipe(left)">
                                      <p:cBhvr>
                                        <p:cTn id="123" dur="500"/>
                                        <p:tgtEl>
                                          <p:spTgt spid="367"/>
                                        </p:tgtEl>
                                      </p:cBhvr>
                                    </p:animEffect>
                                  </p:childTnLst>
                                </p:cTn>
                              </p:par>
                            </p:childTnLst>
                          </p:cTn>
                        </p:par>
                        <p:par>
                          <p:cTn id="124" fill="hold">
                            <p:stCondLst>
                              <p:cond delay="15000"/>
                            </p:stCondLst>
                            <p:childTnLst>
                              <p:par>
                                <p:cTn id="125" presetID="22" presetClass="entr" presetSubtype="8" fill="hold" nodeType="afterEffect">
                                  <p:stCondLst>
                                    <p:cond delay="0"/>
                                  </p:stCondLst>
                                  <p:childTnLst>
                                    <p:set>
                                      <p:cBhvr>
                                        <p:cTn id="126" dur="1" fill="hold">
                                          <p:stCondLst>
                                            <p:cond delay="0"/>
                                          </p:stCondLst>
                                        </p:cTn>
                                        <p:tgtEl>
                                          <p:spTgt spid="368"/>
                                        </p:tgtEl>
                                        <p:attrNameLst>
                                          <p:attrName>style.visibility</p:attrName>
                                        </p:attrNameLst>
                                      </p:cBhvr>
                                      <p:to>
                                        <p:strVal val="visible"/>
                                      </p:to>
                                    </p:set>
                                    <p:animEffect transition="in" filter="wipe(left)">
                                      <p:cBhvr>
                                        <p:cTn id="127" dur="500"/>
                                        <p:tgtEl>
                                          <p:spTgt spid="368"/>
                                        </p:tgtEl>
                                      </p:cBhvr>
                                    </p:animEffect>
                                  </p:childTnLst>
                                </p:cTn>
                              </p:par>
                            </p:childTnLst>
                          </p:cTn>
                        </p:par>
                        <p:par>
                          <p:cTn id="128" fill="hold">
                            <p:stCondLst>
                              <p:cond delay="15500"/>
                            </p:stCondLst>
                            <p:childTnLst>
                              <p:par>
                                <p:cTn id="129" presetID="22" presetClass="entr" presetSubtype="8" fill="hold" grpId="0" nodeType="afterEffect">
                                  <p:stCondLst>
                                    <p:cond delay="0"/>
                                  </p:stCondLst>
                                  <p:childTnLst>
                                    <p:set>
                                      <p:cBhvr>
                                        <p:cTn id="130" dur="1" fill="hold">
                                          <p:stCondLst>
                                            <p:cond delay="0"/>
                                          </p:stCondLst>
                                        </p:cTn>
                                        <p:tgtEl>
                                          <p:spTgt spid="370"/>
                                        </p:tgtEl>
                                        <p:attrNameLst>
                                          <p:attrName>style.visibility</p:attrName>
                                        </p:attrNameLst>
                                      </p:cBhvr>
                                      <p:to>
                                        <p:strVal val="visible"/>
                                      </p:to>
                                    </p:set>
                                    <p:animEffect transition="in" filter="wipe(left)">
                                      <p:cBhvr>
                                        <p:cTn id="131" dur="500"/>
                                        <p:tgtEl>
                                          <p:spTgt spid="370"/>
                                        </p:tgtEl>
                                      </p:cBhvr>
                                    </p:animEffect>
                                  </p:childTnLst>
                                </p:cTn>
                              </p:par>
                            </p:childTnLst>
                          </p:cTn>
                        </p:par>
                        <p:par>
                          <p:cTn id="132" fill="hold">
                            <p:stCondLst>
                              <p:cond delay="16000"/>
                            </p:stCondLst>
                            <p:childTnLst>
                              <p:par>
                                <p:cTn id="133" presetID="22" presetClass="entr" presetSubtype="8" fill="hold" nodeType="afterEffect">
                                  <p:stCondLst>
                                    <p:cond delay="0"/>
                                  </p:stCondLst>
                                  <p:childTnLst>
                                    <p:set>
                                      <p:cBhvr>
                                        <p:cTn id="134" dur="1" fill="hold">
                                          <p:stCondLst>
                                            <p:cond delay="0"/>
                                          </p:stCondLst>
                                        </p:cTn>
                                        <p:tgtEl>
                                          <p:spTgt spid="372"/>
                                        </p:tgtEl>
                                        <p:attrNameLst>
                                          <p:attrName>style.visibility</p:attrName>
                                        </p:attrNameLst>
                                      </p:cBhvr>
                                      <p:to>
                                        <p:strVal val="visible"/>
                                      </p:to>
                                    </p:set>
                                    <p:animEffect transition="in" filter="wipe(left)">
                                      <p:cBhvr>
                                        <p:cTn id="135" dur="500"/>
                                        <p:tgtEl>
                                          <p:spTgt spid="372"/>
                                        </p:tgtEl>
                                      </p:cBhvr>
                                    </p:animEffect>
                                  </p:childTnLst>
                                </p:cTn>
                              </p:par>
                            </p:childTnLst>
                          </p:cTn>
                        </p:par>
                        <p:par>
                          <p:cTn id="136" fill="hold">
                            <p:stCondLst>
                              <p:cond delay="16500"/>
                            </p:stCondLst>
                            <p:childTnLst>
                              <p:par>
                                <p:cTn id="137" presetID="22" presetClass="entr" presetSubtype="8" fill="hold" grpId="0" nodeType="afterEffect">
                                  <p:stCondLst>
                                    <p:cond delay="0"/>
                                  </p:stCondLst>
                                  <p:childTnLst>
                                    <p:set>
                                      <p:cBhvr>
                                        <p:cTn id="138" dur="1" fill="hold">
                                          <p:stCondLst>
                                            <p:cond delay="0"/>
                                          </p:stCondLst>
                                        </p:cTn>
                                        <p:tgtEl>
                                          <p:spTgt spid="369"/>
                                        </p:tgtEl>
                                        <p:attrNameLst>
                                          <p:attrName>style.visibility</p:attrName>
                                        </p:attrNameLst>
                                      </p:cBhvr>
                                      <p:to>
                                        <p:strVal val="visible"/>
                                      </p:to>
                                    </p:set>
                                    <p:animEffect transition="in" filter="wipe(left)">
                                      <p:cBhvr>
                                        <p:cTn id="139" dur="500"/>
                                        <p:tgtEl>
                                          <p:spTgt spid="369"/>
                                        </p:tgtEl>
                                      </p:cBhvr>
                                    </p:animEffect>
                                  </p:childTnLst>
                                </p:cTn>
                              </p:par>
                            </p:childTnLst>
                          </p:cTn>
                        </p:par>
                        <p:par>
                          <p:cTn id="140" fill="hold">
                            <p:stCondLst>
                              <p:cond delay="17000"/>
                            </p:stCondLst>
                            <p:childTnLst>
                              <p:par>
                                <p:cTn id="141" presetID="22" presetClass="entr" presetSubtype="8" fill="hold" nodeType="afterEffect">
                                  <p:stCondLst>
                                    <p:cond delay="0"/>
                                  </p:stCondLst>
                                  <p:childTnLst>
                                    <p:set>
                                      <p:cBhvr>
                                        <p:cTn id="142" dur="1" fill="hold">
                                          <p:stCondLst>
                                            <p:cond delay="0"/>
                                          </p:stCondLst>
                                        </p:cTn>
                                        <p:tgtEl>
                                          <p:spTgt spid="373"/>
                                        </p:tgtEl>
                                        <p:attrNameLst>
                                          <p:attrName>style.visibility</p:attrName>
                                        </p:attrNameLst>
                                      </p:cBhvr>
                                      <p:to>
                                        <p:strVal val="visible"/>
                                      </p:to>
                                    </p:set>
                                    <p:animEffect transition="in" filter="wipe(left)">
                                      <p:cBhvr>
                                        <p:cTn id="143" dur="500"/>
                                        <p:tgtEl>
                                          <p:spTgt spid="373"/>
                                        </p:tgtEl>
                                      </p:cBhvr>
                                    </p:animEffect>
                                  </p:childTnLst>
                                </p:cTn>
                              </p:par>
                            </p:childTnLst>
                          </p:cTn>
                        </p:par>
                        <p:par>
                          <p:cTn id="144" fill="hold">
                            <p:stCondLst>
                              <p:cond delay="17500"/>
                            </p:stCondLst>
                            <p:childTnLst>
                              <p:par>
                                <p:cTn id="145" presetID="22" presetClass="entr" presetSubtype="8" fill="hold" grpId="0" nodeType="afterEffect">
                                  <p:stCondLst>
                                    <p:cond delay="0"/>
                                  </p:stCondLst>
                                  <p:childTnLst>
                                    <p:set>
                                      <p:cBhvr>
                                        <p:cTn id="146" dur="1" fill="hold">
                                          <p:stCondLst>
                                            <p:cond delay="0"/>
                                          </p:stCondLst>
                                        </p:cTn>
                                        <p:tgtEl>
                                          <p:spTgt spid="371"/>
                                        </p:tgtEl>
                                        <p:attrNameLst>
                                          <p:attrName>style.visibility</p:attrName>
                                        </p:attrNameLst>
                                      </p:cBhvr>
                                      <p:to>
                                        <p:strVal val="visible"/>
                                      </p:to>
                                    </p:set>
                                    <p:animEffect transition="in" filter="wipe(left)">
                                      <p:cBhvr>
                                        <p:cTn id="147" dur="500"/>
                                        <p:tgtEl>
                                          <p:spTgt spid="371"/>
                                        </p:tgtEl>
                                      </p:cBhvr>
                                    </p:animEffect>
                                  </p:childTnLst>
                                </p:cTn>
                              </p:par>
                            </p:childTnLst>
                          </p:cTn>
                        </p:par>
                        <p:par>
                          <p:cTn id="148" fill="hold">
                            <p:stCondLst>
                              <p:cond delay="18000"/>
                            </p:stCondLst>
                            <p:childTnLst>
                              <p:par>
                                <p:cTn id="149" presetID="22" presetClass="entr" presetSubtype="8" fill="hold" nodeType="afterEffect">
                                  <p:stCondLst>
                                    <p:cond delay="0"/>
                                  </p:stCondLst>
                                  <p:childTnLst>
                                    <p:set>
                                      <p:cBhvr>
                                        <p:cTn id="150" dur="1" fill="hold">
                                          <p:stCondLst>
                                            <p:cond delay="0"/>
                                          </p:stCondLst>
                                        </p:cTn>
                                        <p:tgtEl>
                                          <p:spTgt spid="375"/>
                                        </p:tgtEl>
                                        <p:attrNameLst>
                                          <p:attrName>style.visibility</p:attrName>
                                        </p:attrNameLst>
                                      </p:cBhvr>
                                      <p:to>
                                        <p:strVal val="visible"/>
                                      </p:to>
                                    </p:set>
                                    <p:animEffect transition="in" filter="wipe(left)">
                                      <p:cBhvr>
                                        <p:cTn id="151" dur="500"/>
                                        <p:tgtEl>
                                          <p:spTgt spid="375"/>
                                        </p:tgtEl>
                                      </p:cBhvr>
                                    </p:animEffect>
                                  </p:childTnLst>
                                </p:cTn>
                              </p:par>
                            </p:childTnLst>
                          </p:cTn>
                        </p:par>
                        <p:par>
                          <p:cTn id="152" fill="hold">
                            <p:stCondLst>
                              <p:cond delay="18500"/>
                            </p:stCondLst>
                            <p:childTnLst>
                              <p:par>
                                <p:cTn id="153" presetID="22" presetClass="entr" presetSubtype="8" fill="hold" grpId="0" nodeType="afterEffect">
                                  <p:stCondLst>
                                    <p:cond delay="0"/>
                                  </p:stCondLst>
                                  <p:childTnLst>
                                    <p:set>
                                      <p:cBhvr>
                                        <p:cTn id="154" dur="1" fill="hold">
                                          <p:stCondLst>
                                            <p:cond delay="0"/>
                                          </p:stCondLst>
                                        </p:cTn>
                                        <p:tgtEl>
                                          <p:spTgt spid="374"/>
                                        </p:tgtEl>
                                        <p:attrNameLst>
                                          <p:attrName>style.visibility</p:attrName>
                                        </p:attrNameLst>
                                      </p:cBhvr>
                                      <p:to>
                                        <p:strVal val="visible"/>
                                      </p:to>
                                    </p:set>
                                    <p:animEffect transition="in" filter="wipe(left)">
                                      <p:cBhvr>
                                        <p:cTn id="155" dur="500"/>
                                        <p:tgtEl>
                                          <p:spTgt spid="374"/>
                                        </p:tgtEl>
                                      </p:cBhvr>
                                    </p:animEffect>
                                  </p:childTnLst>
                                </p:cTn>
                              </p:par>
                            </p:childTnLst>
                          </p:cTn>
                        </p:par>
                        <p:par>
                          <p:cTn id="156" fill="hold">
                            <p:stCondLst>
                              <p:cond delay="19000"/>
                            </p:stCondLst>
                            <p:childTnLst>
                              <p:par>
                                <p:cTn id="157" presetID="22" presetClass="entr" presetSubtype="8" fill="hold" nodeType="afterEffect">
                                  <p:stCondLst>
                                    <p:cond delay="0"/>
                                  </p:stCondLst>
                                  <p:childTnLst>
                                    <p:set>
                                      <p:cBhvr>
                                        <p:cTn id="158" dur="1" fill="hold">
                                          <p:stCondLst>
                                            <p:cond delay="0"/>
                                          </p:stCondLst>
                                        </p:cTn>
                                        <p:tgtEl>
                                          <p:spTgt spid="377"/>
                                        </p:tgtEl>
                                        <p:attrNameLst>
                                          <p:attrName>style.visibility</p:attrName>
                                        </p:attrNameLst>
                                      </p:cBhvr>
                                      <p:to>
                                        <p:strVal val="visible"/>
                                      </p:to>
                                    </p:set>
                                    <p:animEffect transition="in" filter="wipe(left)">
                                      <p:cBhvr>
                                        <p:cTn id="159" dur="500"/>
                                        <p:tgtEl>
                                          <p:spTgt spid="377"/>
                                        </p:tgtEl>
                                      </p:cBhvr>
                                    </p:animEffect>
                                  </p:childTnLst>
                                </p:cTn>
                              </p:par>
                            </p:childTnLst>
                          </p:cTn>
                        </p:par>
                        <p:par>
                          <p:cTn id="160" fill="hold">
                            <p:stCondLst>
                              <p:cond delay="19500"/>
                            </p:stCondLst>
                            <p:childTnLst>
                              <p:par>
                                <p:cTn id="161" presetID="22" presetClass="entr" presetSubtype="8" fill="hold" grpId="0" nodeType="afterEffect">
                                  <p:stCondLst>
                                    <p:cond delay="0"/>
                                  </p:stCondLst>
                                  <p:childTnLst>
                                    <p:set>
                                      <p:cBhvr>
                                        <p:cTn id="162" dur="1" fill="hold">
                                          <p:stCondLst>
                                            <p:cond delay="0"/>
                                          </p:stCondLst>
                                        </p:cTn>
                                        <p:tgtEl>
                                          <p:spTgt spid="376"/>
                                        </p:tgtEl>
                                        <p:attrNameLst>
                                          <p:attrName>style.visibility</p:attrName>
                                        </p:attrNameLst>
                                      </p:cBhvr>
                                      <p:to>
                                        <p:strVal val="visible"/>
                                      </p:to>
                                    </p:set>
                                    <p:animEffect transition="in" filter="wipe(left)">
                                      <p:cBhvr>
                                        <p:cTn id="163" dur="500"/>
                                        <p:tgtEl>
                                          <p:spTgt spid="376"/>
                                        </p:tgtEl>
                                      </p:cBhvr>
                                    </p:animEffect>
                                  </p:childTnLst>
                                </p:cTn>
                              </p:par>
                            </p:childTnLst>
                          </p:cTn>
                        </p:par>
                        <p:par>
                          <p:cTn id="164" fill="hold">
                            <p:stCondLst>
                              <p:cond delay="20000"/>
                            </p:stCondLst>
                            <p:childTnLst>
                              <p:par>
                                <p:cTn id="165" presetID="22" presetClass="entr" presetSubtype="8" fill="hold" nodeType="afterEffect">
                                  <p:stCondLst>
                                    <p:cond delay="0"/>
                                  </p:stCondLst>
                                  <p:childTnLst>
                                    <p:set>
                                      <p:cBhvr>
                                        <p:cTn id="166" dur="1" fill="hold">
                                          <p:stCondLst>
                                            <p:cond delay="0"/>
                                          </p:stCondLst>
                                        </p:cTn>
                                        <p:tgtEl>
                                          <p:spTgt spid="378"/>
                                        </p:tgtEl>
                                        <p:attrNameLst>
                                          <p:attrName>style.visibility</p:attrName>
                                        </p:attrNameLst>
                                      </p:cBhvr>
                                      <p:to>
                                        <p:strVal val="visible"/>
                                      </p:to>
                                    </p:set>
                                    <p:animEffect transition="in" filter="wipe(left)">
                                      <p:cBhvr>
                                        <p:cTn id="167" dur="500"/>
                                        <p:tgtEl>
                                          <p:spTgt spid="378"/>
                                        </p:tgtEl>
                                      </p:cBhvr>
                                    </p:animEffect>
                                  </p:childTnLst>
                                </p:cTn>
                              </p:par>
                            </p:childTnLst>
                          </p:cTn>
                        </p:par>
                        <p:par>
                          <p:cTn id="168" fill="hold">
                            <p:stCondLst>
                              <p:cond delay="20500"/>
                            </p:stCondLst>
                            <p:childTnLst>
                              <p:par>
                                <p:cTn id="169" presetID="22" presetClass="entr" presetSubtype="8" fill="hold" grpId="0" nodeType="afterEffect">
                                  <p:stCondLst>
                                    <p:cond delay="0"/>
                                  </p:stCondLst>
                                  <p:childTnLst>
                                    <p:set>
                                      <p:cBhvr>
                                        <p:cTn id="170" dur="1" fill="hold">
                                          <p:stCondLst>
                                            <p:cond delay="0"/>
                                          </p:stCondLst>
                                        </p:cTn>
                                        <p:tgtEl>
                                          <p:spTgt spid="379"/>
                                        </p:tgtEl>
                                        <p:attrNameLst>
                                          <p:attrName>style.visibility</p:attrName>
                                        </p:attrNameLst>
                                      </p:cBhvr>
                                      <p:to>
                                        <p:strVal val="visible"/>
                                      </p:to>
                                    </p:set>
                                    <p:animEffect transition="in" filter="wipe(left)">
                                      <p:cBhvr>
                                        <p:cTn id="171" dur="500"/>
                                        <p:tgtEl>
                                          <p:spTgt spid="379"/>
                                        </p:tgtEl>
                                      </p:cBhvr>
                                    </p:animEffect>
                                  </p:childTnLst>
                                </p:cTn>
                              </p:par>
                            </p:childTnLst>
                          </p:cTn>
                        </p:par>
                        <p:par>
                          <p:cTn id="172" fill="hold">
                            <p:stCondLst>
                              <p:cond delay="21000"/>
                            </p:stCondLst>
                            <p:childTnLst>
                              <p:par>
                                <p:cTn id="173" presetID="22" presetClass="entr" presetSubtype="8" fill="hold" nodeType="afterEffect">
                                  <p:stCondLst>
                                    <p:cond delay="0"/>
                                  </p:stCondLst>
                                  <p:childTnLst>
                                    <p:set>
                                      <p:cBhvr>
                                        <p:cTn id="174" dur="1" fill="hold">
                                          <p:stCondLst>
                                            <p:cond delay="0"/>
                                          </p:stCondLst>
                                        </p:cTn>
                                        <p:tgtEl>
                                          <p:spTgt spid="381"/>
                                        </p:tgtEl>
                                        <p:attrNameLst>
                                          <p:attrName>style.visibility</p:attrName>
                                        </p:attrNameLst>
                                      </p:cBhvr>
                                      <p:to>
                                        <p:strVal val="visible"/>
                                      </p:to>
                                    </p:set>
                                    <p:animEffect transition="in" filter="wipe(left)">
                                      <p:cBhvr>
                                        <p:cTn id="175" dur="500"/>
                                        <p:tgtEl>
                                          <p:spTgt spid="381"/>
                                        </p:tgtEl>
                                      </p:cBhvr>
                                    </p:animEffect>
                                  </p:childTnLst>
                                </p:cTn>
                              </p:par>
                            </p:childTnLst>
                          </p:cTn>
                        </p:par>
                        <p:par>
                          <p:cTn id="176" fill="hold">
                            <p:stCondLst>
                              <p:cond delay="21500"/>
                            </p:stCondLst>
                            <p:childTnLst>
                              <p:par>
                                <p:cTn id="177" presetID="22" presetClass="entr" presetSubtype="8" fill="hold" grpId="0" nodeType="afterEffect">
                                  <p:stCondLst>
                                    <p:cond delay="0"/>
                                  </p:stCondLst>
                                  <p:childTnLst>
                                    <p:set>
                                      <p:cBhvr>
                                        <p:cTn id="178" dur="1" fill="hold">
                                          <p:stCondLst>
                                            <p:cond delay="0"/>
                                          </p:stCondLst>
                                        </p:cTn>
                                        <p:tgtEl>
                                          <p:spTgt spid="380"/>
                                        </p:tgtEl>
                                        <p:attrNameLst>
                                          <p:attrName>style.visibility</p:attrName>
                                        </p:attrNameLst>
                                      </p:cBhvr>
                                      <p:to>
                                        <p:strVal val="visible"/>
                                      </p:to>
                                    </p:set>
                                    <p:animEffect transition="in" filter="wipe(left)">
                                      <p:cBhvr>
                                        <p:cTn id="179" dur="500"/>
                                        <p:tgtEl>
                                          <p:spTgt spid="380"/>
                                        </p:tgtEl>
                                      </p:cBhvr>
                                    </p:animEffect>
                                  </p:childTnLst>
                                </p:cTn>
                              </p:par>
                            </p:childTnLst>
                          </p:cTn>
                        </p:par>
                        <p:par>
                          <p:cTn id="180" fill="hold">
                            <p:stCondLst>
                              <p:cond delay="22000"/>
                            </p:stCondLst>
                            <p:childTnLst>
                              <p:par>
                                <p:cTn id="181" presetID="22" presetClass="entr" presetSubtype="8" fill="hold" nodeType="afterEffect">
                                  <p:stCondLst>
                                    <p:cond delay="0"/>
                                  </p:stCondLst>
                                  <p:childTnLst>
                                    <p:set>
                                      <p:cBhvr>
                                        <p:cTn id="182" dur="1" fill="hold">
                                          <p:stCondLst>
                                            <p:cond delay="0"/>
                                          </p:stCondLst>
                                        </p:cTn>
                                        <p:tgtEl>
                                          <p:spTgt spid="383"/>
                                        </p:tgtEl>
                                        <p:attrNameLst>
                                          <p:attrName>style.visibility</p:attrName>
                                        </p:attrNameLst>
                                      </p:cBhvr>
                                      <p:to>
                                        <p:strVal val="visible"/>
                                      </p:to>
                                    </p:set>
                                    <p:animEffect transition="in" filter="wipe(left)">
                                      <p:cBhvr>
                                        <p:cTn id="183" dur="500"/>
                                        <p:tgtEl>
                                          <p:spTgt spid="383"/>
                                        </p:tgtEl>
                                      </p:cBhvr>
                                    </p:animEffect>
                                  </p:childTnLst>
                                </p:cTn>
                              </p:par>
                            </p:childTnLst>
                          </p:cTn>
                        </p:par>
                        <p:par>
                          <p:cTn id="184" fill="hold">
                            <p:stCondLst>
                              <p:cond delay="22500"/>
                            </p:stCondLst>
                            <p:childTnLst>
                              <p:par>
                                <p:cTn id="185" presetID="22" presetClass="entr" presetSubtype="8" fill="hold" grpId="0" nodeType="afterEffect">
                                  <p:stCondLst>
                                    <p:cond delay="0"/>
                                  </p:stCondLst>
                                  <p:childTnLst>
                                    <p:set>
                                      <p:cBhvr>
                                        <p:cTn id="186" dur="1" fill="hold">
                                          <p:stCondLst>
                                            <p:cond delay="0"/>
                                          </p:stCondLst>
                                        </p:cTn>
                                        <p:tgtEl>
                                          <p:spTgt spid="382"/>
                                        </p:tgtEl>
                                        <p:attrNameLst>
                                          <p:attrName>style.visibility</p:attrName>
                                        </p:attrNameLst>
                                      </p:cBhvr>
                                      <p:to>
                                        <p:strVal val="visible"/>
                                      </p:to>
                                    </p:set>
                                    <p:animEffect transition="in" filter="wipe(left)">
                                      <p:cBhvr>
                                        <p:cTn id="187" dur="500"/>
                                        <p:tgtEl>
                                          <p:spTgt spid="382"/>
                                        </p:tgtEl>
                                      </p:cBhvr>
                                    </p:animEffect>
                                  </p:childTnLst>
                                </p:cTn>
                              </p:par>
                            </p:childTnLst>
                          </p:cTn>
                        </p:par>
                        <p:par>
                          <p:cTn id="188" fill="hold">
                            <p:stCondLst>
                              <p:cond delay="23000"/>
                            </p:stCondLst>
                            <p:childTnLst>
                              <p:par>
                                <p:cTn id="189" presetID="22" presetClass="entr" presetSubtype="8" fill="hold" grpId="0" nodeType="afterEffect">
                                  <p:stCondLst>
                                    <p:cond delay="0"/>
                                  </p:stCondLst>
                                  <p:childTnLst>
                                    <p:set>
                                      <p:cBhvr>
                                        <p:cTn id="190" dur="1" fill="hold">
                                          <p:stCondLst>
                                            <p:cond delay="0"/>
                                          </p:stCondLst>
                                        </p:cTn>
                                        <p:tgtEl>
                                          <p:spTgt spid="384"/>
                                        </p:tgtEl>
                                        <p:attrNameLst>
                                          <p:attrName>style.visibility</p:attrName>
                                        </p:attrNameLst>
                                      </p:cBhvr>
                                      <p:to>
                                        <p:strVal val="visible"/>
                                      </p:to>
                                    </p:set>
                                    <p:animEffect transition="in" filter="wipe(left)">
                                      <p:cBhvr>
                                        <p:cTn id="191" dur="500"/>
                                        <p:tgtEl>
                                          <p:spTgt spid="384"/>
                                        </p:tgtEl>
                                      </p:cBhvr>
                                    </p:animEffect>
                                  </p:childTnLst>
                                </p:cTn>
                              </p:par>
                            </p:childTnLst>
                          </p:cTn>
                        </p:par>
                        <p:par>
                          <p:cTn id="192" fill="hold">
                            <p:stCondLst>
                              <p:cond delay="23500"/>
                            </p:stCondLst>
                            <p:childTnLst>
                              <p:par>
                                <p:cTn id="193" presetID="22" presetClass="entr" presetSubtype="8" fill="hold" nodeType="afterEffect">
                                  <p:stCondLst>
                                    <p:cond delay="0"/>
                                  </p:stCondLst>
                                  <p:childTnLst>
                                    <p:set>
                                      <p:cBhvr>
                                        <p:cTn id="194" dur="1" fill="hold">
                                          <p:stCondLst>
                                            <p:cond delay="0"/>
                                          </p:stCondLst>
                                        </p:cTn>
                                        <p:tgtEl>
                                          <p:spTgt spid="385"/>
                                        </p:tgtEl>
                                        <p:attrNameLst>
                                          <p:attrName>style.visibility</p:attrName>
                                        </p:attrNameLst>
                                      </p:cBhvr>
                                      <p:to>
                                        <p:strVal val="visible"/>
                                      </p:to>
                                    </p:set>
                                    <p:animEffect transition="in" filter="wipe(left)">
                                      <p:cBhvr>
                                        <p:cTn id="195" dur="500"/>
                                        <p:tgtEl>
                                          <p:spTgt spid="385"/>
                                        </p:tgtEl>
                                      </p:cBhvr>
                                    </p:animEffect>
                                  </p:childTnLst>
                                </p:cTn>
                              </p:par>
                            </p:childTnLst>
                          </p:cTn>
                        </p:par>
                        <p:par>
                          <p:cTn id="196" fill="hold">
                            <p:stCondLst>
                              <p:cond delay="24000"/>
                            </p:stCondLst>
                            <p:childTnLst>
                              <p:par>
                                <p:cTn id="197" presetID="22" presetClass="entr" presetSubtype="8" fill="hold" nodeType="afterEffect">
                                  <p:stCondLst>
                                    <p:cond delay="0"/>
                                  </p:stCondLst>
                                  <p:childTnLst>
                                    <p:set>
                                      <p:cBhvr>
                                        <p:cTn id="198" dur="1" fill="hold">
                                          <p:stCondLst>
                                            <p:cond delay="0"/>
                                          </p:stCondLst>
                                        </p:cTn>
                                        <p:tgtEl>
                                          <p:spTgt spid="386"/>
                                        </p:tgtEl>
                                        <p:attrNameLst>
                                          <p:attrName>style.visibility</p:attrName>
                                        </p:attrNameLst>
                                      </p:cBhvr>
                                      <p:to>
                                        <p:strVal val="visible"/>
                                      </p:to>
                                    </p:set>
                                    <p:animEffect transition="in" filter="wipe(left)">
                                      <p:cBhvr>
                                        <p:cTn id="199" dur="500"/>
                                        <p:tgtEl>
                                          <p:spTgt spid="386"/>
                                        </p:tgtEl>
                                      </p:cBhvr>
                                    </p:animEffect>
                                  </p:childTnLst>
                                </p:cTn>
                              </p:par>
                            </p:childTnLst>
                          </p:cTn>
                        </p:par>
                        <p:par>
                          <p:cTn id="200" fill="hold">
                            <p:stCondLst>
                              <p:cond delay="24500"/>
                            </p:stCondLst>
                            <p:childTnLst>
                              <p:par>
                                <p:cTn id="201" presetID="22" presetClass="entr" presetSubtype="8" fill="hold" grpId="0" nodeType="afterEffect">
                                  <p:stCondLst>
                                    <p:cond delay="0"/>
                                  </p:stCondLst>
                                  <p:childTnLst>
                                    <p:set>
                                      <p:cBhvr>
                                        <p:cTn id="202" dur="1" fill="hold">
                                          <p:stCondLst>
                                            <p:cond delay="0"/>
                                          </p:stCondLst>
                                        </p:cTn>
                                        <p:tgtEl>
                                          <p:spTgt spid="388"/>
                                        </p:tgtEl>
                                        <p:attrNameLst>
                                          <p:attrName>style.visibility</p:attrName>
                                        </p:attrNameLst>
                                      </p:cBhvr>
                                      <p:to>
                                        <p:strVal val="visible"/>
                                      </p:to>
                                    </p:set>
                                    <p:animEffect transition="in" filter="wipe(left)">
                                      <p:cBhvr>
                                        <p:cTn id="203" dur="500"/>
                                        <p:tgtEl>
                                          <p:spTgt spid="388"/>
                                        </p:tgtEl>
                                      </p:cBhvr>
                                    </p:animEffect>
                                  </p:childTnLst>
                                </p:cTn>
                              </p:par>
                            </p:childTnLst>
                          </p:cTn>
                        </p:par>
                        <p:par>
                          <p:cTn id="204" fill="hold">
                            <p:stCondLst>
                              <p:cond delay="25000"/>
                            </p:stCondLst>
                            <p:childTnLst>
                              <p:par>
                                <p:cTn id="205" presetID="22" presetClass="entr" presetSubtype="8" fill="hold" nodeType="afterEffect">
                                  <p:stCondLst>
                                    <p:cond delay="0"/>
                                  </p:stCondLst>
                                  <p:childTnLst>
                                    <p:set>
                                      <p:cBhvr>
                                        <p:cTn id="206" dur="1" fill="hold">
                                          <p:stCondLst>
                                            <p:cond delay="0"/>
                                          </p:stCondLst>
                                        </p:cTn>
                                        <p:tgtEl>
                                          <p:spTgt spid="390"/>
                                        </p:tgtEl>
                                        <p:attrNameLst>
                                          <p:attrName>style.visibility</p:attrName>
                                        </p:attrNameLst>
                                      </p:cBhvr>
                                      <p:to>
                                        <p:strVal val="visible"/>
                                      </p:to>
                                    </p:set>
                                    <p:animEffect transition="in" filter="wipe(left)">
                                      <p:cBhvr>
                                        <p:cTn id="207" dur="500"/>
                                        <p:tgtEl>
                                          <p:spTgt spid="390"/>
                                        </p:tgtEl>
                                      </p:cBhvr>
                                    </p:animEffect>
                                  </p:childTnLst>
                                </p:cTn>
                              </p:par>
                            </p:childTnLst>
                          </p:cTn>
                        </p:par>
                        <p:par>
                          <p:cTn id="208" fill="hold">
                            <p:stCondLst>
                              <p:cond delay="25500"/>
                            </p:stCondLst>
                            <p:childTnLst>
                              <p:par>
                                <p:cTn id="209" presetID="22" presetClass="entr" presetSubtype="8" fill="hold" grpId="0" nodeType="afterEffect">
                                  <p:stCondLst>
                                    <p:cond delay="0"/>
                                  </p:stCondLst>
                                  <p:childTnLst>
                                    <p:set>
                                      <p:cBhvr>
                                        <p:cTn id="210" dur="1" fill="hold">
                                          <p:stCondLst>
                                            <p:cond delay="0"/>
                                          </p:stCondLst>
                                        </p:cTn>
                                        <p:tgtEl>
                                          <p:spTgt spid="387"/>
                                        </p:tgtEl>
                                        <p:attrNameLst>
                                          <p:attrName>style.visibility</p:attrName>
                                        </p:attrNameLst>
                                      </p:cBhvr>
                                      <p:to>
                                        <p:strVal val="visible"/>
                                      </p:to>
                                    </p:set>
                                    <p:animEffect transition="in" filter="wipe(left)">
                                      <p:cBhvr>
                                        <p:cTn id="211" dur="500"/>
                                        <p:tgtEl>
                                          <p:spTgt spid="387"/>
                                        </p:tgtEl>
                                      </p:cBhvr>
                                    </p:animEffect>
                                  </p:childTnLst>
                                </p:cTn>
                              </p:par>
                            </p:childTnLst>
                          </p:cTn>
                        </p:par>
                        <p:par>
                          <p:cTn id="212" fill="hold">
                            <p:stCondLst>
                              <p:cond delay="26000"/>
                            </p:stCondLst>
                            <p:childTnLst>
                              <p:par>
                                <p:cTn id="213" presetID="22" presetClass="entr" presetSubtype="8" fill="hold" nodeType="afterEffect">
                                  <p:stCondLst>
                                    <p:cond delay="0"/>
                                  </p:stCondLst>
                                  <p:childTnLst>
                                    <p:set>
                                      <p:cBhvr>
                                        <p:cTn id="214" dur="1" fill="hold">
                                          <p:stCondLst>
                                            <p:cond delay="0"/>
                                          </p:stCondLst>
                                        </p:cTn>
                                        <p:tgtEl>
                                          <p:spTgt spid="391"/>
                                        </p:tgtEl>
                                        <p:attrNameLst>
                                          <p:attrName>style.visibility</p:attrName>
                                        </p:attrNameLst>
                                      </p:cBhvr>
                                      <p:to>
                                        <p:strVal val="visible"/>
                                      </p:to>
                                    </p:set>
                                    <p:animEffect transition="in" filter="wipe(left)">
                                      <p:cBhvr>
                                        <p:cTn id="215" dur="500"/>
                                        <p:tgtEl>
                                          <p:spTgt spid="391"/>
                                        </p:tgtEl>
                                      </p:cBhvr>
                                    </p:animEffect>
                                  </p:childTnLst>
                                </p:cTn>
                              </p:par>
                            </p:childTnLst>
                          </p:cTn>
                        </p:par>
                        <p:par>
                          <p:cTn id="216" fill="hold">
                            <p:stCondLst>
                              <p:cond delay="26500"/>
                            </p:stCondLst>
                            <p:childTnLst>
                              <p:par>
                                <p:cTn id="217" presetID="22" presetClass="entr" presetSubtype="8" fill="hold" grpId="0" nodeType="afterEffect">
                                  <p:stCondLst>
                                    <p:cond delay="0"/>
                                  </p:stCondLst>
                                  <p:childTnLst>
                                    <p:set>
                                      <p:cBhvr>
                                        <p:cTn id="218" dur="1" fill="hold">
                                          <p:stCondLst>
                                            <p:cond delay="0"/>
                                          </p:stCondLst>
                                        </p:cTn>
                                        <p:tgtEl>
                                          <p:spTgt spid="389"/>
                                        </p:tgtEl>
                                        <p:attrNameLst>
                                          <p:attrName>style.visibility</p:attrName>
                                        </p:attrNameLst>
                                      </p:cBhvr>
                                      <p:to>
                                        <p:strVal val="visible"/>
                                      </p:to>
                                    </p:set>
                                    <p:animEffect transition="in" filter="wipe(left)">
                                      <p:cBhvr>
                                        <p:cTn id="219" dur="500"/>
                                        <p:tgtEl>
                                          <p:spTgt spid="389"/>
                                        </p:tgtEl>
                                      </p:cBhvr>
                                    </p:animEffect>
                                  </p:childTnLst>
                                </p:cTn>
                              </p:par>
                            </p:childTnLst>
                          </p:cTn>
                        </p:par>
                        <p:par>
                          <p:cTn id="220" fill="hold">
                            <p:stCondLst>
                              <p:cond delay="27000"/>
                            </p:stCondLst>
                            <p:childTnLst>
                              <p:par>
                                <p:cTn id="221" presetID="22" presetClass="entr" presetSubtype="8" fill="hold" nodeType="afterEffect">
                                  <p:stCondLst>
                                    <p:cond delay="0"/>
                                  </p:stCondLst>
                                  <p:childTnLst>
                                    <p:set>
                                      <p:cBhvr>
                                        <p:cTn id="222" dur="1" fill="hold">
                                          <p:stCondLst>
                                            <p:cond delay="0"/>
                                          </p:stCondLst>
                                        </p:cTn>
                                        <p:tgtEl>
                                          <p:spTgt spid="393"/>
                                        </p:tgtEl>
                                        <p:attrNameLst>
                                          <p:attrName>style.visibility</p:attrName>
                                        </p:attrNameLst>
                                      </p:cBhvr>
                                      <p:to>
                                        <p:strVal val="visible"/>
                                      </p:to>
                                    </p:set>
                                    <p:animEffect transition="in" filter="wipe(left)">
                                      <p:cBhvr>
                                        <p:cTn id="223" dur="500"/>
                                        <p:tgtEl>
                                          <p:spTgt spid="393"/>
                                        </p:tgtEl>
                                      </p:cBhvr>
                                    </p:animEffect>
                                  </p:childTnLst>
                                </p:cTn>
                              </p:par>
                            </p:childTnLst>
                          </p:cTn>
                        </p:par>
                        <p:par>
                          <p:cTn id="224" fill="hold">
                            <p:stCondLst>
                              <p:cond delay="27500"/>
                            </p:stCondLst>
                            <p:childTnLst>
                              <p:par>
                                <p:cTn id="225" presetID="22" presetClass="entr" presetSubtype="8" fill="hold" grpId="0" nodeType="afterEffect">
                                  <p:stCondLst>
                                    <p:cond delay="0"/>
                                  </p:stCondLst>
                                  <p:childTnLst>
                                    <p:set>
                                      <p:cBhvr>
                                        <p:cTn id="226" dur="1" fill="hold">
                                          <p:stCondLst>
                                            <p:cond delay="0"/>
                                          </p:stCondLst>
                                        </p:cTn>
                                        <p:tgtEl>
                                          <p:spTgt spid="392"/>
                                        </p:tgtEl>
                                        <p:attrNameLst>
                                          <p:attrName>style.visibility</p:attrName>
                                        </p:attrNameLst>
                                      </p:cBhvr>
                                      <p:to>
                                        <p:strVal val="visible"/>
                                      </p:to>
                                    </p:set>
                                    <p:animEffect transition="in" filter="wipe(left)">
                                      <p:cBhvr>
                                        <p:cTn id="227" dur="500"/>
                                        <p:tgtEl>
                                          <p:spTgt spid="392"/>
                                        </p:tgtEl>
                                      </p:cBhvr>
                                    </p:animEffect>
                                  </p:childTnLst>
                                </p:cTn>
                              </p:par>
                            </p:childTnLst>
                          </p:cTn>
                        </p:par>
                        <p:par>
                          <p:cTn id="228" fill="hold">
                            <p:stCondLst>
                              <p:cond delay="28000"/>
                            </p:stCondLst>
                            <p:childTnLst>
                              <p:par>
                                <p:cTn id="229" presetID="22" presetClass="entr" presetSubtype="8" fill="hold" nodeType="afterEffect">
                                  <p:stCondLst>
                                    <p:cond delay="0"/>
                                  </p:stCondLst>
                                  <p:childTnLst>
                                    <p:set>
                                      <p:cBhvr>
                                        <p:cTn id="230" dur="1" fill="hold">
                                          <p:stCondLst>
                                            <p:cond delay="0"/>
                                          </p:stCondLst>
                                        </p:cTn>
                                        <p:tgtEl>
                                          <p:spTgt spid="395"/>
                                        </p:tgtEl>
                                        <p:attrNameLst>
                                          <p:attrName>style.visibility</p:attrName>
                                        </p:attrNameLst>
                                      </p:cBhvr>
                                      <p:to>
                                        <p:strVal val="visible"/>
                                      </p:to>
                                    </p:set>
                                    <p:animEffect transition="in" filter="wipe(left)">
                                      <p:cBhvr>
                                        <p:cTn id="231" dur="500"/>
                                        <p:tgtEl>
                                          <p:spTgt spid="395"/>
                                        </p:tgtEl>
                                      </p:cBhvr>
                                    </p:animEffect>
                                  </p:childTnLst>
                                </p:cTn>
                              </p:par>
                            </p:childTnLst>
                          </p:cTn>
                        </p:par>
                        <p:par>
                          <p:cTn id="232" fill="hold">
                            <p:stCondLst>
                              <p:cond delay="28500"/>
                            </p:stCondLst>
                            <p:childTnLst>
                              <p:par>
                                <p:cTn id="233" presetID="22" presetClass="entr" presetSubtype="8" fill="hold" grpId="0" nodeType="afterEffect">
                                  <p:stCondLst>
                                    <p:cond delay="0"/>
                                  </p:stCondLst>
                                  <p:childTnLst>
                                    <p:set>
                                      <p:cBhvr>
                                        <p:cTn id="234" dur="1" fill="hold">
                                          <p:stCondLst>
                                            <p:cond delay="0"/>
                                          </p:stCondLst>
                                        </p:cTn>
                                        <p:tgtEl>
                                          <p:spTgt spid="394"/>
                                        </p:tgtEl>
                                        <p:attrNameLst>
                                          <p:attrName>style.visibility</p:attrName>
                                        </p:attrNameLst>
                                      </p:cBhvr>
                                      <p:to>
                                        <p:strVal val="visible"/>
                                      </p:to>
                                    </p:set>
                                    <p:animEffect transition="in" filter="wipe(left)">
                                      <p:cBhvr>
                                        <p:cTn id="235" dur="500"/>
                                        <p:tgtEl>
                                          <p:spTgt spid="394"/>
                                        </p:tgtEl>
                                      </p:cBhvr>
                                    </p:animEffect>
                                  </p:childTnLst>
                                </p:cTn>
                              </p:par>
                            </p:childTnLst>
                          </p:cTn>
                        </p:par>
                        <p:par>
                          <p:cTn id="236" fill="hold">
                            <p:stCondLst>
                              <p:cond delay="29000"/>
                            </p:stCondLst>
                            <p:childTnLst>
                              <p:par>
                                <p:cTn id="237" presetID="22" presetClass="entr" presetSubtype="8" fill="hold" nodeType="afterEffect">
                                  <p:stCondLst>
                                    <p:cond delay="0"/>
                                  </p:stCondLst>
                                  <p:childTnLst>
                                    <p:set>
                                      <p:cBhvr>
                                        <p:cTn id="238" dur="1" fill="hold">
                                          <p:stCondLst>
                                            <p:cond delay="0"/>
                                          </p:stCondLst>
                                        </p:cTn>
                                        <p:tgtEl>
                                          <p:spTgt spid="396"/>
                                        </p:tgtEl>
                                        <p:attrNameLst>
                                          <p:attrName>style.visibility</p:attrName>
                                        </p:attrNameLst>
                                      </p:cBhvr>
                                      <p:to>
                                        <p:strVal val="visible"/>
                                      </p:to>
                                    </p:set>
                                    <p:animEffect transition="in" filter="wipe(left)">
                                      <p:cBhvr>
                                        <p:cTn id="239" dur="500"/>
                                        <p:tgtEl>
                                          <p:spTgt spid="396"/>
                                        </p:tgtEl>
                                      </p:cBhvr>
                                    </p:animEffect>
                                  </p:childTnLst>
                                </p:cTn>
                              </p:par>
                            </p:childTnLst>
                          </p:cTn>
                        </p:par>
                        <p:par>
                          <p:cTn id="240" fill="hold">
                            <p:stCondLst>
                              <p:cond delay="29500"/>
                            </p:stCondLst>
                            <p:childTnLst>
                              <p:par>
                                <p:cTn id="241" presetID="22" presetClass="entr" presetSubtype="8" fill="hold" grpId="0" nodeType="afterEffect">
                                  <p:stCondLst>
                                    <p:cond delay="0"/>
                                  </p:stCondLst>
                                  <p:childTnLst>
                                    <p:set>
                                      <p:cBhvr>
                                        <p:cTn id="242" dur="1" fill="hold">
                                          <p:stCondLst>
                                            <p:cond delay="0"/>
                                          </p:stCondLst>
                                        </p:cTn>
                                        <p:tgtEl>
                                          <p:spTgt spid="397"/>
                                        </p:tgtEl>
                                        <p:attrNameLst>
                                          <p:attrName>style.visibility</p:attrName>
                                        </p:attrNameLst>
                                      </p:cBhvr>
                                      <p:to>
                                        <p:strVal val="visible"/>
                                      </p:to>
                                    </p:set>
                                    <p:animEffect transition="in" filter="wipe(left)">
                                      <p:cBhvr>
                                        <p:cTn id="243" dur="500"/>
                                        <p:tgtEl>
                                          <p:spTgt spid="397"/>
                                        </p:tgtEl>
                                      </p:cBhvr>
                                    </p:animEffect>
                                  </p:childTnLst>
                                </p:cTn>
                              </p:par>
                            </p:childTnLst>
                          </p:cTn>
                        </p:par>
                        <p:par>
                          <p:cTn id="244" fill="hold">
                            <p:stCondLst>
                              <p:cond delay="30000"/>
                            </p:stCondLst>
                            <p:childTnLst>
                              <p:par>
                                <p:cTn id="245" presetID="22" presetClass="entr" presetSubtype="8" fill="hold" nodeType="afterEffect">
                                  <p:stCondLst>
                                    <p:cond delay="0"/>
                                  </p:stCondLst>
                                  <p:childTnLst>
                                    <p:set>
                                      <p:cBhvr>
                                        <p:cTn id="246" dur="1" fill="hold">
                                          <p:stCondLst>
                                            <p:cond delay="0"/>
                                          </p:stCondLst>
                                        </p:cTn>
                                        <p:tgtEl>
                                          <p:spTgt spid="399"/>
                                        </p:tgtEl>
                                        <p:attrNameLst>
                                          <p:attrName>style.visibility</p:attrName>
                                        </p:attrNameLst>
                                      </p:cBhvr>
                                      <p:to>
                                        <p:strVal val="visible"/>
                                      </p:to>
                                    </p:set>
                                    <p:animEffect transition="in" filter="wipe(left)">
                                      <p:cBhvr>
                                        <p:cTn id="247" dur="500"/>
                                        <p:tgtEl>
                                          <p:spTgt spid="399"/>
                                        </p:tgtEl>
                                      </p:cBhvr>
                                    </p:animEffect>
                                  </p:childTnLst>
                                </p:cTn>
                              </p:par>
                            </p:childTnLst>
                          </p:cTn>
                        </p:par>
                        <p:par>
                          <p:cTn id="248" fill="hold">
                            <p:stCondLst>
                              <p:cond delay="30500"/>
                            </p:stCondLst>
                            <p:childTnLst>
                              <p:par>
                                <p:cTn id="249" presetID="22" presetClass="entr" presetSubtype="8" fill="hold" nodeType="afterEffect">
                                  <p:stCondLst>
                                    <p:cond delay="0"/>
                                  </p:stCondLst>
                                  <p:childTnLst>
                                    <p:set>
                                      <p:cBhvr>
                                        <p:cTn id="250" dur="1" fill="hold">
                                          <p:stCondLst>
                                            <p:cond delay="0"/>
                                          </p:stCondLst>
                                        </p:cTn>
                                        <p:tgtEl>
                                          <p:spTgt spid="401"/>
                                        </p:tgtEl>
                                        <p:attrNameLst>
                                          <p:attrName>style.visibility</p:attrName>
                                        </p:attrNameLst>
                                      </p:cBhvr>
                                      <p:to>
                                        <p:strVal val="visible"/>
                                      </p:to>
                                    </p:set>
                                    <p:animEffect transition="in" filter="wipe(left)">
                                      <p:cBhvr>
                                        <p:cTn id="251" dur="500"/>
                                        <p:tgtEl>
                                          <p:spTgt spid="401"/>
                                        </p:tgtEl>
                                      </p:cBhvr>
                                    </p:animEffect>
                                  </p:childTnLst>
                                </p:cTn>
                              </p:par>
                            </p:childTnLst>
                          </p:cTn>
                        </p:par>
                        <p:par>
                          <p:cTn id="252" fill="hold">
                            <p:stCondLst>
                              <p:cond delay="31000"/>
                            </p:stCondLst>
                            <p:childTnLst>
                              <p:par>
                                <p:cTn id="253" presetID="22" presetClass="entr" presetSubtype="8" fill="hold" grpId="0" nodeType="afterEffect">
                                  <p:stCondLst>
                                    <p:cond delay="0"/>
                                  </p:stCondLst>
                                  <p:childTnLst>
                                    <p:set>
                                      <p:cBhvr>
                                        <p:cTn id="254" dur="1" fill="hold">
                                          <p:stCondLst>
                                            <p:cond delay="0"/>
                                          </p:stCondLst>
                                        </p:cTn>
                                        <p:tgtEl>
                                          <p:spTgt spid="402"/>
                                        </p:tgtEl>
                                        <p:attrNameLst>
                                          <p:attrName>style.visibility</p:attrName>
                                        </p:attrNameLst>
                                      </p:cBhvr>
                                      <p:to>
                                        <p:strVal val="visible"/>
                                      </p:to>
                                    </p:set>
                                    <p:animEffect transition="in" filter="wipe(left)">
                                      <p:cBhvr>
                                        <p:cTn id="255" dur="500"/>
                                        <p:tgtEl>
                                          <p:spTgt spid="402"/>
                                        </p:tgtEl>
                                      </p:cBhvr>
                                    </p:animEffect>
                                  </p:childTnLst>
                                </p:cTn>
                              </p:par>
                            </p:childTnLst>
                          </p:cTn>
                        </p:par>
                        <p:par>
                          <p:cTn id="256" fill="hold">
                            <p:stCondLst>
                              <p:cond delay="31500"/>
                            </p:stCondLst>
                            <p:childTnLst>
                              <p:par>
                                <p:cTn id="257" presetID="22" presetClass="entr" presetSubtype="8" fill="hold" nodeType="afterEffect">
                                  <p:stCondLst>
                                    <p:cond delay="0"/>
                                  </p:stCondLst>
                                  <p:childTnLst>
                                    <p:set>
                                      <p:cBhvr>
                                        <p:cTn id="258" dur="1" fill="hold">
                                          <p:stCondLst>
                                            <p:cond delay="0"/>
                                          </p:stCondLst>
                                        </p:cTn>
                                        <p:tgtEl>
                                          <p:spTgt spid="403"/>
                                        </p:tgtEl>
                                        <p:attrNameLst>
                                          <p:attrName>style.visibility</p:attrName>
                                        </p:attrNameLst>
                                      </p:cBhvr>
                                      <p:to>
                                        <p:strVal val="visible"/>
                                      </p:to>
                                    </p:set>
                                    <p:animEffect transition="in" filter="wipe(left)">
                                      <p:cBhvr>
                                        <p:cTn id="259" dur="500"/>
                                        <p:tgtEl>
                                          <p:spTgt spid="403"/>
                                        </p:tgtEl>
                                      </p:cBhvr>
                                    </p:animEffect>
                                  </p:childTnLst>
                                </p:cTn>
                              </p:par>
                            </p:childTnLst>
                          </p:cTn>
                        </p:par>
                        <p:par>
                          <p:cTn id="260" fill="hold">
                            <p:stCondLst>
                              <p:cond delay="32000"/>
                            </p:stCondLst>
                            <p:childTnLst>
                              <p:par>
                                <p:cTn id="261" presetID="22" presetClass="entr" presetSubtype="8" fill="hold" nodeType="afterEffect">
                                  <p:stCondLst>
                                    <p:cond delay="0"/>
                                  </p:stCondLst>
                                  <p:childTnLst>
                                    <p:set>
                                      <p:cBhvr>
                                        <p:cTn id="262" dur="1" fill="hold">
                                          <p:stCondLst>
                                            <p:cond delay="0"/>
                                          </p:stCondLst>
                                        </p:cTn>
                                        <p:tgtEl>
                                          <p:spTgt spid="404"/>
                                        </p:tgtEl>
                                        <p:attrNameLst>
                                          <p:attrName>style.visibility</p:attrName>
                                        </p:attrNameLst>
                                      </p:cBhvr>
                                      <p:to>
                                        <p:strVal val="visible"/>
                                      </p:to>
                                    </p:set>
                                    <p:animEffect transition="in" filter="wipe(left)">
                                      <p:cBhvr>
                                        <p:cTn id="263" dur="500"/>
                                        <p:tgtEl>
                                          <p:spTgt spid="404"/>
                                        </p:tgtEl>
                                      </p:cBhvr>
                                    </p:animEffect>
                                  </p:childTnLst>
                                </p:cTn>
                              </p:par>
                            </p:childTnLst>
                          </p:cTn>
                        </p:par>
                        <p:par>
                          <p:cTn id="264" fill="hold">
                            <p:stCondLst>
                              <p:cond delay="32500"/>
                            </p:stCondLst>
                            <p:childTnLst>
                              <p:par>
                                <p:cTn id="265" presetID="22" presetClass="entr" presetSubtype="8" fill="hold" nodeType="afterEffect">
                                  <p:stCondLst>
                                    <p:cond delay="0"/>
                                  </p:stCondLst>
                                  <p:childTnLst>
                                    <p:set>
                                      <p:cBhvr>
                                        <p:cTn id="266" dur="1" fill="hold">
                                          <p:stCondLst>
                                            <p:cond delay="0"/>
                                          </p:stCondLst>
                                        </p:cTn>
                                        <p:tgtEl>
                                          <p:spTgt spid="405"/>
                                        </p:tgtEl>
                                        <p:attrNameLst>
                                          <p:attrName>style.visibility</p:attrName>
                                        </p:attrNameLst>
                                      </p:cBhvr>
                                      <p:to>
                                        <p:strVal val="visible"/>
                                      </p:to>
                                    </p:set>
                                    <p:animEffect transition="in" filter="wipe(left)">
                                      <p:cBhvr>
                                        <p:cTn id="267" dur="500"/>
                                        <p:tgtEl>
                                          <p:spTgt spid="405"/>
                                        </p:tgtEl>
                                      </p:cBhvr>
                                    </p:animEffect>
                                  </p:childTnLst>
                                </p:cTn>
                              </p:par>
                            </p:childTnLst>
                          </p:cTn>
                        </p:par>
                        <p:par>
                          <p:cTn id="268" fill="hold">
                            <p:stCondLst>
                              <p:cond delay="33000"/>
                            </p:stCondLst>
                            <p:childTnLst>
                              <p:par>
                                <p:cTn id="269" presetID="22" presetClass="entr" presetSubtype="8" fill="hold" nodeType="afterEffect">
                                  <p:stCondLst>
                                    <p:cond delay="0"/>
                                  </p:stCondLst>
                                  <p:childTnLst>
                                    <p:set>
                                      <p:cBhvr>
                                        <p:cTn id="270" dur="1" fill="hold">
                                          <p:stCondLst>
                                            <p:cond delay="0"/>
                                          </p:stCondLst>
                                        </p:cTn>
                                        <p:tgtEl>
                                          <p:spTgt spid="406"/>
                                        </p:tgtEl>
                                        <p:attrNameLst>
                                          <p:attrName>style.visibility</p:attrName>
                                        </p:attrNameLst>
                                      </p:cBhvr>
                                      <p:to>
                                        <p:strVal val="visible"/>
                                      </p:to>
                                    </p:set>
                                    <p:animEffect transition="in" filter="wipe(left)">
                                      <p:cBhvr>
                                        <p:cTn id="271" dur="500"/>
                                        <p:tgtEl>
                                          <p:spTgt spid="406"/>
                                        </p:tgtEl>
                                      </p:cBhvr>
                                    </p:animEffect>
                                  </p:childTnLst>
                                </p:cTn>
                              </p:par>
                            </p:childTnLst>
                          </p:cTn>
                        </p:par>
                        <p:par>
                          <p:cTn id="272" fill="hold">
                            <p:stCondLst>
                              <p:cond delay="33500"/>
                            </p:stCondLst>
                            <p:childTnLst>
                              <p:par>
                                <p:cTn id="273" presetID="22" presetClass="entr" presetSubtype="8" fill="hold" nodeType="afterEffect">
                                  <p:stCondLst>
                                    <p:cond delay="0"/>
                                  </p:stCondLst>
                                  <p:childTnLst>
                                    <p:set>
                                      <p:cBhvr>
                                        <p:cTn id="274" dur="1" fill="hold">
                                          <p:stCondLst>
                                            <p:cond delay="0"/>
                                          </p:stCondLst>
                                        </p:cTn>
                                        <p:tgtEl>
                                          <p:spTgt spid="407"/>
                                        </p:tgtEl>
                                        <p:attrNameLst>
                                          <p:attrName>style.visibility</p:attrName>
                                        </p:attrNameLst>
                                      </p:cBhvr>
                                      <p:to>
                                        <p:strVal val="visible"/>
                                      </p:to>
                                    </p:set>
                                    <p:animEffect transition="in" filter="wipe(left)">
                                      <p:cBhvr>
                                        <p:cTn id="275" dur="500"/>
                                        <p:tgtEl>
                                          <p:spTgt spid="407"/>
                                        </p:tgtEl>
                                      </p:cBhvr>
                                    </p:animEffect>
                                  </p:childTnLst>
                                </p:cTn>
                              </p:par>
                            </p:childTnLst>
                          </p:cTn>
                        </p:par>
                        <p:par>
                          <p:cTn id="276" fill="hold">
                            <p:stCondLst>
                              <p:cond delay="34000"/>
                            </p:stCondLst>
                            <p:childTnLst>
                              <p:par>
                                <p:cTn id="277" presetID="22" presetClass="entr" presetSubtype="8" fill="hold" nodeType="afterEffect">
                                  <p:stCondLst>
                                    <p:cond delay="0"/>
                                  </p:stCondLst>
                                  <p:childTnLst>
                                    <p:set>
                                      <p:cBhvr>
                                        <p:cTn id="278" dur="1" fill="hold">
                                          <p:stCondLst>
                                            <p:cond delay="0"/>
                                          </p:stCondLst>
                                        </p:cTn>
                                        <p:tgtEl>
                                          <p:spTgt spid="408"/>
                                        </p:tgtEl>
                                        <p:attrNameLst>
                                          <p:attrName>style.visibility</p:attrName>
                                        </p:attrNameLst>
                                      </p:cBhvr>
                                      <p:to>
                                        <p:strVal val="visible"/>
                                      </p:to>
                                    </p:set>
                                    <p:animEffect transition="in" filter="wipe(left)">
                                      <p:cBhvr>
                                        <p:cTn id="279" dur="500"/>
                                        <p:tgtEl>
                                          <p:spTgt spid="408"/>
                                        </p:tgtEl>
                                      </p:cBhvr>
                                    </p:animEffect>
                                  </p:childTnLst>
                                </p:cTn>
                              </p:par>
                            </p:childTnLst>
                          </p:cTn>
                        </p:par>
                        <p:par>
                          <p:cTn id="280" fill="hold">
                            <p:stCondLst>
                              <p:cond delay="34500"/>
                            </p:stCondLst>
                            <p:childTnLst>
                              <p:par>
                                <p:cTn id="281" presetID="22" presetClass="entr" presetSubtype="8" fill="hold" grpId="0" nodeType="afterEffect">
                                  <p:stCondLst>
                                    <p:cond delay="0"/>
                                  </p:stCondLst>
                                  <p:childTnLst>
                                    <p:set>
                                      <p:cBhvr>
                                        <p:cTn id="282" dur="1" fill="hold">
                                          <p:stCondLst>
                                            <p:cond delay="0"/>
                                          </p:stCondLst>
                                        </p:cTn>
                                        <p:tgtEl>
                                          <p:spTgt spid="409"/>
                                        </p:tgtEl>
                                        <p:attrNameLst>
                                          <p:attrName>style.visibility</p:attrName>
                                        </p:attrNameLst>
                                      </p:cBhvr>
                                      <p:to>
                                        <p:strVal val="visible"/>
                                      </p:to>
                                    </p:set>
                                    <p:animEffect transition="in" filter="wipe(left)">
                                      <p:cBhvr>
                                        <p:cTn id="283" dur="500"/>
                                        <p:tgtEl>
                                          <p:spTgt spid="409"/>
                                        </p:tgtEl>
                                      </p:cBhvr>
                                    </p:animEffect>
                                  </p:childTnLst>
                                </p:cTn>
                              </p:par>
                            </p:childTnLst>
                          </p:cTn>
                        </p:par>
                        <p:par>
                          <p:cTn id="284" fill="hold">
                            <p:stCondLst>
                              <p:cond delay="35000"/>
                            </p:stCondLst>
                            <p:childTnLst>
                              <p:par>
                                <p:cTn id="285" presetID="22" presetClass="entr" presetSubtype="8" fill="hold" nodeType="afterEffect">
                                  <p:stCondLst>
                                    <p:cond delay="0"/>
                                  </p:stCondLst>
                                  <p:childTnLst>
                                    <p:set>
                                      <p:cBhvr>
                                        <p:cTn id="286" dur="1" fill="hold">
                                          <p:stCondLst>
                                            <p:cond delay="0"/>
                                          </p:stCondLst>
                                        </p:cTn>
                                        <p:tgtEl>
                                          <p:spTgt spid="410"/>
                                        </p:tgtEl>
                                        <p:attrNameLst>
                                          <p:attrName>style.visibility</p:attrName>
                                        </p:attrNameLst>
                                      </p:cBhvr>
                                      <p:to>
                                        <p:strVal val="visible"/>
                                      </p:to>
                                    </p:set>
                                    <p:animEffect transition="in" filter="wipe(left)">
                                      <p:cBhvr>
                                        <p:cTn id="287" dur="500"/>
                                        <p:tgtEl>
                                          <p:spTgt spid="410"/>
                                        </p:tgtEl>
                                      </p:cBhvr>
                                    </p:animEffect>
                                  </p:childTnLst>
                                </p:cTn>
                              </p:par>
                            </p:childTnLst>
                          </p:cTn>
                        </p:par>
                        <p:par>
                          <p:cTn id="288" fill="hold">
                            <p:stCondLst>
                              <p:cond delay="35500"/>
                            </p:stCondLst>
                            <p:childTnLst>
                              <p:par>
                                <p:cTn id="289" presetID="22" presetClass="entr" presetSubtype="8" fill="hold" nodeType="afterEffect">
                                  <p:stCondLst>
                                    <p:cond delay="0"/>
                                  </p:stCondLst>
                                  <p:childTnLst>
                                    <p:set>
                                      <p:cBhvr>
                                        <p:cTn id="290" dur="1" fill="hold">
                                          <p:stCondLst>
                                            <p:cond delay="0"/>
                                          </p:stCondLst>
                                        </p:cTn>
                                        <p:tgtEl>
                                          <p:spTgt spid="412"/>
                                        </p:tgtEl>
                                        <p:attrNameLst>
                                          <p:attrName>style.visibility</p:attrName>
                                        </p:attrNameLst>
                                      </p:cBhvr>
                                      <p:to>
                                        <p:strVal val="visible"/>
                                      </p:to>
                                    </p:set>
                                    <p:animEffect transition="in" filter="wipe(left)">
                                      <p:cBhvr>
                                        <p:cTn id="291" dur="500"/>
                                        <p:tgtEl>
                                          <p:spTgt spid="412"/>
                                        </p:tgtEl>
                                      </p:cBhvr>
                                    </p:animEffect>
                                  </p:childTnLst>
                                </p:cTn>
                              </p:par>
                            </p:childTnLst>
                          </p:cTn>
                        </p:par>
                        <p:par>
                          <p:cTn id="292" fill="hold">
                            <p:stCondLst>
                              <p:cond delay="36000"/>
                            </p:stCondLst>
                            <p:childTnLst>
                              <p:par>
                                <p:cTn id="293" presetID="22" presetClass="entr" presetSubtype="8" fill="hold" grpId="0" nodeType="afterEffect">
                                  <p:stCondLst>
                                    <p:cond delay="0"/>
                                  </p:stCondLst>
                                  <p:childTnLst>
                                    <p:set>
                                      <p:cBhvr>
                                        <p:cTn id="294" dur="1" fill="hold">
                                          <p:stCondLst>
                                            <p:cond delay="0"/>
                                          </p:stCondLst>
                                        </p:cTn>
                                        <p:tgtEl>
                                          <p:spTgt spid="413"/>
                                        </p:tgtEl>
                                        <p:attrNameLst>
                                          <p:attrName>style.visibility</p:attrName>
                                        </p:attrNameLst>
                                      </p:cBhvr>
                                      <p:to>
                                        <p:strVal val="visible"/>
                                      </p:to>
                                    </p:set>
                                    <p:animEffect transition="in" filter="wipe(left)">
                                      <p:cBhvr>
                                        <p:cTn id="295" dur="500"/>
                                        <p:tgtEl>
                                          <p:spTgt spid="413"/>
                                        </p:tgtEl>
                                      </p:cBhvr>
                                    </p:animEffect>
                                  </p:childTnLst>
                                </p:cTn>
                              </p:par>
                            </p:childTnLst>
                          </p:cTn>
                        </p:par>
                        <p:par>
                          <p:cTn id="296" fill="hold">
                            <p:stCondLst>
                              <p:cond delay="36500"/>
                            </p:stCondLst>
                            <p:childTnLst>
                              <p:par>
                                <p:cTn id="297" presetID="22" presetClass="entr" presetSubtype="8" fill="hold" nodeType="afterEffect">
                                  <p:stCondLst>
                                    <p:cond delay="0"/>
                                  </p:stCondLst>
                                  <p:childTnLst>
                                    <p:set>
                                      <p:cBhvr>
                                        <p:cTn id="298" dur="1" fill="hold">
                                          <p:stCondLst>
                                            <p:cond delay="0"/>
                                          </p:stCondLst>
                                        </p:cTn>
                                        <p:tgtEl>
                                          <p:spTgt spid="415"/>
                                        </p:tgtEl>
                                        <p:attrNameLst>
                                          <p:attrName>style.visibility</p:attrName>
                                        </p:attrNameLst>
                                      </p:cBhvr>
                                      <p:to>
                                        <p:strVal val="visible"/>
                                      </p:to>
                                    </p:set>
                                    <p:animEffect transition="in" filter="wipe(left)">
                                      <p:cBhvr>
                                        <p:cTn id="299" dur="500"/>
                                        <p:tgtEl>
                                          <p:spTgt spid="415"/>
                                        </p:tgtEl>
                                      </p:cBhvr>
                                    </p:animEffect>
                                  </p:childTnLst>
                                </p:cTn>
                              </p:par>
                            </p:childTnLst>
                          </p:cTn>
                        </p:par>
                        <p:par>
                          <p:cTn id="300" fill="hold">
                            <p:stCondLst>
                              <p:cond delay="37000"/>
                            </p:stCondLst>
                            <p:childTnLst>
                              <p:par>
                                <p:cTn id="301" presetID="22" presetClass="entr" presetSubtype="8" fill="hold" grpId="0" nodeType="afterEffect">
                                  <p:stCondLst>
                                    <p:cond delay="0"/>
                                  </p:stCondLst>
                                  <p:childTnLst>
                                    <p:set>
                                      <p:cBhvr>
                                        <p:cTn id="302" dur="1" fill="hold">
                                          <p:stCondLst>
                                            <p:cond delay="0"/>
                                          </p:stCondLst>
                                        </p:cTn>
                                        <p:tgtEl>
                                          <p:spTgt spid="416"/>
                                        </p:tgtEl>
                                        <p:attrNameLst>
                                          <p:attrName>style.visibility</p:attrName>
                                        </p:attrNameLst>
                                      </p:cBhvr>
                                      <p:to>
                                        <p:strVal val="visible"/>
                                      </p:to>
                                    </p:set>
                                    <p:animEffect transition="in" filter="wipe(left)">
                                      <p:cBhvr>
                                        <p:cTn id="303" dur="500"/>
                                        <p:tgtEl>
                                          <p:spTgt spid="416"/>
                                        </p:tgtEl>
                                      </p:cBhvr>
                                    </p:animEffect>
                                  </p:childTnLst>
                                </p:cTn>
                              </p:par>
                            </p:childTnLst>
                          </p:cTn>
                        </p:par>
                        <p:par>
                          <p:cTn id="304" fill="hold">
                            <p:stCondLst>
                              <p:cond delay="37500"/>
                            </p:stCondLst>
                            <p:childTnLst>
                              <p:par>
                                <p:cTn id="305" presetID="22" presetClass="entr" presetSubtype="8" fill="hold" grpId="0" nodeType="afterEffect">
                                  <p:stCondLst>
                                    <p:cond delay="0"/>
                                  </p:stCondLst>
                                  <p:childTnLst>
                                    <p:set>
                                      <p:cBhvr>
                                        <p:cTn id="306" dur="1" fill="hold">
                                          <p:stCondLst>
                                            <p:cond delay="0"/>
                                          </p:stCondLst>
                                        </p:cTn>
                                        <p:tgtEl>
                                          <p:spTgt spid="423"/>
                                        </p:tgtEl>
                                        <p:attrNameLst>
                                          <p:attrName>style.visibility</p:attrName>
                                        </p:attrNameLst>
                                      </p:cBhvr>
                                      <p:to>
                                        <p:strVal val="visible"/>
                                      </p:to>
                                    </p:set>
                                    <p:animEffect transition="in" filter="wipe(left)">
                                      <p:cBhvr>
                                        <p:cTn id="307" dur="500"/>
                                        <p:tgtEl>
                                          <p:spTgt spid="423"/>
                                        </p:tgtEl>
                                      </p:cBhvr>
                                    </p:animEffect>
                                  </p:childTnLst>
                                </p:cTn>
                              </p:par>
                            </p:childTnLst>
                          </p:cTn>
                        </p:par>
                        <p:par>
                          <p:cTn id="308" fill="hold">
                            <p:stCondLst>
                              <p:cond delay="38000"/>
                            </p:stCondLst>
                            <p:childTnLst>
                              <p:par>
                                <p:cTn id="309" presetID="22" presetClass="entr" presetSubtype="8" fill="hold" nodeType="afterEffect">
                                  <p:stCondLst>
                                    <p:cond delay="0"/>
                                  </p:stCondLst>
                                  <p:childTnLst>
                                    <p:set>
                                      <p:cBhvr>
                                        <p:cTn id="310" dur="1" fill="hold">
                                          <p:stCondLst>
                                            <p:cond delay="0"/>
                                          </p:stCondLst>
                                        </p:cTn>
                                        <p:tgtEl>
                                          <p:spTgt spid="424"/>
                                        </p:tgtEl>
                                        <p:attrNameLst>
                                          <p:attrName>style.visibility</p:attrName>
                                        </p:attrNameLst>
                                      </p:cBhvr>
                                      <p:to>
                                        <p:strVal val="visible"/>
                                      </p:to>
                                    </p:set>
                                    <p:animEffect transition="in" filter="wipe(left)">
                                      <p:cBhvr>
                                        <p:cTn id="311" dur="500"/>
                                        <p:tgtEl>
                                          <p:spTgt spid="424"/>
                                        </p:tgtEl>
                                      </p:cBhvr>
                                    </p:animEffect>
                                  </p:childTnLst>
                                </p:cTn>
                              </p:par>
                            </p:childTnLst>
                          </p:cTn>
                        </p:par>
                        <p:par>
                          <p:cTn id="312" fill="hold">
                            <p:stCondLst>
                              <p:cond delay="38500"/>
                            </p:stCondLst>
                            <p:childTnLst>
                              <p:par>
                                <p:cTn id="313" presetID="22" presetClass="entr" presetSubtype="8" fill="hold" nodeType="afterEffect">
                                  <p:stCondLst>
                                    <p:cond delay="0"/>
                                  </p:stCondLst>
                                  <p:childTnLst>
                                    <p:set>
                                      <p:cBhvr>
                                        <p:cTn id="314" dur="1" fill="hold">
                                          <p:stCondLst>
                                            <p:cond delay="0"/>
                                          </p:stCondLst>
                                        </p:cTn>
                                        <p:tgtEl>
                                          <p:spTgt spid="475"/>
                                        </p:tgtEl>
                                        <p:attrNameLst>
                                          <p:attrName>style.visibility</p:attrName>
                                        </p:attrNameLst>
                                      </p:cBhvr>
                                      <p:to>
                                        <p:strVal val="visible"/>
                                      </p:to>
                                    </p:set>
                                    <p:animEffect transition="in" filter="wipe(left)">
                                      <p:cBhvr>
                                        <p:cTn id="315" dur="500"/>
                                        <p:tgtEl>
                                          <p:spTgt spid="475"/>
                                        </p:tgtEl>
                                      </p:cBhvr>
                                    </p:animEffect>
                                  </p:childTnLst>
                                </p:cTn>
                              </p:par>
                            </p:childTnLst>
                          </p:cTn>
                        </p:par>
                        <p:par>
                          <p:cTn id="316" fill="hold">
                            <p:stCondLst>
                              <p:cond delay="39000"/>
                            </p:stCondLst>
                            <p:childTnLst>
                              <p:par>
                                <p:cTn id="317" presetID="22" presetClass="entr" presetSubtype="8" fill="hold" grpId="0" nodeType="afterEffect">
                                  <p:stCondLst>
                                    <p:cond delay="0"/>
                                  </p:stCondLst>
                                  <p:childTnLst>
                                    <p:set>
                                      <p:cBhvr>
                                        <p:cTn id="318" dur="1" fill="hold">
                                          <p:stCondLst>
                                            <p:cond delay="0"/>
                                          </p:stCondLst>
                                        </p:cTn>
                                        <p:tgtEl>
                                          <p:spTgt spid="505"/>
                                        </p:tgtEl>
                                        <p:attrNameLst>
                                          <p:attrName>style.visibility</p:attrName>
                                        </p:attrNameLst>
                                      </p:cBhvr>
                                      <p:to>
                                        <p:strVal val="visible"/>
                                      </p:to>
                                    </p:set>
                                    <p:animEffect transition="in" filter="wipe(left)">
                                      <p:cBhvr>
                                        <p:cTn id="319" dur="500"/>
                                        <p:tgtEl>
                                          <p:spTgt spid="505"/>
                                        </p:tgtEl>
                                      </p:cBhvr>
                                    </p:animEffect>
                                  </p:childTnLst>
                                </p:cTn>
                              </p:par>
                            </p:childTnLst>
                          </p:cTn>
                        </p:par>
                        <p:par>
                          <p:cTn id="320" fill="hold">
                            <p:stCondLst>
                              <p:cond delay="39500"/>
                            </p:stCondLst>
                            <p:childTnLst>
                              <p:par>
                                <p:cTn id="321" presetID="22" presetClass="entr" presetSubtype="8" fill="hold" nodeType="afterEffect">
                                  <p:stCondLst>
                                    <p:cond delay="0"/>
                                  </p:stCondLst>
                                  <p:childTnLst>
                                    <p:set>
                                      <p:cBhvr>
                                        <p:cTn id="322" dur="1" fill="hold">
                                          <p:stCondLst>
                                            <p:cond delay="0"/>
                                          </p:stCondLst>
                                        </p:cTn>
                                        <p:tgtEl>
                                          <p:spTgt spid="506"/>
                                        </p:tgtEl>
                                        <p:attrNameLst>
                                          <p:attrName>style.visibility</p:attrName>
                                        </p:attrNameLst>
                                      </p:cBhvr>
                                      <p:to>
                                        <p:strVal val="visible"/>
                                      </p:to>
                                    </p:set>
                                    <p:animEffect transition="in" filter="wipe(left)">
                                      <p:cBhvr>
                                        <p:cTn id="323" dur="500"/>
                                        <p:tgtEl>
                                          <p:spTgt spid="506"/>
                                        </p:tgtEl>
                                      </p:cBhvr>
                                    </p:animEffect>
                                  </p:childTnLst>
                                </p:cTn>
                              </p:par>
                            </p:childTnLst>
                          </p:cTn>
                        </p:par>
                        <p:par>
                          <p:cTn id="324" fill="hold">
                            <p:stCondLst>
                              <p:cond delay="40000"/>
                            </p:stCondLst>
                            <p:childTnLst>
                              <p:par>
                                <p:cTn id="325" presetID="22" presetClass="entr" presetSubtype="8" fill="hold" grpId="0" nodeType="afterEffect">
                                  <p:stCondLst>
                                    <p:cond delay="0"/>
                                  </p:stCondLst>
                                  <p:childTnLst>
                                    <p:set>
                                      <p:cBhvr>
                                        <p:cTn id="326" dur="1" fill="hold">
                                          <p:stCondLst>
                                            <p:cond delay="0"/>
                                          </p:stCondLst>
                                        </p:cTn>
                                        <p:tgtEl>
                                          <p:spTgt spid="509"/>
                                        </p:tgtEl>
                                        <p:attrNameLst>
                                          <p:attrName>style.visibility</p:attrName>
                                        </p:attrNameLst>
                                      </p:cBhvr>
                                      <p:to>
                                        <p:strVal val="visible"/>
                                      </p:to>
                                    </p:set>
                                    <p:animEffect transition="in" filter="wipe(left)">
                                      <p:cBhvr>
                                        <p:cTn id="327" dur="500"/>
                                        <p:tgtEl>
                                          <p:spTgt spid="509"/>
                                        </p:tgtEl>
                                      </p:cBhvr>
                                    </p:animEffect>
                                  </p:childTnLst>
                                </p:cTn>
                              </p:par>
                            </p:childTnLst>
                          </p:cTn>
                        </p:par>
                        <p:par>
                          <p:cTn id="328" fill="hold">
                            <p:stCondLst>
                              <p:cond delay="40500"/>
                            </p:stCondLst>
                            <p:childTnLst>
                              <p:par>
                                <p:cTn id="329" presetID="22" presetClass="entr" presetSubtype="8" fill="hold" nodeType="afterEffect">
                                  <p:stCondLst>
                                    <p:cond delay="0"/>
                                  </p:stCondLst>
                                  <p:childTnLst>
                                    <p:set>
                                      <p:cBhvr>
                                        <p:cTn id="330" dur="1" fill="hold">
                                          <p:stCondLst>
                                            <p:cond delay="0"/>
                                          </p:stCondLst>
                                        </p:cTn>
                                        <p:tgtEl>
                                          <p:spTgt spid="510"/>
                                        </p:tgtEl>
                                        <p:attrNameLst>
                                          <p:attrName>style.visibility</p:attrName>
                                        </p:attrNameLst>
                                      </p:cBhvr>
                                      <p:to>
                                        <p:strVal val="visible"/>
                                      </p:to>
                                    </p:set>
                                    <p:animEffect transition="in" filter="wipe(left)">
                                      <p:cBhvr>
                                        <p:cTn id="331" dur="500"/>
                                        <p:tgtEl>
                                          <p:spTgt spid="510"/>
                                        </p:tgtEl>
                                      </p:cBhvr>
                                    </p:animEffect>
                                  </p:childTnLst>
                                </p:cTn>
                              </p:par>
                            </p:childTnLst>
                          </p:cTn>
                        </p:par>
                        <p:par>
                          <p:cTn id="332" fill="hold">
                            <p:stCondLst>
                              <p:cond delay="41000"/>
                            </p:stCondLst>
                            <p:childTnLst>
                              <p:par>
                                <p:cTn id="333" presetID="22" presetClass="entr" presetSubtype="8" fill="hold" grpId="0" nodeType="afterEffect">
                                  <p:stCondLst>
                                    <p:cond delay="0"/>
                                  </p:stCondLst>
                                  <p:childTnLst>
                                    <p:set>
                                      <p:cBhvr>
                                        <p:cTn id="334" dur="1" fill="hold">
                                          <p:stCondLst>
                                            <p:cond delay="0"/>
                                          </p:stCondLst>
                                        </p:cTn>
                                        <p:tgtEl>
                                          <p:spTgt spid="513"/>
                                        </p:tgtEl>
                                        <p:attrNameLst>
                                          <p:attrName>style.visibility</p:attrName>
                                        </p:attrNameLst>
                                      </p:cBhvr>
                                      <p:to>
                                        <p:strVal val="visible"/>
                                      </p:to>
                                    </p:set>
                                    <p:animEffect transition="in" filter="wipe(left)">
                                      <p:cBhvr>
                                        <p:cTn id="335" dur="500"/>
                                        <p:tgtEl>
                                          <p:spTgt spid="513"/>
                                        </p:tgtEl>
                                      </p:cBhvr>
                                    </p:animEffect>
                                  </p:childTnLst>
                                </p:cTn>
                              </p:par>
                            </p:childTnLst>
                          </p:cTn>
                        </p:par>
                        <p:par>
                          <p:cTn id="336" fill="hold">
                            <p:stCondLst>
                              <p:cond delay="41500"/>
                            </p:stCondLst>
                            <p:childTnLst>
                              <p:par>
                                <p:cTn id="337" presetID="22" presetClass="entr" presetSubtype="8" fill="hold" nodeType="afterEffect">
                                  <p:stCondLst>
                                    <p:cond delay="0"/>
                                  </p:stCondLst>
                                  <p:childTnLst>
                                    <p:set>
                                      <p:cBhvr>
                                        <p:cTn id="338" dur="1" fill="hold">
                                          <p:stCondLst>
                                            <p:cond delay="0"/>
                                          </p:stCondLst>
                                        </p:cTn>
                                        <p:tgtEl>
                                          <p:spTgt spid="514"/>
                                        </p:tgtEl>
                                        <p:attrNameLst>
                                          <p:attrName>style.visibility</p:attrName>
                                        </p:attrNameLst>
                                      </p:cBhvr>
                                      <p:to>
                                        <p:strVal val="visible"/>
                                      </p:to>
                                    </p:set>
                                    <p:animEffect transition="in" filter="wipe(left)">
                                      <p:cBhvr>
                                        <p:cTn id="339" dur="500"/>
                                        <p:tgtEl>
                                          <p:spTgt spid="514"/>
                                        </p:tgtEl>
                                      </p:cBhvr>
                                    </p:animEffect>
                                  </p:childTnLst>
                                </p:cTn>
                              </p:par>
                            </p:childTnLst>
                          </p:cTn>
                        </p:par>
                        <p:par>
                          <p:cTn id="340" fill="hold">
                            <p:stCondLst>
                              <p:cond delay="42000"/>
                            </p:stCondLst>
                            <p:childTnLst>
                              <p:par>
                                <p:cTn id="341" presetID="22" presetClass="entr" presetSubtype="8" fill="hold" grpId="0" nodeType="afterEffect">
                                  <p:stCondLst>
                                    <p:cond delay="0"/>
                                  </p:stCondLst>
                                  <p:childTnLst>
                                    <p:set>
                                      <p:cBhvr>
                                        <p:cTn id="342" dur="1" fill="hold">
                                          <p:stCondLst>
                                            <p:cond delay="0"/>
                                          </p:stCondLst>
                                        </p:cTn>
                                        <p:tgtEl>
                                          <p:spTgt spid="516"/>
                                        </p:tgtEl>
                                        <p:attrNameLst>
                                          <p:attrName>style.visibility</p:attrName>
                                        </p:attrNameLst>
                                      </p:cBhvr>
                                      <p:to>
                                        <p:strVal val="visible"/>
                                      </p:to>
                                    </p:set>
                                    <p:animEffect transition="in" filter="wipe(left)">
                                      <p:cBhvr>
                                        <p:cTn id="343" dur="500"/>
                                        <p:tgtEl>
                                          <p:spTgt spid="516"/>
                                        </p:tgtEl>
                                      </p:cBhvr>
                                    </p:animEffect>
                                  </p:childTnLst>
                                </p:cTn>
                              </p:par>
                            </p:childTnLst>
                          </p:cTn>
                        </p:par>
                        <p:par>
                          <p:cTn id="344" fill="hold">
                            <p:stCondLst>
                              <p:cond delay="42500"/>
                            </p:stCondLst>
                            <p:childTnLst>
                              <p:par>
                                <p:cTn id="345" presetID="22" presetClass="entr" presetSubtype="8" fill="hold" nodeType="afterEffect">
                                  <p:stCondLst>
                                    <p:cond delay="0"/>
                                  </p:stCondLst>
                                  <p:childTnLst>
                                    <p:set>
                                      <p:cBhvr>
                                        <p:cTn id="346" dur="1" fill="hold">
                                          <p:stCondLst>
                                            <p:cond delay="0"/>
                                          </p:stCondLst>
                                        </p:cTn>
                                        <p:tgtEl>
                                          <p:spTgt spid="517"/>
                                        </p:tgtEl>
                                        <p:attrNameLst>
                                          <p:attrName>style.visibility</p:attrName>
                                        </p:attrNameLst>
                                      </p:cBhvr>
                                      <p:to>
                                        <p:strVal val="visible"/>
                                      </p:to>
                                    </p:set>
                                    <p:animEffect transition="in" filter="wipe(left)">
                                      <p:cBhvr>
                                        <p:cTn id="347" dur="500"/>
                                        <p:tgtEl>
                                          <p:spTgt spid="517"/>
                                        </p:tgtEl>
                                      </p:cBhvr>
                                    </p:animEffect>
                                  </p:childTnLst>
                                </p:cTn>
                              </p:par>
                            </p:childTnLst>
                          </p:cTn>
                        </p:par>
                        <p:par>
                          <p:cTn id="348" fill="hold">
                            <p:stCondLst>
                              <p:cond delay="43000"/>
                            </p:stCondLst>
                            <p:childTnLst>
                              <p:par>
                                <p:cTn id="349" presetID="22" presetClass="entr" presetSubtype="8" fill="hold" grpId="0" nodeType="afterEffect">
                                  <p:stCondLst>
                                    <p:cond delay="0"/>
                                  </p:stCondLst>
                                  <p:childTnLst>
                                    <p:set>
                                      <p:cBhvr>
                                        <p:cTn id="350" dur="1" fill="hold">
                                          <p:stCondLst>
                                            <p:cond delay="0"/>
                                          </p:stCondLst>
                                        </p:cTn>
                                        <p:tgtEl>
                                          <p:spTgt spid="520"/>
                                        </p:tgtEl>
                                        <p:attrNameLst>
                                          <p:attrName>style.visibility</p:attrName>
                                        </p:attrNameLst>
                                      </p:cBhvr>
                                      <p:to>
                                        <p:strVal val="visible"/>
                                      </p:to>
                                    </p:set>
                                    <p:animEffect transition="in" filter="wipe(left)">
                                      <p:cBhvr>
                                        <p:cTn id="351" dur="500"/>
                                        <p:tgtEl>
                                          <p:spTgt spid="520"/>
                                        </p:tgtEl>
                                      </p:cBhvr>
                                    </p:animEffect>
                                  </p:childTnLst>
                                </p:cTn>
                              </p:par>
                            </p:childTnLst>
                          </p:cTn>
                        </p:par>
                        <p:par>
                          <p:cTn id="352" fill="hold">
                            <p:stCondLst>
                              <p:cond delay="43500"/>
                            </p:stCondLst>
                            <p:childTnLst>
                              <p:par>
                                <p:cTn id="353" presetID="22" presetClass="entr" presetSubtype="8" fill="hold" nodeType="afterEffect">
                                  <p:stCondLst>
                                    <p:cond delay="0"/>
                                  </p:stCondLst>
                                  <p:childTnLst>
                                    <p:set>
                                      <p:cBhvr>
                                        <p:cTn id="354" dur="1" fill="hold">
                                          <p:stCondLst>
                                            <p:cond delay="0"/>
                                          </p:stCondLst>
                                        </p:cTn>
                                        <p:tgtEl>
                                          <p:spTgt spid="521"/>
                                        </p:tgtEl>
                                        <p:attrNameLst>
                                          <p:attrName>style.visibility</p:attrName>
                                        </p:attrNameLst>
                                      </p:cBhvr>
                                      <p:to>
                                        <p:strVal val="visible"/>
                                      </p:to>
                                    </p:set>
                                    <p:animEffect transition="in" filter="wipe(left)">
                                      <p:cBhvr>
                                        <p:cTn id="355" dur="500"/>
                                        <p:tgtEl>
                                          <p:spTgt spid="521"/>
                                        </p:tgtEl>
                                      </p:cBhvr>
                                    </p:animEffect>
                                  </p:childTnLst>
                                </p:cTn>
                              </p:par>
                            </p:childTnLst>
                          </p:cTn>
                        </p:par>
                        <p:par>
                          <p:cTn id="356" fill="hold">
                            <p:stCondLst>
                              <p:cond delay="44000"/>
                            </p:stCondLst>
                            <p:childTnLst>
                              <p:par>
                                <p:cTn id="357" presetID="22" presetClass="entr" presetSubtype="8" fill="hold" grpId="0" nodeType="afterEffect">
                                  <p:stCondLst>
                                    <p:cond delay="0"/>
                                  </p:stCondLst>
                                  <p:childTnLst>
                                    <p:set>
                                      <p:cBhvr>
                                        <p:cTn id="358" dur="1" fill="hold">
                                          <p:stCondLst>
                                            <p:cond delay="0"/>
                                          </p:stCondLst>
                                        </p:cTn>
                                        <p:tgtEl>
                                          <p:spTgt spid="523"/>
                                        </p:tgtEl>
                                        <p:attrNameLst>
                                          <p:attrName>style.visibility</p:attrName>
                                        </p:attrNameLst>
                                      </p:cBhvr>
                                      <p:to>
                                        <p:strVal val="visible"/>
                                      </p:to>
                                    </p:set>
                                    <p:animEffect transition="in" filter="wipe(left)">
                                      <p:cBhvr>
                                        <p:cTn id="359" dur="500"/>
                                        <p:tgtEl>
                                          <p:spTgt spid="523"/>
                                        </p:tgtEl>
                                      </p:cBhvr>
                                    </p:animEffect>
                                  </p:childTnLst>
                                </p:cTn>
                              </p:par>
                            </p:childTnLst>
                          </p:cTn>
                        </p:par>
                        <p:par>
                          <p:cTn id="360" fill="hold">
                            <p:stCondLst>
                              <p:cond delay="44500"/>
                            </p:stCondLst>
                            <p:childTnLst>
                              <p:par>
                                <p:cTn id="361" presetID="22" presetClass="entr" presetSubtype="8" fill="hold" nodeType="afterEffect">
                                  <p:stCondLst>
                                    <p:cond delay="0"/>
                                  </p:stCondLst>
                                  <p:childTnLst>
                                    <p:set>
                                      <p:cBhvr>
                                        <p:cTn id="362" dur="1" fill="hold">
                                          <p:stCondLst>
                                            <p:cond delay="0"/>
                                          </p:stCondLst>
                                        </p:cTn>
                                        <p:tgtEl>
                                          <p:spTgt spid="524"/>
                                        </p:tgtEl>
                                        <p:attrNameLst>
                                          <p:attrName>style.visibility</p:attrName>
                                        </p:attrNameLst>
                                      </p:cBhvr>
                                      <p:to>
                                        <p:strVal val="visible"/>
                                      </p:to>
                                    </p:set>
                                    <p:animEffect transition="in" filter="wipe(left)">
                                      <p:cBhvr>
                                        <p:cTn id="363" dur="500"/>
                                        <p:tgtEl>
                                          <p:spTgt spid="524"/>
                                        </p:tgtEl>
                                      </p:cBhvr>
                                    </p:animEffect>
                                  </p:childTnLst>
                                </p:cTn>
                              </p:par>
                            </p:childTnLst>
                          </p:cTn>
                        </p:par>
                        <p:par>
                          <p:cTn id="364" fill="hold">
                            <p:stCondLst>
                              <p:cond delay="45000"/>
                            </p:stCondLst>
                            <p:childTnLst>
                              <p:par>
                                <p:cTn id="365" presetID="22" presetClass="entr" presetSubtype="8" fill="hold" grpId="0" nodeType="afterEffect">
                                  <p:stCondLst>
                                    <p:cond delay="0"/>
                                  </p:stCondLst>
                                  <p:childTnLst>
                                    <p:set>
                                      <p:cBhvr>
                                        <p:cTn id="366" dur="1" fill="hold">
                                          <p:stCondLst>
                                            <p:cond delay="0"/>
                                          </p:stCondLst>
                                        </p:cTn>
                                        <p:tgtEl>
                                          <p:spTgt spid="526"/>
                                        </p:tgtEl>
                                        <p:attrNameLst>
                                          <p:attrName>style.visibility</p:attrName>
                                        </p:attrNameLst>
                                      </p:cBhvr>
                                      <p:to>
                                        <p:strVal val="visible"/>
                                      </p:to>
                                    </p:set>
                                    <p:animEffect transition="in" filter="wipe(left)">
                                      <p:cBhvr>
                                        <p:cTn id="367" dur="500"/>
                                        <p:tgtEl>
                                          <p:spTgt spid="526"/>
                                        </p:tgtEl>
                                      </p:cBhvr>
                                    </p:animEffect>
                                  </p:childTnLst>
                                </p:cTn>
                              </p:par>
                            </p:childTnLst>
                          </p:cTn>
                        </p:par>
                        <p:par>
                          <p:cTn id="368" fill="hold">
                            <p:stCondLst>
                              <p:cond delay="45500"/>
                            </p:stCondLst>
                            <p:childTnLst>
                              <p:par>
                                <p:cTn id="369" presetID="22" presetClass="entr" presetSubtype="8" fill="hold" nodeType="afterEffect">
                                  <p:stCondLst>
                                    <p:cond delay="0"/>
                                  </p:stCondLst>
                                  <p:childTnLst>
                                    <p:set>
                                      <p:cBhvr>
                                        <p:cTn id="370" dur="1" fill="hold">
                                          <p:stCondLst>
                                            <p:cond delay="0"/>
                                          </p:stCondLst>
                                        </p:cTn>
                                        <p:tgtEl>
                                          <p:spTgt spid="527"/>
                                        </p:tgtEl>
                                        <p:attrNameLst>
                                          <p:attrName>style.visibility</p:attrName>
                                        </p:attrNameLst>
                                      </p:cBhvr>
                                      <p:to>
                                        <p:strVal val="visible"/>
                                      </p:to>
                                    </p:set>
                                    <p:animEffect transition="in" filter="wipe(left)">
                                      <p:cBhvr>
                                        <p:cTn id="371" dur="500"/>
                                        <p:tgtEl>
                                          <p:spTgt spid="527"/>
                                        </p:tgtEl>
                                      </p:cBhvr>
                                    </p:animEffect>
                                  </p:childTnLst>
                                </p:cTn>
                              </p:par>
                            </p:childTnLst>
                          </p:cTn>
                        </p:par>
                        <p:par>
                          <p:cTn id="372" fill="hold">
                            <p:stCondLst>
                              <p:cond delay="46000"/>
                            </p:stCondLst>
                            <p:childTnLst>
                              <p:par>
                                <p:cTn id="373" presetID="22" presetClass="entr" presetSubtype="8" fill="hold" grpId="0" nodeType="afterEffect">
                                  <p:stCondLst>
                                    <p:cond delay="0"/>
                                  </p:stCondLst>
                                  <p:childTnLst>
                                    <p:set>
                                      <p:cBhvr>
                                        <p:cTn id="374" dur="1" fill="hold">
                                          <p:stCondLst>
                                            <p:cond delay="0"/>
                                          </p:stCondLst>
                                        </p:cTn>
                                        <p:tgtEl>
                                          <p:spTgt spid="529"/>
                                        </p:tgtEl>
                                        <p:attrNameLst>
                                          <p:attrName>style.visibility</p:attrName>
                                        </p:attrNameLst>
                                      </p:cBhvr>
                                      <p:to>
                                        <p:strVal val="visible"/>
                                      </p:to>
                                    </p:set>
                                    <p:animEffect transition="in" filter="wipe(left)">
                                      <p:cBhvr>
                                        <p:cTn id="375" dur="500"/>
                                        <p:tgtEl>
                                          <p:spTgt spid="529"/>
                                        </p:tgtEl>
                                      </p:cBhvr>
                                    </p:animEffect>
                                  </p:childTnLst>
                                </p:cTn>
                              </p:par>
                            </p:childTnLst>
                          </p:cTn>
                        </p:par>
                        <p:par>
                          <p:cTn id="376" fill="hold">
                            <p:stCondLst>
                              <p:cond delay="46500"/>
                            </p:stCondLst>
                            <p:childTnLst>
                              <p:par>
                                <p:cTn id="377" presetID="22" presetClass="entr" presetSubtype="8" fill="hold" nodeType="afterEffect">
                                  <p:stCondLst>
                                    <p:cond delay="0"/>
                                  </p:stCondLst>
                                  <p:childTnLst>
                                    <p:set>
                                      <p:cBhvr>
                                        <p:cTn id="378" dur="1" fill="hold">
                                          <p:stCondLst>
                                            <p:cond delay="0"/>
                                          </p:stCondLst>
                                        </p:cTn>
                                        <p:tgtEl>
                                          <p:spTgt spid="530"/>
                                        </p:tgtEl>
                                        <p:attrNameLst>
                                          <p:attrName>style.visibility</p:attrName>
                                        </p:attrNameLst>
                                      </p:cBhvr>
                                      <p:to>
                                        <p:strVal val="visible"/>
                                      </p:to>
                                    </p:set>
                                    <p:animEffect transition="in" filter="wipe(left)">
                                      <p:cBhvr>
                                        <p:cTn id="379" dur="500"/>
                                        <p:tgtEl>
                                          <p:spTgt spid="530"/>
                                        </p:tgtEl>
                                      </p:cBhvr>
                                    </p:animEffect>
                                  </p:childTnLst>
                                </p:cTn>
                              </p:par>
                            </p:childTnLst>
                          </p:cTn>
                        </p:par>
                        <p:par>
                          <p:cTn id="380" fill="hold">
                            <p:stCondLst>
                              <p:cond delay="47000"/>
                            </p:stCondLst>
                            <p:childTnLst>
                              <p:par>
                                <p:cTn id="381" presetID="22" presetClass="entr" presetSubtype="8" fill="hold" grpId="0" nodeType="afterEffect">
                                  <p:stCondLst>
                                    <p:cond delay="0"/>
                                  </p:stCondLst>
                                  <p:childTnLst>
                                    <p:set>
                                      <p:cBhvr>
                                        <p:cTn id="382" dur="1" fill="hold">
                                          <p:stCondLst>
                                            <p:cond delay="0"/>
                                          </p:stCondLst>
                                        </p:cTn>
                                        <p:tgtEl>
                                          <p:spTgt spid="539"/>
                                        </p:tgtEl>
                                        <p:attrNameLst>
                                          <p:attrName>style.visibility</p:attrName>
                                        </p:attrNameLst>
                                      </p:cBhvr>
                                      <p:to>
                                        <p:strVal val="visible"/>
                                      </p:to>
                                    </p:set>
                                    <p:animEffect transition="in" filter="wipe(left)">
                                      <p:cBhvr>
                                        <p:cTn id="383" dur="500"/>
                                        <p:tgtEl>
                                          <p:spTgt spid="539"/>
                                        </p:tgtEl>
                                      </p:cBhvr>
                                    </p:animEffect>
                                  </p:childTnLst>
                                </p:cTn>
                              </p:par>
                            </p:childTnLst>
                          </p:cTn>
                        </p:par>
                        <p:par>
                          <p:cTn id="384" fill="hold">
                            <p:stCondLst>
                              <p:cond delay="47500"/>
                            </p:stCondLst>
                            <p:childTnLst>
                              <p:par>
                                <p:cTn id="385" presetID="22" presetClass="entr" presetSubtype="8" fill="hold" nodeType="afterEffect">
                                  <p:stCondLst>
                                    <p:cond delay="0"/>
                                  </p:stCondLst>
                                  <p:childTnLst>
                                    <p:set>
                                      <p:cBhvr>
                                        <p:cTn id="386" dur="1" fill="hold">
                                          <p:stCondLst>
                                            <p:cond delay="0"/>
                                          </p:stCondLst>
                                        </p:cTn>
                                        <p:tgtEl>
                                          <p:spTgt spid="541"/>
                                        </p:tgtEl>
                                        <p:attrNameLst>
                                          <p:attrName>style.visibility</p:attrName>
                                        </p:attrNameLst>
                                      </p:cBhvr>
                                      <p:to>
                                        <p:strVal val="visible"/>
                                      </p:to>
                                    </p:set>
                                    <p:animEffect transition="in" filter="wipe(left)">
                                      <p:cBhvr>
                                        <p:cTn id="387" dur="500"/>
                                        <p:tgtEl>
                                          <p:spTgt spid="541"/>
                                        </p:tgtEl>
                                      </p:cBhvr>
                                    </p:animEffect>
                                  </p:childTnLst>
                                </p:cTn>
                              </p:par>
                            </p:childTnLst>
                          </p:cTn>
                        </p:par>
                        <p:par>
                          <p:cTn id="388" fill="hold">
                            <p:stCondLst>
                              <p:cond delay="48000"/>
                            </p:stCondLst>
                            <p:childTnLst>
                              <p:par>
                                <p:cTn id="389" presetID="22" presetClass="entr" presetSubtype="8" fill="hold" grpId="0" nodeType="afterEffect">
                                  <p:stCondLst>
                                    <p:cond delay="0"/>
                                  </p:stCondLst>
                                  <p:childTnLst>
                                    <p:set>
                                      <p:cBhvr>
                                        <p:cTn id="390" dur="1" fill="hold">
                                          <p:stCondLst>
                                            <p:cond delay="0"/>
                                          </p:stCondLst>
                                        </p:cTn>
                                        <p:tgtEl>
                                          <p:spTgt spid="540"/>
                                        </p:tgtEl>
                                        <p:attrNameLst>
                                          <p:attrName>style.visibility</p:attrName>
                                        </p:attrNameLst>
                                      </p:cBhvr>
                                      <p:to>
                                        <p:strVal val="visible"/>
                                      </p:to>
                                    </p:set>
                                    <p:animEffect transition="in" filter="wipe(left)">
                                      <p:cBhvr>
                                        <p:cTn id="391" dur="500"/>
                                        <p:tgtEl>
                                          <p:spTgt spid="540"/>
                                        </p:tgtEl>
                                      </p:cBhvr>
                                    </p:animEffect>
                                  </p:childTnLst>
                                </p:cTn>
                              </p:par>
                            </p:childTnLst>
                          </p:cTn>
                        </p:par>
                        <p:par>
                          <p:cTn id="392" fill="hold">
                            <p:stCondLst>
                              <p:cond delay="48500"/>
                            </p:stCondLst>
                            <p:childTnLst>
                              <p:par>
                                <p:cTn id="393" presetID="22" presetClass="entr" presetSubtype="8" fill="hold" grpId="0" nodeType="afterEffect">
                                  <p:stCondLst>
                                    <p:cond delay="0"/>
                                  </p:stCondLst>
                                  <p:childTnLst>
                                    <p:set>
                                      <p:cBhvr>
                                        <p:cTn id="394" dur="1" fill="hold">
                                          <p:stCondLst>
                                            <p:cond delay="0"/>
                                          </p:stCondLst>
                                        </p:cTn>
                                        <p:tgtEl>
                                          <p:spTgt spid="542"/>
                                        </p:tgtEl>
                                        <p:attrNameLst>
                                          <p:attrName>style.visibility</p:attrName>
                                        </p:attrNameLst>
                                      </p:cBhvr>
                                      <p:to>
                                        <p:strVal val="visible"/>
                                      </p:to>
                                    </p:set>
                                    <p:animEffect transition="in" filter="wipe(left)">
                                      <p:cBhvr>
                                        <p:cTn id="395" dur="500"/>
                                        <p:tgtEl>
                                          <p:spTgt spid="542"/>
                                        </p:tgtEl>
                                      </p:cBhvr>
                                    </p:animEffect>
                                  </p:childTnLst>
                                </p:cTn>
                              </p:par>
                            </p:childTnLst>
                          </p:cTn>
                        </p:par>
                        <p:par>
                          <p:cTn id="396" fill="hold">
                            <p:stCondLst>
                              <p:cond delay="49000"/>
                            </p:stCondLst>
                            <p:childTnLst>
                              <p:par>
                                <p:cTn id="397" presetID="22" presetClass="entr" presetSubtype="8" fill="hold" nodeType="afterEffect">
                                  <p:stCondLst>
                                    <p:cond delay="0"/>
                                  </p:stCondLst>
                                  <p:childTnLst>
                                    <p:set>
                                      <p:cBhvr>
                                        <p:cTn id="398" dur="1" fill="hold">
                                          <p:stCondLst>
                                            <p:cond delay="0"/>
                                          </p:stCondLst>
                                        </p:cTn>
                                        <p:tgtEl>
                                          <p:spTgt spid="543"/>
                                        </p:tgtEl>
                                        <p:attrNameLst>
                                          <p:attrName>style.visibility</p:attrName>
                                        </p:attrNameLst>
                                      </p:cBhvr>
                                      <p:to>
                                        <p:strVal val="visible"/>
                                      </p:to>
                                    </p:set>
                                    <p:animEffect transition="in" filter="wipe(left)">
                                      <p:cBhvr>
                                        <p:cTn id="399" dur="500"/>
                                        <p:tgtEl>
                                          <p:spTgt spid="543"/>
                                        </p:tgtEl>
                                      </p:cBhvr>
                                    </p:animEffect>
                                  </p:childTnLst>
                                </p:cTn>
                              </p:par>
                            </p:childTnLst>
                          </p:cTn>
                        </p:par>
                        <p:par>
                          <p:cTn id="400" fill="hold">
                            <p:stCondLst>
                              <p:cond delay="49500"/>
                            </p:stCondLst>
                            <p:childTnLst>
                              <p:par>
                                <p:cTn id="401" presetID="22" presetClass="entr" presetSubtype="8" fill="hold" grpId="0" nodeType="afterEffect">
                                  <p:stCondLst>
                                    <p:cond delay="0"/>
                                  </p:stCondLst>
                                  <p:childTnLst>
                                    <p:set>
                                      <p:cBhvr>
                                        <p:cTn id="402" dur="1" fill="hold">
                                          <p:stCondLst>
                                            <p:cond delay="0"/>
                                          </p:stCondLst>
                                        </p:cTn>
                                        <p:tgtEl>
                                          <p:spTgt spid="544"/>
                                        </p:tgtEl>
                                        <p:attrNameLst>
                                          <p:attrName>style.visibility</p:attrName>
                                        </p:attrNameLst>
                                      </p:cBhvr>
                                      <p:to>
                                        <p:strVal val="visible"/>
                                      </p:to>
                                    </p:set>
                                    <p:animEffect transition="in" filter="wipe(left)">
                                      <p:cBhvr>
                                        <p:cTn id="403" dur="500"/>
                                        <p:tgtEl>
                                          <p:spTgt spid="544"/>
                                        </p:tgtEl>
                                      </p:cBhvr>
                                    </p:animEffect>
                                  </p:childTnLst>
                                </p:cTn>
                              </p:par>
                            </p:childTnLst>
                          </p:cTn>
                        </p:par>
                        <p:par>
                          <p:cTn id="404" fill="hold">
                            <p:stCondLst>
                              <p:cond delay="50000"/>
                            </p:stCondLst>
                            <p:childTnLst>
                              <p:par>
                                <p:cTn id="405" presetID="22" presetClass="entr" presetSubtype="8" fill="hold" nodeType="afterEffect">
                                  <p:stCondLst>
                                    <p:cond delay="0"/>
                                  </p:stCondLst>
                                  <p:childTnLst>
                                    <p:set>
                                      <p:cBhvr>
                                        <p:cTn id="406" dur="1" fill="hold">
                                          <p:stCondLst>
                                            <p:cond delay="0"/>
                                          </p:stCondLst>
                                        </p:cTn>
                                        <p:tgtEl>
                                          <p:spTgt spid="545"/>
                                        </p:tgtEl>
                                        <p:attrNameLst>
                                          <p:attrName>style.visibility</p:attrName>
                                        </p:attrNameLst>
                                      </p:cBhvr>
                                      <p:to>
                                        <p:strVal val="visible"/>
                                      </p:to>
                                    </p:set>
                                    <p:animEffect transition="in" filter="wipe(left)">
                                      <p:cBhvr>
                                        <p:cTn id="407" dur="500"/>
                                        <p:tgtEl>
                                          <p:spTgt spid="545"/>
                                        </p:tgtEl>
                                      </p:cBhvr>
                                    </p:animEffect>
                                  </p:childTnLst>
                                </p:cTn>
                              </p:par>
                            </p:childTnLst>
                          </p:cTn>
                        </p:par>
                        <p:par>
                          <p:cTn id="408" fill="hold">
                            <p:stCondLst>
                              <p:cond delay="50500"/>
                            </p:stCondLst>
                            <p:childTnLst>
                              <p:par>
                                <p:cTn id="409" presetID="22" presetClass="entr" presetSubtype="8" fill="hold" grpId="0" nodeType="afterEffect">
                                  <p:stCondLst>
                                    <p:cond delay="0"/>
                                  </p:stCondLst>
                                  <p:childTnLst>
                                    <p:set>
                                      <p:cBhvr>
                                        <p:cTn id="410" dur="1" fill="hold">
                                          <p:stCondLst>
                                            <p:cond delay="0"/>
                                          </p:stCondLst>
                                        </p:cTn>
                                        <p:tgtEl>
                                          <p:spTgt spid="546"/>
                                        </p:tgtEl>
                                        <p:attrNameLst>
                                          <p:attrName>style.visibility</p:attrName>
                                        </p:attrNameLst>
                                      </p:cBhvr>
                                      <p:to>
                                        <p:strVal val="visible"/>
                                      </p:to>
                                    </p:set>
                                    <p:animEffect transition="in" filter="wipe(left)">
                                      <p:cBhvr>
                                        <p:cTn id="411" dur="500"/>
                                        <p:tgtEl>
                                          <p:spTgt spid="546"/>
                                        </p:tgtEl>
                                      </p:cBhvr>
                                    </p:animEffect>
                                  </p:childTnLst>
                                </p:cTn>
                              </p:par>
                            </p:childTnLst>
                          </p:cTn>
                        </p:par>
                        <p:par>
                          <p:cTn id="412" fill="hold">
                            <p:stCondLst>
                              <p:cond delay="51000"/>
                            </p:stCondLst>
                            <p:childTnLst>
                              <p:par>
                                <p:cTn id="413" presetID="22" presetClass="entr" presetSubtype="8" fill="hold" nodeType="afterEffect">
                                  <p:stCondLst>
                                    <p:cond delay="0"/>
                                  </p:stCondLst>
                                  <p:childTnLst>
                                    <p:set>
                                      <p:cBhvr>
                                        <p:cTn id="414" dur="1" fill="hold">
                                          <p:stCondLst>
                                            <p:cond delay="0"/>
                                          </p:stCondLst>
                                        </p:cTn>
                                        <p:tgtEl>
                                          <p:spTgt spid="547"/>
                                        </p:tgtEl>
                                        <p:attrNameLst>
                                          <p:attrName>style.visibility</p:attrName>
                                        </p:attrNameLst>
                                      </p:cBhvr>
                                      <p:to>
                                        <p:strVal val="visible"/>
                                      </p:to>
                                    </p:set>
                                    <p:animEffect transition="in" filter="wipe(left)">
                                      <p:cBhvr>
                                        <p:cTn id="415" dur="500"/>
                                        <p:tgtEl>
                                          <p:spTgt spid="547"/>
                                        </p:tgtEl>
                                      </p:cBhvr>
                                    </p:animEffect>
                                  </p:childTnLst>
                                </p:cTn>
                              </p:par>
                            </p:childTnLst>
                          </p:cTn>
                        </p:par>
                        <p:par>
                          <p:cTn id="416" fill="hold">
                            <p:stCondLst>
                              <p:cond delay="51500"/>
                            </p:stCondLst>
                            <p:childTnLst>
                              <p:par>
                                <p:cTn id="417" presetID="22" presetClass="entr" presetSubtype="8" fill="hold" grpId="0" nodeType="afterEffect">
                                  <p:stCondLst>
                                    <p:cond delay="0"/>
                                  </p:stCondLst>
                                  <p:childTnLst>
                                    <p:set>
                                      <p:cBhvr>
                                        <p:cTn id="418" dur="1" fill="hold">
                                          <p:stCondLst>
                                            <p:cond delay="0"/>
                                          </p:stCondLst>
                                        </p:cTn>
                                        <p:tgtEl>
                                          <p:spTgt spid="548"/>
                                        </p:tgtEl>
                                        <p:attrNameLst>
                                          <p:attrName>style.visibility</p:attrName>
                                        </p:attrNameLst>
                                      </p:cBhvr>
                                      <p:to>
                                        <p:strVal val="visible"/>
                                      </p:to>
                                    </p:set>
                                    <p:animEffect transition="in" filter="wipe(left)">
                                      <p:cBhvr>
                                        <p:cTn id="419" dur="500"/>
                                        <p:tgtEl>
                                          <p:spTgt spid="548"/>
                                        </p:tgtEl>
                                      </p:cBhvr>
                                    </p:animEffect>
                                  </p:childTnLst>
                                </p:cTn>
                              </p:par>
                            </p:childTnLst>
                          </p:cTn>
                        </p:par>
                        <p:par>
                          <p:cTn id="420" fill="hold">
                            <p:stCondLst>
                              <p:cond delay="52000"/>
                            </p:stCondLst>
                            <p:childTnLst>
                              <p:par>
                                <p:cTn id="421" presetID="22" presetClass="entr" presetSubtype="8" fill="hold" nodeType="afterEffect">
                                  <p:stCondLst>
                                    <p:cond delay="0"/>
                                  </p:stCondLst>
                                  <p:childTnLst>
                                    <p:set>
                                      <p:cBhvr>
                                        <p:cTn id="422" dur="1" fill="hold">
                                          <p:stCondLst>
                                            <p:cond delay="0"/>
                                          </p:stCondLst>
                                        </p:cTn>
                                        <p:tgtEl>
                                          <p:spTgt spid="549"/>
                                        </p:tgtEl>
                                        <p:attrNameLst>
                                          <p:attrName>style.visibility</p:attrName>
                                        </p:attrNameLst>
                                      </p:cBhvr>
                                      <p:to>
                                        <p:strVal val="visible"/>
                                      </p:to>
                                    </p:set>
                                    <p:animEffect transition="in" filter="wipe(left)">
                                      <p:cBhvr>
                                        <p:cTn id="423" dur="500"/>
                                        <p:tgtEl>
                                          <p:spTgt spid="549"/>
                                        </p:tgtEl>
                                      </p:cBhvr>
                                    </p:animEffect>
                                  </p:childTnLst>
                                </p:cTn>
                              </p:par>
                            </p:childTnLst>
                          </p:cTn>
                        </p:par>
                        <p:par>
                          <p:cTn id="424" fill="hold">
                            <p:stCondLst>
                              <p:cond delay="52500"/>
                            </p:stCondLst>
                            <p:childTnLst>
                              <p:par>
                                <p:cTn id="425" presetID="22" presetClass="entr" presetSubtype="8" fill="hold" grpId="0" nodeType="afterEffect">
                                  <p:stCondLst>
                                    <p:cond delay="0"/>
                                  </p:stCondLst>
                                  <p:childTnLst>
                                    <p:set>
                                      <p:cBhvr>
                                        <p:cTn id="426" dur="1" fill="hold">
                                          <p:stCondLst>
                                            <p:cond delay="0"/>
                                          </p:stCondLst>
                                        </p:cTn>
                                        <p:tgtEl>
                                          <p:spTgt spid="550"/>
                                        </p:tgtEl>
                                        <p:attrNameLst>
                                          <p:attrName>style.visibility</p:attrName>
                                        </p:attrNameLst>
                                      </p:cBhvr>
                                      <p:to>
                                        <p:strVal val="visible"/>
                                      </p:to>
                                    </p:set>
                                    <p:animEffect transition="in" filter="wipe(left)">
                                      <p:cBhvr>
                                        <p:cTn id="427" dur="500"/>
                                        <p:tgtEl>
                                          <p:spTgt spid="550"/>
                                        </p:tgtEl>
                                      </p:cBhvr>
                                    </p:animEffect>
                                  </p:childTnLst>
                                </p:cTn>
                              </p:par>
                            </p:childTnLst>
                          </p:cTn>
                        </p:par>
                        <p:par>
                          <p:cTn id="428" fill="hold">
                            <p:stCondLst>
                              <p:cond delay="53000"/>
                            </p:stCondLst>
                            <p:childTnLst>
                              <p:par>
                                <p:cTn id="429" presetID="22" presetClass="entr" presetSubtype="8" fill="hold" nodeType="afterEffect">
                                  <p:stCondLst>
                                    <p:cond delay="0"/>
                                  </p:stCondLst>
                                  <p:childTnLst>
                                    <p:set>
                                      <p:cBhvr>
                                        <p:cTn id="430" dur="1" fill="hold">
                                          <p:stCondLst>
                                            <p:cond delay="0"/>
                                          </p:stCondLst>
                                        </p:cTn>
                                        <p:tgtEl>
                                          <p:spTgt spid="551"/>
                                        </p:tgtEl>
                                        <p:attrNameLst>
                                          <p:attrName>style.visibility</p:attrName>
                                        </p:attrNameLst>
                                      </p:cBhvr>
                                      <p:to>
                                        <p:strVal val="visible"/>
                                      </p:to>
                                    </p:set>
                                    <p:animEffect transition="in" filter="wipe(left)">
                                      <p:cBhvr>
                                        <p:cTn id="431" dur="500"/>
                                        <p:tgtEl>
                                          <p:spTgt spid="551"/>
                                        </p:tgtEl>
                                      </p:cBhvr>
                                    </p:animEffect>
                                  </p:childTnLst>
                                </p:cTn>
                              </p:par>
                            </p:childTnLst>
                          </p:cTn>
                        </p:par>
                        <p:par>
                          <p:cTn id="432" fill="hold">
                            <p:stCondLst>
                              <p:cond delay="53500"/>
                            </p:stCondLst>
                            <p:childTnLst>
                              <p:par>
                                <p:cTn id="433" presetID="22" presetClass="entr" presetSubtype="8" fill="hold" grpId="0" nodeType="afterEffect">
                                  <p:stCondLst>
                                    <p:cond delay="0"/>
                                  </p:stCondLst>
                                  <p:childTnLst>
                                    <p:set>
                                      <p:cBhvr>
                                        <p:cTn id="434" dur="1" fill="hold">
                                          <p:stCondLst>
                                            <p:cond delay="0"/>
                                          </p:stCondLst>
                                        </p:cTn>
                                        <p:tgtEl>
                                          <p:spTgt spid="552"/>
                                        </p:tgtEl>
                                        <p:attrNameLst>
                                          <p:attrName>style.visibility</p:attrName>
                                        </p:attrNameLst>
                                      </p:cBhvr>
                                      <p:to>
                                        <p:strVal val="visible"/>
                                      </p:to>
                                    </p:set>
                                    <p:animEffect transition="in" filter="wipe(left)">
                                      <p:cBhvr>
                                        <p:cTn id="435" dur="500"/>
                                        <p:tgtEl>
                                          <p:spTgt spid="552"/>
                                        </p:tgtEl>
                                      </p:cBhvr>
                                    </p:animEffect>
                                  </p:childTnLst>
                                </p:cTn>
                              </p:par>
                            </p:childTnLst>
                          </p:cTn>
                        </p:par>
                        <p:par>
                          <p:cTn id="436" fill="hold">
                            <p:stCondLst>
                              <p:cond delay="54000"/>
                            </p:stCondLst>
                            <p:childTnLst>
                              <p:par>
                                <p:cTn id="437" presetID="22" presetClass="entr" presetSubtype="8" fill="hold" nodeType="afterEffect">
                                  <p:stCondLst>
                                    <p:cond delay="0"/>
                                  </p:stCondLst>
                                  <p:childTnLst>
                                    <p:set>
                                      <p:cBhvr>
                                        <p:cTn id="438" dur="1" fill="hold">
                                          <p:stCondLst>
                                            <p:cond delay="0"/>
                                          </p:stCondLst>
                                        </p:cTn>
                                        <p:tgtEl>
                                          <p:spTgt spid="553"/>
                                        </p:tgtEl>
                                        <p:attrNameLst>
                                          <p:attrName>style.visibility</p:attrName>
                                        </p:attrNameLst>
                                      </p:cBhvr>
                                      <p:to>
                                        <p:strVal val="visible"/>
                                      </p:to>
                                    </p:set>
                                    <p:animEffect transition="in" filter="wipe(left)">
                                      <p:cBhvr>
                                        <p:cTn id="439" dur="500"/>
                                        <p:tgtEl>
                                          <p:spTgt spid="553"/>
                                        </p:tgtEl>
                                      </p:cBhvr>
                                    </p:animEffect>
                                  </p:childTnLst>
                                </p:cTn>
                              </p:par>
                            </p:childTnLst>
                          </p:cTn>
                        </p:par>
                        <p:par>
                          <p:cTn id="440" fill="hold">
                            <p:stCondLst>
                              <p:cond delay="54500"/>
                            </p:stCondLst>
                            <p:childTnLst>
                              <p:par>
                                <p:cTn id="441" presetID="22" presetClass="entr" presetSubtype="8" fill="hold" grpId="0" nodeType="afterEffect">
                                  <p:stCondLst>
                                    <p:cond delay="0"/>
                                  </p:stCondLst>
                                  <p:childTnLst>
                                    <p:set>
                                      <p:cBhvr>
                                        <p:cTn id="442" dur="1" fill="hold">
                                          <p:stCondLst>
                                            <p:cond delay="0"/>
                                          </p:stCondLst>
                                        </p:cTn>
                                        <p:tgtEl>
                                          <p:spTgt spid="554"/>
                                        </p:tgtEl>
                                        <p:attrNameLst>
                                          <p:attrName>style.visibility</p:attrName>
                                        </p:attrNameLst>
                                      </p:cBhvr>
                                      <p:to>
                                        <p:strVal val="visible"/>
                                      </p:to>
                                    </p:set>
                                    <p:animEffect transition="in" filter="wipe(left)">
                                      <p:cBhvr>
                                        <p:cTn id="443" dur="500"/>
                                        <p:tgtEl>
                                          <p:spTgt spid="554"/>
                                        </p:tgtEl>
                                      </p:cBhvr>
                                    </p:animEffect>
                                  </p:childTnLst>
                                </p:cTn>
                              </p:par>
                            </p:childTnLst>
                          </p:cTn>
                        </p:par>
                        <p:par>
                          <p:cTn id="444" fill="hold">
                            <p:stCondLst>
                              <p:cond delay="55000"/>
                            </p:stCondLst>
                            <p:childTnLst>
                              <p:par>
                                <p:cTn id="445" presetID="22" presetClass="entr" presetSubtype="8" fill="hold" nodeType="afterEffect">
                                  <p:stCondLst>
                                    <p:cond delay="0"/>
                                  </p:stCondLst>
                                  <p:childTnLst>
                                    <p:set>
                                      <p:cBhvr>
                                        <p:cTn id="446" dur="1" fill="hold">
                                          <p:stCondLst>
                                            <p:cond delay="0"/>
                                          </p:stCondLst>
                                        </p:cTn>
                                        <p:tgtEl>
                                          <p:spTgt spid="555"/>
                                        </p:tgtEl>
                                        <p:attrNameLst>
                                          <p:attrName>style.visibility</p:attrName>
                                        </p:attrNameLst>
                                      </p:cBhvr>
                                      <p:to>
                                        <p:strVal val="visible"/>
                                      </p:to>
                                    </p:set>
                                    <p:animEffect transition="in" filter="wipe(left)">
                                      <p:cBhvr>
                                        <p:cTn id="447" dur="500"/>
                                        <p:tgtEl>
                                          <p:spTgt spid="555"/>
                                        </p:tgtEl>
                                      </p:cBhvr>
                                    </p:animEffect>
                                  </p:childTnLst>
                                </p:cTn>
                              </p:par>
                            </p:childTnLst>
                          </p:cTn>
                        </p:par>
                        <p:par>
                          <p:cTn id="448" fill="hold">
                            <p:stCondLst>
                              <p:cond delay="55500"/>
                            </p:stCondLst>
                            <p:childTnLst>
                              <p:par>
                                <p:cTn id="449" presetID="22" presetClass="entr" presetSubtype="8" fill="hold" grpId="0" nodeType="afterEffect">
                                  <p:stCondLst>
                                    <p:cond delay="0"/>
                                  </p:stCondLst>
                                  <p:childTnLst>
                                    <p:set>
                                      <p:cBhvr>
                                        <p:cTn id="450" dur="1" fill="hold">
                                          <p:stCondLst>
                                            <p:cond delay="0"/>
                                          </p:stCondLst>
                                        </p:cTn>
                                        <p:tgtEl>
                                          <p:spTgt spid="556"/>
                                        </p:tgtEl>
                                        <p:attrNameLst>
                                          <p:attrName>style.visibility</p:attrName>
                                        </p:attrNameLst>
                                      </p:cBhvr>
                                      <p:to>
                                        <p:strVal val="visible"/>
                                      </p:to>
                                    </p:set>
                                    <p:animEffect transition="in" filter="wipe(left)">
                                      <p:cBhvr>
                                        <p:cTn id="451" dur="500"/>
                                        <p:tgtEl>
                                          <p:spTgt spid="556"/>
                                        </p:tgtEl>
                                      </p:cBhvr>
                                    </p:animEffect>
                                  </p:childTnLst>
                                </p:cTn>
                              </p:par>
                            </p:childTnLst>
                          </p:cTn>
                        </p:par>
                        <p:par>
                          <p:cTn id="452" fill="hold">
                            <p:stCondLst>
                              <p:cond delay="56000"/>
                            </p:stCondLst>
                            <p:childTnLst>
                              <p:par>
                                <p:cTn id="453" presetID="22" presetClass="entr" presetSubtype="8" fill="hold" nodeType="afterEffect">
                                  <p:stCondLst>
                                    <p:cond delay="0"/>
                                  </p:stCondLst>
                                  <p:childTnLst>
                                    <p:set>
                                      <p:cBhvr>
                                        <p:cTn id="454" dur="1" fill="hold">
                                          <p:stCondLst>
                                            <p:cond delay="0"/>
                                          </p:stCondLst>
                                        </p:cTn>
                                        <p:tgtEl>
                                          <p:spTgt spid="557"/>
                                        </p:tgtEl>
                                        <p:attrNameLst>
                                          <p:attrName>style.visibility</p:attrName>
                                        </p:attrNameLst>
                                      </p:cBhvr>
                                      <p:to>
                                        <p:strVal val="visible"/>
                                      </p:to>
                                    </p:set>
                                    <p:animEffect transition="in" filter="wipe(left)">
                                      <p:cBhvr>
                                        <p:cTn id="455" dur="500"/>
                                        <p:tgtEl>
                                          <p:spTgt spid="557"/>
                                        </p:tgtEl>
                                      </p:cBhvr>
                                    </p:animEffect>
                                  </p:childTnLst>
                                </p:cTn>
                              </p:par>
                            </p:childTnLst>
                          </p:cTn>
                        </p:par>
                        <p:par>
                          <p:cTn id="456" fill="hold">
                            <p:stCondLst>
                              <p:cond delay="56500"/>
                            </p:stCondLst>
                            <p:childTnLst>
                              <p:par>
                                <p:cTn id="457" presetID="22" presetClass="entr" presetSubtype="8" fill="hold" nodeType="afterEffect">
                                  <p:stCondLst>
                                    <p:cond delay="0"/>
                                  </p:stCondLst>
                                  <p:childTnLst>
                                    <p:set>
                                      <p:cBhvr>
                                        <p:cTn id="458" dur="1" fill="hold">
                                          <p:stCondLst>
                                            <p:cond delay="0"/>
                                          </p:stCondLst>
                                        </p:cTn>
                                        <p:tgtEl>
                                          <p:spTgt spid="562"/>
                                        </p:tgtEl>
                                        <p:attrNameLst>
                                          <p:attrName>style.visibility</p:attrName>
                                        </p:attrNameLst>
                                      </p:cBhvr>
                                      <p:to>
                                        <p:strVal val="visible"/>
                                      </p:to>
                                    </p:set>
                                    <p:animEffect transition="in" filter="wipe(left)">
                                      <p:cBhvr>
                                        <p:cTn id="459" dur="500"/>
                                        <p:tgtEl>
                                          <p:spTgt spid="562"/>
                                        </p:tgtEl>
                                      </p:cBhvr>
                                    </p:animEffect>
                                  </p:childTnLst>
                                </p:cTn>
                              </p:par>
                            </p:childTnLst>
                          </p:cTn>
                        </p:par>
                        <p:par>
                          <p:cTn id="460" fill="hold">
                            <p:stCondLst>
                              <p:cond delay="57000"/>
                            </p:stCondLst>
                            <p:childTnLst>
                              <p:par>
                                <p:cTn id="461" presetID="22" presetClass="entr" presetSubtype="8" fill="hold" grpId="0" nodeType="afterEffect">
                                  <p:stCondLst>
                                    <p:cond delay="0"/>
                                  </p:stCondLst>
                                  <p:childTnLst>
                                    <p:set>
                                      <p:cBhvr>
                                        <p:cTn id="462" dur="1" fill="hold">
                                          <p:stCondLst>
                                            <p:cond delay="0"/>
                                          </p:stCondLst>
                                        </p:cTn>
                                        <p:tgtEl>
                                          <p:spTgt spid="561"/>
                                        </p:tgtEl>
                                        <p:attrNameLst>
                                          <p:attrName>style.visibility</p:attrName>
                                        </p:attrNameLst>
                                      </p:cBhvr>
                                      <p:to>
                                        <p:strVal val="visible"/>
                                      </p:to>
                                    </p:set>
                                    <p:animEffect transition="in" filter="wipe(left)">
                                      <p:cBhvr>
                                        <p:cTn id="463" dur="500"/>
                                        <p:tgtEl>
                                          <p:spTgt spid="561"/>
                                        </p:tgtEl>
                                      </p:cBhvr>
                                    </p:animEffect>
                                  </p:childTnLst>
                                </p:cTn>
                              </p:par>
                            </p:childTnLst>
                          </p:cTn>
                        </p:par>
                        <p:par>
                          <p:cTn id="464" fill="hold">
                            <p:stCondLst>
                              <p:cond delay="57500"/>
                            </p:stCondLst>
                            <p:childTnLst>
                              <p:par>
                                <p:cTn id="465" presetID="22" presetClass="entr" presetSubtype="8" fill="hold" grpId="0" nodeType="afterEffect">
                                  <p:stCondLst>
                                    <p:cond delay="0"/>
                                  </p:stCondLst>
                                  <p:childTnLst>
                                    <p:set>
                                      <p:cBhvr>
                                        <p:cTn id="466" dur="1" fill="hold">
                                          <p:stCondLst>
                                            <p:cond delay="0"/>
                                          </p:stCondLst>
                                        </p:cTn>
                                        <p:tgtEl>
                                          <p:spTgt spid="566"/>
                                        </p:tgtEl>
                                        <p:attrNameLst>
                                          <p:attrName>style.visibility</p:attrName>
                                        </p:attrNameLst>
                                      </p:cBhvr>
                                      <p:to>
                                        <p:strVal val="visible"/>
                                      </p:to>
                                    </p:set>
                                    <p:animEffect transition="in" filter="wipe(left)">
                                      <p:cBhvr>
                                        <p:cTn id="467" dur="500"/>
                                        <p:tgtEl>
                                          <p:spTgt spid="566"/>
                                        </p:tgtEl>
                                      </p:cBhvr>
                                    </p:animEffect>
                                  </p:childTnLst>
                                </p:cTn>
                              </p:par>
                            </p:childTnLst>
                          </p:cTn>
                        </p:par>
                        <p:par>
                          <p:cTn id="468" fill="hold">
                            <p:stCondLst>
                              <p:cond delay="58000"/>
                            </p:stCondLst>
                            <p:childTnLst>
                              <p:par>
                                <p:cTn id="469" presetID="22" presetClass="entr" presetSubtype="8" fill="hold" nodeType="afterEffect">
                                  <p:stCondLst>
                                    <p:cond delay="0"/>
                                  </p:stCondLst>
                                  <p:childTnLst>
                                    <p:set>
                                      <p:cBhvr>
                                        <p:cTn id="470" dur="1" fill="hold">
                                          <p:stCondLst>
                                            <p:cond delay="0"/>
                                          </p:stCondLst>
                                        </p:cTn>
                                        <p:tgtEl>
                                          <p:spTgt spid="569"/>
                                        </p:tgtEl>
                                        <p:attrNameLst>
                                          <p:attrName>style.visibility</p:attrName>
                                        </p:attrNameLst>
                                      </p:cBhvr>
                                      <p:to>
                                        <p:strVal val="visible"/>
                                      </p:to>
                                    </p:set>
                                    <p:animEffect transition="in" filter="wipe(left)">
                                      <p:cBhvr>
                                        <p:cTn id="471" dur="500"/>
                                        <p:tgtEl>
                                          <p:spTgt spid="569"/>
                                        </p:tgtEl>
                                      </p:cBhvr>
                                    </p:animEffect>
                                  </p:childTnLst>
                                </p:cTn>
                              </p:par>
                            </p:childTnLst>
                          </p:cTn>
                        </p:par>
                        <p:par>
                          <p:cTn id="472" fill="hold">
                            <p:stCondLst>
                              <p:cond delay="58500"/>
                            </p:stCondLst>
                            <p:childTnLst>
                              <p:par>
                                <p:cTn id="473" presetID="22" presetClass="entr" presetSubtype="8" fill="hold" grpId="0" nodeType="afterEffect">
                                  <p:stCondLst>
                                    <p:cond delay="0"/>
                                  </p:stCondLst>
                                  <p:childTnLst>
                                    <p:set>
                                      <p:cBhvr>
                                        <p:cTn id="474" dur="1" fill="hold">
                                          <p:stCondLst>
                                            <p:cond delay="0"/>
                                          </p:stCondLst>
                                        </p:cTn>
                                        <p:tgtEl>
                                          <p:spTgt spid="568"/>
                                        </p:tgtEl>
                                        <p:attrNameLst>
                                          <p:attrName>style.visibility</p:attrName>
                                        </p:attrNameLst>
                                      </p:cBhvr>
                                      <p:to>
                                        <p:strVal val="visible"/>
                                      </p:to>
                                    </p:set>
                                    <p:animEffect transition="in" filter="wipe(left)">
                                      <p:cBhvr>
                                        <p:cTn id="475" dur="500"/>
                                        <p:tgtEl>
                                          <p:spTgt spid="568"/>
                                        </p:tgtEl>
                                      </p:cBhvr>
                                    </p:animEffect>
                                  </p:childTnLst>
                                </p:cTn>
                              </p:par>
                            </p:childTnLst>
                          </p:cTn>
                        </p:par>
                        <p:par>
                          <p:cTn id="476" fill="hold">
                            <p:stCondLst>
                              <p:cond delay="59000"/>
                            </p:stCondLst>
                            <p:childTnLst>
                              <p:par>
                                <p:cTn id="477" presetID="22" presetClass="entr" presetSubtype="8" fill="hold" nodeType="afterEffect">
                                  <p:stCondLst>
                                    <p:cond delay="0"/>
                                  </p:stCondLst>
                                  <p:childTnLst>
                                    <p:set>
                                      <p:cBhvr>
                                        <p:cTn id="478" dur="1" fill="hold">
                                          <p:stCondLst>
                                            <p:cond delay="0"/>
                                          </p:stCondLst>
                                        </p:cTn>
                                        <p:tgtEl>
                                          <p:spTgt spid="571"/>
                                        </p:tgtEl>
                                        <p:attrNameLst>
                                          <p:attrName>style.visibility</p:attrName>
                                        </p:attrNameLst>
                                      </p:cBhvr>
                                      <p:to>
                                        <p:strVal val="visible"/>
                                      </p:to>
                                    </p:set>
                                    <p:animEffect transition="in" filter="wipe(left)">
                                      <p:cBhvr>
                                        <p:cTn id="479" dur="500"/>
                                        <p:tgtEl>
                                          <p:spTgt spid="571"/>
                                        </p:tgtEl>
                                      </p:cBhvr>
                                    </p:animEffect>
                                  </p:childTnLst>
                                </p:cTn>
                              </p:par>
                            </p:childTnLst>
                          </p:cTn>
                        </p:par>
                        <p:par>
                          <p:cTn id="480" fill="hold">
                            <p:stCondLst>
                              <p:cond delay="59500"/>
                            </p:stCondLst>
                            <p:childTnLst>
                              <p:par>
                                <p:cTn id="481" presetID="22" presetClass="entr" presetSubtype="8" fill="hold" grpId="0" nodeType="afterEffect">
                                  <p:stCondLst>
                                    <p:cond delay="0"/>
                                  </p:stCondLst>
                                  <p:childTnLst>
                                    <p:set>
                                      <p:cBhvr>
                                        <p:cTn id="482" dur="1" fill="hold">
                                          <p:stCondLst>
                                            <p:cond delay="0"/>
                                          </p:stCondLst>
                                        </p:cTn>
                                        <p:tgtEl>
                                          <p:spTgt spid="570"/>
                                        </p:tgtEl>
                                        <p:attrNameLst>
                                          <p:attrName>style.visibility</p:attrName>
                                        </p:attrNameLst>
                                      </p:cBhvr>
                                      <p:to>
                                        <p:strVal val="visible"/>
                                      </p:to>
                                    </p:set>
                                    <p:animEffect transition="in" filter="wipe(left)">
                                      <p:cBhvr>
                                        <p:cTn id="483" dur="500"/>
                                        <p:tgtEl>
                                          <p:spTgt spid="570"/>
                                        </p:tgtEl>
                                      </p:cBhvr>
                                    </p:animEffect>
                                  </p:childTnLst>
                                </p:cTn>
                              </p:par>
                            </p:childTnLst>
                          </p:cTn>
                        </p:par>
                        <p:par>
                          <p:cTn id="484" fill="hold">
                            <p:stCondLst>
                              <p:cond delay="60000"/>
                            </p:stCondLst>
                            <p:childTnLst>
                              <p:par>
                                <p:cTn id="485" presetID="22" presetClass="entr" presetSubtype="8" fill="hold" nodeType="afterEffect">
                                  <p:stCondLst>
                                    <p:cond delay="0"/>
                                  </p:stCondLst>
                                  <p:childTnLst>
                                    <p:set>
                                      <p:cBhvr>
                                        <p:cTn id="486" dur="1" fill="hold">
                                          <p:stCondLst>
                                            <p:cond delay="0"/>
                                          </p:stCondLst>
                                        </p:cTn>
                                        <p:tgtEl>
                                          <p:spTgt spid="572"/>
                                        </p:tgtEl>
                                        <p:attrNameLst>
                                          <p:attrName>style.visibility</p:attrName>
                                        </p:attrNameLst>
                                      </p:cBhvr>
                                      <p:to>
                                        <p:strVal val="visible"/>
                                      </p:to>
                                    </p:set>
                                    <p:animEffect transition="in" filter="wipe(left)">
                                      <p:cBhvr>
                                        <p:cTn id="487" dur="500"/>
                                        <p:tgtEl>
                                          <p:spTgt spid="572"/>
                                        </p:tgtEl>
                                      </p:cBhvr>
                                    </p:animEffect>
                                  </p:childTnLst>
                                </p:cTn>
                              </p:par>
                            </p:childTnLst>
                          </p:cTn>
                        </p:par>
                        <p:par>
                          <p:cTn id="488" fill="hold">
                            <p:stCondLst>
                              <p:cond delay="60500"/>
                            </p:stCondLst>
                            <p:childTnLst>
                              <p:par>
                                <p:cTn id="489" presetID="22" presetClass="entr" presetSubtype="8" fill="hold" grpId="0" nodeType="afterEffect">
                                  <p:stCondLst>
                                    <p:cond delay="0"/>
                                  </p:stCondLst>
                                  <p:childTnLst>
                                    <p:set>
                                      <p:cBhvr>
                                        <p:cTn id="490" dur="1" fill="hold">
                                          <p:stCondLst>
                                            <p:cond delay="0"/>
                                          </p:stCondLst>
                                        </p:cTn>
                                        <p:tgtEl>
                                          <p:spTgt spid="573"/>
                                        </p:tgtEl>
                                        <p:attrNameLst>
                                          <p:attrName>style.visibility</p:attrName>
                                        </p:attrNameLst>
                                      </p:cBhvr>
                                      <p:to>
                                        <p:strVal val="visible"/>
                                      </p:to>
                                    </p:set>
                                    <p:animEffect transition="in" filter="wipe(left)">
                                      <p:cBhvr>
                                        <p:cTn id="491" dur="500"/>
                                        <p:tgtEl>
                                          <p:spTgt spid="573"/>
                                        </p:tgtEl>
                                      </p:cBhvr>
                                    </p:animEffect>
                                  </p:childTnLst>
                                </p:cTn>
                              </p:par>
                            </p:childTnLst>
                          </p:cTn>
                        </p:par>
                        <p:par>
                          <p:cTn id="492" fill="hold">
                            <p:stCondLst>
                              <p:cond delay="61000"/>
                            </p:stCondLst>
                            <p:childTnLst>
                              <p:par>
                                <p:cTn id="493" presetID="22" presetClass="entr" presetSubtype="8" fill="hold" nodeType="afterEffect">
                                  <p:stCondLst>
                                    <p:cond delay="0"/>
                                  </p:stCondLst>
                                  <p:childTnLst>
                                    <p:set>
                                      <p:cBhvr>
                                        <p:cTn id="494" dur="1" fill="hold">
                                          <p:stCondLst>
                                            <p:cond delay="0"/>
                                          </p:stCondLst>
                                        </p:cTn>
                                        <p:tgtEl>
                                          <p:spTgt spid="575"/>
                                        </p:tgtEl>
                                        <p:attrNameLst>
                                          <p:attrName>style.visibility</p:attrName>
                                        </p:attrNameLst>
                                      </p:cBhvr>
                                      <p:to>
                                        <p:strVal val="visible"/>
                                      </p:to>
                                    </p:set>
                                    <p:animEffect transition="in" filter="wipe(left)">
                                      <p:cBhvr>
                                        <p:cTn id="495" dur="500"/>
                                        <p:tgtEl>
                                          <p:spTgt spid="575"/>
                                        </p:tgtEl>
                                      </p:cBhvr>
                                    </p:animEffect>
                                  </p:childTnLst>
                                </p:cTn>
                              </p:par>
                            </p:childTnLst>
                          </p:cTn>
                        </p:par>
                        <p:par>
                          <p:cTn id="496" fill="hold">
                            <p:stCondLst>
                              <p:cond delay="61500"/>
                            </p:stCondLst>
                            <p:childTnLst>
                              <p:par>
                                <p:cTn id="497" presetID="22" presetClass="entr" presetSubtype="8" fill="hold" grpId="0" nodeType="afterEffect">
                                  <p:stCondLst>
                                    <p:cond delay="0"/>
                                  </p:stCondLst>
                                  <p:childTnLst>
                                    <p:set>
                                      <p:cBhvr>
                                        <p:cTn id="498" dur="1" fill="hold">
                                          <p:stCondLst>
                                            <p:cond delay="0"/>
                                          </p:stCondLst>
                                        </p:cTn>
                                        <p:tgtEl>
                                          <p:spTgt spid="574"/>
                                        </p:tgtEl>
                                        <p:attrNameLst>
                                          <p:attrName>style.visibility</p:attrName>
                                        </p:attrNameLst>
                                      </p:cBhvr>
                                      <p:to>
                                        <p:strVal val="visible"/>
                                      </p:to>
                                    </p:set>
                                    <p:animEffect transition="in" filter="wipe(left)">
                                      <p:cBhvr>
                                        <p:cTn id="499" dur="500"/>
                                        <p:tgtEl>
                                          <p:spTgt spid="574"/>
                                        </p:tgtEl>
                                      </p:cBhvr>
                                    </p:animEffect>
                                  </p:childTnLst>
                                </p:cTn>
                              </p:par>
                            </p:childTnLst>
                          </p:cTn>
                        </p:par>
                        <p:par>
                          <p:cTn id="500" fill="hold">
                            <p:stCondLst>
                              <p:cond delay="62000"/>
                            </p:stCondLst>
                            <p:childTnLst>
                              <p:par>
                                <p:cTn id="501" presetID="22" presetClass="entr" presetSubtype="8" fill="hold" nodeType="afterEffect">
                                  <p:stCondLst>
                                    <p:cond delay="0"/>
                                  </p:stCondLst>
                                  <p:childTnLst>
                                    <p:set>
                                      <p:cBhvr>
                                        <p:cTn id="502" dur="1" fill="hold">
                                          <p:stCondLst>
                                            <p:cond delay="0"/>
                                          </p:stCondLst>
                                        </p:cTn>
                                        <p:tgtEl>
                                          <p:spTgt spid="577"/>
                                        </p:tgtEl>
                                        <p:attrNameLst>
                                          <p:attrName>style.visibility</p:attrName>
                                        </p:attrNameLst>
                                      </p:cBhvr>
                                      <p:to>
                                        <p:strVal val="visible"/>
                                      </p:to>
                                    </p:set>
                                    <p:animEffect transition="in" filter="wipe(left)">
                                      <p:cBhvr>
                                        <p:cTn id="503" dur="500"/>
                                        <p:tgtEl>
                                          <p:spTgt spid="577"/>
                                        </p:tgtEl>
                                      </p:cBhvr>
                                    </p:animEffect>
                                  </p:childTnLst>
                                </p:cTn>
                              </p:par>
                            </p:childTnLst>
                          </p:cTn>
                        </p:par>
                        <p:par>
                          <p:cTn id="504" fill="hold">
                            <p:stCondLst>
                              <p:cond delay="62500"/>
                            </p:stCondLst>
                            <p:childTnLst>
                              <p:par>
                                <p:cTn id="505" presetID="22" presetClass="entr" presetSubtype="8" fill="hold" grpId="0" nodeType="afterEffect">
                                  <p:stCondLst>
                                    <p:cond delay="0"/>
                                  </p:stCondLst>
                                  <p:childTnLst>
                                    <p:set>
                                      <p:cBhvr>
                                        <p:cTn id="506" dur="1" fill="hold">
                                          <p:stCondLst>
                                            <p:cond delay="0"/>
                                          </p:stCondLst>
                                        </p:cTn>
                                        <p:tgtEl>
                                          <p:spTgt spid="576"/>
                                        </p:tgtEl>
                                        <p:attrNameLst>
                                          <p:attrName>style.visibility</p:attrName>
                                        </p:attrNameLst>
                                      </p:cBhvr>
                                      <p:to>
                                        <p:strVal val="visible"/>
                                      </p:to>
                                    </p:set>
                                    <p:animEffect transition="in" filter="wipe(left)">
                                      <p:cBhvr>
                                        <p:cTn id="507" dur="500"/>
                                        <p:tgtEl>
                                          <p:spTgt spid="576"/>
                                        </p:tgtEl>
                                      </p:cBhvr>
                                    </p:animEffect>
                                  </p:childTnLst>
                                </p:cTn>
                              </p:par>
                            </p:childTnLst>
                          </p:cTn>
                        </p:par>
                        <p:par>
                          <p:cTn id="508" fill="hold">
                            <p:stCondLst>
                              <p:cond delay="63000"/>
                            </p:stCondLst>
                            <p:childTnLst>
                              <p:par>
                                <p:cTn id="509" presetID="22" presetClass="entr" presetSubtype="8" fill="hold" nodeType="afterEffect">
                                  <p:stCondLst>
                                    <p:cond delay="0"/>
                                  </p:stCondLst>
                                  <p:childTnLst>
                                    <p:set>
                                      <p:cBhvr>
                                        <p:cTn id="510" dur="1" fill="hold">
                                          <p:stCondLst>
                                            <p:cond delay="0"/>
                                          </p:stCondLst>
                                        </p:cTn>
                                        <p:tgtEl>
                                          <p:spTgt spid="578"/>
                                        </p:tgtEl>
                                        <p:attrNameLst>
                                          <p:attrName>style.visibility</p:attrName>
                                        </p:attrNameLst>
                                      </p:cBhvr>
                                      <p:to>
                                        <p:strVal val="visible"/>
                                      </p:to>
                                    </p:set>
                                    <p:animEffect transition="in" filter="wipe(left)">
                                      <p:cBhvr>
                                        <p:cTn id="511" dur="500"/>
                                        <p:tgtEl>
                                          <p:spTgt spid="578"/>
                                        </p:tgtEl>
                                      </p:cBhvr>
                                    </p:animEffect>
                                  </p:childTnLst>
                                </p:cTn>
                              </p:par>
                            </p:childTnLst>
                          </p:cTn>
                        </p:par>
                        <p:par>
                          <p:cTn id="512" fill="hold">
                            <p:stCondLst>
                              <p:cond delay="63500"/>
                            </p:stCondLst>
                            <p:childTnLst>
                              <p:par>
                                <p:cTn id="513" presetID="22" presetClass="entr" presetSubtype="8" fill="hold" nodeType="afterEffect">
                                  <p:stCondLst>
                                    <p:cond delay="0"/>
                                  </p:stCondLst>
                                  <p:childTnLst>
                                    <p:set>
                                      <p:cBhvr>
                                        <p:cTn id="514" dur="1" fill="hold">
                                          <p:stCondLst>
                                            <p:cond delay="0"/>
                                          </p:stCondLst>
                                        </p:cTn>
                                        <p:tgtEl>
                                          <p:spTgt spid="579"/>
                                        </p:tgtEl>
                                        <p:attrNameLst>
                                          <p:attrName>style.visibility</p:attrName>
                                        </p:attrNameLst>
                                      </p:cBhvr>
                                      <p:to>
                                        <p:strVal val="visible"/>
                                      </p:to>
                                    </p:set>
                                    <p:animEffect transition="in" filter="wipe(left)">
                                      <p:cBhvr>
                                        <p:cTn id="515" dur="500"/>
                                        <p:tgtEl>
                                          <p:spTgt spid="579"/>
                                        </p:tgtEl>
                                      </p:cBhvr>
                                    </p:animEffect>
                                  </p:childTnLst>
                                </p:cTn>
                              </p:par>
                            </p:childTnLst>
                          </p:cTn>
                        </p:par>
                        <p:par>
                          <p:cTn id="516" fill="hold">
                            <p:stCondLst>
                              <p:cond delay="64000"/>
                            </p:stCondLst>
                            <p:childTnLst>
                              <p:par>
                                <p:cTn id="517" presetID="22" presetClass="entr" presetSubtype="8" fill="hold" grpId="0" nodeType="afterEffect">
                                  <p:stCondLst>
                                    <p:cond delay="0"/>
                                  </p:stCondLst>
                                  <p:childTnLst>
                                    <p:set>
                                      <p:cBhvr>
                                        <p:cTn id="518" dur="1" fill="hold">
                                          <p:stCondLst>
                                            <p:cond delay="0"/>
                                          </p:stCondLst>
                                        </p:cTn>
                                        <p:tgtEl>
                                          <p:spTgt spid="580"/>
                                        </p:tgtEl>
                                        <p:attrNameLst>
                                          <p:attrName>style.visibility</p:attrName>
                                        </p:attrNameLst>
                                      </p:cBhvr>
                                      <p:to>
                                        <p:strVal val="visible"/>
                                      </p:to>
                                    </p:set>
                                    <p:animEffect transition="in" filter="wipe(left)">
                                      <p:cBhvr>
                                        <p:cTn id="519" dur="500"/>
                                        <p:tgtEl>
                                          <p:spTgt spid="580"/>
                                        </p:tgtEl>
                                      </p:cBhvr>
                                    </p:animEffect>
                                  </p:childTnLst>
                                </p:cTn>
                              </p:par>
                            </p:childTnLst>
                          </p:cTn>
                        </p:par>
                        <p:par>
                          <p:cTn id="520" fill="hold">
                            <p:stCondLst>
                              <p:cond delay="64500"/>
                            </p:stCondLst>
                            <p:childTnLst>
                              <p:par>
                                <p:cTn id="521" presetID="22" presetClass="entr" presetSubtype="8" fill="hold" grpId="0" nodeType="afterEffect">
                                  <p:stCondLst>
                                    <p:cond delay="0"/>
                                  </p:stCondLst>
                                  <p:childTnLst>
                                    <p:set>
                                      <p:cBhvr>
                                        <p:cTn id="522" dur="1" fill="hold">
                                          <p:stCondLst>
                                            <p:cond delay="0"/>
                                          </p:stCondLst>
                                        </p:cTn>
                                        <p:tgtEl>
                                          <p:spTgt spid="581"/>
                                        </p:tgtEl>
                                        <p:attrNameLst>
                                          <p:attrName>style.visibility</p:attrName>
                                        </p:attrNameLst>
                                      </p:cBhvr>
                                      <p:to>
                                        <p:strVal val="visible"/>
                                      </p:to>
                                    </p:set>
                                    <p:animEffect transition="in" filter="wipe(left)">
                                      <p:cBhvr>
                                        <p:cTn id="523" dur="500"/>
                                        <p:tgtEl>
                                          <p:spTgt spid="581"/>
                                        </p:tgtEl>
                                      </p:cBhvr>
                                    </p:animEffect>
                                  </p:childTnLst>
                                </p:cTn>
                              </p:par>
                            </p:childTnLst>
                          </p:cTn>
                        </p:par>
                        <p:par>
                          <p:cTn id="524" fill="hold">
                            <p:stCondLst>
                              <p:cond delay="65000"/>
                            </p:stCondLst>
                            <p:childTnLst>
                              <p:par>
                                <p:cTn id="525" presetID="22" presetClass="entr" presetSubtype="8" fill="hold" grpId="0" nodeType="afterEffect">
                                  <p:stCondLst>
                                    <p:cond delay="0"/>
                                  </p:stCondLst>
                                  <p:childTnLst>
                                    <p:set>
                                      <p:cBhvr>
                                        <p:cTn id="526" dur="1" fill="hold">
                                          <p:stCondLst>
                                            <p:cond delay="0"/>
                                          </p:stCondLst>
                                        </p:cTn>
                                        <p:tgtEl>
                                          <p:spTgt spid="582"/>
                                        </p:tgtEl>
                                        <p:attrNameLst>
                                          <p:attrName>style.visibility</p:attrName>
                                        </p:attrNameLst>
                                      </p:cBhvr>
                                      <p:to>
                                        <p:strVal val="visible"/>
                                      </p:to>
                                    </p:set>
                                    <p:animEffect transition="in" filter="wipe(left)">
                                      <p:cBhvr>
                                        <p:cTn id="527" dur="500"/>
                                        <p:tgtEl>
                                          <p:spTgt spid="582"/>
                                        </p:tgtEl>
                                      </p:cBhvr>
                                    </p:animEffect>
                                  </p:childTnLst>
                                </p:cTn>
                              </p:par>
                            </p:childTnLst>
                          </p:cTn>
                        </p:par>
                        <p:par>
                          <p:cTn id="528" fill="hold">
                            <p:stCondLst>
                              <p:cond delay="65500"/>
                            </p:stCondLst>
                            <p:childTnLst>
                              <p:par>
                                <p:cTn id="529" presetID="22" presetClass="entr" presetSubtype="8" fill="hold" nodeType="afterEffect">
                                  <p:stCondLst>
                                    <p:cond delay="0"/>
                                  </p:stCondLst>
                                  <p:childTnLst>
                                    <p:set>
                                      <p:cBhvr>
                                        <p:cTn id="530" dur="1" fill="hold">
                                          <p:stCondLst>
                                            <p:cond delay="0"/>
                                          </p:stCondLst>
                                        </p:cTn>
                                        <p:tgtEl>
                                          <p:spTgt spid="584"/>
                                        </p:tgtEl>
                                        <p:attrNameLst>
                                          <p:attrName>style.visibility</p:attrName>
                                        </p:attrNameLst>
                                      </p:cBhvr>
                                      <p:to>
                                        <p:strVal val="visible"/>
                                      </p:to>
                                    </p:set>
                                    <p:animEffect transition="in" filter="wipe(left)">
                                      <p:cBhvr>
                                        <p:cTn id="531" dur="500"/>
                                        <p:tgtEl>
                                          <p:spTgt spid="584"/>
                                        </p:tgtEl>
                                      </p:cBhvr>
                                    </p:animEffect>
                                  </p:childTnLst>
                                </p:cTn>
                              </p:par>
                            </p:childTnLst>
                          </p:cTn>
                        </p:par>
                        <p:par>
                          <p:cTn id="532" fill="hold">
                            <p:stCondLst>
                              <p:cond delay="66000"/>
                            </p:stCondLst>
                            <p:childTnLst>
                              <p:par>
                                <p:cTn id="533" presetID="22" presetClass="entr" presetSubtype="8" fill="hold" grpId="0" nodeType="afterEffect">
                                  <p:stCondLst>
                                    <p:cond delay="0"/>
                                  </p:stCondLst>
                                  <p:childTnLst>
                                    <p:set>
                                      <p:cBhvr>
                                        <p:cTn id="534" dur="1" fill="hold">
                                          <p:stCondLst>
                                            <p:cond delay="0"/>
                                          </p:stCondLst>
                                        </p:cTn>
                                        <p:tgtEl>
                                          <p:spTgt spid="583"/>
                                        </p:tgtEl>
                                        <p:attrNameLst>
                                          <p:attrName>style.visibility</p:attrName>
                                        </p:attrNameLst>
                                      </p:cBhvr>
                                      <p:to>
                                        <p:strVal val="visible"/>
                                      </p:to>
                                    </p:set>
                                    <p:animEffect transition="in" filter="wipe(left)">
                                      <p:cBhvr>
                                        <p:cTn id="535" dur="500"/>
                                        <p:tgtEl>
                                          <p:spTgt spid="583"/>
                                        </p:tgtEl>
                                      </p:cBhvr>
                                    </p:animEffect>
                                  </p:childTnLst>
                                </p:cTn>
                              </p:par>
                            </p:childTnLst>
                          </p:cTn>
                        </p:par>
                        <p:par>
                          <p:cTn id="536" fill="hold">
                            <p:stCondLst>
                              <p:cond delay="66500"/>
                            </p:stCondLst>
                            <p:childTnLst>
                              <p:par>
                                <p:cTn id="537" presetID="22" presetClass="entr" presetSubtype="8" fill="hold" nodeType="afterEffect">
                                  <p:stCondLst>
                                    <p:cond delay="0"/>
                                  </p:stCondLst>
                                  <p:childTnLst>
                                    <p:set>
                                      <p:cBhvr>
                                        <p:cTn id="538" dur="1" fill="hold">
                                          <p:stCondLst>
                                            <p:cond delay="0"/>
                                          </p:stCondLst>
                                        </p:cTn>
                                        <p:tgtEl>
                                          <p:spTgt spid="586"/>
                                        </p:tgtEl>
                                        <p:attrNameLst>
                                          <p:attrName>style.visibility</p:attrName>
                                        </p:attrNameLst>
                                      </p:cBhvr>
                                      <p:to>
                                        <p:strVal val="visible"/>
                                      </p:to>
                                    </p:set>
                                    <p:animEffect transition="in" filter="wipe(left)">
                                      <p:cBhvr>
                                        <p:cTn id="539" dur="500"/>
                                        <p:tgtEl>
                                          <p:spTgt spid="586"/>
                                        </p:tgtEl>
                                      </p:cBhvr>
                                    </p:animEffect>
                                  </p:childTnLst>
                                </p:cTn>
                              </p:par>
                            </p:childTnLst>
                          </p:cTn>
                        </p:par>
                        <p:par>
                          <p:cTn id="540" fill="hold">
                            <p:stCondLst>
                              <p:cond delay="67000"/>
                            </p:stCondLst>
                            <p:childTnLst>
                              <p:par>
                                <p:cTn id="541" presetID="22" presetClass="entr" presetSubtype="8" fill="hold" grpId="0" nodeType="afterEffect">
                                  <p:stCondLst>
                                    <p:cond delay="0"/>
                                  </p:stCondLst>
                                  <p:childTnLst>
                                    <p:set>
                                      <p:cBhvr>
                                        <p:cTn id="542" dur="1" fill="hold">
                                          <p:stCondLst>
                                            <p:cond delay="0"/>
                                          </p:stCondLst>
                                        </p:cTn>
                                        <p:tgtEl>
                                          <p:spTgt spid="585"/>
                                        </p:tgtEl>
                                        <p:attrNameLst>
                                          <p:attrName>style.visibility</p:attrName>
                                        </p:attrNameLst>
                                      </p:cBhvr>
                                      <p:to>
                                        <p:strVal val="visible"/>
                                      </p:to>
                                    </p:set>
                                    <p:animEffect transition="in" filter="wipe(left)">
                                      <p:cBhvr>
                                        <p:cTn id="543" dur="500"/>
                                        <p:tgtEl>
                                          <p:spTgt spid="585"/>
                                        </p:tgtEl>
                                      </p:cBhvr>
                                    </p:animEffect>
                                  </p:childTnLst>
                                </p:cTn>
                              </p:par>
                            </p:childTnLst>
                          </p:cTn>
                        </p:par>
                        <p:par>
                          <p:cTn id="544" fill="hold">
                            <p:stCondLst>
                              <p:cond delay="67500"/>
                            </p:stCondLst>
                            <p:childTnLst>
                              <p:par>
                                <p:cTn id="545" presetID="22" presetClass="entr" presetSubtype="8" fill="hold" nodeType="afterEffect">
                                  <p:stCondLst>
                                    <p:cond delay="0"/>
                                  </p:stCondLst>
                                  <p:childTnLst>
                                    <p:set>
                                      <p:cBhvr>
                                        <p:cTn id="546" dur="1" fill="hold">
                                          <p:stCondLst>
                                            <p:cond delay="0"/>
                                          </p:stCondLst>
                                        </p:cTn>
                                        <p:tgtEl>
                                          <p:spTgt spid="565"/>
                                        </p:tgtEl>
                                        <p:attrNameLst>
                                          <p:attrName>style.visibility</p:attrName>
                                        </p:attrNameLst>
                                      </p:cBhvr>
                                      <p:to>
                                        <p:strVal val="visible"/>
                                      </p:to>
                                    </p:set>
                                    <p:animEffect transition="in" filter="wipe(left)">
                                      <p:cBhvr>
                                        <p:cTn id="547" dur="500"/>
                                        <p:tgtEl>
                                          <p:spTgt spid="565"/>
                                        </p:tgtEl>
                                      </p:cBhvr>
                                    </p:animEffect>
                                  </p:childTnLst>
                                </p:cTn>
                              </p:par>
                            </p:childTnLst>
                          </p:cTn>
                        </p:par>
                        <p:par>
                          <p:cTn id="548" fill="hold">
                            <p:stCondLst>
                              <p:cond delay="68000"/>
                            </p:stCondLst>
                            <p:childTnLst>
                              <p:par>
                                <p:cTn id="549" presetID="22" presetClass="entr" presetSubtype="8" fill="hold" grpId="0" nodeType="afterEffect">
                                  <p:stCondLst>
                                    <p:cond delay="0"/>
                                  </p:stCondLst>
                                  <p:childTnLst>
                                    <p:set>
                                      <p:cBhvr>
                                        <p:cTn id="550" dur="1" fill="hold">
                                          <p:stCondLst>
                                            <p:cond delay="0"/>
                                          </p:stCondLst>
                                        </p:cTn>
                                        <p:tgtEl>
                                          <p:spTgt spid="587"/>
                                        </p:tgtEl>
                                        <p:attrNameLst>
                                          <p:attrName>style.visibility</p:attrName>
                                        </p:attrNameLst>
                                      </p:cBhvr>
                                      <p:to>
                                        <p:strVal val="visible"/>
                                      </p:to>
                                    </p:set>
                                    <p:animEffect transition="in" filter="wipe(left)">
                                      <p:cBhvr>
                                        <p:cTn id="551" dur="500"/>
                                        <p:tgtEl>
                                          <p:spTgt spid="587"/>
                                        </p:tgtEl>
                                      </p:cBhvr>
                                    </p:animEffect>
                                  </p:childTnLst>
                                </p:cTn>
                              </p:par>
                            </p:childTnLst>
                          </p:cTn>
                        </p:par>
                        <p:par>
                          <p:cTn id="552" fill="hold">
                            <p:stCondLst>
                              <p:cond delay="68500"/>
                            </p:stCondLst>
                            <p:childTnLst>
                              <p:par>
                                <p:cTn id="553" presetID="22" presetClass="entr" presetSubtype="8" fill="hold" nodeType="afterEffect">
                                  <p:stCondLst>
                                    <p:cond delay="0"/>
                                  </p:stCondLst>
                                  <p:childTnLst>
                                    <p:set>
                                      <p:cBhvr>
                                        <p:cTn id="554" dur="1" fill="hold">
                                          <p:stCondLst>
                                            <p:cond delay="0"/>
                                          </p:stCondLst>
                                        </p:cTn>
                                        <p:tgtEl>
                                          <p:spTgt spid="588"/>
                                        </p:tgtEl>
                                        <p:attrNameLst>
                                          <p:attrName>style.visibility</p:attrName>
                                        </p:attrNameLst>
                                      </p:cBhvr>
                                      <p:to>
                                        <p:strVal val="visible"/>
                                      </p:to>
                                    </p:set>
                                    <p:animEffect transition="in" filter="wipe(left)">
                                      <p:cBhvr>
                                        <p:cTn id="555" dur="500"/>
                                        <p:tgtEl>
                                          <p:spTgt spid="588"/>
                                        </p:tgtEl>
                                      </p:cBhvr>
                                    </p:animEffect>
                                  </p:childTnLst>
                                </p:cTn>
                              </p:par>
                            </p:childTnLst>
                          </p:cTn>
                        </p:par>
                        <p:par>
                          <p:cTn id="556" fill="hold">
                            <p:stCondLst>
                              <p:cond delay="69000"/>
                            </p:stCondLst>
                            <p:childTnLst>
                              <p:par>
                                <p:cTn id="557" presetID="22" presetClass="entr" presetSubtype="8" fill="hold" grpId="0" nodeType="afterEffect">
                                  <p:stCondLst>
                                    <p:cond delay="0"/>
                                  </p:stCondLst>
                                  <p:childTnLst>
                                    <p:set>
                                      <p:cBhvr>
                                        <p:cTn id="558" dur="1" fill="hold">
                                          <p:stCondLst>
                                            <p:cond delay="0"/>
                                          </p:stCondLst>
                                        </p:cTn>
                                        <p:tgtEl>
                                          <p:spTgt spid="589"/>
                                        </p:tgtEl>
                                        <p:attrNameLst>
                                          <p:attrName>style.visibility</p:attrName>
                                        </p:attrNameLst>
                                      </p:cBhvr>
                                      <p:to>
                                        <p:strVal val="visible"/>
                                      </p:to>
                                    </p:set>
                                    <p:animEffect transition="in" filter="wipe(left)">
                                      <p:cBhvr>
                                        <p:cTn id="559" dur="500"/>
                                        <p:tgtEl>
                                          <p:spTgt spid="589"/>
                                        </p:tgtEl>
                                      </p:cBhvr>
                                    </p:animEffect>
                                  </p:childTnLst>
                                </p:cTn>
                              </p:par>
                            </p:childTnLst>
                          </p:cTn>
                        </p:par>
                        <p:par>
                          <p:cTn id="560" fill="hold">
                            <p:stCondLst>
                              <p:cond delay="69500"/>
                            </p:stCondLst>
                            <p:childTnLst>
                              <p:par>
                                <p:cTn id="561" presetID="22" presetClass="entr" presetSubtype="8" fill="hold" nodeType="afterEffect">
                                  <p:stCondLst>
                                    <p:cond delay="0"/>
                                  </p:stCondLst>
                                  <p:childTnLst>
                                    <p:set>
                                      <p:cBhvr>
                                        <p:cTn id="562" dur="1" fill="hold">
                                          <p:stCondLst>
                                            <p:cond delay="0"/>
                                          </p:stCondLst>
                                        </p:cTn>
                                        <p:tgtEl>
                                          <p:spTgt spid="590"/>
                                        </p:tgtEl>
                                        <p:attrNameLst>
                                          <p:attrName>style.visibility</p:attrName>
                                        </p:attrNameLst>
                                      </p:cBhvr>
                                      <p:to>
                                        <p:strVal val="visible"/>
                                      </p:to>
                                    </p:set>
                                    <p:animEffect transition="in" filter="wipe(left)">
                                      <p:cBhvr>
                                        <p:cTn id="563" dur="500"/>
                                        <p:tgtEl>
                                          <p:spTgt spid="590"/>
                                        </p:tgtEl>
                                      </p:cBhvr>
                                    </p:animEffect>
                                  </p:childTnLst>
                                </p:cTn>
                              </p:par>
                            </p:childTnLst>
                          </p:cTn>
                        </p:par>
                        <p:par>
                          <p:cTn id="564" fill="hold">
                            <p:stCondLst>
                              <p:cond delay="70000"/>
                            </p:stCondLst>
                            <p:childTnLst>
                              <p:par>
                                <p:cTn id="565" presetID="22" presetClass="entr" presetSubtype="8" fill="hold" nodeType="afterEffect">
                                  <p:stCondLst>
                                    <p:cond delay="0"/>
                                  </p:stCondLst>
                                  <p:childTnLst>
                                    <p:set>
                                      <p:cBhvr>
                                        <p:cTn id="566" dur="1" fill="hold">
                                          <p:stCondLst>
                                            <p:cond delay="0"/>
                                          </p:stCondLst>
                                        </p:cTn>
                                        <p:tgtEl>
                                          <p:spTgt spid="591"/>
                                        </p:tgtEl>
                                        <p:attrNameLst>
                                          <p:attrName>style.visibility</p:attrName>
                                        </p:attrNameLst>
                                      </p:cBhvr>
                                      <p:to>
                                        <p:strVal val="visible"/>
                                      </p:to>
                                    </p:set>
                                    <p:animEffect transition="in" filter="wipe(left)">
                                      <p:cBhvr>
                                        <p:cTn id="567" dur="500"/>
                                        <p:tgtEl>
                                          <p:spTgt spid="591"/>
                                        </p:tgtEl>
                                      </p:cBhvr>
                                    </p:animEffect>
                                  </p:childTnLst>
                                </p:cTn>
                              </p:par>
                            </p:childTnLst>
                          </p:cTn>
                        </p:par>
                        <p:par>
                          <p:cTn id="568" fill="hold">
                            <p:stCondLst>
                              <p:cond delay="70500"/>
                            </p:stCondLst>
                            <p:childTnLst>
                              <p:par>
                                <p:cTn id="569" presetID="22" presetClass="entr" presetSubtype="8" fill="hold" grpId="0" nodeType="afterEffect">
                                  <p:stCondLst>
                                    <p:cond delay="0"/>
                                  </p:stCondLst>
                                  <p:childTnLst>
                                    <p:set>
                                      <p:cBhvr>
                                        <p:cTn id="570" dur="1" fill="hold">
                                          <p:stCondLst>
                                            <p:cond delay="0"/>
                                          </p:stCondLst>
                                        </p:cTn>
                                        <p:tgtEl>
                                          <p:spTgt spid="592"/>
                                        </p:tgtEl>
                                        <p:attrNameLst>
                                          <p:attrName>style.visibility</p:attrName>
                                        </p:attrNameLst>
                                      </p:cBhvr>
                                      <p:to>
                                        <p:strVal val="visible"/>
                                      </p:to>
                                    </p:set>
                                    <p:animEffect transition="in" filter="wipe(left)">
                                      <p:cBhvr>
                                        <p:cTn id="571" dur="500"/>
                                        <p:tgtEl>
                                          <p:spTgt spid="592"/>
                                        </p:tgtEl>
                                      </p:cBhvr>
                                    </p:animEffect>
                                  </p:childTnLst>
                                </p:cTn>
                              </p:par>
                            </p:childTnLst>
                          </p:cTn>
                        </p:par>
                        <p:par>
                          <p:cTn id="572" fill="hold">
                            <p:stCondLst>
                              <p:cond delay="71000"/>
                            </p:stCondLst>
                            <p:childTnLst>
                              <p:par>
                                <p:cTn id="573" presetID="22" presetClass="entr" presetSubtype="8" fill="hold" nodeType="afterEffect">
                                  <p:stCondLst>
                                    <p:cond delay="0"/>
                                  </p:stCondLst>
                                  <p:childTnLst>
                                    <p:set>
                                      <p:cBhvr>
                                        <p:cTn id="574" dur="1" fill="hold">
                                          <p:stCondLst>
                                            <p:cond delay="0"/>
                                          </p:stCondLst>
                                        </p:cTn>
                                        <p:tgtEl>
                                          <p:spTgt spid="593"/>
                                        </p:tgtEl>
                                        <p:attrNameLst>
                                          <p:attrName>style.visibility</p:attrName>
                                        </p:attrNameLst>
                                      </p:cBhvr>
                                      <p:to>
                                        <p:strVal val="visible"/>
                                      </p:to>
                                    </p:set>
                                    <p:animEffect transition="in" filter="wipe(left)">
                                      <p:cBhvr>
                                        <p:cTn id="575" dur="500"/>
                                        <p:tgtEl>
                                          <p:spTgt spid="593"/>
                                        </p:tgtEl>
                                      </p:cBhvr>
                                    </p:animEffect>
                                  </p:childTnLst>
                                </p:cTn>
                              </p:par>
                            </p:childTnLst>
                          </p:cTn>
                        </p:par>
                        <p:par>
                          <p:cTn id="576" fill="hold">
                            <p:stCondLst>
                              <p:cond delay="71500"/>
                            </p:stCondLst>
                            <p:childTnLst>
                              <p:par>
                                <p:cTn id="577" presetID="22" presetClass="entr" presetSubtype="8" fill="hold" nodeType="afterEffect">
                                  <p:stCondLst>
                                    <p:cond delay="0"/>
                                  </p:stCondLst>
                                  <p:childTnLst>
                                    <p:set>
                                      <p:cBhvr>
                                        <p:cTn id="578" dur="1" fill="hold">
                                          <p:stCondLst>
                                            <p:cond delay="0"/>
                                          </p:stCondLst>
                                        </p:cTn>
                                        <p:tgtEl>
                                          <p:spTgt spid="594"/>
                                        </p:tgtEl>
                                        <p:attrNameLst>
                                          <p:attrName>style.visibility</p:attrName>
                                        </p:attrNameLst>
                                      </p:cBhvr>
                                      <p:to>
                                        <p:strVal val="visible"/>
                                      </p:to>
                                    </p:set>
                                    <p:animEffect transition="in" filter="wipe(left)">
                                      <p:cBhvr>
                                        <p:cTn id="579" dur="500"/>
                                        <p:tgtEl>
                                          <p:spTgt spid="594"/>
                                        </p:tgtEl>
                                      </p:cBhvr>
                                    </p:animEffect>
                                  </p:childTnLst>
                                </p:cTn>
                              </p:par>
                            </p:childTnLst>
                          </p:cTn>
                        </p:par>
                        <p:par>
                          <p:cTn id="580" fill="hold">
                            <p:stCondLst>
                              <p:cond delay="72000"/>
                            </p:stCondLst>
                            <p:childTnLst>
                              <p:par>
                                <p:cTn id="581" presetID="22" presetClass="entr" presetSubtype="8" fill="hold" grpId="0" nodeType="afterEffect">
                                  <p:stCondLst>
                                    <p:cond delay="0"/>
                                  </p:stCondLst>
                                  <p:childTnLst>
                                    <p:set>
                                      <p:cBhvr>
                                        <p:cTn id="582" dur="1" fill="hold">
                                          <p:stCondLst>
                                            <p:cond delay="0"/>
                                          </p:stCondLst>
                                        </p:cTn>
                                        <p:tgtEl>
                                          <p:spTgt spid="596"/>
                                        </p:tgtEl>
                                        <p:attrNameLst>
                                          <p:attrName>style.visibility</p:attrName>
                                        </p:attrNameLst>
                                      </p:cBhvr>
                                      <p:to>
                                        <p:strVal val="visible"/>
                                      </p:to>
                                    </p:set>
                                    <p:animEffect transition="in" filter="wipe(left)">
                                      <p:cBhvr>
                                        <p:cTn id="583" dur="500"/>
                                        <p:tgtEl>
                                          <p:spTgt spid="596"/>
                                        </p:tgtEl>
                                      </p:cBhvr>
                                    </p:animEffect>
                                  </p:childTnLst>
                                </p:cTn>
                              </p:par>
                            </p:childTnLst>
                          </p:cTn>
                        </p:par>
                        <p:par>
                          <p:cTn id="584" fill="hold">
                            <p:stCondLst>
                              <p:cond delay="72500"/>
                            </p:stCondLst>
                            <p:childTnLst>
                              <p:par>
                                <p:cTn id="585" presetID="22" presetClass="entr" presetSubtype="8" fill="hold" nodeType="afterEffect">
                                  <p:stCondLst>
                                    <p:cond delay="0"/>
                                  </p:stCondLst>
                                  <p:childTnLst>
                                    <p:set>
                                      <p:cBhvr>
                                        <p:cTn id="586" dur="1" fill="hold">
                                          <p:stCondLst>
                                            <p:cond delay="0"/>
                                          </p:stCondLst>
                                        </p:cTn>
                                        <p:tgtEl>
                                          <p:spTgt spid="597"/>
                                        </p:tgtEl>
                                        <p:attrNameLst>
                                          <p:attrName>style.visibility</p:attrName>
                                        </p:attrNameLst>
                                      </p:cBhvr>
                                      <p:to>
                                        <p:strVal val="visible"/>
                                      </p:to>
                                    </p:set>
                                    <p:animEffect transition="in" filter="wipe(left)">
                                      <p:cBhvr>
                                        <p:cTn id="587" dur="500"/>
                                        <p:tgtEl>
                                          <p:spTgt spid="597"/>
                                        </p:tgtEl>
                                      </p:cBhvr>
                                    </p:animEffect>
                                  </p:childTnLst>
                                </p:cTn>
                              </p:par>
                            </p:childTnLst>
                          </p:cTn>
                        </p:par>
                        <p:par>
                          <p:cTn id="588" fill="hold">
                            <p:stCondLst>
                              <p:cond delay="73000"/>
                            </p:stCondLst>
                            <p:childTnLst>
                              <p:par>
                                <p:cTn id="589" presetID="22" presetClass="entr" presetSubtype="8" fill="hold" grpId="0" nodeType="afterEffect">
                                  <p:stCondLst>
                                    <p:cond delay="0"/>
                                  </p:stCondLst>
                                  <p:childTnLst>
                                    <p:set>
                                      <p:cBhvr>
                                        <p:cTn id="590" dur="1" fill="hold">
                                          <p:stCondLst>
                                            <p:cond delay="0"/>
                                          </p:stCondLst>
                                        </p:cTn>
                                        <p:tgtEl>
                                          <p:spTgt spid="598"/>
                                        </p:tgtEl>
                                        <p:attrNameLst>
                                          <p:attrName>style.visibility</p:attrName>
                                        </p:attrNameLst>
                                      </p:cBhvr>
                                      <p:to>
                                        <p:strVal val="visible"/>
                                      </p:to>
                                    </p:set>
                                    <p:animEffect transition="in" filter="wipe(left)">
                                      <p:cBhvr>
                                        <p:cTn id="591" dur="500"/>
                                        <p:tgtEl>
                                          <p:spTgt spid="598"/>
                                        </p:tgtEl>
                                      </p:cBhvr>
                                    </p:animEffect>
                                  </p:childTnLst>
                                </p:cTn>
                              </p:par>
                            </p:childTnLst>
                          </p:cTn>
                        </p:par>
                        <p:par>
                          <p:cTn id="592" fill="hold">
                            <p:stCondLst>
                              <p:cond delay="73500"/>
                            </p:stCondLst>
                            <p:childTnLst>
                              <p:par>
                                <p:cTn id="593" presetID="22" presetClass="entr" presetSubtype="8" fill="hold" nodeType="afterEffect">
                                  <p:stCondLst>
                                    <p:cond delay="0"/>
                                  </p:stCondLst>
                                  <p:childTnLst>
                                    <p:set>
                                      <p:cBhvr>
                                        <p:cTn id="594" dur="1" fill="hold">
                                          <p:stCondLst>
                                            <p:cond delay="0"/>
                                          </p:stCondLst>
                                        </p:cTn>
                                        <p:tgtEl>
                                          <p:spTgt spid="599"/>
                                        </p:tgtEl>
                                        <p:attrNameLst>
                                          <p:attrName>style.visibility</p:attrName>
                                        </p:attrNameLst>
                                      </p:cBhvr>
                                      <p:to>
                                        <p:strVal val="visible"/>
                                      </p:to>
                                    </p:set>
                                    <p:animEffect transition="in" filter="wipe(left)">
                                      <p:cBhvr>
                                        <p:cTn id="595" dur="500"/>
                                        <p:tgtEl>
                                          <p:spTgt spid="599"/>
                                        </p:tgtEl>
                                      </p:cBhvr>
                                    </p:animEffect>
                                  </p:childTnLst>
                                </p:cTn>
                              </p:par>
                            </p:childTnLst>
                          </p:cTn>
                        </p:par>
                        <p:par>
                          <p:cTn id="596" fill="hold">
                            <p:stCondLst>
                              <p:cond delay="74000"/>
                            </p:stCondLst>
                            <p:childTnLst>
                              <p:par>
                                <p:cTn id="597" presetID="22" presetClass="entr" presetSubtype="8" fill="hold" grpId="0" nodeType="afterEffect">
                                  <p:stCondLst>
                                    <p:cond delay="0"/>
                                  </p:stCondLst>
                                  <p:childTnLst>
                                    <p:set>
                                      <p:cBhvr>
                                        <p:cTn id="598" dur="1" fill="hold">
                                          <p:stCondLst>
                                            <p:cond delay="0"/>
                                          </p:stCondLst>
                                        </p:cTn>
                                        <p:tgtEl>
                                          <p:spTgt spid="600"/>
                                        </p:tgtEl>
                                        <p:attrNameLst>
                                          <p:attrName>style.visibility</p:attrName>
                                        </p:attrNameLst>
                                      </p:cBhvr>
                                      <p:to>
                                        <p:strVal val="visible"/>
                                      </p:to>
                                    </p:set>
                                    <p:animEffect transition="in" filter="wipe(left)">
                                      <p:cBhvr>
                                        <p:cTn id="599" dur="500"/>
                                        <p:tgtEl>
                                          <p:spTgt spid="600"/>
                                        </p:tgtEl>
                                      </p:cBhvr>
                                    </p:animEffect>
                                  </p:childTnLst>
                                </p:cTn>
                              </p:par>
                            </p:childTnLst>
                          </p:cTn>
                        </p:par>
                        <p:par>
                          <p:cTn id="600" fill="hold">
                            <p:stCondLst>
                              <p:cond delay="74500"/>
                            </p:stCondLst>
                            <p:childTnLst>
                              <p:par>
                                <p:cTn id="601" presetID="22" presetClass="entr" presetSubtype="8" fill="hold" nodeType="afterEffect">
                                  <p:stCondLst>
                                    <p:cond delay="0"/>
                                  </p:stCondLst>
                                  <p:childTnLst>
                                    <p:set>
                                      <p:cBhvr>
                                        <p:cTn id="602" dur="1" fill="hold">
                                          <p:stCondLst>
                                            <p:cond delay="0"/>
                                          </p:stCondLst>
                                        </p:cTn>
                                        <p:tgtEl>
                                          <p:spTgt spid="601"/>
                                        </p:tgtEl>
                                        <p:attrNameLst>
                                          <p:attrName>style.visibility</p:attrName>
                                        </p:attrNameLst>
                                      </p:cBhvr>
                                      <p:to>
                                        <p:strVal val="visible"/>
                                      </p:to>
                                    </p:set>
                                    <p:animEffect transition="in" filter="wipe(left)">
                                      <p:cBhvr>
                                        <p:cTn id="603" dur="500"/>
                                        <p:tgtEl>
                                          <p:spTgt spid="601"/>
                                        </p:tgtEl>
                                      </p:cBhvr>
                                    </p:animEffect>
                                  </p:childTnLst>
                                </p:cTn>
                              </p:par>
                            </p:childTnLst>
                          </p:cTn>
                        </p:par>
                        <p:par>
                          <p:cTn id="604" fill="hold">
                            <p:stCondLst>
                              <p:cond delay="75000"/>
                            </p:stCondLst>
                            <p:childTnLst>
                              <p:par>
                                <p:cTn id="605" presetID="22" presetClass="entr" presetSubtype="8" fill="hold" grpId="0" nodeType="afterEffect">
                                  <p:stCondLst>
                                    <p:cond delay="0"/>
                                  </p:stCondLst>
                                  <p:childTnLst>
                                    <p:set>
                                      <p:cBhvr>
                                        <p:cTn id="606" dur="1" fill="hold">
                                          <p:stCondLst>
                                            <p:cond delay="0"/>
                                          </p:stCondLst>
                                        </p:cTn>
                                        <p:tgtEl>
                                          <p:spTgt spid="602"/>
                                        </p:tgtEl>
                                        <p:attrNameLst>
                                          <p:attrName>style.visibility</p:attrName>
                                        </p:attrNameLst>
                                      </p:cBhvr>
                                      <p:to>
                                        <p:strVal val="visible"/>
                                      </p:to>
                                    </p:set>
                                    <p:animEffect transition="in" filter="wipe(left)">
                                      <p:cBhvr>
                                        <p:cTn id="607" dur="500"/>
                                        <p:tgtEl>
                                          <p:spTgt spid="602"/>
                                        </p:tgtEl>
                                      </p:cBhvr>
                                    </p:animEffect>
                                  </p:childTnLst>
                                </p:cTn>
                              </p:par>
                            </p:childTnLst>
                          </p:cTn>
                        </p:par>
                        <p:par>
                          <p:cTn id="608" fill="hold">
                            <p:stCondLst>
                              <p:cond delay="75500"/>
                            </p:stCondLst>
                            <p:childTnLst>
                              <p:par>
                                <p:cTn id="609" presetID="22" presetClass="entr" presetSubtype="8" fill="hold" nodeType="afterEffect">
                                  <p:stCondLst>
                                    <p:cond delay="0"/>
                                  </p:stCondLst>
                                  <p:childTnLst>
                                    <p:set>
                                      <p:cBhvr>
                                        <p:cTn id="610" dur="1" fill="hold">
                                          <p:stCondLst>
                                            <p:cond delay="0"/>
                                          </p:stCondLst>
                                        </p:cTn>
                                        <p:tgtEl>
                                          <p:spTgt spid="603"/>
                                        </p:tgtEl>
                                        <p:attrNameLst>
                                          <p:attrName>style.visibility</p:attrName>
                                        </p:attrNameLst>
                                      </p:cBhvr>
                                      <p:to>
                                        <p:strVal val="visible"/>
                                      </p:to>
                                    </p:set>
                                    <p:animEffect transition="in" filter="wipe(left)">
                                      <p:cBhvr>
                                        <p:cTn id="611" dur="500"/>
                                        <p:tgtEl>
                                          <p:spTgt spid="603"/>
                                        </p:tgtEl>
                                      </p:cBhvr>
                                    </p:animEffect>
                                  </p:childTnLst>
                                </p:cTn>
                              </p:par>
                            </p:childTnLst>
                          </p:cTn>
                        </p:par>
                        <p:par>
                          <p:cTn id="612" fill="hold">
                            <p:stCondLst>
                              <p:cond delay="76000"/>
                            </p:stCondLst>
                            <p:childTnLst>
                              <p:par>
                                <p:cTn id="613" presetID="22" presetClass="entr" presetSubtype="8" fill="hold" grpId="0" nodeType="afterEffect">
                                  <p:stCondLst>
                                    <p:cond delay="0"/>
                                  </p:stCondLst>
                                  <p:childTnLst>
                                    <p:set>
                                      <p:cBhvr>
                                        <p:cTn id="614" dur="1" fill="hold">
                                          <p:stCondLst>
                                            <p:cond delay="0"/>
                                          </p:stCondLst>
                                        </p:cTn>
                                        <p:tgtEl>
                                          <p:spTgt spid="604"/>
                                        </p:tgtEl>
                                        <p:attrNameLst>
                                          <p:attrName>style.visibility</p:attrName>
                                        </p:attrNameLst>
                                      </p:cBhvr>
                                      <p:to>
                                        <p:strVal val="visible"/>
                                      </p:to>
                                    </p:set>
                                    <p:animEffect transition="in" filter="wipe(left)">
                                      <p:cBhvr>
                                        <p:cTn id="615" dur="500"/>
                                        <p:tgtEl>
                                          <p:spTgt spid="604"/>
                                        </p:tgtEl>
                                      </p:cBhvr>
                                    </p:animEffect>
                                  </p:childTnLst>
                                </p:cTn>
                              </p:par>
                            </p:childTnLst>
                          </p:cTn>
                        </p:par>
                        <p:par>
                          <p:cTn id="616" fill="hold">
                            <p:stCondLst>
                              <p:cond delay="76500"/>
                            </p:stCondLst>
                            <p:childTnLst>
                              <p:par>
                                <p:cTn id="617" presetID="22" presetClass="entr" presetSubtype="8" fill="hold" nodeType="afterEffect">
                                  <p:stCondLst>
                                    <p:cond delay="0"/>
                                  </p:stCondLst>
                                  <p:childTnLst>
                                    <p:set>
                                      <p:cBhvr>
                                        <p:cTn id="618" dur="1" fill="hold">
                                          <p:stCondLst>
                                            <p:cond delay="0"/>
                                          </p:stCondLst>
                                        </p:cTn>
                                        <p:tgtEl>
                                          <p:spTgt spid="605"/>
                                        </p:tgtEl>
                                        <p:attrNameLst>
                                          <p:attrName>style.visibility</p:attrName>
                                        </p:attrNameLst>
                                      </p:cBhvr>
                                      <p:to>
                                        <p:strVal val="visible"/>
                                      </p:to>
                                    </p:set>
                                    <p:animEffect transition="in" filter="wipe(left)">
                                      <p:cBhvr>
                                        <p:cTn id="619" dur="500"/>
                                        <p:tgtEl>
                                          <p:spTgt spid="605"/>
                                        </p:tgtEl>
                                      </p:cBhvr>
                                    </p:animEffect>
                                  </p:childTnLst>
                                </p:cTn>
                              </p:par>
                            </p:childTnLst>
                          </p:cTn>
                        </p:par>
                        <p:par>
                          <p:cTn id="620" fill="hold">
                            <p:stCondLst>
                              <p:cond delay="77000"/>
                            </p:stCondLst>
                            <p:childTnLst>
                              <p:par>
                                <p:cTn id="621" presetID="22" presetClass="entr" presetSubtype="8" fill="hold" grpId="0" nodeType="afterEffect">
                                  <p:stCondLst>
                                    <p:cond delay="0"/>
                                  </p:stCondLst>
                                  <p:childTnLst>
                                    <p:set>
                                      <p:cBhvr>
                                        <p:cTn id="622" dur="1" fill="hold">
                                          <p:stCondLst>
                                            <p:cond delay="0"/>
                                          </p:stCondLst>
                                        </p:cTn>
                                        <p:tgtEl>
                                          <p:spTgt spid="606"/>
                                        </p:tgtEl>
                                        <p:attrNameLst>
                                          <p:attrName>style.visibility</p:attrName>
                                        </p:attrNameLst>
                                      </p:cBhvr>
                                      <p:to>
                                        <p:strVal val="visible"/>
                                      </p:to>
                                    </p:set>
                                    <p:animEffect transition="in" filter="wipe(left)">
                                      <p:cBhvr>
                                        <p:cTn id="623" dur="500"/>
                                        <p:tgtEl>
                                          <p:spTgt spid="606"/>
                                        </p:tgtEl>
                                      </p:cBhvr>
                                    </p:animEffect>
                                  </p:childTnLst>
                                </p:cTn>
                              </p:par>
                            </p:childTnLst>
                          </p:cTn>
                        </p:par>
                        <p:par>
                          <p:cTn id="624" fill="hold">
                            <p:stCondLst>
                              <p:cond delay="77500"/>
                            </p:stCondLst>
                            <p:childTnLst>
                              <p:par>
                                <p:cTn id="625" presetID="22" presetClass="entr" presetSubtype="8" fill="hold" nodeType="afterEffect">
                                  <p:stCondLst>
                                    <p:cond delay="0"/>
                                  </p:stCondLst>
                                  <p:childTnLst>
                                    <p:set>
                                      <p:cBhvr>
                                        <p:cTn id="626" dur="1" fill="hold">
                                          <p:stCondLst>
                                            <p:cond delay="0"/>
                                          </p:stCondLst>
                                        </p:cTn>
                                        <p:tgtEl>
                                          <p:spTgt spid="607"/>
                                        </p:tgtEl>
                                        <p:attrNameLst>
                                          <p:attrName>style.visibility</p:attrName>
                                        </p:attrNameLst>
                                      </p:cBhvr>
                                      <p:to>
                                        <p:strVal val="visible"/>
                                      </p:to>
                                    </p:set>
                                    <p:animEffect transition="in" filter="wipe(left)">
                                      <p:cBhvr>
                                        <p:cTn id="627" dur="500"/>
                                        <p:tgtEl>
                                          <p:spTgt spid="607"/>
                                        </p:tgtEl>
                                      </p:cBhvr>
                                    </p:animEffect>
                                  </p:childTnLst>
                                </p:cTn>
                              </p:par>
                            </p:childTnLst>
                          </p:cTn>
                        </p:par>
                        <p:par>
                          <p:cTn id="628" fill="hold">
                            <p:stCondLst>
                              <p:cond delay="78000"/>
                            </p:stCondLst>
                            <p:childTnLst>
                              <p:par>
                                <p:cTn id="629" presetID="22" presetClass="entr" presetSubtype="8" fill="hold" grpId="0" nodeType="afterEffect">
                                  <p:stCondLst>
                                    <p:cond delay="0"/>
                                  </p:stCondLst>
                                  <p:childTnLst>
                                    <p:set>
                                      <p:cBhvr>
                                        <p:cTn id="630" dur="1" fill="hold">
                                          <p:stCondLst>
                                            <p:cond delay="0"/>
                                          </p:stCondLst>
                                        </p:cTn>
                                        <p:tgtEl>
                                          <p:spTgt spid="608"/>
                                        </p:tgtEl>
                                        <p:attrNameLst>
                                          <p:attrName>style.visibility</p:attrName>
                                        </p:attrNameLst>
                                      </p:cBhvr>
                                      <p:to>
                                        <p:strVal val="visible"/>
                                      </p:to>
                                    </p:set>
                                    <p:animEffect transition="in" filter="wipe(left)">
                                      <p:cBhvr>
                                        <p:cTn id="631" dur="500"/>
                                        <p:tgtEl>
                                          <p:spTgt spid="608"/>
                                        </p:tgtEl>
                                      </p:cBhvr>
                                    </p:animEffect>
                                  </p:childTnLst>
                                </p:cTn>
                              </p:par>
                            </p:childTnLst>
                          </p:cTn>
                        </p:par>
                        <p:par>
                          <p:cTn id="632" fill="hold">
                            <p:stCondLst>
                              <p:cond delay="78500"/>
                            </p:stCondLst>
                            <p:childTnLst>
                              <p:par>
                                <p:cTn id="633" presetID="22" presetClass="entr" presetSubtype="8" fill="hold" nodeType="afterEffect">
                                  <p:stCondLst>
                                    <p:cond delay="0"/>
                                  </p:stCondLst>
                                  <p:childTnLst>
                                    <p:set>
                                      <p:cBhvr>
                                        <p:cTn id="634" dur="1" fill="hold">
                                          <p:stCondLst>
                                            <p:cond delay="0"/>
                                          </p:stCondLst>
                                        </p:cTn>
                                        <p:tgtEl>
                                          <p:spTgt spid="609"/>
                                        </p:tgtEl>
                                        <p:attrNameLst>
                                          <p:attrName>style.visibility</p:attrName>
                                        </p:attrNameLst>
                                      </p:cBhvr>
                                      <p:to>
                                        <p:strVal val="visible"/>
                                      </p:to>
                                    </p:set>
                                    <p:animEffect transition="in" filter="wipe(left)">
                                      <p:cBhvr>
                                        <p:cTn id="635" dur="500"/>
                                        <p:tgtEl>
                                          <p:spTgt spid="609"/>
                                        </p:tgtEl>
                                      </p:cBhvr>
                                    </p:animEffect>
                                  </p:childTnLst>
                                </p:cTn>
                              </p:par>
                            </p:childTnLst>
                          </p:cTn>
                        </p:par>
                        <p:par>
                          <p:cTn id="636" fill="hold">
                            <p:stCondLst>
                              <p:cond delay="79000"/>
                            </p:stCondLst>
                            <p:childTnLst>
                              <p:par>
                                <p:cTn id="637" presetID="22" presetClass="entr" presetSubtype="8" fill="hold" grpId="0" nodeType="afterEffect">
                                  <p:stCondLst>
                                    <p:cond delay="0"/>
                                  </p:stCondLst>
                                  <p:childTnLst>
                                    <p:set>
                                      <p:cBhvr>
                                        <p:cTn id="638" dur="1" fill="hold">
                                          <p:stCondLst>
                                            <p:cond delay="0"/>
                                          </p:stCondLst>
                                        </p:cTn>
                                        <p:tgtEl>
                                          <p:spTgt spid="610"/>
                                        </p:tgtEl>
                                        <p:attrNameLst>
                                          <p:attrName>style.visibility</p:attrName>
                                        </p:attrNameLst>
                                      </p:cBhvr>
                                      <p:to>
                                        <p:strVal val="visible"/>
                                      </p:to>
                                    </p:set>
                                    <p:animEffect transition="in" filter="wipe(left)">
                                      <p:cBhvr>
                                        <p:cTn id="639" dur="500"/>
                                        <p:tgtEl>
                                          <p:spTgt spid="610"/>
                                        </p:tgtEl>
                                      </p:cBhvr>
                                    </p:animEffect>
                                  </p:childTnLst>
                                </p:cTn>
                              </p:par>
                            </p:childTnLst>
                          </p:cTn>
                        </p:par>
                        <p:par>
                          <p:cTn id="640" fill="hold">
                            <p:stCondLst>
                              <p:cond delay="79500"/>
                            </p:stCondLst>
                            <p:childTnLst>
                              <p:par>
                                <p:cTn id="641" presetID="22" presetClass="entr" presetSubtype="8" fill="hold" nodeType="afterEffect">
                                  <p:stCondLst>
                                    <p:cond delay="0"/>
                                  </p:stCondLst>
                                  <p:childTnLst>
                                    <p:set>
                                      <p:cBhvr>
                                        <p:cTn id="642" dur="1" fill="hold">
                                          <p:stCondLst>
                                            <p:cond delay="0"/>
                                          </p:stCondLst>
                                        </p:cTn>
                                        <p:tgtEl>
                                          <p:spTgt spid="611"/>
                                        </p:tgtEl>
                                        <p:attrNameLst>
                                          <p:attrName>style.visibility</p:attrName>
                                        </p:attrNameLst>
                                      </p:cBhvr>
                                      <p:to>
                                        <p:strVal val="visible"/>
                                      </p:to>
                                    </p:set>
                                    <p:animEffect transition="in" filter="wipe(left)">
                                      <p:cBhvr>
                                        <p:cTn id="643" dur="500"/>
                                        <p:tgtEl>
                                          <p:spTgt spid="611"/>
                                        </p:tgtEl>
                                      </p:cBhvr>
                                    </p:animEffect>
                                  </p:childTnLst>
                                </p:cTn>
                              </p:par>
                            </p:childTnLst>
                          </p:cTn>
                        </p:par>
                        <p:par>
                          <p:cTn id="644" fill="hold">
                            <p:stCondLst>
                              <p:cond delay="80000"/>
                            </p:stCondLst>
                            <p:childTnLst>
                              <p:par>
                                <p:cTn id="645" presetID="22" presetClass="entr" presetSubtype="8" fill="hold" nodeType="afterEffect">
                                  <p:stCondLst>
                                    <p:cond delay="0"/>
                                  </p:stCondLst>
                                  <p:childTnLst>
                                    <p:set>
                                      <p:cBhvr>
                                        <p:cTn id="646" dur="1" fill="hold">
                                          <p:stCondLst>
                                            <p:cond delay="0"/>
                                          </p:stCondLst>
                                        </p:cTn>
                                        <p:tgtEl>
                                          <p:spTgt spid="613"/>
                                        </p:tgtEl>
                                        <p:attrNameLst>
                                          <p:attrName>style.visibility</p:attrName>
                                        </p:attrNameLst>
                                      </p:cBhvr>
                                      <p:to>
                                        <p:strVal val="visible"/>
                                      </p:to>
                                    </p:set>
                                    <p:animEffect transition="in" filter="wipe(left)">
                                      <p:cBhvr>
                                        <p:cTn id="647" dur="500"/>
                                        <p:tgtEl>
                                          <p:spTgt spid="613"/>
                                        </p:tgtEl>
                                      </p:cBhvr>
                                    </p:animEffect>
                                  </p:childTnLst>
                                </p:cTn>
                              </p:par>
                            </p:childTnLst>
                          </p:cTn>
                        </p:par>
                        <p:par>
                          <p:cTn id="648" fill="hold">
                            <p:stCondLst>
                              <p:cond delay="80500"/>
                            </p:stCondLst>
                            <p:childTnLst>
                              <p:par>
                                <p:cTn id="649" presetID="22" presetClass="entr" presetSubtype="8" fill="hold" grpId="0" nodeType="afterEffect">
                                  <p:stCondLst>
                                    <p:cond delay="0"/>
                                  </p:stCondLst>
                                  <p:childTnLst>
                                    <p:set>
                                      <p:cBhvr>
                                        <p:cTn id="650" dur="1" fill="hold">
                                          <p:stCondLst>
                                            <p:cond delay="0"/>
                                          </p:stCondLst>
                                        </p:cTn>
                                        <p:tgtEl>
                                          <p:spTgt spid="612"/>
                                        </p:tgtEl>
                                        <p:attrNameLst>
                                          <p:attrName>style.visibility</p:attrName>
                                        </p:attrNameLst>
                                      </p:cBhvr>
                                      <p:to>
                                        <p:strVal val="visible"/>
                                      </p:to>
                                    </p:set>
                                    <p:animEffect transition="in" filter="wipe(left)">
                                      <p:cBhvr>
                                        <p:cTn id="651" dur="500"/>
                                        <p:tgtEl>
                                          <p:spTgt spid="612"/>
                                        </p:tgtEl>
                                      </p:cBhvr>
                                    </p:animEffect>
                                  </p:childTnLst>
                                </p:cTn>
                              </p:par>
                            </p:childTnLst>
                          </p:cTn>
                        </p:par>
                        <p:par>
                          <p:cTn id="652" fill="hold">
                            <p:stCondLst>
                              <p:cond delay="81000"/>
                            </p:stCondLst>
                            <p:childTnLst>
                              <p:par>
                                <p:cTn id="653" presetID="22" presetClass="entr" presetSubtype="8" fill="hold" nodeType="afterEffect">
                                  <p:stCondLst>
                                    <p:cond delay="0"/>
                                  </p:stCondLst>
                                  <p:childTnLst>
                                    <p:set>
                                      <p:cBhvr>
                                        <p:cTn id="654" dur="1" fill="hold">
                                          <p:stCondLst>
                                            <p:cond delay="0"/>
                                          </p:stCondLst>
                                        </p:cTn>
                                        <p:tgtEl>
                                          <p:spTgt spid="614"/>
                                        </p:tgtEl>
                                        <p:attrNameLst>
                                          <p:attrName>style.visibility</p:attrName>
                                        </p:attrNameLst>
                                      </p:cBhvr>
                                      <p:to>
                                        <p:strVal val="visible"/>
                                      </p:to>
                                    </p:set>
                                    <p:animEffect transition="in" filter="wipe(left)">
                                      <p:cBhvr>
                                        <p:cTn id="655" dur="500"/>
                                        <p:tgtEl>
                                          <p:spTgt spid="614"/>
                                        </p:tgtEl>
                                      </p:cBhvr>
                                    </p:animEffect>
                                  </p:childTnLst>
                                </p:cTn>
                              </p:par>
                            </p:childTnLst>
                          </p:cTn>
                        </p:par>
                        <p:par>
                          <p:cTn id="656" fill="hold">
                            <p:stCondLst>
                              <p:cond delay="81500"/>
                            </p:stCondLst>
                            <p:childTnLst>
                              <p:par>
                                <p:cTn id="657" presetID="22" presetClass="entr" presetSubtype="8" fill="hold" nodeType="afterEffect">
                                  <p:stCondLst>
                                    <p:cond delay="0"/>
                                  </p:stCondLst>
                                  <p:childTnLst>
                                    <p:set>
                                      <p:cBhvr>
                                        <p:cTn id="658" dur="1" fill="hold">
                                          <p:stCondLst>
                                            <p:cond delay="0"/>
                                          </p:stCondLst>
                                        </p:cTn>
                                        <p:tgtEl>
                                          <p:spTgt spid="617"/>
                                        </p:tgtEl>
                                        <p:attrNameLst>
                                          <p:attrName>style.visibility</p:attrName>
                                        </p:attrNameLst>
                                      </p:cBhvr>
                                      <p:to>
                                        <p:strVal val="visible"/>
                                      </p:to>
                                    </p:set>
                                    <p:animEffect transition="in" filter="wipe(left)">
                                      <p:cBhvr>
                                        <p:cTn id="659" dur="500"/>
                                        <p:tgtEl>
                                          <p:spTgt spid="617"/>
                                        </p:tgtEl>
                                      </p:cBhvr>
                                    </p:animEffect>
                                  </p:childTnLst>
                                </p:cTn>
                              </p:par>
                            </p:childTnLst>
                          </p:cTn>
                        </p:par>
                        <p:par>
                          <p:cTn id="660" fill="hold">
                            <p:stCondLst>
                              <p:cond delay="82000"/>
                            </p:stCondLst>
                            <p:childTnLst>
                              <p:par>
                                <p:cTn id="661" presetID="22" presetClass="entr" presetSubtype="8" fill="hold" grpId="0" nodeType="afterEffect">
                                  <p:stCondLst>
                                    <p:cond delay="0"/>
                                  </p:stCondLst>
                                  <p:childTnLst>
                                    <p:set>
                                      <p:cBhvr>
                                        <p:cTn id="662" dur="1" fill="hold">
                                          <p:stCondLst>
                                            <p:cond delay="0"/>
                                          </p:stCondLst>
                                        </p:cTn>
                                        <p:tgtEl>
                                          <p:spTgt spid="623"/>
                                        </p:tgtEl>
                                        <p:attrNameLst>
                                          <p:attrName>style.visibility</p:attrName>
                                        </p:attrNameLst>
                                      </p:cBhvr>
                                      <p:to>
                                        <p:strVal val="visible"/>
                                      </p:to>
                                    </p:set>
                                    <p:animEffect transition="in" filter="wipe(left)">
                                      <p:cBhvr>
                                        <p:cTn id="663" dur="500"/>
                                        <p:tgtEl>
                                          <p:spTgt spid="623"/>
                                        </p:tgtEl>
                                      </p:cBhvr>
                                    </p:animEffect>
                                  </p:childTnLst>
                                </p:cTn>
                              </p:par>
                            </p:childTnLst>
                          </p:cTn>
                        </p:par>
                        <p:par>
                          <p:cTn id="664" fill="hold">
                            <p:stCondLst>
                              <p:cond delay="82500"/>
                            </p:stCondLst>
                            <p:childTnLst>
                              <p:par>
                                <p:cTn id="665" presetID="22" presetClass="entr" presetSubtype="8" fill="hold" grpId="0" nodeType="afterEffect">
                                  <p:stCondLst>
                                    <p:cond delay="0"/>
                                  </p:stCondLst>
                                  <p:childTnLst>
                                    <p:set>
                                      <p:cBhvr>
                                        <p:cTn id="666" dur="1" fill="hold">
                                          <p:stCondLst>
                                            <p:cond delay="0"/>
                                          </p:stCondLst>
                                        </p:cTn>
                                        <p:tgtEl>
                                          <p:spTgt spid="624"/>
                                        </p:tgtEl>
                                        <p:attrNameLst>
                                          <p:attrName>style.visibility</p:attrName>
                                        </p:attrNameLst>
                                      </p:cBhvr>
                                      <p:to>
                                        <p:strVal val="visible"/>
                                      </p:to>
                                    </p:set>
                                    <p:animEffect transition="in" filter="wipe(left)">
                                      <p:cBhvr>
                                        <p:cTn id="667" dur="500"/>
                                        <p:tgtEl>
                                          <p:spTgt spid="624"/>
                                        </p:tgtEl>
                                      </p:cBhvr>
                                    </p:animEffect>
                                  </p:childTnLst>
                                </p:cTn>
                              </p:par>
                            </p:childTnLst>
                          </p:cTn>
                        </p:par>
                        <p:par>
                          <p:cTn id="668" fill="hold">
                            <p:stCondLst>
                              <p:cond delay="83000"/>
                            </p:stCondLst>
                            <p:childTnLst>
                              <p:par>
                                <p:cTn id="669" presetID="22" presetClass="entr" presetSubtype="8" fill="hold" nodeType="afterEffect">
                                  <p:stCondLst>
                                    <p:cond delay="0"/>
                                  </p:stCondLst>
                                  <p:childTnLst>
                                    <p:set>
                                      <p:cBhvr>
                                        <p:cTn id="670" dur="1" fill="hold">
                                          <p:stCondLst>
                                            <p:cond delay="0"/>
                                          </p:stCondLst>
                                        </p:cTn>
                                        <p:tgtEl>
                                          <p:spTgt spid="626"/>
                                        </p:tgtEl>
                                        <p:attrNameLst>
                                          <p:attrName>style.visibility</p:attrName>
                                        </p:attrNameLst>
                                      </p:cBhvr>
                                      <p:to>
                                        <p:strVal val="visible"/>
                                      </p:to>
                                    </p:set>
                                    <p:animEffect transition="in" filter="wipe(left)">
                                      <p:cBhvr>
                                        <p:cTn id="671" dur="500"/>
                                        <p:tgtEl>
                                          <p:spTgt spid="626"/>
                                        </p:tgtEl>
                                      </p:cBhvr>
                                    </p:animEffect>
                                  </p:childTnLst>
                                </p:cTn>
                              </p:par>
                            </p:childTnLst>
                          </p:cTn>
                        </p:par>
                        <p:par>
                          <p:cTn id="672" fill="hold">
                            <p:stCondLst>
                              <p:cond delay="83500"/>
                            </p:stCondLst>
                            <p:childTnLst>
                              <p:par>
                                <p:cTn id="673" presetID="22" presetClass="entr" presetSubtype="8" fill="hold" grpId="0" nodeType="afterEffect">
                                  <p:stCondLst>
                                    <p:cond delay="0"/>
                                  </p:stCondLst>
                                  <p:childTnLst>
                                    <p:set>
                                      <p:cBhvr>
                                        <p:cTn id="674" dur="1" fill="hold">
                                          <p:stCondLst>
                                            <p:cond delay="0"/>
                                          </p:stCondLst>
                                        </p:cTn>
                                        <p:tgtEl>
                                          <p:spTgt spid="625"/>
                                        </p:tgtEl>
                                        <p:attrNameLst>
                                          <p:attrName>style.visibility</p:attrName>
                                        </p:attrNameLst>
                                      </p:cBhvr>
                                      <p:to>
                                        <p:strVal val="visible"/>
                                      </p:to>
                                    </p:set>
                                    <p:animEffect transition="in" filter="wipe(left)">
                                      <p:cBhvr>
                                        <p:cTn id="675" dur="500"/>
                                        <p:tgtEl>
                                          <p:spTgt spid="625"/>
                                        </p:tgtEl>
                                      </p:cBhvr>
                                    </p:animEffect>
                                  </p:childTnLst>
                                </p:cTn>
                              </p:par>
                            </p:childTnLst>
                          </p:cTn>
                        </p:par>
                        <p:par>
                          <p:cTn id="676" fill="hold">
                            <p:stCondLst>
                              <p:cond delay="84000"/>
                            </p:stCondLst>
                            <p:childTnLst>
                              <p:par>
                                <p:cTn id="677" presetID="22" presetClass="entr" presetSubtype="8" fill="hold" nodeType="afterEffect">
                                  <p:stCondLst>
                                    <p:cond delay="0"/>
                                  </p:stCondLst>
                                  <p:childTnLst>
                                    <p:set>
                                      <p:cBhvr>
                                        <p:cTn id="678" dur="1" fill="hold">
                                          <p:stCondLst>
                                            <p:cond delay="0"/>
                                          </p:stCondLst>
                                        </p:cTn>
                                        <p:tgtEl>
                                          <p:spTgt spid="628"/>
                                        </p:tgtEl>
                                        <p:attrNameLst>
                                          <p:attrName>style.visibility</p:attrName>
                                        </p:attrNameLst>
                                      </p:cBhvr>
                                      <p:to>
                                        <p:strVal val="visible"/>
                                      </p:to>
                                    </p:set>
                                    <p:animEffect transition="in" filter="wipe(left)">
                                      <p:cBhvr>
                                        <p:cTn id="679" dur="500"/>
                                        <p:tgtEl>
                                          <p:spTgt spid="628"/>
                                        </p:tgtEl>
                                      </p:cBhvr>
                                    </p:animEffect>
                                  </p:childTnLst>
                                </p:cTn>
                              </p:par>
                            </p:childTnLst>
                          </p:cTn>
                        </p:par>
                        <p:par>
                          <p:cTn id="680" fill="hold">
                            <p:stCondLst>
                              <p:cond delay="84500"/>
                            </p:stCondLst>
                            <p:childTnLst>
                              <p:par>
                                <p:cTn id="681" presetID="22" presetClass="entr" presetSubtype="8" fill="hold" grpId="0" nodeType="afterEffect">
                                  <p:stCondLst>
                                    <p:cond delay="0"/>
                                  </p:stCondLst>
                                  <p:childTnLst>
                                    <p:set>
                                      <p:cBhvr>
                                        <p:cTn id="682" dur="1" fill="hold">
                                          <p:stCondLst>
                                            <p:cond delay="0"/>
                                          </p:stCondLst>
                                        </p:cTn>
                                        <p:tgtEl>
                                          <p:spTgt spid="627"/>
                                        </p:tgtEl>
                                        <p:attrNameLst>
                                          <p:attrName>style.visibility</p:attrName>
                                        </p:attrNameLst>
                                      </p:cBhvr>
                                      <p:to>
                                        <p:strVal val="visible"/>
                                      </p:to>
                                    </p:set>
                                    <p:animEffect transition="in" filter="wipe(left)">
                                      <p:cBhvr>
                                        <p:cTn id="683" dur="500"/>
                                        <p:tgtEl>
                                          <p:spTgt spid="627"/>
                                        </p:tgtEl>
                                      </p:cBhvr>
                                    </p:animEffect>
                                  </p:childTnLst>
                                </p:cTn>
                              </p:par>
                            </p:childTnLst>
                          </p:cTn>
                        </p:par>
                        <p:par>
                          <p:cTn id="684" fill="hold">
                            <p:stCondLst>
                              <p:cond delay="85000"/>
                            </p:stCondLst>
                            <p:childTnLst>
                              <p:par>
                                <p:cTn id="685" presetID="22" presetClass="entr" presetSubtype="8" fill="hold" nodeType="afterEffect">
                                  <p:stCondLst>
                                    <p:cond delay="0"/>
                                  </p:stCondLst>
                                  <p:childTnLst>
                                    <p:set>
                                      <p:cBhvr>
                                        <p:cTn id="686" dur="1" fill="hold">
                                          <p:stCondLst>
                                            <p:cond delay="0"/>
                                          </p:stCondLst>
                                        </p:cTn>
                                        <p:tgtEl>
                                          <p:spTgt spid="629"/>
                                        </p:tgtEl>
                                        <p:attrNameLst>
                                          <p:attrName>style.visibility</p:attrName>
                                        </p:attrNameLst>
                                      </p:cBhvr>
                                      <p:to>
                                        <p:strVal val="visible"/>
                                      </p:to>
                                    </p:set>
                                    <p:animEffect transition="in" filter="wipe(left)">
                                      <p:cBhvr>
                                        <p:cTn id="687" dur="500"/>
                                        <p:tgtEl>
                                          <p:spTgt spid="629"/>
                                        </p:tgtEl>
                                      </p:cBhvr>
                                    </p:animEffect>
                                  </p:childTnLst>
                                </p:cTn>
                              </p:par>
                            </p:childTnLst>
                          </p:cTn>
                        </p:par>
                        <p:par>
                          <p:cTn id="688" fill="hold">
                            <p:stCondLst>
                              <p:cond delay="85500"/>
                            </p:stCondLst>
                            <p:childTnLst>
                              <p:par>
                                <p:cTn id="689" presetID="22" presetClass="entr" presetSubtype="8" fill="hold" grpId="0" nodeType="afterEffect">
                                  <p:stCondLst>
                                    <p:cond delay="0"/>
                                  </p:stCondLst>
                                  <p:childTnLst>
                                    <p:set>
                                      <p:cBhvr>
                                        <p:cTn id="690" dur="1" fill="hold">
                                          <p:stCondLst>
                                            <p:cond delay="0"/>
                                          </p:stCondLst>
                                        </p:cTn>
                                        <p:tgtEl>
                                          <p:spTgt spid="630"/>
                                        </p:tgtEl>
                                        <p:attrNameLst>
                                          <p:attrName>style.visibility</p:attrName>
                                        </p:attrNameLst>
                                      </p:cBhvr>
                                      <p:to>
                                        <p:strVal val="visible"/>
                                      </p:to>
                                    </p:set>
                                    <p:animEffect transition="in" filter="wipe(left)">
                                      <p:cBhvr>
                                        <p:cTn id="691" dur="500"/>
                                        <p:tgtEl>
                                          <p:spTgt spid="630"/>
                                        </p:tgtEl>
                                      </p:cBhvr>
                                    </p:animEffect>
                                  </p:childTnLst>
                                </p:cTn>
                              </p:par>
                            </p:childTnLst>
                          </p:cTn>
                        </p:par>
                        <p:par>
                          <p:cTn id="692" fill="hold">
                            <p:stCondLst>
                              <p:cond delay="86000"/>
                            </p:stCondLst>
                            <p:childTnLst>
                              <p:par>
                                <p:cTn id="693" presetID="22" presetClass="entr" presetSubtype="8" fill="hold" nodeType="afterEffect">
                                  <p:stCondLst>
                                    <p:cond delay="0"/>
                                  </p:stCondLst>
                                  <p:childTnLst>
                                    <p:set>
                                      <p:cBhvr>
                                        <p:cTn id="694" dur="1" fill="hold">
                                          <p:stCondLst>
                                            <p:cond delay="0"/>
                                          </p:stCondLst>
                                        </p:cTn>
                                        <p:tgtEl>
                                          <p:spTgt spid="632"/>
                                        </p:tgtEl>
                                        <p:attrNameLst>
                                          <p:attrName>style.visibility</p:attrName>
                                        </p:attrNameLst>
                                      </p:cBhvr>
                                      <p:to>
                                        <p:strVal val="visible"/>
                                      </p:to>
                                    </p:set>
                                    <p:animEffect transition="in" filter="wipe(left)">
                                      <p:cBhvr>
                                        <p:cTn id="695" dur="500"/>
                                        <p:tgtEl>
                                          <p:spTgt spid="632"/>
                                        </p:tgtEl>
                                      </p:cBhvr>
                                    </p:animEffect>
                                  </p:childTnLst>
                                </p:cTn>
                              </p:par>
                            </p:childTnLst>
                          </p:cTn>
                        </p:par>
                        <p:par>
                          <p:cTn id="696" fill="hold">
                            <p:stCondLst>
                              <p:cond delay="86500"/>
                            </p:stCondLst>
                            <p:childTnLst>
                              <p:par>
                                <p:cTn id="697" presetID="22" presetClass="entr" presetSubtype="8" fill="hold" grpId="0" nodeType="afterEffect">
                                  <p:stCondLst>
                                    <p:cond delay="0"/>
                                  </p:stCondLst>
                                  <p:childTnLst>
                                    <p:set>
                                      <p:cBhvr>
                                        <p:cTn id="698" dur="1" fill="hold">
                                          <p:stCondLst>
                                            <p:cond delay="0"/>
                                          </p:stCondLst>
                                        </p:cTn>
                                        <p:tgtEl>
                                          <p:spTgt spid="631"/>
                                        </p:tgtEl>
                                        <p:attrNameLst>
                                          <p:attrName>style.visibility</p:attrName>
                                        </p:attrNameLst>
                                      </p:cBhvr>
                                      <p:to>
                                        <p:strVal val="visible"/>
                                      </p:to>
                                    </p:set>
                                    <p:animEffect transition="in" filter="wipe(left)">
                                      <p:cBhvr>
                                        <p:cTn id="699" dur="500"/>
                                        <p:tgtEl>
                                          <p:spTgt spid="631"/>
                                        </p:tgtEl>
                                      </p:cBhvr>
                                    </p:animEffect>
                                  </p:childTnLst>
                                </p:cTn>
                              </p:par>
                            </p:childTnLst>
                          </p:cTn>
                        </p:par>
                        <p:par>
                          <p:cTn id="700" fill="hold">
                            <p:stCondLst>
                              <p:cond delay="87000"/>
                            </p:stCondLst>
                            <p:childTnLst>
                              <p:par>
                                <p:cTn id="701" presetID="22" presetClass="entr" presetSubtype="8" fill="hold" nodeType="afterEffect">
                                  <p:stCondLst>
                                    <p:cond delay="0"/>
                                  </p:stCondLst>
                                  <p:childTnLst>
                                    <p:set>
                                      <p:cBhvr>
                                        <p:cTn id="702" dur="1" fill="hold">
                                          <p:stCondLst>
                                            <p:cond delay="0"/>
                                          </p:stCondLst>
                                        </p:cTn>
                                        <p:tgtEl>
                                          <p:spTgt spid="634"/>
                                        </p:tgtEl>
                                        <p:attrNameLst>
                                          <p:attrName>style.visibility</p:attrName>
                                        </p:attrNameLst>
                                      </p:cBhvr>
                                      <p:to>
                                        <p:strVal val="visible"/>
                                      </p:to>
                                    </p:set>
                                    <p:animEffect transition="in" filter="wipe(left)">
                                      <p:cBhvr>
                                        <p:cTn id="703" dur="500"/>
                                        <p:tgtEl>
                                          <p:spTgt spid="634"/>
                                        </p:tgtEl>
                                      </p:cBhvr>
                                    </p:animEffect>
                                  </p:childTnLst>
                                </p:cTn>
                              </p:par>
                            </p:childTnLst>
                          </p:cTn>
                        </p:par>
                        <p:par>
                          <p:cTn id="704" fill="hold">
                            <p:stCondLst>
                              <p:cond delay="87500"/>
                            </p:stCondLst>
                            <p:childTnLst>
                              <p:par>
                                <p:cTn id="705" presetID="22" presetClass="entr" presetSubtype="8" fill="hold" grpId="0" nodeType="afterEffect">
                                  <p:stCondLst>
                                    <p:cond delay="0"/>
                                  </p:stCondLst>
                                  <p:childTnLst>
                                    <p:set>
                                      <p:cBhvr>
                                        <p:cTn id="706" dur="1" fill="hold">
                                          <p:stCondLst>
                                            <p:cond delay="0"/>
                                          </p:stCondLst>
                                        </p:cTn>
                                        <p:tgtEl>
                                          <p:spTgt spid="633"/>
                                        </p:tgtEl>
                                        <p:attrNameLst>
                                          <p:attrName>style.visibility</p:attrName>
                                        </p:attrNameLst>
                                      </p:cBhvr>
                                      <p:to>
                                        <p:strVal val="visible"/>
                                      </p:to>
                                    </p:set>
                                    <p:animEffect transition="in" filter="wipe(left)">
                                      <p:cBhvr>
                                        <p:cTn id="707" dur="500"/>
                                        <p:tgtEl>
                                          <p:spTgt spid="633"/>
                                        </p:tgtEl>
                                      </p:cBhvr>
                                    </p:animEffect>
                                  </p:childTnLst>
                                </p:cTn>
                              </p:par>
                            </p:childTnLst>
                          </p:cTn>
                        </p:par>
                        <p:par>
                          <p:cTn id="708" fill="hold">
                            <p:stCondLst>
                              <p:cond delay="88000"/>
                            </p:stCondLst>
                            <p:childTnLst>
                              <p:par>
                                <p:cTn id="709" presetID="22" presetClass="entr" presetSubtype="8" fill="hold" nodeType="afterEffect">
                                  <p:stCondLst>
                                    <p:cond delay="0"/>
                                  </p:stCondLst>
                                  <p:childTnLst>
                                    <p:set>
                                      <p:cBhvr>
                                        <p:cTn id="710" dur="1" fill="hold">
                                          <p:stCondLst>
                                            <p:cond delay="0"/>
                                          </p:stCondLst>
                                        </p:cTn>
                                        <p:tgtEl>
                                          <p:spTgt spid="635"/>
                                        </p:tgtEl>
                                        <p:attrNameLst>
                                          <p:attrName>style.visibility</p:attrName>
                                        </p:attrNameLst>
                                      </p:cBhvr>
                                      <p:to>
                                        <p:strVal val="visible"/>
                                      </p:to>
                                    </p:set>
                                    <p:animEffect transition="in" filter="wipe(left)">
                                      <p:cBhvr>
                                        <p:cTn id="711" dur="500"/>
                                        <p:tgtEl>
                                          <p:spTgt spid="635"/>
                                        </p:tgtEl>
                                      </p:cBhvr>
                                    </p:animEffect>
                                  </p:childTnLst>
                                </p:cTn>
                              </p:par>
                            </p:childTnLst>
                          </p:cTn>
                        </p:par>
                        <p:par>
                          <p:cTn id="712" fill="hold">
                            <p:stCondLst>
                              <p:cond delay="88500"/>
                            </p:stCondLst>
                            <p:childTnLst>
                              <p:par>
                                <p:cTn id="713" presetID="22" presetClass="entr" presetSubtype="8" fill="hold" nodeType="afterEffect">
                                  <p:stCondLst>
                                    <p:cond delay="0"/>
                                  </p:stCondLst>
                                  <p:childTnLst>
                                    <p:set>
                                      <p:cBhvr>
                                        <p:cTn id="714" dur="1" fill="hold">
                                          <p:stCondLst>
                                            <p:cond delay="0"/>
                                          </p:stCondLst>
                                        </p:cTn>
                                        <p:tgtEl>
                                          <p:spTgt spid="636"/>
                                        </p:tgtEl>
                                        <p:attrNameLst>
                                          <p:attrName>style.visibility</p:attrName>
                                        </p:attrNameLst>
                                      </p:cBhvr>
                                      <p:to>
                                        <p:strVal val="visible"/>
                                      </p:to>
                                    </p:set>
                                    <p:animEffect transition="in" filter="wipe(left)">
                                      <p:cBhvr>
                                        <p:cTn id="715" dur="500"/>
                                        <p:tgtEl>
                                          <p:spTgt spid="636"/>
                                        </p:tgtEl>
                                      </p:cBhvr>
                                    </p:animEffect>
                                  </p:childTnLst>
                                </p:cTn>
                              </p:par>
                            </p:childTnLst>
                          </p:cTn>
                        </p:par>
                        <p:par>
                          <p:cTn id="716" fill="hold">
                            <p:stCondLst>
                              <p:cond delay="89000"/>
                            </p:stCondLst>
                            <p:childTnLst>
                              <p:par>
                                <p:cTn id="717" presetID="22" presetClass="entr" presetSubtype="8" fill="hold" grpId="0" nodeType="afterEffect">
                                  <p:stCondLst>
                                    <p:cond delay="0"/>
                                  </p:stCondLst>
                                  <p:childTnLst>
                                    <p:set>
                                      <p:cBhvr>
                                        <p:cTn id="718" dur="1" fill="hold">
                                          <p:stCondLst>
                                            <p:cond delay="0"/>
                                          </p:stCondLst>
                                        </p:cTn>
                                        <p:tgtEl>
                                          <p:spTgt spid="637"/>
                                        </p:tgtEl>
                                        <p:attrNameLst>
                                          <p:attrName>style.visibility</p:attrName>
                                        </p:attrNameLst>
                                      </p:cBhvr>
                                      <p:to>
                                        <p:strVal val="visible"/>
                                      </p:to>
                                    </p:set>
                                    <p:animEffect transition="in" filter="wipe(left)">
                                      <p:cBhvr>
                                        <p:cTn id="719" dur="500"/>
                                        <p:tgtEl>
                                          <p:spTgt spid="637"/>
                                        </p:tgtEl>
                                      </p:cBhvr>
                                    </p:animEffect>
                                  </p:childTnLst>
                                </p:cTn>
                              </p:par>
                            </p:childTnLst>
                          </p:cTn>
                        </p:par>
                        <p:par>
                          <p:cTn id="720" fill="hold">
                            <p:stCondLst>
                              <p:cond delay="89500"/>
                            </p:stCondLst>
                            <p:childTnLst>
                              <p:par>
                                <p:cTn id="721" presetID="22" presetClass="entr" presetSubtype="8" fill="hold" grpId="0" nodeType="afterEffect">
                                  <p:stCondLst>
                                    <p:cond delay="0"/>
                                  </p:stCondLst>
                                  <p:childTnLst>
                                    <p:set>
                                      <p:cBhvr>
                                        <p:cTn id="722" dur="1" fill="hold">
                                          <p:stCondLst>
                                            <p:cond delay="0"/>
                                          </p:stCondLst>
                                        </p:cTn>
                                        <p:tgtEl>
                                          <p:spTgt spid="638"/>
                                        </p:tgtEl>
                                        <p:attrNameLst>
                                          <p:attrName>style.visibility</p:attrName>
                                        </p:attrNameLst>
                                      </p:cBhvr>
                                      <p:to>
                                        <p:strVal val="visible"/>
                                      </p:to>
                                    </p:set>
                                    <p:animEffect transition="in" filter="wipe(left)">
                                      <p:cBhvr>
                                        <p:cTn id="723" dur="500"/>
                                        <p:tgtEl>
                                          <p:spTgt spid="638"/>
                                        </p:tgtEl>
                                      </p:cBhvr>
                                    </p:animEffect>
                                  </p:childTnLst>
                                </p:cTn>
                              </p:par>
                            </p:childTnLst>
                          </p:cTn>
                        </p:par>
                        <p:par>
                          <p:cTn id="724" fill="hold">
                            <p:stCondLst>
                              <p:cond delay="90000"/>
                            </p:stCondLst>
                            <p:childTnLst>
                              <p:par>
                                <p:cTn id="725" presetID="22" presetClass="entr" presetSubtype="8" fill="hold" grpId="0" nodeType="afterEffect">
                                  <p:stCondLst>
                                    <p:cond delay="0"/>
                                  </p:stCondLst>
                                  <p:childTnLst>
                                    <p:set>
                                      <p:cBhvr>
                                        <p:cTn id="726" dur="1" fill="hold">
                                          <p:stCondLst>
                                            <p:cond delay="0"/>
                                          </p:stCondLst>
                                        </p:cTn>
                                        <p:tgtEl>
                                          <p:spTgt spid="639"/>
                                        </p:tgtEl>
                                        <p:attrNameLst>
                                          <p:attrName>style.visibility</p:attrName>
                                        </p:attrNameLst>
                                      </p:cBhvr>
                                      <p:to>
                                        <p:strVal val="visible"/>
                                      </p:to>
                                    </p:set>
                                    <p:animEffect transition="in" filter="wipe(left)">
                                      <p:cBhvr>
                                        <p:cTn id="727" dur="500"/>
                                        <p:tgtEl>
                                          <p:spTgt spid="639"/>
                                        </p:tgtEl>
                                      </p:cBhvr>
                                    </p:animEffect>
                                  </p:childTnLst>
                                </p:cTn>
                              </p:par>
                            </p:childTnLst>
                          </p:cTn>
                        </p:par>
                        <p:par>
                          <p:cTn id="728" fill="hold">
                            <p:stCondLst>
                              <p:cond delay="90500"/>
                            </p:stCondLst>
                            <p:childTnLst>
                              <p:par>
                                <p:cTn id="729" presetID="22" presetClass="entr" presetSubtype="8" fill="hold" nodeType="afterEffect">
                                  <p:stCondLst>
                                    <p:cond delay="0"/>
                                  </p:stCondLst>
                                  <p:childTnLst>
                                    <p:set>
                                      <p:cBhvr>
                                        <p:cTn id="730" dur="1" fill="hold">
                                          <p:stCondLst>
                                            <p:cond delay="0"/>
                                          </p:stCondLst>
                                        </p:cTn>
                                        <p:tgtEl>
                                          <p:spTgt spid="641"/>
                                        </p:tgtEl>
                                        <p:attrNameLst>
                                          <p:attrName>style.visibility</p:attrName>
                                        </p:attrNameLst>
                                      </p:cBhvr>
                                      <p:to>
                                        <p:strVal val="visible"/>
                                      </p:to>
                                    </p:set>
                                    <p:animEffect transition="in" filter="wipe(left)">
                                      <p:cBhvr>
                                        <p:cTn id="731" dur="500"/>
                                        <p:tgtEl>
                                          <p:spTgt spid="641"/>
                                        </p:tgtEl>
                                      </p:cBhvr>
                                    </p:animEffect>
                                  </p:childTnLst>
                                </p:cTn>
                              </p:par>
                            </p:childTnLst>
                          </p:cTn>
                        </p:par>
                        <p:par>
                          <p:cTn id="732" fill="hold">
                            <p:stCondLst>
                              <p:cond delay="91000"/>
                            </p:stCondLst>
                            <p:childTnLst>
                              <p:par>
                                <p:cTn id="733" presetID="22" presetClass="entr" presetSubtype="8" fill="hold" grpId="0" nodeType="afterEffect">
                                  <p:stCondLst>
                                    <p:cond delay="0"/>
                                  </p:stCondLst>
                                  <p:childTnLst>
                                    <p:set>
                                      <p:cBhvr>
                                        <p:cTn id="734" dur="1" fill="hold">
                                          <p:stCondLst>
                                            <p:cond delay="0"/>
                                          </p:stCondLst>
                                        </p:cTn>
                                        <p:tgtEl>
                                          <p:spTgt spid="640"/>
                                        </p:tgtEl>
                                        <p:attrNameLst>
                                          <p:attrName>style.visibility</p:attrName>
                                        </p:attrNameLst>
                                      </p:cBhvr>
                                      <p:to>
                                        <p:strVal val="visible"/>
                                      </p:to>
                                    </p:set>
                                    <p:animEffect transition="in" filter="wipe(left)">
                                      <p:cBhvr>
                                        <p:cTn id="735" dur="500"/>
                                        <p:tgtEl>
                                          <p:spTgt spid="640"/>
                                        </p:tgtEl>
                                      </p:cBhvr>
                                    </p:animEffect>
                                  </p:childTnLst>
                                </p:cTn>
                              </p:par>
                            </p:childTnLst>
                          </p:cTn>
                        </p:par>
                        <p:par>
                          <p:cTn id="736" fill="hold">
                            <p:stCondLst>
                              <p:cond delay="91500"/>
                            </p:stCondLst>
                            <p:childTnLst>
                              <p:par>
                                <p:cTn id="737" presetID="22" presetClass="entr" presetSubtype="8" fill="hold" nodeType="afterEffect">
                                  <p:stCondLst>
                                    <p:cond delay="0"/>
                                  </p:stCondLst>
                                  <p:childTnLst>
                                    <p:set>
                                      <p:cBhvr>
                                        <p:cTn id="738" dur="1" fill="hold">
                                          <p:stCondLst>
                                            <p:cond delay="0"/>
                                          </p:stCondLst>
                                        </p:cTn>
                                        <p:tgtEl>
                                          <p:spTgt spid="643"/>
                                        </p:tgtEl>
                                        <p:attrNameLst>
                                          <p:attrName>style.visibility</p:attrName>
                                        </p:attrNameLst>
                                      </p:cBhvr>
                                      <p:to>
                                        <p:strVal val="visible"/>
                                      </p:to>
                                    </p:set>
                                    <p:animEffect transition="in" filter="wipe(left)">
                                      <p:cBhvr>
                                        <p:cTn id="739" dur="500"/>
                                        <p:tgtEl>
                                          <p:spTgt spid="643"/>
                                        </p:tgtEl>
                                      </p:cBhvr>
                                    </p:animEffect>
                                  </p:childTnLst>
                                </p:cTn>
                              </p:par>
                            </p:childTnLst>
                          </p:cTn>
                        </p:par>
                        <p:par>
                          <p:cTn id="740" fill="hold">
                            <p:stCondLst>
                              <p:cond delay="92000"/>
                            </p:stCondLst>
                            <p:childTnLst>
                              <p:par>
                                <p:cTn id="741" presetID="22" presetClass="entr" presetSubtype="8" fill="hold" grpId="0" nodeType="afterEffect">
                                  <p:stCondLst>
                                    <p:cond delay="0"/>
                                  </p:stCondLst>
                                  <p:childTnLst>
                                    <p:set>
                                      <p:cBhvr>
                                        <p:cTn id="742" dur="1" fill="hold">
                                          <p:stCondLst>
                                            <p:cond delay="0"/>
                                          </p:stCondLst>
                                        </p:cTn>
                                        <p:tgtEl>
                                          <p:spTgt spid="642"/>
                                        </p:tgtEl>
                                        <p:attrNameLst>
                                          <p:attrName>style.visibility</p:attrName>
                                        </p:attrNameLst>
                                      </p:cBhvr>
                                      <p:to>
                                        <p:strVal val="visible"/>
                                      </p:to>
                                    </p:set>
                                    <p:animEffect transition="in" filter="wipe(left)">
                                      <p:cBhvr>
                                        <p:cTn id="743" dur="500"/>
                                        <p:tgtEl>
                                          <p:spTgt spid="642"/>
                                        </p:tgtEl>
                                      </p:cBhvr>
                                    </p:animEffect>
                                  </p:childTnLst>
                                </p:cTn>
                              </p:par>
                            </p:childTnLst>
                          </p:cTn>
                        </p:par>
                        <p:par>
                          <p:cTn id="744" fill="hold">
                            <p:stCondLst>
                              <p:cond delay="92500"/>
                            </p:stCondLst>
                            <p:childTnLst>
                              <p:par>
                                <p:cTn id="745" presetID="22" presetClass="entr" presetSubtype="8" fill="hold" nodeType="afterEffect">
                                  <p:stCondLst>
                                    <p:cond delay="0"/>
                                  </p:stCondLst>
                                  <p:childTnLst>
                                    <p:set>
                                      <p:cBhvr>
                                        <p:cTn id="746" dur="1" fill="hold">
                                          <p:stCondLst>
                                            <p:cond delay="0"/>
                                          </p:stCondLst>
                                        </p:cTn>
                                        <p:tgtEl>
                                          <p:spTgt spid="622"/>
                                        </p:tgtEl>
                                        <p:attrNameLst>
                                          <p:attrName>style.visibility</p:attrName>
                                        </p:attrNameLst>
                                      </p:cBhvr>
                                      <p:to>
                                        <p:strVal val="visible"/>
                                      </p:to>
                                    </p:set>
                                    <p:animEffect transition="in" filter="wipe(left)">
                                      <p:cBhvr>
                                        <p:cTn id="747" dur="500"/>
                                        <p:tgtEl>
                                          <p:spTgt spid="622"/>
                                        </p:tgtEl>
                                      </p:cBhvr>
                                    </p:animEffect>
                                  </p:childTnLst>
                                </p:cTn>
                              </p:par>
                            </p:childTnLst>
                          </p:cTn>
                        </p:par>
                        <p:par>
                          <p:cTn id="748" fill="hold">
                            <p:stCondLst>
                              <p:cond delay="93000"/>
                            </p:stCondLst>
                            <p:childTnLst>
                              <p:par>
                                <p:cTn id="749" presetID="22" presetClass="entr" presetSubtype="8" fill="hold" grpId="0" nodeType="afterEffect">
                                  <p:stCondLst>
                                    <p:cond delay="0"/>
                                  </p:stCondLst>
                                  <p:childTnLst>
                                    <p:set>
                                      <p:cBhvr>
                                        <p:cTn id="750" dur="1" fill="hold">
                                          <p:stCondLst>
                                            <p:cond delay="0"/>
                                          </p:stCondLst>
                                        </p:cTn>
                                        <p:tgtEl>
                                          <p:spTgt spid="644"/>
                                        </p:tgtEl>
                                        <p:attrNameLst>
                                          <p:attrName>style.visibility</p:attrName>
                                        </p:attrNameLst>
                                      </p:cBhvr>
                                      <p:to>
                                        <p:strVal val="visible"/>
                                      </p:to>
                                    </p:set>
                                    <p:animEffect transition="in" filter="wipe(left)">
                                      <p:cBhvr>
                                        <p:cTn id="751" dur="500"/>
                                        <p:tgtEl>
                                          <p:spTgt spid="644"/>
                                        </p:tgtEl>
                                      </p:cBhvr>
                                    </p:animEffect>
                                  </p:childTnLst>
                                </p:cTn>
                              </p:par>
                            </p:childTnLst>
                          </p:cTn>
                        </p:par>
                        <p:par>
                          <p:cTn id="752" fill="hold">
                            <p:stCondLst>
                              <p:cond delay="93500"/>
                            </p:stCondLst>
                            <p:childTnLst>
                              <p:par>
                                <p:cTn id="753" presetID="22" presetClass="entr" presetSubtype="8" fill="hold" nodeType="afterEffect">
                                  <p:stCondLst>
                                    <p:cond delay="0"/>
                                  </p:stCondLst>
                                  <p:childTnLst>
                                    <p:set>
                                      <p:cBhvr>
                                        <p:cTn id="754" dur="1" fill="hold">
                                          <p:stCondLst>
                                            <p:cond delay="0"/>
                                          </p:stCondLst>
                                        </p:cTn>
                                        <p:tgtEl>
                                          <p:spTgt spid="645"/>
                                        </p:tgtEl>
                                        <p:attrNameLst>
                                          <p:attrName>style.visibility</p:attrName>
                                        </p:attrNameLst>
                                      </p:cBhvr>
                                      <p:to>
                                        <p:strVal val="visible"/>
                                      </p:to>
                                    </p:set>
                                    <p:animEffect transition="in" filter="wipe(left)">
                                      <p:cBhvr>
                                        <p:cTn id="755" dur="500"/>
                                        <p:tgtEl>
                                          <p:spTgt spid="645"/>
                                        </p:tgtEl>
                                      </p:cBhvr>
                                    </p:animEffect>
                                  </p:childTnLst>
                                </p:cTn>
                              </p:par>
                            </p:childTnLst>
                          </p:cTn>
                        </p:par>
                        <p:par>
                          <p:cTn id="756" fill="hold">
                            <p:stCondLst>
                              <p:cond delay="94000"/>
                            </p:stCondLst>
                            <p:childTnLst>
                              <p:par>
                                <p:cTn id="757" presetID="22" presetClass="entr" presetSubtype="8" fill="hold" grpId="0" nodeType="afterEffect">
                                  <p:stCondLst>
                                    <p:cond delay="0"/>
                                  </p:stCondLst>
                                  <p:childTnLst>
                                    <p:set>
                                      <p:cBhvr>
                                        <p:cTn id="758" dur="1" fill="hold">
                                          <p:stCondLst>
                                            <p:cond delay="0"/>
                                          </p:stCondLst>
                                        </p:cTn>
                                        <p:tgtEl>
                                          <p:spTgt spid="646"/>
                                        </p:tgtEl>
                                        <p:attrNameLst>
                                          <p:attrName>style.visibility</p:attrName>
                                        </p:attrNameLst>
                                      </p:cBhvr>
                                      <p:to>
                                        <p:strVal val="visible"/>
                                      </p:to>
                                    </p:set>
                                    <p:animEffect transition="in" filter="wipe(left)">
                                      <p:cBhvr>
                                        <p:cTn id="759" dur="500"/>
                                        <p:tgtEl>
                                          <p:spTgt spid="646"/>
                                        </p:tgtEl>
                                      </p:cBhvr>
                                    </p:animEffect>
                                  </p:childTnLst>
                                </p:cTn>
                              </p:par>
                            </p:childTnLst>
                          </p:cTn>
                        </p:par>
                        <p:par>
                          <p:cTn id="760" fill="hold">
                            <p:stCondLst>
                              <p:cond delay="94500"/>
                            </p:stCondLst>
                            <p:childTnLst>
                              <p:par>
                                <p:cTn id="761" presetID="22" presetClass="entr" presetSubtype="8" fill="hold" grpId="0" nodeType="afterEffect">
                                  <p:stCondLst>
                                    <p:cond delay="0"/>
                                  </p:stCondLst>
                                  <p:childTnLst>
                                    <p:set>
                                      <p:cBhvr>
                                        <p:cTn id="762" dur="1" fill="hold">
                                          <p:stCondLst>
                                            <p:cond delay="0"/>
                                          </p:stCondLst>
                                        </p:cTn>
                                        <p:tgtEl>
                                          <p:spTgt spid="649"/>
                                        </p:tgtEl>
                                        <p:attrNameLst>
                                          <p:attrName>style.visibility</p:attrName>
                                        </p:attrNameLst>
                                      </p:cBhvr>
                                      <p:to>
                                        <p:strVal val="visible"/>
                                      </p:to>
                                    </p:set>
                                    <p:animEffect transition="in" filter="wipe(left)">
                                      <p:cBhvr>
                                        <p:cTn id="763" dur="500"/>
                                        <p:tgtEl>
                                          <p:spTgt spid="649"/>
                                        </p:tgtEl>
                                      </p:cBhvr>
                                    </p:animEffect>
                                  </p:childTnLst>
                                </p:cTn>
                              </p:par>
                            </p:childTnLst>
                          </p:cTn>
                        </p:par>
                        <p:par>
                          <p:cTn id="764" fill="hold">
                            <p:stCondLst>
                              <p:cond delay="95000"/>
                            </p:stCondLst>
                            <p:childTnLst>
                              <p:par>
                                <p:cTn id="765" presetID="22" presetClass="entr" presetSubtype="8" fill="hold" nodeType="afterEffect">
                                  <p:stCondLst>
                                    <p:cond delay="0"/>
                                  </p:stCondLst>
                                  <p:childTnLst>
                                    <p:set>
                                      <p:cBhvr>
                                        <p:cTn id="766" dur="1" fill="hold">
                                          <p:stCondLst>
                                            <p:cond delay="0"/>
                                          </p:stCondLst>
                                        </p:cTn>
                                        <p:tgtEl>
                                          <p:spTgt spid="650"/>
                                        </p:tgtEl>
                                        <p:attrNameLst>
                                          <p:attrName>style.visibility</p:attrName>
                                        </p:attrNameLst>
                                      </p:cBhvr>
                                      <p:to>
                                        <p:strVal val="visible"/>
                                      </p:to>
                                    </p:set>
                                    <p:animEffect transition="in" filter="wipe(left)">
                                      <p:cBhvr>
                                        <p:cTn id="767" dur="500"/>
                                        <p:tgtEl>
                                          <p:spTgt spid="650"/>
                                        </p:tgtEl>
                                      </p:cBhvr>
                                    </p:animEffect>
                                  </p:childTnLst>
                                </p:cTn>
                              </p:par>
                            </p:childTnLst>
                          </p:cTn>
                        </p:par>
                        <p:par>
                          <p:cTn id="768" fill="hold">
                            <p:stCondLst>
                              <p:cond delay="95500"/>
                            </p:stCondLst>
                            <p:childTnLst>
                              <p:par>
                                <p:cTn id="769" presetID="22" presetClass="entr" presetSubtype="8" fill="hold" nodeType="afterEffect">
                                  <p:stCondLst>
                                    <p:cond delay="0"/>
                                  </p:stCondLst>
                                  <p:childTnLst>
                                    <p:set>
                                      <p:cBhvr>
                                        <p:cTn id="770" dur="1" fill="hold">
                                          <p:stCondLst>
                                            <p:cond delay="0"/>
                                          </p:stCondLst>
                                        </p:cTn>
                                        <p:tgtEl>
                                          <p:spTgt spid="651"/>
                                        </p:tgtEl>
                                        <p:attrNameLst>
                                          <p:attrName>style.visibility</p:attrName>
                                        </p:attrNameLst>
                                      </p:cBhvr>
                                      <p:to>
                                        <p:strVal val="visible"/>
                                      </p:to>
                                    </p:set>
                                    <p:animEffect transition="in" filter="wipe(left)">
                                      <p:cBhvr>
                                        <p:cTn id="771" dur="500"/>
                                        <p:tgtEl>
                                          <p:spTgt spid="651"/>
                                        </p:tgtEl>
                                      </p:cBhvr>
                                    </p:animEffect>
                                  </p:childTnLst>
                                </p:cTn>
                              </p:par>
                            </p:childTnLst>
                          </p:cTn>
                        </p:par>
                        <p:par>
                          <p:cTn id="772" fill="hold">
                            <p:stCondLst>
                              <p:cond delay="96000"/>
                            </p:stCondLst>
                            <p:childTnLst>
                              <p:par>
                                <p:cTn id="773" presetID="22" presetClass="entr" presetSubtype="8" fill="hold" grpId="0" nodeType="afterEffect">
                                  <p:stCondLst>
                                    <p:cond delay="0"/>
                                  </p:stCondLst>
                                  <p:childTnLst>
                                    <p:set>
                                      <p:cBhvr>
                                        <p:cTn id="774" dur="1" fill="hold">
                                          <p:stCondLst>
                                            <p:cond delay="0"/>
                                          </p:stCondLst>
                                        </p:cTn>
                                        <p:tgtEl>
                                          <p:spTgt spid="652"/>
                                        </p:tgtEl>
                                        <p:attrNameLst>
                                          <p:attrName>style.visibility</p:attrName>
                                        </p:attrNameLst>
                                      </p:cBhvr>
                                      <p:to>
                                        <p:strVal val="visible"/>
                                      </p:to>
                                    </p:set>
                                    <p:animEffect transition="in" filter="wipe(left)">
                                      <p:cBhvr>
                                        <p:cTn id="775" dur="500"/>
                                        <p:tgtEl>
                                          <p:spTgt spid="652"/>
                                        </p:tgtEl>
                                      </p:cBhvr>
                                    </p:animEffect>
                                  </p:childTnLst>
                                </p:cTn>
                              </p:par>
                            </p:childTnLst>
                          </p:cTn>
                        </p:par>
                        <p:par>
                          <p:cTn id="776" fill="hold">
                            <p:stCondLst>
                              <p:cond delay="96500"/>
                            </p:stCondLst>
                            <p:childTnLst>
                              <p:par>
                                <p:cTn id="777" presetID="22" presetClass="entr" presetSubtype="8" fill="hold" grpId="0" nodeType="afterEffect">
                                  <p:stCondLst>
                                    <p:cond delay="0"/>
                                  </p:stCondLst>
                                  <p:childTnLst>
                                    <p:set>
                                      <p:cBhvr>
                                        <p:cTn id="778" dur="1" fill="hold">
                                          <p:stCondLst>
                                            <p:cond delay="0"/>
                                          </p:stCondLst>
                                        </p:cTn>
                                        <p:tgtEl>
                                          <p:spTgt spid="653"/>
                                        </p:tgtEl>
                                        <p:attrNameLst>
                                          <p:attrName>style.visibility</p:attrName>
                                        </p:attrNameLst>
                                      </p:cBhvr>
                                      <p:to>
                                        <p:strVal val="visible"/>
                                      </p:to>
                                    </p:set>
                                    <p:animEffect transition="in" filter="wipe(left)">
                                      <p:cBhvr>
                                        <p:cTn id="779" dur="500"/>
                                        <p:tgtEl>
                                          <p:spTgt spid="653"/>
                                        </p:tgtEl>
                                      </p:cBhvr>
                                    </p:animEffect>
                                  </p:childTnLst>
                                </p:cTn>
                              </p:par>
                            </p:childTnLst>
                          </p:cTn>
                        </p:par>
                        <p:par>
                          <p:cTn id="780" fill="hold">
                            <p:stCondLst>
                              <p:cond delay="97000"/>
                            </p:stCondLst>
                            <p:childTnLst>
                              <p:par>
                                <p:cTn id="781" presetID="22" presetClass="entr" presetSubtype="8" fill="hold" nodeType="afterEffect">
                                  <p:stCondLst>
                                    <p:cond delay="0"/>
                                  </p:stCondLst>
                                  <p:childTnLst>
                                    <p:set>
                                      <p:cBhvr>
                                        <p:cTn id="782" dur="1" fill="hold">
                                          <p:stCondLst>
                                            <p:cond delay="0"/>
                                          </p:stCondLst>
                                        </p:cTn>
                                        <p:tgtEl>
                                          <p:spTgt spid="654"/>
                                        </p:tgtEl>
                                        <p:attrNameLst>
                                          <p:attrName>style.visibility</p:attrName>
                                        </p:attrNameLst>
                                      </p:cBhvr>
                                      <p:to>
                                        <p:strVal val="visible"/>
                                      </p:to>
                                    </p:set>
                                    <p:animEffect transition="in" filter="wipe(left)">
                                      <p:cBhvr>
                                        <p:cTn id="783" dur="500"/>
                                        <p:tgtEl>
                                          <p:spTgt spid="654"/>
                                        </p:tgtEl>
                                      </p:cBhvr>
                                    </p:animEffect>
                                  </p:childTnLst>
                                </p:cTn>
                              </p:par>
                            </p:childTnLst>
                          </p:cTn>
                        </p:par>
                        <p:par>
                          <p:cTn id="784" fill="hold">
                            <p:stCondLst>
                              <p:cond delay="97500"/>
                            </p:stCondLst>
                            <p:childTnLst>
                              <p:par>
                                <p:cTn id="785" presetID="22" presetClass="entr" presetSubtype="8" fill="hold" grpId="0" nodeType="afterEffect">
                                  <p:stCondLst>
                                    <p:cond delay="0"/>
                                  </p:stCondLst>
                                  <p:childTnLst>
                                    <p:set>
                                      <p:cBhvr>
                                        <p:cTn id="786" dur="1" fill="hold">
                                          <p:stCondLst>
                                            <p:cond delay="0"/>
                                          </p:stCondLst>
                                        </p:cTn>
                                        <p:tgtEl>
                                          <p:spTgt spid="655"/>
                                        </p:tgtEl>
                                        <p:attrNameLst>
                                          <p:attrName>style.visibility</p:attrName>
                                        </p:attrNameLst>
                                      </p:cBhvr>
                                      <p:to>
                                        <p:strVal val="visible"/>
                                      </p:to>
                                    </p:set>
                                    <p:animEffect transition="in" filter="wipe(left)">
                                      <p:cBhvr>
                                        <p:cTn id="787" dur="500"/>
                                        <p:tgtEl>
                                          <p:spTgt spid="655"/>
                                        </p:tgtEl>
                                      </p:cBhvr>
                                    </p:animEffect>
                                  </p:childTnLst>
                                </p:cTn>
                              </p:par>
                            </p:childTnLst>
                          </p:cTn>
                        </p:par>
                        <p:par>
                          <p:cTn id="788" fill="hold">
                            <p:stCondLst>
                              <p:cond delay="98000"/>
                            </p:stCondLst>
                            <p:childTnLst>
                              <p:par>
                                <p:cTn id="789" presetID="22" presetClass="entr" presetSubtype="8" fill="hold" nodeType="afterEffect">
                                  <p:stCondLst>
                                    <p:cond delay="0"/>
                                  </p:stCondLst>
                                  <p:childTnLst>
                                    <p:set>
                                      <p:cBhvr>
                                        <p:cTn id="790" dur="1" fill="hold">
                                          <p:stCondLst>
                                            <p:cond delay="0"/>
                                          </p:stCondLst>
                                        </p:cTn>
                                        <p:tgtEl>
                                          <p:spTgt spid="656"/>
                                        </p:tgtEl>
                                        <p:attrNameLst>
                                          <p:attrName>style.visibility</p:attrName>
                                        </p:attrNameLst>
                                      </p:cBhvr>
                                      <p:to>
                                        <p:strVal val="visible"/>
                                      </p:to>
                                    </p:set>
                                    <p:animEffect transition="in" filter="wipe(left)">
                                      <p:cBhvr>
                                        <p:cTn id="791" dur="500"/>
                                        <p:tgtEl>
                                          <p:spTgt spid="656"/>
                                        </p:tgtEl>
                                      </p:cBhvr>
                                    </p:animEffect>
                                  </p:childTnLst>
                                </p:cTn>
                              </p:par>
                            </p:childTnLst>
                          </p:cTn>
                        </p:par>
                        <p:par>
                          <p:cTn id="792" fill="hold">
                            <p:stCondLst>
                              <p:cond delay="98500"/>
                            </p:stCondLst>
                            <p:childTnLst>
                              <p:par>
                                <p:cTn id="793" presetID="22" presetClass="entr" presetSubtype="8" fill="hold" grpId="0" nodeType="afterEffect">
                                  <p:stCondLst>
                                    <p:cond delay="0"/>
                                  </p:stCondLst>
                                  <p:childTnLst>
                                    <p:set>
                                      <p:cBhvr>
                                        <p:cTn id="794" dur="1" fill="hold">
                                          <p:stCondLst>
                                            <p:cond delay="0"/>
                                          </p:stCondLst>
                                        </p:cTn>
                                        <p:tgtEl>
                                          <p:spTgt spid="657"/>
                                        </p:tgtEl>
                                        <p:attrNameLst>
                                          <p:attrName>style.visibility</p:attrName>
                                        </p:attrNameLst>
                                      </p:cBhvr>
                                      <p:to>
                                        <p:strVal val="visible"/>
                                      </p:to>
                                    </p:set>
                                    <p:animEffect transition="in" filter="wipe(left)">
                                      <p:cBhvr>
                                        <p:cTn id="795" dur="500"/>
                                        <p:tgtEl>
                                          <p:spTgt spid="657"/>
                                        </p:tgtEl>
                                      </p:cBhvr>
                                    </p:animEffect>
                                  </p:childTnLst>
                                </p:cTn>
                              </p:par>
                            </p:childTnLst>
                          </p:cTn>
                        </p:par>
                        <p:par>
                          <p:cTn id="796" fill="hold">
                            <p:stCondLst>
                              <p:cond delay="99000"/>
                            </p:stCondLst>
                            <p:childTnLst>
                              <p:par>
                                <p:cTn id="797" presetID="22" presetClass="entr" presetSubtype="8" fill="hold" nodeType="afterEffect">
                                  <p:stCondLst>
                                    <p:cond delay="0"/>
                                  </p:stCondLst>
                                  <p:childTnLst>
                                    <p:set>
                                      <p:cBhvr>
                                        <p:cTn id="798" dur="1" fill="hold">
                                          <p:stCondLst>
                                            <p:cond delay="0"/>
                                          </p:stCondLst>
                                        </p:cTn>
                                        <p:tgtEl>
                                          <p:spTgt spid="658"/>
                                        </p:tgtEl>
                                        <p:attrNameLst>
                                          <p:attrName>style.visibility</p:attrName>
                                        </p:attrNameLst>
                                      </p:cBhvr>
                                      <p:to>
                                        <p:strVal val="visible"/>
                                      </p:to>
                                    </p:set>
                                    <p:animEffect transition="in" filter="wipe(left)">
                                      <p:cBhvr>
                                        <p:cTn id="799" dur="500"/>
                                        <p:tgtEl>
                                          <p:spTgt spid="658"/>
                                        </p:tgtEl>
                                      </p:cBhvr>
                                    </p:animEffect>
                                  </p:childTnLst>
                                </p:cTn>
                              </p:par>
                            </p:childTnLst>
                          </p:cTn>
                        </p:par>
                        <p:par>
                          <p:cTn id="800" fill="hold">
                            <p:stCondLst>
                              <p:cond delay="99500"/>
                            </p:stCondLst>
                            <p:childTnLst>
                              <p:par>
                                <p:cTn id="801" presetID="22" presetClass="entr" presetSubtype="8" fill="hold" grpId="0" nodeType="afterEffect">
                                  <p:stCondLst>
                                    <p:cond delay="0"/>
                                  </p:stCondLst>
                                  <p:childTnLst>
                                    <p:set>
                                      <p:cBhvr>
                                        <p:cTn id="802" dur="1" fill="hold">
                                          <p:stCondLst>
                                            <p:cond delay="0"/>
                                          </p:stCondLst>
                                        </p:cTn>
                                        <p:tgtEl>
                                          <p:spTgt spid="659"/>
                                        </p:tgtEl>
                                        <p:attrNameLst>
                                          <p:attrName>style.visibility</p:attrName>
                                        </p:attrNameLst>
                                      </p:cBhvr>
                                      <p:to>
                                        <p:strVal val="visible"/>
                                      </p:to>
                                    </p:set>
                                    <p:animEffect transition="in" filter="wipe(left)">
                                      <p:cBhvr>
                                        <p:cTn id="803" dur="500"/>
                                        <p:tgtEl>
                                          <p:spTgt spid="659"/>
                                        </p:tgtEl>
                                      </p:cBhvr>
                                    </p:animEffect>
                                  </p:childTnLst>
                                </p:cTn>
                              </p:par>
                            </p:childTnLst>
                          </p:cTn>
                        </p:par>
                        <p:par>
                          <p:cTn id="804" fill="hold">
                            <p:stCondLst>
                              <p:cond delay="100000"/>
                            </p:stCondLst>
                            <p:childTnLst>
                              <p:par>
                                <p:cTn id="805" presetID="22" presetClass="entr" presetSubtype="8" fill="hold" nodeType="afterEffect">
                                  <p:stCondLst>
                                    <p:cond delay="0"/>
                                  </p:stCondLst>
                                  <p:childTnLst>
                                    <p:set>
                                      <p:cBhvr>
                                        <p:cTn id="806" dur="1" fill="hold">
                                          <p:stCondLst>
                                            <p:cond delay="0"/>
                                          </p:stCondLst>
                                        </p:cTn>
                                        <p:tgtEl>
                                          <p:spTgt spid="660"/>
                                        </p:tgtEl>
                                        <p:attrNameLst>
                                          <p:attrName>style.visibility</p:attrName>
                                        </p:attrNameLst>
                                      </p:cBhvr>
                                      <p:to>
                                        <p:strVal val="visible"/>
                                      </p:to>
                                    </p:set>
                                    <p:animEffect transition="in" filter="wipe(left)">
                                      <p:cBhvr>
                                        <p:cTn id="807" dur="500"/>
                                        <p:tgtEl>
                                          <p:spTgt spid="660"/>
                                        </p:tgtEl>
                                      </p:cBhvr>
                                    </p:animEffect>
                                  </p:childTnLst>
                                </p:cTn>
                              </p:par>
                            </p:childTnLst>
                          </p:cTn>
                        </p:par>
                        <p:par>
                          <p:cTn id="808" fill="hold">
                            <p:stCondLst>
                              <p:cond delay="100500"/>
                            </p:stCondLst>
                            <p:childTnLst>
                              <p:par>
                                <p:cTn id="809" presetID="22" presetClass="entr" presetSubtype="8" fill="hold" grpId="0" nodeType="afterEffect">
                                  <p:stCondLst>
                                    <p:cond delay="0"/>
                                  </p:stCondLst>
                                  <p:childTnLst>
                                    <p:set>
                                      <p:cBhvr>
                                        <p:cTn id="810" dur="1" fill="hold">
                                          <p:stCondLst>
                                            <p:cond delay="0"/>
                                          </p:stCondLst>
                                        </p:cTn>
                                        <p:tgtEl>
                                          <p:spTgt spid="661"/>
                                        </p:tgtEl>
                                        <p:attrNameLst>
                                          <p:attrName>style.visibility</p:attrName>
                                        </p:attrNameLst>
                                      </p:cBhvr>
                                      <p:to>
                                        <p:strVal val="visible"/>
                                      </p:to>
                                    </p:set>
                                    <p:animEffect transition="in" filter="wipe(left)">
                                      <p:cBhvr>
                                        <p:cTn id="811" dur="500"/>
                                        <p:tgtEl>
                                          <p:spTgt spid="661"/>
                                        </p:tgtEl>
                                      </p:cBhvr>
                                    </p:animEffect>
                                  </p:childTnLst>
                                </p:cTn>
                              </p:par>
                            </p:childTnLst>
                          </p:cTn>
                        </p:par>
                        <p:par>
                          <p:cTn id="812" fill="hold">
                            <p:stCondLst>
                              <p:cond delay="101000"/>
                            </p:stCondLst>
                            <p:childTnLst>
                              <p:par>
                                <p:cTn id="813" presetID="22" presetClass="entr" presetSubtype="8" fill="hold" nodeType="afterEffect">
                                  <p:stCondLst>
                                    <p:cond delay="0"/>
                                  </p:stCondLst>
                                  <p:childTnLst>
                                    <p:set>
                                      <p:cBhvr>
                                        <p:cTn id="814" dur="1" fill="hold">
                                          <p:stCondLst>
                                            <p:cond delay="0"/>
                                          </p:stCondLst>
                                        </p:cTn>
                                        <p:tgtEl>
                                          <p:spTgt spid="662"/>
                                        </p:tgtEl>
                                        <p:attrNameLst>
                                          <p:attrName>style.visibility</p:attrName>
                                        </p:attrNameLst>
                                      </p:cBhvr>
                                      <p:to>
                                        <p:strVal val="visible"/>
                                      </p:to>
                                    </p:set>
                                    <p:animEffect transition="in" filter="wipe(left)">
                                      <p:cBhvr>
                                        <p:cTn id="815" dur="500"/>
                                        <p:tgtEl>
                                          <p:spTgt spid="662"/>
                                        </p:tgtEl>
                                      </p:cBhvr>
                                    </p:animEffect>
                                  </p:childTnLst>
                                </p:cTn>
                              </p:par>
                            </p:childTnLst>
                          </p:cTn>
                        </p:par>
                        <p:par>
                          <p:cTn id="816" fill="hold">
                            <p:stCondLst>
                              <p:cond delay="101500"/>
                            </p:stCondLst>
                            <p:childTnLst>
                              <p:par>
                                <p:cTn id="817" presetID="22" presetClass="entr" presetSubtype="8" fill="hold" grpId="0" nodeType="afterEffect">
                                  <p:stCondLst>
                                    <p:cond delay="0"/>
                                  </p:stCondLst>
                                  <p:childTnLst>
                                    <p:set>
                                      <p:cBhvr>
                                        <p:cTn id="818" dur="1" fill="hold">
                                          <p:stCondLst>
                                            <p:cond delay="0"/>
                                          </p:stCondLst>
                                        </p:cTn>
                                        <p:tgtEl>
                                          <p:spTgt spid="663"/>
                                        </p:tgtEl>
                                        <p:attrNameLst>
                                          <p:attrName>style.visibility</p:attrName>
                                        </p:attrNameLst>
                                      </p:cBhvr>
                                      <p:to>
                                        <p:strVal val="visible"/>
                                      </p:to>
                                    </p:set>
                                    <p:animEffect transition="in" filter="wipe(left)">
                                      <p:cBhvr>
                                        <p:cTn id="819" dur="500"/>
                                        <p:tgtEl>
                                          <p:spTgt spid="663"/>
                                        </p:tgtEl>
                                      </p:cBhvr>
                                    </p:animEffect>
                                  </p:childTnLst>
                                </p:cTn>
                              </p:par>
                            </p:childTnLst>
                          </p:cTn>
                        </p:par>
                        <p:par>
                          <p:cTn id="820" fill="hold">
                            <p:stCondLst>
                              <p:cond delay="102000"/>
                            </p:stCondLst>
                            <p:childTnLst>
                              <p:par>
                                <p:cTn id="821" presetID="22" presetClass="entr" presetSubtype="8" fill="hold" nodeType="afterEffect">
                                  <p:stCondLst>
                                    <p:cond delay="0"/>
                                  </p:stCondLst>
                                  <p:childTnLst>
                                    <p:set>
                                      <p:cBhvr>
                                        <p:cTn id="822" dur="1" fill="hold">
                                          <p:stCondLst>
                                            <p:cond delay="0"/>
                                          </p:stCondLst>
                                        </p:cTn>
                                        <p:tgtEl>
                                          <p:spTgt spid="664"/>
                                        </p:tgtEl>
                                        <p:attrNameLst>
                                          <p:attrName>style.visibility</p:attrName>
                                        </p:attrNameLst>
                                      </p:cBhvr>
                                      <p:to>
                                        <p:strVal val="visible"/>
                                      </p:to>
                                    </p:set>
                                    <p:animEffect transition="in" filter="wipe(left)">
                                      <p:cBhvr>
                                        <p:cTn id="823" dur="500"/>
                                        <p:tgtEl>
                                          <p:spTgt spid="664"/>
                                        </p:tgtEl>
                                      </p:cBhvr>
                                    </p:animEffect>
                                  </p:childTnLst>
                                </p:cTn>
                              </p:par>
                            </p:childTnLst>
                          </p:cTn>
                        </p:par>
                        <p:par>
                          <p:cTn id="824" fill="hold">
                            <p:stCondLst>
                              <p:cond delay="102500"/>
                            </p:stCondLst>
                            <p:childTnLst>
                              <p:par>
                                <p:cTn id="825" presetID="22" presetClass="entr" presetSubtype="8" fill="hold" grpId="0" nodeType="afterEffect">
                                  <p:stCondLst>
                                    <p:cond delay="0"/>
                                  </p:stCondLst>
                                  <p:childTnLst>
                                    <p:set>
                                      <p:cBhvr>
                                        <p:cTn id="826" dur="1" fill="hold">
                                          <p:stCondLst>
                                            <p:cond delay="0"/>
                                          </p:stCondLst>
                                        </p:cTn>
                                        <p:tgtEl>
                                          <p:spTgt spid="665"/>
                                        </p:tgtEl>
                                        <p:attrNameLst>
                                          <p:attrName>style.visibility</p:attrName>
                                        </p:attrNameLst>
                                      </p:cBhvr>
                                      <p:to>
                                        <p:strVal val="visible"/>
                                      </p:to>
                                    </p:set>
                                    <p:animEffect transition="in" filter="wipe(left)">
                                      <p:cBhvr>
                                        <p:cTn id="827" dur="500"/>
                                        <p:tgtEl>
                                          <p:spTgt spid="665"/>
                                        </p:tgtEl>
                                      </p:cBhvr>
                                    </p:animEffect>
                                  </p:childTnLst>
                                </p:cTn>
                              </p:par>
                            </p:childTnLst>
                          </p:cTn>
                        </p:par>
                        <p:par>
                          <p:cTn id="828" fill="hold">
                            <p:stCondLst>
                              <p:cond delay="103000"/>
                            </p:stCondLst>
                            <p:childTnLst>
                              <p:par>
                                <p:cTn id="829" presetID="22" presetClass="entr" presetSubtype="8" fill="hold" nodeType="afterEffect">
                                  <p:stCondLst>
                                    <p:cond delay="0"/>
                                  </p:stCondLst>
                                  <p:childTnLst>
                                    <p:set>
                                      <p:cBhvr>
                                        <p:cTn id="830" dur="1" fill="hold">
                                          <p:stCondLst>
                                            <p:cond delay="0"/>
                                          </p:stCondLst>
                                        </p:cTn>
                                        <p:tgtEl>
                                          <p:spTgt spid="666"/>
                                        </p:tgtEl>
                                        <p:attrNameLst>
                                          <p:attrName>style.visibility</p:attrName>
                                        </p:attrNameLst>
                                      </p:cBhvr>
                                      <p:to>
                                        <p:strVal val="visible"/>
                                      </p:to>
                                    </p:set>
                                    <p:animEffect transition="in" filter="wipe(left)">
                                      <p:cBhvr>
                                        <p:cTn id="831" dur="500"/>
                                        <p:tgtEl>
                                          <p:spTgt spid="666"/>
                                        </p:tgtEl>
                                      </p:cBhvr>
                                    </p:animEffect>
                                  </p:childTnLst>
                                </p:cTn>
                              </p:par>
                            </p:childTnLst>
                          </p:cTn>
                        </p:par>
                        <p:par>
                          <p:cTn id="832" fill="hold">
                            <p:stCondLst>
                              <p:cond delay="103500"/>
                            </p:stCondLst>
                            <p:childTnLst>
                              <p:par>
                                <p:cTn id="833" presetID="22" presetClass="entr" presetSubtype="8" fill="hold" grpId="0" nodeType="afterEffect">
                                  <p:stCondLst>
                                    <p:cond delay="0"/>
                                  </p:stCondLst>
                                  <p:childTnLst>
                                    <p:set>
                                      <p:cBhvr>
                                        <p:cTn id="834" dur="1" fill="hold">
                                          <p:stCondLst>
                                            <p:cond delay="0"/>
                                          </p:stCondLst>
                                        </p:cTn>
                                        <p:tgtEl>
                                          <p:spTgt spid="667"/>
                                        </p:tgtEl>
                                        <p:attrNameLst>
                                          <p:attrName>style.visibility</p:attrName>
                                        </p:attrNameLst>
                                      </p:cBhvr>
                                      <p:to>
                                        <p:strVal val="visible"/>
                                      </p:to>
                                    </p:set>
                                    <p:animEffect transition="in" filter="wipe(left)">
                                      <p:cBhvr>
                                        <p:cTn id="835" dur="500"/>
                                        <p:tgtEl>
                                          <p:spTgt spid="667"/>
                                        </p:tgtEl>
                                      </p:cBhvr>
                                    </p:animEffect>
                                  </p:childTnLst>
                                </p:cTn>
                              </p:par>
                            </p:childTnLst>
                          </p:cTn>
                        </p:par>
                        <p:par>
                          <p:cTn id="836" fill="hold">
                            <p:stCondLst>
                              <p:cond delay="104000"/>
                            </p:stCondLst>
                            <p:childTnLst>
                              <p:par>
                                <p:cTn id="837" presetID="22" presetClass="entr" presetSubtype="8" fill="hold" nodeType="afterEffect">
                                  <p:stCondLst>
                                    <p:cond delay="0"/>
                                  </p:stCondLst>
                                  <p:childTnLst>
                                    <p:set>
                                      <p:cBhvr>
                                        <p:cTn id="838" dur="1" fill="hold">
                                          <p:stCondLst>
                                            <p:cond delay="0"/>
                                          </p:stCondLst>
                                        </p:cTn>
                                        <p:tgtEl>
                                          <p:spTgt spid="668"/>
                                        </p:tgtEl>
                                        <p:attrNameLst>
                                          <p:attrName>style.visibility</p:attrName>
                                        </p:attrNameLst>
                                      </p:cBhvr>
                                      <p:to>
                                        <p:strVal val="visible"/>
                                      </p:to>
                                    </p:set>
                                    <p:animEffect transition="in" filter="wipe(left)">
                                      <p:cBhvr>
                                        <p:cTn id="839" dur="500"/>
                                        <p:tgtEl>
                                          <p:spTgt spid="668"/>
                                        </p:tgtEl>
                                      </p:cBhvr>
                                    </p:animEffect>
                                  </p:childTnLst>
                                </p:cTn>
                              </p:par>
                            </p:childTnLst>
                          </p:cTn>
                        </p:par>
                        <p:par>
                          <p:cTn id="840" fill="hold">
                            <p:stCondLst>
                              <p:cond delay="104500"/>
                            </p:stCondLst>
                            <p:childTnLst>
                              <p:par>
                                <p:cTn id="841" presetID="22" presetClass="entr" presetSubtype="8" fill="hold" nodeType="afterEffect">
                                  <p:stCondLst>
                                    <p:cond delay="0"/>
                                  </p:stCondLst>
                                  <p:childTnLst>
                                    <p:set>
                                      <p:cBhvr>
                                        <p:cTn id="842" dur="1" fill="hold">
                                          <p:stCondLst>
                                            <p:cond delay="0"/>
                                          </p:stCondLst>
                                        </p:cTn>
                                        <p:tgtEl>
                                          <p:spTgt spid="670"/>
                                        </p:tgtEl>
                                        <p:attrNameLst>
                                          <p:attrName>style.visibility</p:attrName>
                                        </p:attrNameLst>
                                      </p:cBhvr>
                                      <p:to>
                                        <p:strVal val="visible"/>
                                      </p:to>
                                    </p:set>
                                    <p:animEffect transition="in" filter="wipe(left)">
                                      <p:cBhvr>
                                        <p:cTn id="843" dur="500"/>
                                        <p:tgtEl>
                                          <p:spTgt spid="670"/>
                                        </p:tgtEl>
                                      </p:cBhvr>
                                    </p:animEffect>
                                  </p:childTnLst>
                                </p:cTn>
                              </p:par>
                            </p:childTnLst>
                          </p:cTn>
                        </p:par>
                        <p:par>
                          <p:cTn id="844" fill="hold">
                            <p:stCondLst>
                              <p:cond delay="105000"/>
                            </p:stCondLst>
                            <p:childTnLst>
                              <p:par>
                                <p:cTn id="845" presetID="22" presetClass="entr" presetSubtype="8" fill="hold" grpId="0" nodeType="afterEffect">
                                  <p:stCondLst>
                                    <p:cond delay="0"/>
                                  </p:stCondLst>
                                  <p:childTnLst>
                                    <p:set>
                                      <p:cBhvr>
                                        <p:cTn id="846" dur="1" fill="hold">
                                          <p:stCondLst>
                                            <p:cond delay="0"/>
                                          </p:stCondLst>
                                        </p:cTn>
                                        <p:tgtEl>
                                          <p:spTgt spid="669"/>
                                        </p:tgtEl>
                                        <p:attrNameLst>
                                          <p:attrName>style.visibility</p:attrName>
                                        </p:attrNameLst>
                                      </p:cBhvr>
                                      <p:to>
                                        <p:strVal val="visible"/>
                                      </p:to>
                                    </p:set>
                                    <p:animEffect transition="in" filter="wipe(left)">
                                      <p:cBhvr>
                                        <p:cTn id="847" dur="500"/>
                                        <p:tgtEl>
                                          <p:spTgt spid="669"/>
                                        </p:tgtEl>
                                      </p:cBhvr>
                                    </p:animEffect>
                                  </p:childTnLst>
                                </p:cTn>
                              </p:par>
                            </p:childTnLst>
                          </p:cTn>
                        </p:par>
                        <p:par>
                          <p:cTn id="848" fill="hold">
                            <p:stCondLst>
                              <p:cond delay="105500"/>
                            </p:stCondLst>
                            <p:childTnLst>
                              <p:par>
                                <p:cTn id="849" presetID="22" presetClass="entr" presetSubtype="8" fill="hold" nodeType="afterEffect">
                                  <p:stCondLst>
                                    <p:cond delay="0"/>
                                  </p:stCondLst>
                                  <p:childTnLst>
                                    <p:set>
                                      <p:cBhvr>
                                        <p:cTn id="850" dur="1" fill="hold">
                                          <p:stCondLst>
                                            <p:cond delay="0"/>
                                          </p:stCondLst>
                                        </p:cTn>
                                        <p:tgtEl>
                                          <p:spTgt spid="671"/>
                                        </p:tgtEl>
                                        <p:attrNameLst>
                                          <p:attrName>style.visibility</p:attrName>
                                        </p:attrNameLst>
                                      </p:cBhvr>
                                      <p:to>
                                        <p:strVal val="visible"/>
                                      </p:to>
                                    </p:set>
                                    <p:animEffect transition="in" filter="wipe(left)">
                                      <p:cBhvr>
                                        <p:cTn id="851" dur="500"/>
                                        <p:tgtEl>
                                          <p:spTgt spid="671"/>
                                        </p:tgtEl>
                                      </p:cBhvr>
                                    </p:animEffect>
                                  </p:childTnLst>
                                </p:cTn>
                              </p:par>
                            </p:childTnLst>
                          </p:cTn>
                        </p:par>
                        <p:par>
                          <p:cTn id="852" fill="hold">
                            <p:stCondLst>
                              <p:cond delay="106000"/>
                            </p:stCondLst>
                            <p:childTnLst>
                              <p:par>
                                <p:cTn id="853" presetID="22" presetClass="entr" presetSubtype="8" fill="hold" nodeType="afterEffect">
                                  <p:stCondLst>
                                    <p:cond delay="0"/>
                                  </p:stCondLst>
                                  <p:childTnLst>
                                    <p:set>
                                      <p:cBhvr>
                                        <p:cTn id="854" dur="1" fill="hold">
                                          <p:stCondLst>
                                            <p:cond delay="0"/>
                                          </p:stCondLst>
                                        </p:cTn>
                                        <p:tgtEl>
                                          <p:spTgt spid="672"/>
                                        </p:tgtEl>
                                        <p:attrNameLst>
                                          <p:attrName>style.visibility</p:attrName>
                                        </p:attrNameLst>
                                      </p:cBhvr>
                                      <p:to>
                                        <p:strVal val="visible"/>
                                      </p:to>
                                    </p:set>
                                    <p:animEffect transition="in" filter="wipe(left)">
                                      <p:cBhvr>
                                        <p:cTn id="855" dur="500"/>
                                        <p:tgtEl>
                                          <p:spTgt spid="672"/>
                                        </p:tgtEl>
                                      </p:cBhvr>
                                    </p:animEffect>
                                  </p:childTnLst>
                                </p:cTn>
                              </p:par>
                            </p:childTnLst>
                          </p:cTn>
                        </p:par>
                        <p:par>
                          <p:cTn id="856" fill="hold">
                            <p:stCondLst>
                              <p:cond delay="106500"/>
                            </p:stCondLst>
                            <p:childTnLst>
                              <p:par>
                                <p:cTn id="857" presetID="22" presetClass="entr" presetSubtype="8" fill="hold" grpId="0" nodeType="afterEffect">
                                  <p:stCondLst>
                                    <p:cond delay="0"/>
                                  </p:stCondLst>
                                  <p:childTnLst>
                                    <p:set>
                                      <p:cBhvr>
                                        <p:cTn id="858" dur="1" fill="hold">
                                          <p:stCondLst>
                                            <p:cond delay="0"/>
                                          </p:stCondLst>
                                        </p:cTn>
                                        <p:tgtEl>
                                          <p:spTgt spid="234"/>
                                        </p:tgtEl>
                                        <p:attrNameLst>
                                          <p:attrName>style.visibility</p:attrName>
                                        </p:attrNameLst>
                                      </p:cBhvr>
                                      <p:to>
                                        <p:strVal val="visible"/>
                                      </p:to>
                                    </p:set>
                                    <p:animEffect transition="in" filter="wipe(left)">
                                      <p:cBhvr>
                                        <p:cTn id="859" dur="500"/>
                                        <p:tgtEl>
                                          <p:spTgt spid="234"/>
                                        </p:tgtEl>
                                      </p:cBhvr>
                                    </p:animEffect>
                                  </p:childTnLst>
                                </p:cTn>
                              </p:par>
                            </p:childTnLst>
                          </p:cTn>
                        </p:par>
                        <p:par>
                          <p:cTn id="860" fill="hold">
                            <p:stCondLst>
                              <p:cond delay="107000"/>
                            </p:stCondLst>
                            <p:childTnLst>
                              <p:par>
                                <p:cTn id="861" presetID="22" presetClass="entr" presetSubtype="8" fill="hold" nodeType="afterEffect">
                                  <p:stCondLst>
                                    <p:cond delay="0"/>
                                  </p:stCondLst>
                                  <p:childTnLst>
                                    <p:set>
                                      <p:cBhvr>
                                        <p:cTn id="862" dur="1" fill="hold">
                                          <p:stCondLst>
                                            <p:cond delay="0"/>
                                          </p:stCondLst>
                                        </p:cTn>
                                        <p:tgtEl>
                                          <p:spTgt spid="236"/>
                                        </p:tgtEl>
                                        <p:attrNameLst>
                                          <p:attrName>style.visibility</p:attrName>
                                        </p:attrNameLst>
                                      </p:cBhvr>
                                      <p:to>
                                        <p:strVal val="visible"/>
                                      </p:to>
                                    </p:set>
                                    <p:animEffect transition="in" filter="wipe(left)">
                                      <p:cBhvr>
                                        <p:cTn id="863" dur="500"/>
                                        <p:tgtEl>
                                          <p:spTgt spid="236"/>
                                        </p:tgtEl>
                                      </p:cBhvr>
                                    </p:animEffect>
                                  </p:childTnLst>
                                </p:cTn>
                              </p:par>
                            </p:childTnLst>
                          </p:cTn>
                        </p:par>
                        <p:par>
                          <p:cTn id="864" fill="hold">
                            <p:stCondLst>
                              <p:cond delay="107500"/>
                            </p:stCondLst>
                            <p:childTnLst>
                              <p:par>
                                <p:cTn id="865" presetID="22" presetClass="entr" presetSubtype="8" fill="hold" grpId="0" nodeType="afterEffect">
                                  <p:stCondLst>
                                    <p:cond delay="0"/>
                                  </p:stCondLst>
                                  <p:childTnLst>
                                    <p:set>
                                      <p:cBhvr>
                                        <p:cTn id="866" dur="1" fill="hold">
                                          <p:stCondLst>
                                            <p:cond delay="0"/>
                                          </p:stCondLst>
                                        </p:cTn>
                                        <p:tgtEl>
                                          <p:spTgt spid="235"/>
                                        </p:tgtEl>
                                        <p:attrNameLst>
                                          <p:attrName>style.visibility</p:attrName>
                                        </p:attrNameLst>
                                      </p:cBhvr>
                                      <p:to>
                                        <p:strVal val="visible"/>
                                      </p:to>
                                    </p:set>
                                    <p:animEffect transition="in" filter="wipe(left)">
                                      <p:cBhvr>
                                        <p:cTn id="867" dur="500"/>
                                        <p:tgtEl>
                                          <p:spTgt spid="235"/>
                                        </p:tgtEl>
                                      </p:cBhvr>
                                    </p:animEffect>
                                  </p:childTnLst>
                                </p:cTn>
                              </p:par>
                            </p:childTnLst>
                          </p:cTn>
                        </p:par>
                        <p:par>
                          <p:cTn id="868" fill="hold">
                            <p:stCondLst>
                              <p:cond delay="108000"/>
                            </p:stCondLst>
                            <p:childTnLst>
                              <p:par>
                                <p:cTn id="869" presetID="22" presetClass="entr" presetSubtype="8" fill="hold" nodeType="afterEffect">
                                  <p:stCondLst>
                                    <p:cond delay="0"/>
                                  </p:stCondLst>
                                  <p:childTnLst>
                                    <p:set>
                                      <p:cBhvr>
                                        <p:cTn id="870" dur="1" fill="hold">
                                          <p:stCondLst>
                                            <p:cond delay="0"/>
                                          </p:stCondLst>
                                        </p:cTn>
                                        <p:tgtEl>
                                          <p:spTgt spid="229"/>
                                        </p:tgtEl>
                                        <p:attrNameLst>
                                          <p:attrName>style.visibility</p:attrName>
                                        </p:attrNameLst>
                                      </p:cBhvr>
                                      <p:to>
                                        <p:strVal val="visible"/>
                                      </p:to>
                                    </p:set>
                                    <p:animEffect transition="in" filter="wipe(left)">
                                      <p:cBhvr>
                                        <p:cTn id="871" dur="500"/>
                                        <p:tgtEl>
                                          <p:spTgt spid="229"/>
                                        </p:tgtEl>
                                      </p:cBhvr>
                                    </p:animEffect>
                                  </p:childTnLst>
                                </p:cTn>
                              </p:par>
                            </p:childTnLst>
                          </p:cTn>
                        </p:par>
                        <p:par>
                          <p:cTn id="872" fill="hold">
                            <p:stCondLst>
                              <p:cond delay="108500"/>
                            </p:stCondLst>
                            <p:childTnLst>
                              <p:par>
                                <p:cTn id="873" presetID="22" presetClass="entr" presetSubtype="8" fill="hold" grpId="0" nodeType="afterEffect">
                                  <p:stCondLst>
                                    <p:cond delay="0"/>
                                  </p:stCondLst>
                                  <p:childTnLst>
                                    <p:set>
                                      <p:cBhvr>
                                        <p:cTn id="874" dur="1" fill="hold">
                                          <p:stCondLst>
                                            <p:cond delay="0"/>
                                          </p:stCondLst>
                                        </p:cTn>
                                        <p:tgtEl>
                                          <p:spTgt spid="237"/>
                                        </p:tgtEl>
                                        <p:attrNameLst>
                                          <p:attrName>style.visibility</p:attrName>
                                        </p:attrNameLst>
                                      </p:cBhvr>
                                      <p:to>
                                        <p:strVal val="visible"/>
                                      </p:to>
                                    </p:set>
                                    <p:animEffect transition="in" filter="wipe(left)">
                                      <p:cBhvr>
                                        <p:cTn id="875" dur="500"/>
                                        <p:tgtEl>
                                          <p:spTgt spid="237"/>
                                        </p:tgtEl>
                                      </p:cBhvr>
                                    </p:animEffect>
                                  </p:childTnLst>
                                </p:cTn>
                              </p:par>
                            </p:childTnLst>
                          </p:cTn>
                        </p:par>
                        <p:par>
                          <p:cTn id="876" fill="hold">
                            <p:stCondLst>
                              <p:cond delay="109000"/>
                            </p:stCondLst>
                            <p:childTnLst>
                              <p:par>
                                <p:cTn id="877" presetID="22" presetClass="entr" presetSubtype="8" fill="hold" nodeType="afterEffect">
                                  <p:stCondLst>
                                    <p:cond delay="0"/>
                                  </p:stCondLst>
                                  <p:childTnLst>
                                    <p:set>
                                      <p:cBhvr>
                                        <p:cTn id="878" dur="1" fill="hold">
                                          <p:stCondLst>
                                            <p:cond delay="0"/>
                                          </p:stCondLst>
                                        </p:cTn>
                                        <p:tgtEl>
                                          <p:spTgt spid="238"/>
                                        </p:tgtEl>
                                        <p:attrNameLst>
                                          <p:attrName>style.visibility</p:attrName>
                                        </p:attrNameLst>
                                      </p:cBhvr>
                                      <p:to>
                                        <p:strVal val="visible"/>
                                      </p:to>
                                    </p:set>
                                    <p:animEffect transition="in" filter="wipe(left)">
                                      <p:cBhvr>
                                        <p:cTn id="879" dur="500"/>
                                        <p:tgtEl>
                                          <p:spTgt spid="238"/>
                                        </p:tgtEl>
                                      </p:cBhvr>
                                    </p:animEffect>
                                  </p:childTnLst>
                                </p:cTn>
                              </p:par>
                            </p:childTnLst>
                          </p:cTn>
                        </p:par>
                        <p:par>
                          <p:cTn id="880" fill="hold">
                            <p:stCondLst>
                              <p:cond delay="109500"/>
                            </p:stCondLst>
                            <p:childTnLst>
                              <p:par>
                                <p:cTn id="881" presetID="22" presetClass="entr" presetSubtype="8" fill="hold" grpId="0" nodeType="afterEffect">
                                  <p:stCondLst>
                                    <p:cond delay="0"/>
                                  </p:stCondLst>
                                  <p:childTnLst>
                                    <p:set>
                                      <p:cBhvr>
                                        <p:cTn id="882" dur="1" fill="hold">
                                          <p:stCondLst>
                                            <p:cond delay="0"/>
                                          </p:stCondLst>
                                        </p:cTn>
                                        <p:tgtEl>
                                          <p:spTgt spid="239"/>
                                        </p:tgtEl>
                                        <p:attrNameLst>
                                          <p:attrName>style.visibility</p:attrName>
                                        </p:attrNameLst>
                                      </p:cBhvr>
                                      <p:to>
                                        <p:strVal val="visible"/>
                                      </p:to>
                                    </p:set>
                                    <p:animEffect transition="in" filter="wipe(left)">
                                      <p:cBhvr>
                                        <p:cTn id="883" dur="500"/>
                                        <p:tgtEl>
                                          <p:spTgt spid="239"/>
                                        </p:tgtEl>
                                      </p:cBhvr>
                                    </p:animEffect>
                                  </p:childTnLst>
                                </p:cTn>
                              </p:par>
                            </p:childTnLst>
                          </p:cTn>
                        </p:par>
                        <p:par>
                          <p:cTn id="884" fill="hold">
                            <p:stCondLst>
                              <p:cond delay="110000"/>
                            </p:stCondLst>
                            <p:childTnLst>
                              <p:par>
                                <p:cTn id="885" presetID="22" presetClass="entr" presetSubtype="8" fill="hold" grpId="0" nodeType="afterEffect">
                                  <p:stCondLst>
                                    <p:cond delay="0"/>
                                  </p:stCondLst>
                                  <p:childTnLst>
                                    <p:set>
                                      <p:cBhvr>
                                        <p:cTn id="886" dur="1" fill="hold">
                                          <p:stCondLst>
                                            <p:cond delay="0"/>
                                          </p:stCondLst>
                                        </p:cTn>
                                        <p:tgtEl>
                                          <p:spTgt spid="240"/>
                                        </p:tgtEl>
                                        <p:attrNameLst>
                                          <p:attrName>style.visibility</p:attrName>
                                        </p:attrNameLst>
                                      </p:cBhvr>
                                      <p:to>
                                        <p:strVal val="visible"/>
                                      </p:to>
                                    </p:set>
                                    <p:animEffect transition="in" filter="wipe(left)">
                                      <p:cBhvr>
                                        <p:cTn id="887" dur="500"/>
                                        <p:tgtEl>
                                          <p:spTgt spid="240"/>
                                        </p:tgtEl>
                                      </p:cBhvr>
                                    </p:animEffect>
                                  </p:childTnLst>
                                </p:cTn>
                              </p:par>
                            </p:childTnLst>
                          </p:cTn>
                        </p:par>
                        <p:par>
                          <p:cTn id="888" fill="hold">
                            <p:stCondLst>
                              <p:cond delay="110500"/>
                            </p:stCondLst>
                            <p:childTnLst>
                              <p:par>
                                <p:cTn id="889" presetID="22" presetClass="entr" presetSubtype="8" fill="hold" nodeType="afterEffect">
                                  <p:stCondLst>
                                    <p:cond delay="0"/>
                                  </p:stCondLst>
                                  <p:childTnLst>
                                    <p:set>
                                      <p:cBhvr>
                                        <p:cTn id="890" dur="1" fill="hold">
                                          <p:stCondLst>
                                            <p:cond delay="0"/>
                                          </p:stCondLst>
                                        </p:cTn>
                                        <p:tgtEl>
                                          <p:spTgt spid="241"/>
                                        </p:tgtEl>
                                        <p:attrNameLst>
                                          <p:attrName>style.visibility</p:attrName>
                                        </p:attrNameLst>
                                      </p:cBhvr>
                                      <p:to>
                                        <p:strVal val="visible"/>
                                      </p:to>
                                    </p:set>
                                    <p:animEffect transition="in" filter="wipe(left)">
                                      <p:cBhvr>
                                        <p:cTn id="891" dur="500"/>
                                        <p:tgtEl>
                                          <p:spTgt spid="241"/>
                                        </p:tgtEl>
                                      </p:cBhvr>
                                    </p:animEffect>
                                  </p:childTnLst>
                                </p:cTn>
                              </p:par>
                            </p:childTnLst>
                          </p:cTn>
                        </p:par>
                        <p:par>
                          <p:cTn id="892" fill="hold">
                            <p:stCondLst>
                              <p:cond delay="111000"/>
                            </p:stCondLst>
                            <p:childTnLst>
                              <p:par>
                                <p:cTn id="893" presetID="22" presetClass="entr" presetSubtype="8" fill="hold" nodeType="afterEffect">
                                  <p:stCondLst>
                                    <p:cond delay="0"/>
                                  </p:stCondLst>
                                  <p:childTnLst>
                                    <p:set>
                                      <p:cBhvr>
                                        <p:cTn id="894" dur="1" fill="hold">
                                          <p:stCondLst>
                                            <p:cond delay="0"/>
                                          </p:stCondLst>
                                        </p:cTn>
                                        <p:tgtEl>
                                          <p:spTgt spid="242"/>
                                        </p:tgtEl>
                                        <p:attrNameLst>
                                          <p:attrName>style.visibility</p:attrName>
                                        </p:attrNameLst>
                                      </p:cBhvr>
                                      <p:to>
                                        <p:strVal val="visible"/>
                                      </p:to>
                                    </p:set>
                                    <p:animEffect transition="in" filter="wipe(left)">
                                      <p:cBhvr>
                                        <p:cTn id="895" dur="500"/>
                                        <p:tgtEl>
                                          <p:spTgt spid="242"/>
                                        </p:tgtEl>
                                      </p:cBhvr>
                                    </p:animEffect>
                                  </p:childTnLst>
                                </p:cTn>
                              </p:par>
                            </p:childTnLst>
                          </p:cTn>
                        </p:par>
                        <p:par>
                          <p:cTn id="896" fill="hold">
                            <p:stCondLst>
                              <p:cond delay="111500"/>
                            </p:stCondLst>
                            <p:childTnLst>
                              <p:par>
                                <p:cTn id="897" presetID="22" presetClass="entr" presetSubtype="8" fill="hold" grpId="0" nodeType="afterEffect">
                                  <p:stCondLst>
                                    <p:cond delay="0"/>
                                  </p:stCondLst>
                                  <p:childTnLst>
                                    <p:set>
                                      <p:cBhvr>
                                        <p:cTn id="898" dur="1" fill="hold">
                                          <p:stCondLst>
                                            <p:cond delay="0"/>
                                          </p:stCondLst>
                                        </p:cTn>
                                        <p:tgtEl>
                                          <p:spTgt spid="243"/>
                                        </p:tgtEl>
                                        <p:attrNameLst>
                                          <p:attrName>style.visibility</p:attrName>
                                        </p:attrNameLst>
                                      </p:cBhvr>
                                      <p:to>
                                        <p:strVal val="visible"/>
                                      </p:to>
                                    </p:set>
                                    <p:animEffect transition="in" filter="wipe(left)">
                                      <p:cBhvr>
                                        <p:cTn id="899" dur="500"/>
                                        <p:tgtEl>
                                          <p:spTgt spid="243"/>
                                        </p:tgtEl>
                                      </p:cBhvr>
                                    </p:animEffect>
                                  </p:childTnLst>
                                </p:cTn>
                              </p:par>
                            </p:childTnLst>
                          </p:cTn>
                        </p:par>
                        <p:par>
                          <p:cTn id="900" fill="hold">
                            <p:stCondLst>
                              <p:cond delay="112000"/>
                            </p:stCondLst>
                            <p:childTnLst>
                              <p:par>
                                <p:cTn id="901" presetID="22" presetClass="entr" presetSubtype="8" fill="hold" nodeType="afterEffect">
                                  <p:stCondLst>
                                    <p:cond delay="0"/>
                                  </p:stCondLst>
                                  <p:childTnLst>
                                    <p:set>
                                      <p:cBhvr>
                                        <p:cTn id="902" dur="1" fill="hold">
                                          <p:stCondLst>
                                            <p:cond delay="0"/>
                                          </p:stCondLst>
                                        </p:cTn>
                                        <p:tgtEl>
                                          <p:spTgt spid="244"/>
                                        </p:tgtEl>
                                        <p:attrNameLst>
                                          <p:attrName>style.visibility</p:attrName>
                                        </p:attrNameLst>
                                      </p:cBhvr>
                                      <p:to>
                                        <p:strVal val="visible"/>
                                      </p:to>
                                    </p:set>
                                    <p:animEffect transition="in" filter="wipe(left)">
                                      <p:cBhvr>
                                        <p:cTn id="903" dur="500"/>
                                        <p:tgtEl>
                                          <p:spTgt spid="244"/>
                                        </p:tgtEl>
                                      </p:cBhvr>
                                    </p:animEffect>
                                  </p:childTnLst>
                                </p:cTn>
                              </p:par>
                            </p:childTnLst>
                          </p:cTn>
                        </p:par>
                        <p:par>
                          <p:cTn id="904" fill="hold">
                            <p:stCondLst>
                              <p:cond delay="112500"/>
                            </p:stCondLst>
                            <p:childTnLst>
                              <p:par>
                                <p:cTn id="905" presetID="22" presetClass="entr" presetSubtype="8" fill="hold" grpId="0" nodeType="afterEffect">
                                  <p:stCondLst>
                                    <p:cond delay="0"/>
                                  </p:stCondLst>
                                  <p:childTnLst>
                                    <p:set>
                                      <p:cBhvr>
                                        <p:cTn id="906" dur="1" fill="hold">
                                          <p:stCondLst>
                                            <p:cond delay="0"/>
                                          </p:stCondLst>
                                        </p:cTn>
                                        <p:tgtEl>
                                          <p:spTgt spid="245"/>
                                        </p:tgtEl>
                                        <p:attrNameLst>
                                          <p:attrName>style.visibility</p:attrName>
                                        </p:attrNameLst>
                                      </p:cBhvr>
                                      <p:to>
                                        <p:strVal val="visible"/>
                                      </p:to>
                                    </p:set>
                                    <p:animEffect transition="in" filter="wipe(left)">
                                      <p:cBhvr>
                                        <p:cTn id="907" dur="500"/>
                                        <p:tgtEl>
                                          <p:spTgt spid="245"/>
                                        </p:tgtEl>
                                      </p:cBhvr>
                                    </p:animEffect>
                                  </p:childTnLst>
                                </p:cTn>
                              </p:par>
                            </p:childTnLst>
                          </p:cTn>
                        </p:par>
                        <p:par>
                          <p:cTn id="908" fill="hold">
                            <p:stCondLst>
                              <p:cond delay="113000"/>
                            </p:stCondLst>
                            <p:childTnLst>
                              <p:par>
                                <p:cTn id="909" presetID="22" presetClass="entr" presetSubtype="8" fill="hold" nodeType="afterEffect">
                                  <p:stCondLst>
                                    <p:cond delay="0"/>
                                  </p:stCondLst>
                                  <p:childTnLst>
                                    <p:set>
                                      <p:cBhvr>
                                        <p:cTn id="910" dur="1" fill="hold">
                                          <p:stCondLst>
                                            <p:cond delay="0"/>
                                          </p:stCondLst>
                                        </p:cTn>
                                        <p:tgtEl>
                                          <p:spTgt spid="246"/>
                                        </p:tgtEl>
                                        <p:attrNameLst>
                                          <p:attrName>style.visibility</p:attrName>
                                        </p:attrNameLst>
                                      </p:cBhvr>
                                      <p:to>
                                        <p:strVal val="visible"/>
                                      </p:to>
                                    </p:set>
                                    <p:animEffect transition="in" filter="wipe(left)">
                                      <p:cBhvr>
                                        <p:cTn id="911" dur="500"/>
                                        <p:tgtEl>
                                          <p:spTgt spid="246"/>
                                        </p:tgtEl>
                                      </p:cBhvr>
                                    </p:animEffect>
                                  </p:childTnLst>
                                </p:cTn>
                              </p:par>
                            </p:childTnLst>
                          </p:cTn>
                        </p:par>
                        <p:par>
                          <p:cTn id="912" fill="hold">
                            <p:stCondLst>
                              <p:cond delay="113500"/>
                            </p:stCondLst>
                            <p:childTnLst>
                              <p:par>
                                <p:cTn id="913" presetID="22" presetClass="entr" presetSubtype="8" fill="hold" grpId="0" nodeType="afterEffect">
                                  <p:stCondLst>
                                    <p:cond delay="0"/>
                                  </p:stCondLst>
                                  <p:childTnLst>
                                    <p:set>
                                      <p:cBhvr>
                                        <p:cTn id="914" dur="1" fill="hold">
                                          <p:stCondLst>
                                            <p:cond delay="0"/>
                                          </p:stCondLst>
                                        </p:cTn>
                                        <p:tgtEl>
                                          <p:spTgt spid="253"/>
                                        </p:tgtEl>
                                        <p:attrNameLst>
                                          <p:attrName>style.visibility</p:attrName>
                                        </p:attrNameLst>
                                      </p:cBhvr>
                                      <p:to>
                                        <p:strVal val="visible"/>
                                      </p:to>
                                    </p:set>
                                    <p:animEffect transition="in" filter="wipe(left)">
                                      <p:cBhvr>
                                        <p:cTn id="915" dur="500"/>
                                        <p:tgtEl>
                                          <p:spTgt spid="253"/>
                                        </p:tgtEl>
                                      </p:cBhvr>
                                    </p:animEffect>
                                  </p:childTnLst>
                                </p:cTn>
                              </p:par>
                            </p:childTnLst>
                          </p:cTn>
                        </p:par>
                        <p:par>
                          <p:cTn id="916" fill="hold">
                            <p:stCondLst>
                              <p:cond delay="114000"/>
                            </p:stCondLst>
                            <p:childTnLst>
                              <p:par>
                                <p:cTn id="917" presetID="22" presetClass="entr" presetSubtype="8" fill="hold" nodeType="afterEffect">
                                  <p:stCondLst>
                                    <p:cond delay="0"/>
                                  </p:stCondLst>
                                  <p:childTnLst>
                                    <p:set>
                                      <p:cBhvr>
                                        <p:cTn id="918" dur="1" fill="hold">
                                          <p:stCondLst>
                                            <p:cond delay="0"/>
                                          </p:stCondLst>
                                        </p:cTn>
                                        <p:tgtEl>
                                          <p:spTgt spid="254"/>
                                        </p:tgtEl>
                                        <p:attrNameLst>
                                          <p:attrName>style.visibility</p:attrName>
                                        </p:attrNameLst>
                                      </p:cBhvr>
                                      <p:to>
                                        <p:strVal val="visible"/>
                                      </p:to>
                                    </p:set>
                                    <p:animEffect transition="in" filter="wipe(left)">
                                      <p:cBhvr>
                                        <p:cTn id="919" dur="500"/>
                                        <p:tgtEl>
                                          <p:spTgt spid="254"/>
                                        </p:tgtEl>
                                      </p:cBhvr>
                                    </p:animEffect>
                                  </p:childTnLst>
                                </p:cTn>
                              </p:par>
                            </p:childTnLst>
                          </p:cTn>
                        </p:par>
                        <p:par>
                          <p:cTn id="920" fill="hold">
                            <p:stCondLst>
                              <p:cond delay="114500"/>
                            </p:stCondLst>
                            <p:childTnLst>
                              <p:par>
                                <p:cTn id="921" presetID="22" presetClass="entr" presetSubtype="8" fill="hold" grpId="0" nodeType="afterEffect">
                                  <p:stCondLst>
                                    <p:cond delay="0"/>
                                  </p:stCondLst>
                                  <p:childTnLst>
                                    <p:set>
                                      <p:cBhvr>
                                        <p:cTn id="922" dur="1" fill="hold">
                                          <p:stCondLst>
                                            <p:cond delay="0"/>
                                          </p:stCondLst>
                                        </p:cTn>
                                        <p:tgtEl>
                                          <p:spTgt spid="255"/>
                                        </p:tgtEl>
                                        <p:attrNameLst>
                                          <p:attrName>style.visibility</p:attrName>
                                        </p:attrNameLst>
                                      </p:cBhvr>
                                      <p:to>
                                        <p:strVal val="visible"/>
                                      </p:to>
                                    </p:set>
                                    <p:animEffect transition="in" filter="wipe(left)">
                                      <p:cBhvr>
                                        <p:cTn id="923" dur="500"/>
                                        <p:tgtEl>
                                          <p:spTgt spid="255"/>
                                        </p:tgtEl>
                                      </p:cBhvr>
                                    </p:animEffect>
                                  </p:childTnLst>
                                </p:cTn>
                              </p:par>
                            </p:childTnLst>
                          </p:cTn>
                        </p:par>
                        <p:par>
                          <p:cTn id="924" fill="hold">
                            <p:stCondLst>
                              <p:cond delay="115000"/>
                            </p:stCondLst>
                            <p:childTnLst>
                              <p:par>
                                <p:cTn id="925" presetID="22" presetClass="entr" presetSubtype="8" fill="hold" nodeType="afterEffect">
                                  <p:stCondLst>
                                    <p:cond delay="0"/>
                                  </p:stCondLst>
                                  <p:childTnLst>
                                    <p:set>
                                      <p:cBhvr>
                                        <p:cTn id="926" dur="1" fill="hold">
                                          <p:stCondLst>
                                            <p:cond delay="0"/>
                                          </p:stCondLst>
                                        </p:cTn>
                                        <p:tgtEl>
                                          <p:spTgt spid="256"/>
                                        </p:tgtEl>
                                        <p:attrNameLst>
                                          <p:attrName>style.visibility</p:attrName>
                                        </p:attrNameLst>
                                      </p:cBhvr>
                                      <p:to>
                                        <p:strVal val="visible"/>
                                      </p:to>
                                    </p:set>
                                    <p:animEffect transition="in" filter="wipe(left)">
                                      <p:cBhvr>
                                        <p:cTn id="927" dur="500"/>
                                        <p:tgtEl>
                                          <p:spTgt spid="256"/>
                                        </p:tgtEl>
                                      </p:cBhvr>
                                    </p:animEffect>
                                  </p:childTnLst>
                                </p:cTn>
                              </p:par>
                            </p:childTnLst>
                          </p:cTn>
                        </p:par>
                        <p:par>
                          <p:cTn id="928" fill="hold">
                            <p:stCondLst>
                              <p:cond delay="115500"/>
                            </p:stCondLst>
                            <p:childTnLst>
                              <p:par>
                                <p:cTn id="929" presetID="22" presetClass="entr" presetSubtype="8" fill="hold" grpId="0" nodeType="afterEffect">
                                  <p:stCondLst>
                                    <p:cond delay="0"/>
                                  </p:stCondLst>
                                  <p:childTnLst>
                                    <p:set>
                                      <p:cBhvr>
                                        <p:cTn id="930" dur="1" fill="hold">
                                          <p:stCondLst>
                                            <p:cond delay="0"/>
                                          </p:stCondLst>
                                        </p:cTn>
                                        <p:tgtEl>
                                          <p:spTgt spid="257"/>
                                        </p:tgtEl>
                                        <p:attrNameLst>
                                          <p:attrName>style.visibility</p:attrName>
                                        </p:attrNameLst>
                                      </p:cBhvr>
                                      <p:to>
                                        <p:strVal val="visible"/>
                                      </p:to>
                                    </p:set>
                                    <p:animEffect transition="in" filter="wipe(left)">
                                      <p:cBhvr>
                                        <p:cTn id="931" dur="500"/>
                                        <p:tgtEl>
                                          <p:spTgt spid="257"/>
                                        </p:tgtEl>
                                      </p:cBhvr>
                                    </p:animEffect>
                                  </p:childTnLst>
                                </p:cTn>
                              </p:par>
                            </p:childTnLst>
                          </p:cTn>
                        </p:par>
                        <p:par>
                          <p:cTn id="932" fill="hold">
                            <p:stCondLst>
                              <p:cond delay="116000"/>
                            </p:stCondLst>
                            <p:childTnLst>
                              <p:par>
                                <p:cTn id="933" presetID="22" presetClass="entr" presetSubtype="8" fill="hold" nodeType="afterEffect">
                                  <p:stCondLst>
                                    <p:cond delay="0"/>
                                  </p:stCondLst>
                                  <p:childTnLst>
                                    <p:set>
                                      <p:cBhvr>
                                        <p:cTn id="934" dur="1" fill="hold">
                                          <p:stCondLst>
                                            <p:cond delay="0"/>
                                          </p:stCondLst>
                                        </p:cTn>
                                        <p:tgtEl>
                                          <p:spTgt spid="258"/>
                                        </p:tgtEl>
                                        <p:attrNameLst>
                                          <p:attrName>style.visibility</p:attrName>
                                        </p:attrNameLst>
                                      </p:cBhvr>
                                      <p:to>
                                        <p:strVal val="visible"/>
                                      </p:to>
                                    </p:set>
                                    <p:animEffect transition="in" filter="wipe(left)">
                                      <p:cBhvr>
                                        <p:cTn id="935" dur="500"/>
                                        <p:tgtEl>
                                          <p:spTgt spid="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 grpId="0" animBg="1"/>
      <p:bldP spid="304" grpId="0" animBg="1"/>
      <p:bldP spid="311" grpId="0" animBg="1"/>
      <p:bldP spid="334" grpId="0" animBg="1"/>
      <p:bldP spid="338" grpId="0" animBg="1"/>
      <p:bldP spid="344" grpId="0" animBg="1"/>
      <p:bldP spid="346" grpId="0" animBg="1"/>
      <p:bldP spid="348" grpId="0" animBg="1"/>
      <p:bldP spid="351" grpId="0" animBg="1"/>
      <p:bldP spid="356" grpId="0" animBg="1"/>
      <p:bldP spid="358" grpId="0" animBg="1"/>
      <p:bldP spid="361" grpId="0" animBg="1"/>
      <p:bldP spid="362" grpId="0" animBg="1"/>
      <p:bldP spid="364" grpId="0" animBg="1"/>
      <p:bldP spid="369" grpId="0" animBg="1"/>
      <p:bldP spid="370" grpId="0" animBg="1"/>
      <p:bldP spid="371" grpId="0" animBg="1"/>
      <p:bldP spid="374" grpId="0" animBg="1"/>
      <p:bldP spid="376" grpId="0" animBg="1"/>
      <p:bldP spid="379" grpId="0" animBg="1"/>
      <p:bldP spid="380" grpId="0" animBg="1"/>
      <p:bldP spid="382" grpId="0" animBg="1"/>
      <p:bldP spid="384" grpId="0" animBg="1"/>
      <p:bldP spid="387" grpId="0" animBg="1"/>
      <p:bldP spid="388" grpId="0" animBg="1"/>
      <p:bldP spid="389" grpId="0" animBg="1"/>
      <p:bldP spid="392" grpId="0" animBg="1"/>
      <p:bldP spid="394" grpId="0" animBg="1"/>
      <p:bldP spid="397" grpId="0" animBg="1"/>
      <p:bldP spid="402" grpId="0" animBg="1"/>
      <p:bldP spid="409" grpId="0" animBg="1"/>
      <p:bldP spid="413" grpId="0" animBg="1"/>
      <p:bldP spid="416" grpId="0" animBg="1"/>
      <p:bldP spid="423" grpId="0" animBg="1"/>
      <p:bldP spid="505" grpId="0" animBg="1"/>
      <p:bldP spid="509" grpId="0" animBg="1"/>
      <p:bldP spid="513" grpId="0" animBg="1"/>
      <p:bldP spid="516" grpId="0" animBg="1"/>
      <p:bldP spid="520" grpId="0" animBg="1"/>
      <p:bldP spid="523" grpId="0" animBg="1"/>
      <p:bldP spid="526" grpId="0" animBg="1"/>
      <p:bldP spid="529" grpId="0" animBg="1"/>
      <p:bldP spid="539" grpId="0" animBg="1"/>
      <p:bldP spid="540" grpId="0" animBg="1"/>
      <p:bldP spid="542" grpId="0" animBg="1"/>
      <p:bldP spid="544" grpId="0" animBg="1"/>
      <p:bldP spid="546" grpId="0" animBg="1"/>
      <p:bldP spid="548" grpId="0" animBg="1"/>
      <p:bldP spid="550" grpId="0" animBg="1"/>
      <p:bldP spid="552" grpId="0" animBg="1"/>
      <p:bldP spid="554" grpId="0" animBg="1"/>
      <p:bldP spid="556" grpId="0" animBg="1"/>
      <p:bldP spid="561" grpId="0" animBg="1"/>
      <p:bldP spid="566" grpId="0" animBg="1"/>
      <p:bldP spid="568" grpId="0" animBg="1"/>
      <p:bldP spid="570" grpId="0" animBg="1"/>
      <p:bldP spid="573" grpId="0" animBg="1"/>
      <p:bldP spid="574" grpId="0" animBg="1"/>
      <p:bldP spid="576" grpId="0" animBg="1"/>
      <p:bldP spid="580" grpId="0" animBg="1"/>
      <p:bldP spid="581" grpId="0" animBg="1"/>
      <p:bldP spid="582" grpId="0" animBg="1"/>
      <p:bldP spid="583" grpId="0" animBg="1"/>
      <p:bldP spid="585" grpId="0" animBg="1"/>
      <p:bldP spid="587" grpId="0" animBg="1"/>
      <p:bldP spid="589" grpId="0" animBg="1"/>
      <p:bldP spid="592" grpId="0" animBg="1"/>
      <p:bldP spid="596" grpId="0" animBg="1"/>
      <p:bldP spid="598" grpId="0" animBg="1"/>
      <p:bldP spid="600" grpId="0" animBg="1"/>
      <p:bldP spid="602" grpId="0" animBg="1"/>
      <p:bldP spid="604" grpId="0" animBg="1"/>
      <p:bldP spid="606" grpId="0" animBg="1"/>
      <p:bldP spid="608" grpId="0" animBg="1"/>
      <p:bldP spid="610" grpId="0" animBg="1"/>
      <p:bldP spid="612" grpId="0" animBg="1"/>
      <p:bldP spid="623" grpId="0" animBg="1"/>
      <p:bldP spid="624" grpId="0" animBg="1"/>
      <p:bldP spid="625" grpId="0" animBg="1"/>
      <p:bldP spid="627" grpId="0" animBg="1"/>
      <p:bldP spid="630" grpId="0" animBg="1"/>
      <p:bldP spid="631" grpId="0" animBg="1"/>
      <p:bldP spid="633" grpId="0" animBg="1"/>
      <p:bldP spid="637" grpId="0" animBg="1"/>
      <p:bldP spid="638" grpId="0" animBg="1"/>
      <p:bldP spid="639" grpId="0" animBg="1"/>
      <p:bldP spid="640" grpId="0" animBg="1"/>
      <p:bldP spid="642" grpId="0" animBg="1"/>
      <p:bldP spid="644" grpId="0" animBg="1"/>
      <p:bldP spid="646" grpId="0" animBg="1"/>
      <p:bldP spid="649" grpId="0" animBg="1"/>
      <p:bldP spid="652" grpId="0" animBg="1"/>
      <p:bldP spid="653" grpId="0" animBg="1"/>
      <p:bldP spid="655" grpId="0" animBg="1"/>
      <p:bldP spid="657" grpId="0" animBg="1"/>
      <p:bldP spid="659" grpId="0" animBg="1"/>
      <p:bldP spid="661" grpId="0" animBg="1"/>
      <p:bldP spid="663" grpId="0" animBg="1"/>
      <p:bldP spid="665" grpId="0" animBg="1"/>
      <p:bldP spid="667" grpId="0" animBg="1"/>
      <p:bldP spid="669" grpId="0" animBg="1"/>
      <p:bldP spid="234" grpId="0" animBg="1"/>
      <p:bldP spid="235" grpId="0" animBg="1"/>
      <p:bldP spid="237" grpId="0" animBg="1"/>
      <p:bldP spid="239" grpId="0" animBg="1"/>
      <p:bldP spid="240" grpId="0" animBg="1"/>
      <p:bldP spid="243" grpId="0" animBg="1"/>
      <p:bldP spid="245" grpId="0" animBg="1"/>
      <p:bldP spid="253" grpId="0" animBg="1"/>
      <p:bldP spid="255" grpId="0" animBg="1"/>
      <p:bldP spid="257" grpId="0" animBg="1"/>
    </p:bldLst>
  </p:timing>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247" name="Rectangle 246"/>
          <p:cNvSpPr/>
          <p:nvPr userDrawn="1"/>
        </p:nvSpPr>
        <p:spPr>
          <a:xfrm>
            <a:off x="0" y="-30574"/>
            <a:ext cx="9144000" cy="688857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3" name="Rectangle 2"/>
          <p:cNvSpPr/>
          <p:nvPr userDrawn="1"/>
        </p:nvSpPr>
        <p:spPr>
          <a:xfrm>
            <a:off x="0" y="-30574"/>
            <a:ext cx="9161000" cy="6888574"/>
          </a:xfrm>
          <a:prstGeom prst="rect">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cxnSp>
        <p:nvCxnSpPr>
          <p:cNvPr id="373" name="Straight Connector 372"/>
          <p:cNvCxnSpPr>
            <a:stCxn id="371" idx="3"/>
            <a:endCxn id="369" idx="3"/>
          </p:cNvCxnSpPr>
          <p:nvPr userDrawn="1"/>
        </p:nvCxnSpPr>
        <p:spPr>
          <a:xfrm flipH="1" flipV="1">
            <a:off x="392429" y="5825275"/>
            <a:ext cx="1463659" cy="410974"/>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383" name="Straight Connector 382"/>
          <p:cNvCxnSpPr>
            <a:stCxn id="382" idx="3"/>
            <a:endCxn id="379" idx="3"/>
          </p:cNvCxnSpPr>
          <p:nvPr userDrawn="1"/>
        </p:nvCxnSpPr>
        <p:spPr>
          <a:xfrm flipH="1">
            <a:off x="3761359" y="6160049"/>
            <a:ext cx="1546848" cy="255494"/>
          </a:xfrm>
          <a:prstGeom prst="line">
            <a:avLst/>
          </a:prstGeom>
          <a:ln w="3175">
            <a:solidFill>
              <a:schemeClr val="accent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337" name="Straight Connector 336"/>
          <p:cNvCxnSpPr>
            <a:stCxn id="334" idx="3"/>
          </p:cNvCxnSpPr>
          <p:nvPr userDrawn="1"/>
        </p:nvCxnSpPr>
        <p:spPr>
          <a:xfrm flipV="1">
            <a:off x="3546559" y="5109817"/>
            <a:ext cx="242400" cy="578111"/>
          </a:xfrm>
          <a:prstGeom prst="line">
            <a:avLst/>
          </a:prstGeom>
          <a:ln w="3175">
            <a:solidFill>
              <a:schemeClr val="accent2">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cxnSp>
        <p:nvCxnSpPr>
          <p:cNvPr id="385" name="Straight Connector 384"/>
          <p:cNvCxnSpPr>
            <a:stCxn id="334" idx="3"/>
          </p:cNvCxnSpPr>
          <p:nvPr userDrawn="1"/>
        </p:nvCxnSpPr>
        <p:spPr>
          <a:xfrm>
            <a:off x="3546559" y="5687928"/>
            <a:ext cx="214800" cy="727615"/>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cxnSp>
        <p:nvCxnSpPr>
          <p:cNvPr id="241" name="Straight Connector 240"/>
          <p:cNvCxnSpPr>
            <a:stCxn id="240" idx="3"/>
            <a:endCxn id="239" idx="3"/>
          </p:cNvCxnSpPr>
          <p:nvPr userDrawn="1"/>
        </p:nvCxnSpPr>
        <p:spPr>
          <a:xfrm>
            <a:off x="1942364" y="5593804"/>
            <a:ext cx="358164" cy="949761"/>
          </a:xfrm>
          <a:prstGeom prst="line">
            <a:avLst/>
          </a:prstGeom>
          <a:ln w="3175">
            <a:solidFill>
              <a:schemeClr val="accent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372" name="Straight Connector 371"/>
          <p:cNvCxnSpPr>
            <a:stCxn id="370" idx="3"/>
            <a:endCxn id="369" idx="3"/>
          </p:cNvCxnSpPr>
          <p:nvPr userDrawn="1"/>
        </p:nvCxnSpPr>
        <p:spPr>
          <a:xfrm flipV="1">
            <a:off x="274441" y="5825275"/>
            <a:ext cx="117988" cy="480893"/>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05" name="Straight Connector 404"/>
          <p:cNvCxnSpPr>
            <a:stCxn id="369" idx="3"/>
            <a:endCxn id="304" idx="3"/>
          </p:cNvCxnSpPr>
          <p:nvPr userDrawn="1"/>
        </p:nvCxnSpPr>
        <p:spPr>
          <a:xfrm flipV="1">
            <a:off x="392429" y="4930523"/>
            <a:ext cx="1491259" cy="894752"/>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543" name="Straight Connector 542"/>
          <p:cNvCxnSpPr>
            <a:stCxn id="542" idx="3"/>
          </p:cNvCxnSpPr>
          <p:nvPr userDrawn="1"/>
        </p:nvCxnSpPr>
        <p:spPr>
          <a:xfrm flipV="1">
            <a:off x="698972" y="4263639"/>
            <a:ext cx="804251" cy="367189"/>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309" name="Straight Connector 308"/>
          <p:cNvCxnSpPr>
            <a:stCxn id="290" idx="3"/>
          </p:cNvCxnSpPr>
          <p:nvPr userDrawn="1"/>
        </p:nvCxnSpPr>
        <p:spPr>
          <a:xfrm>
            <a:off x="184441" y="4756075"/>
            <a:ext cx="2243148" cy="402301"/>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cxnSp>
        <p:nvCxnSpPr>
          <p:cNvPr id="367" name="Straight Connector 366"/>
          <p:cNvCxnSpPr>
            <a:endCxn id="361" idx="3"/>
          </p:cNvCxnSpPr>
          <p:nvPr userDrawn="1"/>
        </p:nvCxnSpPr>
        <p:spPr>
          <a:xfrm>
            <a:off x="6798212" y="4970481"/>
            <a:ext cx="532865" cy="930993"/>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cxnSp>
        <p:nvCxnSpPr>
          <p:cNvPr id="510" name="Straight Connector 509"/>
          <p:cNvCxnSpPr>
            <a:stCxn id="509" idx="3"/>
          </p:cNvCxnSpPr>
          <p:nvPr userDrawn="1"/>
        </p:nvCxnSpPr>
        <p:spPr>
          <a:xfrm flipV="1">
            <a:off x="6149707" y="4979082"/>
            <a:ext cx="648505" cy="619199"/>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14" name="Straight Connector 513"/>
          <p:cNvCxnSpPr>
            <a:stCxn id="513" idx="3"/>
          </p:cNvCxnSpPr>
          <p:nvPr userDrawn="1"/>
        </p:nvCxnSpPr>
        <p:spPr>
          <a:xfrm flipV="1">
            <a:off x="6430537" y="4970482"/>
            <a:ext cx="367675" cy="807093"/>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17" name="Straight Connector 516"/>
          <p:cNvCxnSpPr>
            <a:stCxn id="516" idx="3"/>
          </p:cNvCxnSpPr>
          <p:nvPr userDrawn="1"/>
        </p:nvCxnSpPr>
        <p:spPr>
          <a:xfrm flipV="1">
            <a:off x="6764618" y="4970482"/>
            <a:ext cx="33594" cy="868391"/>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21" name="Straight Connector 520"/>
          <p:cNvCxnSpPr>
            <a:stCxn id="520" idx="3"/>
          </p:cNvCxnSpPr>
          <p:nvPr userDrawn="1"/>
        </p:nvCxnSpPr>
        <p:spPr>
          <a:xfrm flipH="1" flipV="1">
            <a:off x="6798212" y="4970481"/>
            <a:ext cx="290465" cy="860608"/>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24" name="Straight Connector 523"/>
          <p:cNvCxnSpPr>
            <a:stCxn id="523" idx="3"/>
          </p:cNvCxnSpPr>
          <p:nvPr userDrawn="1"/>
        </p:nvCxnSpPr>
        <p:spPr>
          <a:xfrm flipH="1" flipV="1">
            <a:off x="6798212" y="4979082"/>
            <a:ext cx="670930" cy="611496"/>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45" name="Straight Connector 544"/>
          <p:cNvCxnSpPr>
            <a:stCxn id="544" idx="3"/>
          </p:cNvCxnSpPr>
          <p:nvPr userDrawn="1"/>
        </p:nvCxnSpPr>
        <p:spPr>
          <a:xfrm flipV="1">
            <a:off x="854718" y="4272239"/>
            <a:ext cx="648505" cy="619199"/>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47" name="Straight Connector 546"/>
          <p:cNvCxnSpPr>
            <a:stCxn id="546" idx="3"/>
          </p:cNvCxnSpPr>
          <p:nvPr userDrawn="1"/>
        </p:nvCxnSpPr>
        <p:spPr>
          <a:xfrm flipV="1">
            <a:off x="1135548" y="4263639"/>
            <a:ext cx="367675" cy="807093"/>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49" name="Straight Connector 548"/>
          <p:cNvCxnSpPr>
            <a:stCxn id="548" idx="3"/>
          </p:cNvCxnSpPr>
          <p:nvPr userDrawn="1"/>
        </p:nvCxnSpPr>
        <p:spPr>
          <a:xfrm flipV="1">
            <a:off x="1469629" y="4263639"/>
            <a:ext cx="33594" cy="868391"/>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51" name="Straight Connector 550"/>
          <p:cNvCxnSpPr>
            <a:stCxn id="550" idx="3"/>
          </p:cNvCxnSpPr>
          <p:nvPr userDrawn="1"/>
        </p:nvCxnSpPr>
        <p:spPr>
          <a:xfrm flipH="1" flipV="1">
            <a:off x="1503223" y="4263638"/>
            <a:ext cx="290465" cy="860608"/>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53" name="Straight Connector 552"/>
          <p:cNvCxnSpPr/>
          <p:nvPr userDrawn="1"/>
        </p:nvCxnSpPr>
        <p:spPr>
          <a:xfrm flipH="1" flipV="1">
            <a:off x="1503223" y="4272239"/>
            <a:ext cx="670930" cy="611496"/>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55" name="Straight Connector 554"/>
          <p:cNvCxnSpPr/>
          <p:nvPr userDrawn="1"/>
        </p:nvCxnSpPr>
        <p:spPr>
          <a:xfrm flipH="1" flipV="1">
            <a:off x="1503223" y="4263638"/>
            <a:ext cx="823330" cy="333059"/>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399" name="Straight Connector 398"/>
          <p:cNvCxnSpPr/>
          <p:nvPr userDrawn="1"/>
        </p:nvCxnSpPr>
        <p:spPr>
          <a:xfrm flipH="1" flipV="1">
            <a:off x="8159582" y="4921922"/>
            <a:ext cx="1649924" cy="667760"/>
          </a:xfrm>
          <a:prstGeom prst="line">
            <a:avLst/>
          </a:prstGeom>
          <a:ln w="3175">
            <a:solidFill>
              <a:schemeClr val="accent2">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sp>
        <p:nvSpPr>
          <p:cNvPr id="304" name="Can 303"/>
          <p:cNvSpPr/>
          <p:nvPr userDrawn="1"/>
        </p:nvSpPr>
        <p:spPr>
          <a:xfrm>
            <a:off x="1793688" y="4751229"/>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14" name="Straight Connector 313"/>
          <p:cNvCxnSpPr>
            <a:stCxn id="304" idx="3"/>
          </p:cNvCxnSpPr>
          <p:nvPr userDrawn="1"/>
        </p:nvCxnSpPr>
        <p:spPr>
          <a:xfrm>
            <a:off x="1883688" y="4930523"/>
            <a:ext cx="543901" cy="227853"/>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cxnSp>
        <p:nvCxnSpPr>
          <p:cNvPr id="335" name="Straight Connector 334"/>
          <p:cNvCxnSpPr/>
          <p:nvPr userDrawn="1"/>
        </p:nvCxnSpPr>
        <p:spPr>
          <a:xfrm>
            <a:off x="2427589" y="5158376"/>
            <a:ext cx="1118970" cy="529554"/>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45" name="Straight Connector 344"/>
          <p:cNvCxnSpPr/>
          <p:nvPr userDrawn="1"/>
        </p:nvCxnSpPr>
        <p:spPr>
          <a:xfrm flipH="1" flipV="1">
            <a:off x="3788959" y="5109818"/>
            <a:ext cx="1739923" cy="667758"/>
          </a:xfrm>
          <a:prstGeom prst="line">
            <a:avLst/>
          </a:prstGeom>
          <a:ln w="3175">
            <a:solidFill>
              <a:schemeClr val="accent2">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54" name="Straight Connector 353"/>
          <p:cNvCxnSpPr/>
          <p:nvPr userDrawn="1"/>
        </p:nvCxnSpPr>
        <p:spPr>
          <a:xfrm flipV="1">
            <a:off x="3636559" y="5466686"/>
            <a:ext cx="635830" cy="179295"/>
          </a:xfrm>
          <a:prstGeom prst="line">
            <a:avLst/>
          </a:prstGeom>
          <a:ln w="3175">
            <a:solidFill>
              <a:schemeClr val="accent2">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55" name="Straight Connector 354"/>
          <p:cNvCxnSpPr>
            <a:stCxn id="344" idx="3"/>
          </p:cNvCxnSpPr>
          <p:nvPr userDrawn="1"/>
        </p:nvCxnSpPr>
        <p:spPr>
          <a:xfrm flipH="1" flipV="1">
            <a:off x="4272389" y="5466686"/>
            <a:ext cx="1256493" cy="310890"/>
          </a:xfrm>
          <a:prstGeom prst="line">
            <a:avLst/>
          </a:prstGeom>
          <a:ln w="3175">
            <a:solidFill>
              <a:schemeClr val="accent2">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57" name="Straight Connector 356"/>
          <p:cNvCxnSpPr>
            <a:stCxn id="344" idx="3"/>
            <a:endCxn id="356" idx="3"/>
          </p:cNvCxnSpPr>
          <p:nvPr userDrawn="1"/>
        </p:nvCxnSpPr>
        <p:spPr>
          <a:xfrm>
            <a:off x="5528882" y="5777576"/>
            <a:ext cx="440825" cy="172457"/>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cxnSp>
        <p:nvCxnSpPr>
          <p:cNvPr id="359" name="Straight Connector 358"/>
          <p:cNvCxnSpPr>
            <a:stCxn id="356" idx="3"/>
          </p:cNvCxnSpPr>
          <p:nvPr userDrawn="1"/>
        </p:nvCxnSpPr>
        <p:spPr>
          <a:xfrm>
            <a:off x="5969707" y="5950033"/>
            <a:ext cx="1118970" cy="529553"/>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360" name="Straight Connector 359"/>
          <p:cNvCxnSpPr/>
          <p:nvPr userDrawn="1"/>
        </p:nvCxnSpPr>
        <p:spPr>
          <a:xfrm flipV="1">
            <a:off x="7088677" y="5901475"/>
            <a:ext cx="242400" cy="578111"/>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362" name="Can 361"/>
          <p:cNvSpPr/>
          <p:nvPr userDrawn="1"/>
        </p:nvSpPr>
        <p:spPr>
          <a:xfrm>
            <a:off x="8981000" y="6389939"/>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63" name="Straight Connector 362"/>
          <p:cNvCxnSpPr>
            <a:stCxn id="362" idx="3"/>
          </p:cNvCxnSpPr>
          <p:nvPr userDrawn="1"/>
        </p:nvCxnSpPr>
        <p:spPr>
          <a:xfrm flipH="1" flipV="1">
            <a:off x="7331077" y="5901474"/>
            <a:ext cx="1739923" cy="667759"/>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sp>
        <p:nvSpPr>
          <p:cNvPr id="364" name="Can 363"/>
          <p:cNvSpPr/>
          <p:nvPr userDrawn="1"/>
        </p:nvSpPr>
        <p:spPr>
          <a:xfrm>
            <a:off x="8787925" y="5466686"/>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65" name="Straight Connector 364"/>
          <p:cNvCxnSpPr/>
          <p:nvPr userDrawn="1"/>
        </p:nvCxnSpPr>
        <p:spPr>
          <a:xfrm flipH="1">
            <a:off x="7338774" y="5645980"/>
            <a:ext cx="1546848" cy="255495"/>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368" name="Straight Connector 367"/>
          <p:cNvCxnSpPr>
            <a:stCxn id="356" idx="3"/>
            <a:endCxn id="361" idx="3"/>
          </p:cNvCxnSpPr>
          <p:nvPr userDrawn="1"/>
        </p:nvCxnSpPr>
        <p:spPr>
          <a:xfrm flipV="1">
            <a:off x="5969707" y="5901474"/>
            <a:ext cx="1361370" cy="48559"/>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369" name="Can 368"/>
          <p:cNvSpPr/>
          <p:nvPr userDrawn="1"/>
        </p:nvSpPr>
        <p:spPr>
          <a:xfrm>
            <a:off x="302429" y="5645981"/>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0" name="Can 369"/>
          <p:cNvSpPr/>
          <p:nvPr userDrawn="1"/>
        </p:nvSpPr>
        <p:spPr>
          <a:xfrm>
            <a:off x="184441" y="6126874"/>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1" name="Can 370"/>
          <p:cNvSpPr/>
          <p:nvPr userDrawn="1"/>
        </p:nvSpPr>
        <p:spPr>
          <a:xfrm>
            <a:off x="1766088" y="6056955"/>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4" name="Can 373"/>
          <p:cNvSpPr/>
          <p:nvPr userDrawn="1"/>
        </p:nvSpPr>
        <p:spPr>
          <a:xfrm>
            <a:off x="2309989" y="6284808"/>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75" name="Straight Connector 374"/>
          <p:cNvCxnSpPr>
            <a:stCxn id="371" idx="3"/>
            <a:endCxn id="374" idx="3"/>
          </p:cNvCxnSpPr>
          <p:nvPr userDrawn="1"/>
        </p:nvCxnSpPr>
        <p:spPr>
          <a:xfrm>
            <a:off x="1856088" y="6236249"/>
            <a:ext cx="543901" cy="227853"/>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379" name="Can 378"/>
          <p:cNvSpPr/>
          <p:nvPr userDrawn="1"/>
        </p:nvSpPr>
        <p:spPr>
          <a:xfrm>
            <a:off x="3671359" y="6236249"/>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2" name="Can 381"/>
          <p:cNvSpPr/>
          <p:nvPr userDrawn="1"/>
        </p:nvSpPr>
        <p:spPr>
          <a:xfrm>
            <a:off x="5218207" y="5980755"/>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06" name="Straight Connector 405"/>
          <p:cNvCxnSpPr/>
          <p:nvPr userDrawn="1"/>
        </p:nvCxnSpPr>
        <p:spPr>
          <a:xfrm flipH="1">
            <a:off x="1856089" y="5158377"/>
            <a:ext cx="571501" cy="898578"/>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07" name="Straight Connector 406"/>
          <p:cNvCxnSpPr>
            <a:stCxn id="370" idx="3"/>
          </p:cNvCxnSpPr>
          <p:nvPr userDrawn="1"/>
        </p:nvCxnSpPr>
        <p:spPr>
          <a:xfrm flipV="1">
            <a:off x="274441" y="5158376"/>
            <a:ext cx="2153148" cy="1147792"/>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412" name="Straight Connector 411"/>
          <p:cNvCxnSpPr>
            <a:endCxn id="413" idx="3"/>
          </p:cNvCxnSpPr>
          <p:nvPr userDrawn="1"/>
        </p:nvCxnSpPr>
        <p:spPr>
          <a:xfrm flipH="1">
            <a:off x="2375728" y="5158376"/>
            <a:ext cx="51862" cy="505785"/>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413" name="Can 412"/>
          <p:cNvSpPr/>
          <p:nvPr userDrawn="1"/>
        </p:nvSpPr>
        <p:spPr>
          <a:xfrm>
            <a:off x="2285728" y="5484867"/>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15" name="Straight Connector 414"/>
          <p:cNvCxnSpPr>
            <a:stCxn id="416" idx="3"/>
            <a:endCxn id="413" idx="3"/>
          </p:cNvCxnSpPr>
          <p:nvPr userDrawn="1"/>
        </p:nvCxnSpPr>
        <p:spPr>
          <a:xfrm flipH="1" flipV="1">
            <a:off x="2375728" y="5664161"/>
            <a:ext cx="231861" cy="438272"/>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423" name="Can 422"/>
          <p:cNvSpPr/>
          <p:nvPr userDrawn="1"/>
        </p:nvSpPr>
        <p:spPr>
          <a:xfrm>
            <a:off x="730271" y="6210645"/>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24" name="Straight Connector 423"/>
          <p:cNvCxnSpPr>
            <a:stCxn id="374" idx="3"/>
            <a:endCxn id="423" idx="3"/>
          </p:cNvCxnSpPr>
          <p:nvPr userDrawn="1"/>
        </p:nvCxnSpPr>
        <p:spPr>
          <a:xfrm flipH="1" flipV="1">
            <a:off x="820271" y="6389939"/>
            <a:ext cx="1579718" cy="74163"/>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cxnSp>
        <p:nvCxnSpPr>
          <p:cNvPr id="475" name="Straight Connector 474"/>
          <p:cNvCxnSpPr/>
          <p:nvPr userDrawn="1"/>
        </p:nvCxnSpPr>
        <p:spPr>
          <a:xfrm flipH="1" flipV="1">
            <a:off x="3403195" y="5465782"/>
            <a:ext cx="143364" cy="22214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509" name="Can 508"/>
          <p:cNvSpPr/>
          <p:nvPr userDrawn="1"/>
        </p:nvSpPr>
        <p:spPr>
          <a:xfrm>
            <a:off x="6059707" y="5418987"/>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3" name="Can 512"/>
          <p:cNvSpPr/>
          <p:nvPr userDrawn="1"/>
        </p:nvSpPr>
        <p:spPr>
          <a:xfrm>
            <a:off x="6340537" y="5598281"/>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6" name="Can 515"/>
          <p:cNvSpPr/>
          <p:nvPr userDrawn="1"/>
        </p:nvSpPr>
        <p:spPr>
          <a:xfrm>
            <a:off x="6674618" y="5659579"/>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0" name="Can 519"/>
          <p:cNvSpPr/>
          <p:nvPr userDrawn="1"/>
        </p:nvSpPr>
        <p:spPr>
          <a:xfrm>
            <a:off x="6998677" y="5651795"/>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3" name="Can 522"/>
          <p:cNvSpPr/>
          <p:nvPr userDrawn="1"/>
        </p:nvSpPr>
        <p:spPr>
          <a:xfrm>
            <a:off x="7379142" y="5411284"/>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2" name="Can 541"/>
          <p:cNvSpPr/>
          <p:nvPr userDrawn="1"/>
        </p:nvSpPr>
        <p:spPr>
          <a:xfrm>
            <a:off x="608972" y="4451534"/>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4" name="Can 543"/>
          <p:cNvSpPr/>
          <p:nvPr userDrawn="1"/>
        </p:nvSpPr>
        <p:spPr>
          <a:xfrm>
            <a:off x="764718" y="4712144"/>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6" name="Can 545"/>
          <p:cNvSpPr/>
          <p:nvPr userDrawn="1"/>
        </p:nvSpPr>
        <p:spPr>
          <a:xfrm>
            <a:off x="1045548" y="4891438"/>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8" name="Can 547"/>
          <p:cNvSpPr/>
          <p:nvPr userDrawn="1"/>
        </p:nvSpPr>
        <p:spPr>
          <a:xfrm>
            <a:off x="1379629" y="4952736"/>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62" name="Straight Connector 561"/>
          <p:cNvCxnSpPr>
            <a:stCxn id="561" idx="3"/>
            <a:endCxn id="361" idx="3"/>
          </p:cNvCxnSpPr>
          <p:nvPr userDrawn="1"/>
        </p:nvCxnSpPr>
        <p:spPr>
          <a:xfrm flipH="1" flipV="1">
            <a:off x="7331077" y="5901474"/>
            <a:ext cx="466713" cy="466597"/>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sp>
        <p:nvSpPr>
          <p:cNvPr id="234" name="Can 233"/>
          <p:cNvSpPr/>
          <p:nvPr userDrawn="1"/>
        </p:nvSpPr>
        <p:spPr>
          <a:xfrm>
            <a:off x="305257" y="6184977"/>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236" name="Straight Connector 235"/>
          <p:cNvCxnSpPr>
            <a:stCxn id="234" idx="3"/>
          </p:cNvCxnSpPr>
          <p:nvPr userDrawn="1"/>
        </p:nvCxnSpPr>
        <p:spPr>
          <a:xfrm>
            <a:off x="395257" y="6364271"/>
            <a:ext cx="543901" cy="227854"/>
          </a:xfrm>
          <a:prstGeom prst="line">
            <a:avLst/>
          </a:prstGeom>
          <a:ln w="3175">
            <a:solidFill>
              <a:srgbClr val="BCFFF9"/>
            </a:solidFill>
          </a:ln>
          <a:effectLst/>
        </p:spPr>
        <p:style>
          <a:lnRef idx="2">
            <a:schemeClr val="accent1"/>
          </a:lnRef>
          <a:fillRef idx="0">
            <a:schemeClr val="accent1"/>
          </a:fillRef>
          <a:effectRef idx="1">
            <a:schemeClr val="accent1"/>
          </a:effectRef>
          <a:fontRef idx="minor">
            <a:schemeClr val="tx1"/>
          </a:fontRef>
        </p:style>
      </p:cxnSp>
      <p:sp>
        <p:nvSpPr>
          <p:cNvPr id="239" name="Can 238"/>
          <p:cNvSpPr/>
          <p:nvPr userDrawn="1"/>
        </p:nvSpPr>
        <p:spPr>
          <a:xfrm>
            <a:off x="2210528" y="6364271"/>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0" name="Can 239"/>
          <p:cNvSpPr/>
          <p:nvPr userDrawn="1"/>
        </p:nvSpPr>
        <p:spPr>
          <a:xfrm>
            <a:off x="1852364" y="5414510"/>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7" name="Can 256"/>
          <p:cNvSpPr/>
          <p:nvPr userDrawn="1"/>
        </p:nvSpPr>
        <p:spPr>
          <a:xfrm>
            <a:off x="1793688" y="6232418"/>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4" name="Can 343"/>
          <p:cNvSpPr/>
          <p:nvPr userDrawn="1"/>
        </p:nvSpPr>
        <p:spPr>
          <a:xfrm>
            <a:off x="5438882" y="5598282"/>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16" name="Can 415"/>
          <p:cNvSpPr/>
          <p:nvPr userDrawn="1"/>
        </p:nvSpPr>
        <p:spPr>
          <a:xfrm>
            <a:off x="2517589" y="5923139"/>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90" name="Can 289"/>
          <p:cNvSpPr/>
          <p:nvPr userDrawn="1"/>
        </p:nvSpPr>
        <p:spPr>
          <a:xfrm>
            <a:off x="94441" y="4576781"/>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4" name="Can 333"/>
          <p:cNvSpPr/>
          <p:nvPr userDrawn="1"/>
        </p:nvSpPr>
        <p:spPr>
          <a:xfrm>
            <a:off x="3456559" y="5508634"/>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6" name="Can 355"/>
          <p:cNvSpPr/>
          <p:nvPr userDrawn="1"/>
        </p:nvSpPr>
        <p:spPr>
          <a:xfrm>
            <a:off x="5879707" y="5770739"/>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8" name="Can 357"/>
          <p:cNvSpPr/>
          <p:nvPr userDrawn="1"/>
        </p:nvSpPr>
        <p:spPr>
          <a:xfrm>
            <a:off x="6998677" y="6300291"/>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61" name="Can 360"/>
          <p:cNvSpPr/>
          <p:nvPr userDrawn="1"/>
        </p:nvSpPr>
        <p:spPr>
          <a:xfrm>
            <a:off x="7241077" y="5722180"/>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0" name="Can 549"/>
          <p:cNvSpPr/>
          <p:nvPr userDrawn="1"/>
        </p:nvSpPr>
        <p:spPr>
          <a:xfrm>
            <a:off x="1703688" y="4944952"/>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61" name="Can 560"/>
          <p:cNvSpPr/>
          <p:nvPr userDrawn="1"/>
        </p:nvSpPr>
        <p:spPr>
          <a:xfrm>
            <a:off x="7707790" y="6188777"/>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grpSp>
        <p:nvGrpSpPr>
          <p:cNvPr id="316" name="Group 315"/>
          <p:cNvGrpSpPr/>
          <p:nvPr userDrawn="1"/>
        </p:nvGrpSpPr>
        <p:grpSpPr>
          <a:xfrm>
            <a:off x="-3084" y="-30574"/>
            <a:ext cx="9164084" cy="6888574"/>
            <a:chOff x="-3084" y="-30574"/>
            <a:chExt cx="9164084" cy="6888574"/>
          </a:xfrm>
        </p:grpSpPr>
        <p:sp>
          <p:nvSpPr>
            <p:cNvPr id="319" name="Rectangle 318"/>
            <p:cNvSpPr/>
            <p:nvPr userDrawn="1"/>
          </p:nvSpPr>
          <p:spPr>
            <a:xfrm>
              <a:off x="1590" y="6120000"/>
              <a:ext cx="915941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320" name="Rectangle 319"/>
            <p:cNvSpPr/>
            <p:nvPr userDrawn="1"/>
          </p:nvSpPr>
          <p:spPr>
            <a:xfrm>
              <a:off x="-3084" y="-30574"/>
              <a:ext cx="9164083" cy="57905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grpSp>
      <p:sp>
        <p:nvSpPr>
          <p:cNvPr id="321"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pic>
        <p:nvPicPr>
          <p:cNvPr id="322" name="Picture 32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323"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324"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cxnSp>
        <p:nvCxnSpPr>
          <p:cNvPr id="325" name="Straight Connector 324"/>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6383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0"/>
                                        </p:tgtEl>
                                        <p:attrNameLst>
                                          <p:attrName>style.visibility</p:attrName>
                                        </p:attrNameLst>
                                      </p:cBhvr>
                                      <p:to>
                                        <p:strVal val="visible"/>
                                      </p:to>
                                    </p:set>
                                    <p:animEffect transition="in" filter="wipe(left)">
                                      <p:cBhvr>
                                        <p:cTn id="7" dur="500"/>
                                        <p:tgtEl>
                                          <p:spTgt spid="29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9"/>
                                        </p:tgtEl>
                                        <p:attrNameLst>
                                          <p:attrName>style.visibility</p:attrName>
                                        </p:attrNameLst>
                                      </p:cBhvr>
                                      <p:to>
                                        <p:strVal val="visible"/>
                                      </p:to>
                                    </p:set>
                                    <p:animEffect transition="in" filter="wipe(left)">
                                      <p:cBhvr>
                                        <p:cTn id="11" dur="500"/>
                                        <p:tgtEl>
                                          <p:spTgt spid="30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4"/>
                                        </p:tgtEl>
                                        <p:attrNameLst>
                                          <p:attrName>style.visibility</p:attrName>
                                        </p:attrNameLst>
                                      </p:cBhvr>
                                      <p:to>
                                        <p:strVal val="visible"/>
                                      </p:to>
                                    </p:set>
                                    <p:animEffect transition="in" filter="wipe(left)">
                                      <p:cBhvr>
                                        <p:cTn id="15" dur="500"/>
                                        <p:tgtEl>
                                          <p:spTgt spid="30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14"/>
                                        </p:tgtEl>
                                        <p:attrNameLst>
                                          <p:attrName>style.visibility</p:attrName>
                                        </p:attrNameLst>
                                      </p:cBhvr>
                                      <p:to>
                                        <p:strVal val="visible"/>
                                      </p:to>
                                    </p:set>
                                    <p:animEffect transition="in" filter="wipe(left)">
                                      <p:cBhvr>
                                        <p:cTn id="19" dur="500"/>
                                        <p:tgtEl>
                                          <p:spTgt spid="31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35"/>
                                        </p:tgtEl>
                                        <p:attrNameLst>
                                          <p:attrName>style.visibility</p:attrName>
                                        </p:attrNameLst>
                                      </p:cBhvr>
                                      <p:to>
                                        <p:strVal val="visible"/>
                                      </p:to>
                                    </p:set>
                                    <p:animEffect transition="in" filter="wipe(left)">
                                      <p:cBhvr>
                                        <p:cTn id="23" dur="500"/>
                                        <p:tgtEl>
                                          <p:spTgt spid="33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34"/>
                                        </p:tgtEl>
                                        <p:attrNameLst>
                                          <p:attrName>style.visibility</p:attrName>
                                        </p:attrNameLst>
                                      </p:cBhvr>
                                      <p:to>
                                        <p:strVal val="visible"/>
                                      </p:to>
                                    </p:set>
                                    <p:animEffect transition="in" filter="wipe(left)">
                                      <p:cBhvr>
                                        <p:cTn id="27" dur="500"/>
                                        <p:tgtEl>
                                          <p:spTgt spid="334"/>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37"/>
                                        </p:tgtEl>
                                        <p:attrNameLst>
                                          <p:attrName>style.visibility</p:attrName>
                                        </p:attrNameLst>
                                      </p:cBhvr>
                                      <p:to>
                                        <p:strVal val="visible"/>
                                      </p:to>
                                    </p:set>
                                    <p:animEffect transition="in" filter="wipe(left)">
                                      <p:cBhvr>
                                        <p:cTn id="31" dur="500"/>
                                        <p:tgtEl>
                                          <p:spTgt spid="337"/>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345"/>
                                        </p:tgtEl>
                                        <p:attrNameLst>
                                          <p:attrName>style.visibility</p:attrName>
                                        </p:attrNameLst>
                                      </p:cBhvr>
                                      <p:to>
                                        <p:strVal val="visible"/>
                                      </p:to>
                                    </p:set>
                                    <p:animEffect transition="in" filter="wipe(left)">
                                      <p:cBhvr>
                                        <p:cTn id="35" dur="500"/>
                                        <p:tgtEl>
                                          <p:spTgt spid="34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44"/>
                                        </p:tgtEl>
                                        <p:attrNameLst>
                                          <p:attrName>style.visibility</p:attrName>
                                        </p:attrNameLst>
                                      </p:cBhvr>
                                      <p:to>
                                        <p:strVal val="visible"/>
                                      </p:to>
                                    </p:set>
                                    <p:animEffect transition="in" filter="wipe(left)">
                                      <p:cBhvr>
                                        <p:cTn id="39" dur="500"/>
                                        <p:tgtEl>
                                          <p:spTgt spid="344"/>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354"/>
                                        </p:tgtEl>
                                        <p:attrNameLst>
                                          <p:attrName>style.visibility</p:attrName>
                                        </p:attrNameLst>
                                      </p:cBhvr>
                                      <p:to>
                                        <p:strVal val="visible"/>
                                      </p:to>
                                    </p:set>
                                    <p:animEffect transition="in" filter="wipe(left)">
                                      <p:cBhvr>
                                        <p:cTn id="43" dur="500"/>
                                        <p:tgtEl>
                                          <p:spTgt spid="354"/>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355"/>
                                        </p:tgtEl>
                                        <p:attrNameLst>
                                          <p:attrName>style.visibility</p:attrName>
                                        </p:attrNameLst>
                                      </p:cBhvr>
                                      <p:to>
                                        <p:strVal val="visible"/>
                                      </p:to>
                                    </p:set>
                                    <p:animEffect transition="in" filter="wipe(left)">
                                      <p:cBhvr>
                                        <p:cTn id="47" dur="500"/>
                                        <p:tgtEl>
                                          <p:spTgt spid="355"/>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357"/>
                                        </p:tgtEl>
                                        <p:attrNameLst>
                                          <p:attrName>style.visibility</p:attrName>
                                        </p:attrNameLst>
                                      </p:cBhvr>
                                      <p:to>
                                        <p:strVal val="visible"/>
                                      </p:to>
                                    </p:set>
                                    <p:animEffect transition="in" filter="wipe(left)">
                                      <p:cBhvr>
                                        <p:cTn id="51" dur="500"/>
                                        <p:tgtEl>
                                          <p:spTgt spid="357"/>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356"/>
                                        </p:tgtEl>
                                        <p:attrNameLst>
                                          <p:attrName>style.visibility</p:attrName>
                                        </p:attrNameLst>
                                      </p:cBhvr>
                                      <p:to>
                                        <p:strVal val="visible"/>
                                      </p:to>
                                    </p:set>
                                    <p:animEffect transition="in" filter="wipe(left)">
                                      <p:cBhvr>
                                        <p:cTn id="55" dur="500"/>
                                        <p:tgtEl>
                                          <p:spTgt spid="356"/>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359"/>
                                        </p:tgtEl>
                                        <p:attrNameLst>
                                          <p:attrName>style.visibility</p:attrName>
                                        </p:attrNameLst>
                                      </p:cBhvr>
                                      <p:to>
                                        <p:strVal val="visible"/>
                                      </p:to>
                                    </p:set>
                                    <p:animEffect transition="in" filter="wipe(left)">
                                      <p:cBhvr>
                                        <p:cTn id="59" dur="500"/>
                                        <p:tgtEl>
                                          <p:spTgt spid="359"/>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358"/>
                                        </p:tgtEl>
                                        <p:attrNameLst>
                                          <p:attrName>style.visibility</p:attrName>
                                        </p:attrNameLst>
                                      </p:cBhvr>
                                      <p:to>
                                        <p:strVal val="visible"/>
                                      </p:to>
                                    </p:set>
                                    <p:animEffect transition="in" filter="wipe(left)">
                                      <p:cBhvr>
                                        <p:cTn id="63" dur="500"/>
                                        <p:tgtEl>
                                          <p:spTgt spid="358"/>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360"/>
                                        </p:tgtEl>
                                        <p:attrNameLst>
                                          <p:attrName>style.visibility</p:attrName>
                                        </p:attrNameLst>
                                      </p:cBhvr>
                                      <p:to>
                                        <p:strVal val="visible"/>
                                      </p:to>
                                    </p:set>
                                    <p:animEffect transition="in" filter="wipe(left)">
                                      <p:cBhvr>
                                        <p:cTn id="67" dur="500"/>
                                        <p:tgtEl>
                                          <p:spTgt spid="360"/>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361"/>
                                        </p:tgtEl>
                                        <p:attrNameLst>
                                          <p:attrName>style.visibility</p:attrName>
                                        </p:attrNameLst>
                                      </p:cBhvr>
                                      <p:to>
                                        <p:strVal val="visible"/>
                                      </p:to>
                                    </p:set>
                                    <p:animEffect transition="in" filter="wipe(left)">
                                      <p:cBhvr>
                                        <p:cTn id="71" dur="500"/>
                                        <p:tgtEl>
                                          <p:spTgt spid="361"/>
                                        </p:tgtEl>
                                      </p:cBhvr>
                                    </p:animEffect>
                                  </p:childTnLst>
                                </p:cTn>
                              </p:par>
                            </p:childTnLst>
                          </p:cTn>
                        </p:par>
                        <p:par>
                          <p:cTn id="72" fill="hold">
                            <p:stCondLst>
                              <p:cond delay="8500"/>
                            </p:stCondLst>
                            <p:childTnLst>
                              <p:par>
                                <p:cTn id="73" presetID="22" presetClass="entr" presetSubtype="8" fill="hold" nodeType="afterEffect">
                                  <p:stCondLst>
                                    <p:cond delay="0"/>
                                  </p:stCondLst>
                                  <p:childTnLst>
                                    <p:set>
                                      <p:cBhvr>
                                        <p:cTn id="74" dur="1" fill="hold">
                                          <p:stCondLst>
                                            <p:cond delay="0"/>
                                          </p:stCondLst>
                                        </p:cTn>
                                        <p:tgtEl>
                                          <p:spTgt spid="363"/>
                                        </p:tgtEl>
                                        <p:attrNameLst>
                                          <p:attrName>style.visibility</p:attrName>
                                        </p:attrNameLst>
                                      </p:cBhvr>
                                      <p:to>
                                        <p:strVal val="visible"/>
                                      </p:to>
                                    </p:set>
                                    <p:animEffect transition="in" filter="wipe(left)">
                                      <p:cBhvr>
                                        <p:cTn id="75" dur="500"/>
                                        <p:tgtEl>
                                          <p:spTgt spid="363"/>
                                        </p:tgtEl>
                                      </p:cBhvr>
                                    </p:animEffect>
                                  </p:childTnLst>
                                </p:cTn>
                              </p:par>
                            </p:childTnLst>
                          </p:cTn>
                        </p:par>
                        <p:par>
                          <p:cTn id="76" fill="hold">
                            <p:stCondLst>
                              <p:cond delay="9000"/>
                            </p:stCondLst>
                            <p:childTnLst>
                              <p:par>
                                <p:cTn id="77" presetID="22" presetClass="entr" presetSubtype="8" fill="hold" grpId="0" nodeType="afterEffect">
                                  <p:stCondLst>
                                    <p:cond delay="0"/>
                                  </p:stCondLst>
                                  <p:childTnLst>
                                    <p:set>
                                      <p:cBhvr>
                                        <p:cTn id="78" dur="1" fill="hold">
                                          <p:stCondLst>
                                            <p:cond delay="0"/>
                                          </p:stCondLst>
                                        </p:cTn>
                                        <p:tgtEl>
                                          <p:spTgt spid="362"/>
                                        </p:tgtEl>
                                        <p:attrNameLst>
                                          <p:attrName>style.visibility</p:attrName>
                                        </p:attrNameLst>
                                      </p:cBhvr>
                                      <p:to>
                                        <p:strVal val="visible"/>
                                      </p:to>
                                    </p:set>
                                    <p:animEffect transition="in" filter="wipe(left)">
                                      <p:cBhvr>
                                        <p:cTn id="79" dur="500"/>
                                        <p:tgtEl>
                                          <p:spTgt spid="362"/>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365"/>
                                        </p:tgtEl>
                                        <p:attrNameLst>
                                          <p:attrName>style.visibility</p:attrName>
                                        </p:attrNameLst>
                                      </p:cBhvr>
                                      <p:to>
                                        <p:strVal val="visible"/>
                                      </p:to>
                                    </p:set>
                                    <p:animEffect transition="in" filter="wipe(left)">
                                      <p:cBhvr>
                                        <p:cTn id="83" dur="500"/>
                                        <p:tgtEl>
                                          <p:spTgt spid="365"/>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364"/>
                                        </p:tgtEl>
                                        <p:attrNameLst>
                                          <p:attrName>style.visibility</p:attrName>
                                        </p:attrNameLst>
                                      </p:cBhvr>
                                      <p:to>
                                        <p:strVal val="visible"/>
                                      </p:to>
                                    </p:set>
                                    <p:animEffect transition="in" filter="wipe(left)">
                                      <p:cBhvr>
                                        <p:cTn id="87" dur="500"/>
                                        <p:tgtEl>
                                          <p:spTgt spid="364"/>
                                        </p:tgtEl>
                                      </p:cBhvr>
                                    </p:animEffect>
                                  </p:childTnLst>
                                </p:cTn>
                              </p:par>
                            </p:childTnLst>
                          </p:cTn>
                        </p:par>
                        <p:par>
                          <p:cTn id="88" fill="hold">
                            <p:stCondLst>
                              <p:cond delay="10500"/>
                            </p:stCondLst>
                            <p:childTnLst>
                              <p:par>
                                <p:cTn id="89" presetID="22" presetClass="entr" presetSubtype="8" fill="hold" nodeType="afterEffect">
                                  <p:stCondLst>
                                    <p:cond delay="0"/>
                                  </p:stCondLst>
                                  <p:childTnLst>
                                    <p:set>
                                      <p:cBhvr>
                                        <p:cTn id="90" dur="1" fill="hold">
                                          <p:stCondLst>
                                            <p:cond delay="0"/>
                                          </p:stCondLst>
                                        </p:cTn>
                                        <p:tgtEl>
                                          <p:spTgt spid="367"/>
                                        </p:tgtEl>
                                        <p:attrNameLst>
                                          <p:attrName>style.visibility</p:attrName>
                                        </p:attrNameLst>
                                      </p:cBhvr>
                                      <p:to>
                                        <p:strVal val="visible"/>
                                      </p:to>
                                    </p:set>
                                    <p:animEffect transition="in" filter="wipe(left)">
                                      <p:cBhvr>
                                        <p:cTn id="91" dur="500"/>
                                        <p:tgtEl>
                                          <p:spTgt spid="367"/>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368"/>
                                        </p:tgtEl>
                                        <p:attrNameLst>
                                          <p:attrName>style.visibility</p:attrName>
                                        </p:attrNameLst>
                                      </p:cBhvr>
                                      <p:to>
                                        <p:strVal val="visible"/>
                                      </p:to>
                                    </p:set>
                                    <p:animEffect transition="in" filter="wipe(left)">
                                      <p:cBhvr>
                                        <p:cTn id="95" dur="500"/>
                                        <p:tgtEl>
                                          <p:spTgt spid="368"/>
                                        </p:tgtEl>
                                      </p:cBhvr>
                                    </p:animEffect>
                                  </p:childTnLst>
                                </p:cTn>
                              </p:par>
                            </p:childTnLst>
                          </p:cTn>
                        </p:par>
                        <p:par>
                          <p:cTn id="96" fill="hold">
                            <p:stCondLst>
                              <p:cond delay="11500"/>
                            </p:stCondLst>
                            <p:childTnLst>
                              <p:par>
                                <p:cTn id="97" presetID="22" presetClass="entr" presetSubtype="8" fill="hold" grpId="0" nodeType="afterEffect">
                                  <p:stCondLst>
                                    <p:cond delay="0"/>
                                  </p:stCondLst>
                                  <p:childTnLst>
                                    <p:set>
                                      <p:cBhvr>
                                        <p:cTn id="98" dur="1" fill="hold">
                                          <p:stCondLst>
                                            <p:cond delay="0"/>
                                          </p:stCondLst>
                                        </p:cTn>
                                        <p:tgtEl>
                                          <p:spTgt spid="370"/>
                                        </p:tgtEl>
                                        <p:attrNameLst>
                                          <p:attrName>style.visibility</p:attrName>
                                        </p:attrNameLst>
                                      </p:cBhvr>
                                      <p:to>
                                        <p:strVal val="visible"/>
                                      </p:to>
                                    </p:set>
                                    <p:animEffect transition="in" filter="wipe(left)">
                                      <p:cBhvr>
                                        <p:cTn id="99" dur="500"/>
                                        <p:tgtEl>
                                          <p:spTgt spid="370"/>
                                        </p:tgtEl>
                                      </p:cBhvr>
                                    </p:animEffect>
                                  </p:childTnLst>
                                </p:cTn>
                              </p:par>
                            </p:childTnLst>
                          </p:cTn>
                        </p:par>
                        <p:par>
                          <p:cTn id="100" fill="hold">
                            <p:stCondLst>
                              <p:cond delay="12000"/>
                            </p:stCondLst>
                            <p:childTnLst>
                              <p:par>
                                <p:cTn id="101" presetID="22" presetClass="entr" presetSubtype="8" fill="hold" nodeType="afterEffect">
                                  <p:stCondLst>
                                    <p:cond delay="0"/>
                                  </p:stCondLst>
                                  <p:childTnLst>
                                    <p:set>
                                      <p:cBhvr>
                                        <p:cTn id="102" dur="1" fill="hold">
                                          <p:stCondLst>
                                            <p:cond delay="0"/>
                                          </p:stCondLst>
                                        </p:cTn>
                                        <p:tgtEl>
                                          <p:spTgt spid="372"/>
                                        </p:tgtEl>
                                        <p:attrNameLst>
                                          <p:attrName>style.visibility</p:attrName>
                                        </p:attrNameLst>
                                      </p:cBhvr>
                                      <p:to>
                                        <p:strVal val="visible"/>
                                      </p:to>
                                    </p:set>
                                    <p:animEffect transition="in" filter="wipe(left)">
                                      <p:cBhvr>
                                        <p:cTn id="103" dur="500"/>
                                        <p:tgtEl>
                                          <p:spTgt spid="372"/>
                                        </p:tgtEl>
                                      </p:cBhvr>
                                    </p:animEffect>
                                  </p:childTnLst>
                                </p:cTn>
                              </p:par>
                            </p:childTnLst>
                          </p:cTn>
                        </p:par>
                        <p:par>
                          <p:cTn id="104" fill="hold">
                            <p:stCondLst>
                              <p:cond delay="12500"/>
                            </p:stCondLst>
                            <p:childTnLst>
                              <p:par>
                                <p:cTn id="105" presetID="22" presetClass="entr" presetSubtype="8" fill="hold" grpId="0" nodeType="afterEffect">
                                  <p:stCondLst>
                                    <p:cond delay="0"/>
                                  </p:stCondLst>
                                  <p:childTnLst>
                                    <p:set>
                                      <p:cBhvr>
                                        <p:cTn id="106" dur="1" fill="hold">
                                          <p:stCondLst>
                                            <p:cond delay="0"/>
                                          </p:stCondLst>
                                        </p:cTn>
                                        <p:tgtEl>
                                          <p:spTgt spid="369"/>
                                        </p:tgtEl>
                                        <p:attrNameLst>
                                          <p:attrName>style.visibility</p:attrName>
                                        </p:attrNameLst>
                                      </p:cBhvr>
                                      <p:to>
                                        <p:strVal val="visible"/>
                                      </p:to>
                                    </p:set>
                                    <p:animEffect transition="in" filter="wipe(left)">
                                      <p:cBhvr>
                                        <p:cTn id="107" dur="500"/>
                                        <p:tgtEl>
                                          <p:spTgt spid="369"/>
                                        </p:tgtEl>
                                      </p:cBhvr>
                                    </p:animEffect>
                                  </p:childTnLst>
                                </p:cTn>
                              </p:par>
                            </p:childTnLst>
                          </p:cTn>
                        </p:par>
                        <p:par>
                          <p:cTn id="108" fill="hold">
                            <p:stCondLst>
                              <p:cond delay="13000"/>
                            </p:stCondLst>
                            <p:childTnLst>
                              <p:par>
                                <p:cTn id="109" presetID="22" presetClass="entr" presetSubtype="8" fill="hold" nodeType="afterEffect">
                                  <p:stCondLst>
                                    <p:cond delay="0"/>
                                  </p:stCondLst>
                                  <p:childTnLst>
                                    <p:set>
                                      <p:cBhvr>
                                        <p:cTn id="110" dur="1" fill="hold">
                                          <p:stCondLst>
                                            <p:cond delay="0"/>
                                          </p:stCondLst>
                                        </p:cTn>
                                        <p:tgtEl>
                                          <p:spTgt spid="373"/>
                                        </p:tgtEl>
                                        <p:attrNameLst>
                                          <p:attrName>style.visibility</p:attrName>
                                        </p:attrNameLst>
                                      </p:cBhvr>
                                      <p:to>
                                        <p:strVal val="visible"/>
                                      </p:to>
                                    </p:set>
                                    <p:animEffect transition="in" filter="wipe(left)">
                                      <p:cBhvr>
                                        <p:cTn id="111" dur="500"/>
                                        <p:tgtEl>
                                          <p:spTgt spid="373"/>
                                        </p:tgtEl>
                                      </p:cBhvr>
                                    </p:animEffect>
                                  </p:childTnLst>
                                </p:cTn>
                              </p:par>
                            </p:childTnLst>
                          </p:cTn>
                        </p:par>
                        <p:par>
                          <p:cTn id="112" fill="hold">
                            <p:stCondLst>
                              <p:cond delay="13500"/>
                            </p:stCondLst>
                            <p:childTnLst>
                              <p:par>
                                <p:cTn id="113" presetID="22" presetClass="entr" presetSubtype="8" fill="hold" grpId="0" nodeType="afterEffect">
                                  <p:stCondLst>
                                    <p:cond delay="0"/>
                                  </p:stCondLst>
                                  <p:childTnLst>
                                    <p:set>
                                      <p:cBhvr>
                                        <p:cTn id="114" dur="1" fill="hold">
                                          <p:stCondLst>
                                            <p:cond delay="0"/>
                                          </p:stCondLst>
                                        </p:cTn>
                                        <p:tgtEl>
                                          <p:spTgt spid="371"/>
                                        </p:tgtEl>
                                        <p:attrNameLst>
                                          <p:attrName>style.visibility</p:attrName>
                                        </p:attrNameLst>
                                      </p:cBhvr>
                                      <p:to>
                                        <p:strVal val="visible"/>
                                      </p:to>
                                    </p:set>
                                    <p:animEffect transition="in" filter="wipe(left)">
                                      <p:cBhvr>
                                        <p:cTn id="115" dur="500"/>
                                        <p:tgtEl>
                                          <p:spTgt spid="371"/>
                                        </p:tgtEl>
                                      </p:cBhvr>
                                    </p:animEffect>
                                  </p:childTnLst>
                                </p:cTn>
                              </p:par>
                            </p:childTnLst>
                          </p:cTn>
                        </p:par>
                        <p:par>
                          <p:cTn id="116" fill="hold">
                            <p:stCondLst>
                              <p:cond delay="14000"/>
                            </p:stCondLst>
                            <p:childTnLst>
                              <p:par>
                                <p:cTn id="117" presetID="22" presetClass="entr" presetSubtype="8" fill="hold" nodeType="afterEffect">
                                  <p:stCondLst>
                                    <p:cond delay="0"/>
                                  </p:stCondLst>
                                  <p:childTnLst>
                                    <p:set>
                                      <p:cBhvr>
                                        <p:cTn id="118" dur="1" fill="hold">
                                          <p:stCondLst>
                                            <p:cond delay="0"/>
                                          </p:stCondLst>
                                        </p:cTn>
                                        <p:tgtEl>
                                          <p:spTgt spid="375"/>
                                        </p:tgtEl>
                                        <p:attrNameLst>
                                          <p:attrName>style.visibility</p:attrName>
                                        </p:attrNameLst>
                                      </p:cBhvr>
                                      <p:to>
                                        <p:strVal val="visible"/>
                                      </p:to>
                                    </p:set>
                                    <p:animEffect transition="in" filter="wipe(left)">
                                      <p:cBhvr>
                                        <p:cTn id="119" dur="500"/>
                                        <p:tgtEl>
                                          <p:spTgt spid="375"/>
                                        </p:tgtEl>
                                      </p:cBhvr>
                                    </p:animEffect>
                                  </p:childTnLst>
                                </p:cTn>
                              </p:par>
                            </p:childTnLst>
                          </p:cTn>
                        </p:par>
                        <p:par>
                          <p:cTn id="120" fill="hold">
                            <p:stCondLst>
                              <p:cond delay="14500"/>
                            </p:stCondLst>
                            <p:childTnLst>
                              <p:par>
                                <p:cTn id="121" presetID="22" presetClass="entr" presetSubtype="8" fill="hold" grpId="0" nodeType="afterEffect">
                                  <p:stCondLst>
                                    <p:cond delay="0"/>
                                  </p:stCondLst>
                                  <p:childTnLst>
                                    <p:set>
                                      <p:cBhvr>
                                        <p:cTn id="122" dur="1" fill="hold">
                                          <p:stCondLst>
                                            <p:cond delay="0"/>
                                          </p:stCondLst>
                                        </p:cTn>
                                        <p:tgtEl>
                                          <p:spTgt spid="374"/>
                                        </p:tgtEl>
                                        <p:attrNameLst>
                                          <p:attrName>style.visibility</p:attrName>
                                        </p:attrNameLst>
                                      </p:cBhvr>
                                      <p:to>
                                        <p:strVal val="visible"/>
                                      </p:to>
                                    </p:set>
                                    <p:animEffect transition="in" filter="wipe(left)">
                                      <p:cBhvr>
                                        <p:cTn id="123" dur="500"/>
                                        <p:tgtEl>
                                          <p:spTgt spid="374"/>
                                        </p:tgtEl>
                                      </p:cBhvr>
                                    </p:animEffect>
                                  </p:childTnLst>
                                </p:cTn>
                              </p:par>
                            </p:childTnLst>
                          </p:cTn>
                        </p:par>
                        <p:par>
                          <p:cTn id="124" fill="hold">
                            <p:stCondLst>
                              <p:cond delay="15000"/>
                            </p:stCondLst>
                            <p:childTnLst>
                              <p:par>
                                <p:cTn id="125" presetID="22" presetClass="entr" presetSubtype="8" fill="hold" grpId="0" nodeType="afterEffect">
                                  <p:stCondLst>
                                    <p:cond delay="0"/>
                                  </p:stCondLst>
                                  <p:childTnLst>
                                    <p:set>
                                      <p:cBhvr>
                                        <p:cTn id="126" dur="1" fill="hold">
                                          <p:stCondLst>
                                            <p:cond delay="0"/>
                                          </p:stCondLst>
                                        </p:cTn>
                                        <p:tgtEl>
                                          <p:spTgt spid="379"/>
                                        </p:tgtEl>
                                        <p:attrNameLst>
                                          <p:attrName>style.visibility</p:attrName>
                                        </p:attrNameLst>
                                      </p:cBhvr>
                                      <p:to>
                                        <p:strVal val="visible"/>
                                      </p:to>
                                    </p:set>
                                    <p:animEffect transition="in" filter="wipe(left)">
                                      <p:cBhvr>
                                        <p:cTn id="127" dur="500"/>
                                        <p:tgtEl>
                                          <p:spTgt spid="379"/>
                                        </p:tgtEl>
                                      </p:cBhvr>
                                    </p:animEffect>
                                  </p:childTnLst>
                                </p:cTn>
                              </p:par>
                            </p:childTnLst>
                          </p:cTn>
                        </p:par>
                        <p:par>
                          <p:cTn id="128" fill="hold">
                            <p:stCondLst>
                              <p:cond delay="15500"/>
                            </p:stCondLst>
                            <p:childTnLst>
                              <p:par>
                                <p:cTn id="129" presetID="22" presetClass="entr" presetSubtype="8" fill="hold" nodeType="afterEffect">
                                  <p:stCondLst>
                                    <p:cond delay="0"/>
                                  </p:stCondLst>
                                  <p:childTnLst>
                                    <p:set>
                                      <p:cBhvr>
                                        <p:cTn id="130" dur="1" fill="hold">
                                          <p:stCondLst>
                                            <p:cond delay="0"/>
                                          </p:stCondLst>
                                        </p:cTn>
                                        <p:tgtEl>
                                          <p:spTgt spid="383"/>
                                        </p:tgtEl>
                                        <p:attrNameLst>
                                          <p:attrName>style.visibility</p:attrName>
                                        </p:attrNameLst>
                                      </p:cBhvr>
                                      <p:to>
                                        <p:strVal val="visible"/>
                                      </p:to>
                                    </p:set>
                                    <p:animEffect transition="in" filter="wipe(left)">
                                      <p:cBhvr>
                                        <p:cTn id="131" dur="500"/>
                                        <p:tgtEl>
                                          <p:spTgt spid="383"/>
                                        </p:tgtEl>
                                      </p:cBhvr>
                                    </p:animEffect>
                                  </p:childTnLst>
                                </p:cTn>
                              </p:par>
                            </p:childTnLst>
                          </p:cTn>
                        </p:par>
                        <p:par>
                          <p:cTn id="132" fill="hold">
                            <p:stCondLst>
                              <p:cond delay="16000"/>
                            </p:stCondLst>
                            <p:childTnLst>
                              <p:par>
                                <p:cTn id="133" presetID="22" presetClass="entr" presetSubtype="8" fill="hold" grpId="0" nodeType="afterEffect">
                                  <p:stCondLst>
                                    <p:cond delay="0"/>
                                  </p:stCondLst>
                                  <p:childTnLst>
                                    <p:set>
                                      <p:cBhvr>
                                        <p:cTn id="134" dur="1" fill="hold">
                                          <p:stCondLst>
                                            <p:cond delay="0"/>
                                          </p:stCondLst>
                                        </p:cTn>
                                        <p:tgtEl>
                                          <p:spTgt spid="382"/>
                                        </p:tgtEl>
                                        <p:attrNameLst>
                                          <p:attrName>style.visibility</p:attrName>
                                        </p:attrNameLst>
                                      </p:cBhvr>
                                      <p:to>
                                        <p:strVal val="visible"/>
                                      </p:to>
                                    </p:set>
                                    <p:animEffect transition="in" filter="wipe(left)">
                                      <p:cBhvr>
                                        <p:cTn id="135" dur="500"/>
                                        <p:tgtEl>
                                          <p:spTgt spid="382"/>
                                        </p:tgtEl>
                                      </p:cBhvr>
                                    </p:animEffect>
                                  </p:childTnLst>
                                </p:cTn>
                              </p:par>
                            </p:childTnLst>
                          </p:cTn>
                        </p:par>
                        <p:par>
                          <p:cTn id="136" fill="hold">
                            <p:stCondLst>
                              <p:cond delay="16500"/>
                            </p:stCondLst>
                            <p:childTnLst>
                              <p:par>
                                <p:cTn id="137" presetID="22" presetClass="entr" presetSubtype="8" fill="hold" nodeType="afterEffect">
                                  <p:stCondLst>
                                    <p:cond delay="0"/>
                                  </p:stCondLst>
                                  <p:childTnLst>
                                    <p:set>
                                      <p:cBhvr>
                                        <p:cTn id="138" dur="1" fill="hold">
                                          <p:stCondLst>
                                            <p:cond delay="0"/>
                                          </p:stCondLst>
                                        </p:cTn>
                                        <p:tgtEl>
                                          <p:spTgt spid="385"/>
                                        </p:tgtEl>
                                        <p:attrNameLst>
                                          <p:attrName>style.visibility</p:attrName>
                                        </p:attrNameLst>
                                      </p:cBhvr>
                                      <p:to>
                                        <p:strVal val="visible"/>
                                      </p:to>
                                    </p:set>
                                    <p:animEffect transition="in" filter="wipe(left)">
                                      <p:cBhvr>
                                        <p:cTn id="139" dur="500"/>
                                        <p:tgtEl>
                                          <p:spTgt spid="385"/>
                                        </p:tgtEl>
                                      </p:cBhvr>
                                    </p:animEffect>
                                  </p:childTnLst>
                                </p:cTn>
                              </p:par>
                            </p:childTnLst>
                          </p:cTn>
                        </p:par>
                        <p:par>
                          <p:cTn id="140" fill="hold">
                            <p:stCondLst>
                              <p:cond delay="17000"/>
                            </p:stCondLst>
                            <p:childTnLst>
                              <p:par>
                                <p:cTn id="141" presetID="22" presetClass="entr" presetSubtype="8" fill="hold" nodeType="afterEffect">
                                  <p:stCondLst>
                                    <p:cond delay="0"/>
                                  </p:stCondLst>
                                  <p:childTnLst>
                                    <p:set>
                                      <p:cBhvr>
                                        <p:cTn id="142" dur="1" fill="hold">
                                          <p:stCondLst>
                                            <p:cond delay="0"/>
                                          </p:stCondLst>
                                        </p:cTn>
                                        <p:tgtEl>
                                          <p:spTgt spid="399"/>
                                        </p:tgtEl>
                                        <p:attrNameLst>
                                          <p:attrName>style.visibility</p:attrName>
                                        </p:attrNameLst>
                                      </p:cBhvr>
                                      <p:to>
                                        <p:strVal val="visible"/>
                                      </p:to>
                                    </p:set>
                                    <p:animEffect transition="in" filter="wipe(left)">
                                      <p:cBhvr>
                                        <p:cTn id="143" dur="500"/>
                                        <p:tgtEl>
                                          <p:spTgt spid="399"/>
                                        </p:tgtEl>
                                      </p:cBhvr>
                                    </p:animEffect>
                                  </p:childTnLst>
                                </p:cTn>
                              </p:par>
                            </p:childTnLst>
                          </p:cTn>
                        </p:par>
                        <p:par>
                          <p:cTn id="144" fill="hold">
                            <p:stCondLst>
                              <p:cond delay="17500"/>
                            </p:stCondLst>
                            <p:childTnLst>
                              <p:par>
                                <p:cTn id="145" presetID="22" presetClass="entr" presetSubtype="8" fill="hold" nodeType="afterEffect">
                                  <p:stCondLst>
                                    <p:cond delay="0"/>
                                  </p:stCondLst>
                                  <p:childTnLst>
                                    <p:set>
                                      <p:cBhvr>
                                        <p:cTn id="146" dur="1" fill="hold">
                                          <p:stCondLst>
                                            <p:cond delay="0"/>
                                          </p:stCondLst>
                                        </p:cTn>
                                        <p:tgtEl>
                                          <p:spTgt spid="405"/>
                                        </p:tgtEl>
                                        <p:attrNameLst>
                                          <p:attrName>style.visibility</p:attrName>
                                        </p:attrNameLst>
                                      </p:cBhvr>
                                      <p:to>
                                        <p:strVal val="visible"/>
                                      </p:to>
                                    </p:set>
                                    <p:animEffect transition="in" filter="wipe(left)">
                                      <p:cBhvr>
                                        <p:cTn id="147" dur="500"/>
                                        <p:tgtEl>
                                          <p:spTgt spid="405"/>
                                        </p:tgtEl>
                                      </p:cBhvr>
                                    </p:animEffect>
                                  </p:childTnLst>
                                </p:cTn>
                              </p:par>
                            </p:childTnLst>
                          </p:cTn>
                        </p:par>
                        <p:par>
                          <p:cTn id="148" fill="hold">
                            <p:stCondLst>
                              <p:cond delay="18000"/>
                            </p:stCondLst>
                            <p:childTnLst>
                              <p:par>
                                <p:cTn id="149" presetID="22" presetClass="entr" presetSubtype="8" fill="hold" nodeType="afterEffect">
                                  <p:stCondLst>
                                    <p:cond delay="0"/>
                                  </p:stCondLst>
                                  <p:childTnLst>
                                    <p:set>
                                      <p:cBhvr>
                                        <p:cTn id="150" dur="1" fill="hold">
                                          <p:stCondLst>
                                            <p:cond delay="0"/>
                                          </p:stCondLst>
                                        </p:cTn>
                                        <p:tgtEl>
                                          <p:spTgt spid="406"/>
                                        </p:tgtEl>
                                        <p:attrNameLst>
                                          <p:attrName>style.visibility</p:attrName>
                                        </p:attrNameLst>
                                      </p:cBhvr>
                                      <p:to>
                                        <p:strVal val="visible"/>
                                      </p:to>
                                    </p:set>
                                    <p:animEffect transition="in" filter="wipe(left)">
                                      <p:cBhvr>
                                        <p:cTn id="151" dur="500"/>
                                        <p:tgtEl>
                                          <p:spTgt spid="406"/>
                                        </p:tgtEl>
                                      </p:cBhvr>
                                    </p:animEffect>
                                  </p:childTnLst>
                                </p:cTn>
                              </p:par>
                            </p:childTnLst>
                          </p:cTn>
                        </p:par>
                        <p:par>
                          <p:cTn id="152" fill="hold">
                            <p:stCondLst>
                              <p:cond delay="18500"/>
                            </p:stCondLst>
                            <p:childTnLst>
                              <p:par>
                                <p:cTn id="153" presetID="22" presetClass="entr" presetSubtype="8" fill="hold" nodeType="afterEffect">
                                  <p:stCondLst>
                                    <p:cond delay="0"/>
                                  </p:stCondLst>
                                  <p:childTnLst>
                                    <p:set>
                                      <p:cBhvr>
                                        <p:cTn id="154" dur="1" fill="hold">
                                          <p:stCondLst>
                                            <p:cond delay="0"/>
                                          </p:stCondLst>
                                        </p:cTn>
                                        <p:tgtEl>
                                          <p:spTgt spid="407"/>
                                        </p:tgtEl>
                                        <p:attrNameLst>
                                          <p:attrName>style.visibility</p:attrName>
                                        </p:attrNameLst>
                                      </p:cBhvr>
                                      <p:to>
                                        <p:strVal val="visible"/>
                                      </p:to>
                                    </p:set>
                                    <p:animEffect transition="in" filter="wipe(left)">
                                      <p:cBhvr>
                                        <p:cTn id="155" dur="500"/>
                                        <p:tgtEl>
                                          <p:spTgt spid="407"/>
                                        </p:tgtEl>
                                      </p:cBhvr>
                                    </p:animEffect>
                                  </p:childTnLst>
                                </p:cTn>
                              </p:par>
                            </p:childTnLst>
                          </p:cTn>
                        </p:par>
                        <p:par>
                          <p:cTn id="156" fill="hold">
                            <p:stCondLst>
                              <p:cond delay="19000"/>
                            </p:stCondLst>
                            <p:childTnLst>
                              <p:par>
                                <p:cTn id="157" presetID="22" presetClass="entr" presetSubtype="8" fill="hold" nodeType="afterEffect">
                                  <p:stCondLst>
                                    <p:cond delay="0"/>
                                  </p:stCondLst>
                                  <p:childTnLst>
                                    <p:set>
                                      <p:cBhvr>
                                        <p:cTn id="158" dur="1" fill="hold">
                                          <p:stCondLst>
                                            <p:cond delay="0"/>
                                          </p:stCondLst>
                                        </p:cTn>
                                        <p:tgtEl>
                                          <p:spTgt spid="412"/>
                                        </p:tgtEl>
                                        <p:attrNameLst>
                                          <p:attrName>style.visibility</p:attrName>
                                        </p:attrNameLst>
                                      </p:cBhvr>
                                      <p:to>
                                        <p:strVal val="visible"/>
                                      </p:to>
                                    </p:set>
                                    <p:animEffect transition="in" filter="wipe(left)">
                                      <p:cBhvr>
                                        <p:cTn id="159" dur="500"/>
                                        <p:tgtEl>
                                          <p:spTgt spid="412"/>
                                        </p:tgtEl>
                                      </p:cBhvr>
                                    </p:animEffect>
                                  </p:childTnLst>
                                </p:cTn>
                              </p:par>
                            </p:childTnLst>
                          </p:cTn>
                        </p:par>
                        <p:par>
                          <p:cTn id="160" fill="hold">
                            <p:stCondLst>
                              <p:cond delay="19500"/>
                            </p:stCondLst>
                            <p:childTnLst>
                              <p:par>
                                <p:cTn id="161" presetID="22" presetClass="entr" presetSubtype="8" fill="hold" grpId="0" nodeType="afterEffect">
                                  <p:stCondLst>
                                    <p:cond delay="0"/>
                                  </p:stCondLst>
                                  <p:childTnLst>
                                    <p:set>
                                      <p:cBhvr>
                                        <p:cTn id="162" dur="1" fill="hold">
                                          <p:stCondLst>
                                            <p:cond delay="0"/>
                                          </p:stCondLst>
                                        </p:cTn>
                                        <p:tgtEl>
                                          <p:spTgt spid="413"/>
                                        </p:tgtEl>
                                        <p:attrNameLst>
                                          <p:attrName>style.visibility</p:attrName>
                                        </p:attrNameLst>
                                      </p:cBhvr>
                                      <p:to>
                                        <p:strVal val="visible"/>
                                      </p:to>
                                    </p:set>
                                    <p:animEffect transition="in" filter="wipe(left)">
                                      <p:cBhvr>
                                        <p:cTn id="163" dur="500"/>
                                        <p:tgtEl>
                                          <p:spTgt spid="413"/>
                                        </p:tgtEl>
                                      </p:cBhvr>
                                    </p:animEffect>
                                  </p:childTnLst>
                                </p:cTn>
                              </p:par>
                            </p:childTnLst>
                          </p:cTn>
                        </p:par>
                        <p:par>
                          <p:cTn id="164" fill="hold">
                            <p:stCondLst>
                              <p:cond delay="20000"/>
                            </p:stCondLst>
                            <p:childTnLst>
                              <p:par>
                                <p:cTn id="165" presetID="22" presetClass="entr" presetSubtype="8" fill="hold" nodeType="afterEffect">
                                  <p:stCondLst>
                                    <p:cond delay="0"/>
                                  </p:stCondLst>
                                  <p:childTnLst>
                                    <p:set>
                                      <p:cBhvr>
                                        <p:cTn id="166" dur="1" fill="hold">
                                          <p:stCondLst>
                                            <p:cond delay="0"/>
                                          </p:stCondLst>
                                        </p:cTn>
                                        <p:tgtEl>
                                          <p:spTgt spid="415"/>
                                        </p:tgtEl>
                                        <p:attrNameLst>
                                          <p:attrName>style.visibility</p:attrName>
                                        </p:attrNameLst>
                                      </p:cBhvr>
                                      <p:to>
                                        <p:strVal val="visible"/>
                                      </p:to>
                                    </p:set>
                                    <p:animEffect transition="in" filter="wipe(left)">
                                      <p:cBhvr>
                                        <p:cTn id="167" dur="500"/>
                                        <p:tgtEl>
                                          <p:spTgt spid="415"/>
                                        </p:tgtEl>
                                      </p:cBhvr>
                                    </p:animEffect>
                                  </p:childTnLst>
                                </p:cTn>
                              </p:par>
                            </p:childTnLst>
                          </p:cTn>
                        </p:par>
                        <p:par>
                          <p:cTn id="168" fill="hold">
                            <p:stCondLst>
                              <p:cond delay="20500"/>
                            </p:stCondLst>
                            <p:childTnLst>
                              <p:par>
                                <p:cTn id="169" presetID="22" presetClass="entr" presetSubtype="8" fill="hold" grpId="0" nodeType="afterEffect">
                                  <p:stCondLst>
                                    <p:cond delay="0"/>
                                  </p:stCondLst>
                                  <p:childTnLst>
                                    <p:set>
                                      <p:cBhvr>
                                        <p:cTn id="170" dur="1" fill="hold">
                                          <p:stCondLst>
                                            <p:cond delay="0"/>
                                          </p:stCondLst>
                                        </p:cTn>
                                        <p:tgtEl>
                                          <p:spTgt spid="416"/>
                                        </p:tgtEl>
                                        <p:attrNameLst>
                                          <p:attrName>style.visibility</p:attrName>
                                        </p:attrNameLst>
                                      </p:cBhvr>
                                      <p:to>
                                        <p:strVal val="visible"/>
                                      </p:to>
                                    </p:set>
                                    <p:animEffect transition="in" filter="wipe(left)">
                                      <p:cBhvr>
                                        <p:cTn id="171" dur="500"/>
                                        <p:tgtEl>
                                          <p:spTgt spid="416"/>
                                        </p:tgtEl>
                                      </p:cBhvr>
                                    </p:animEffect>
                                  </p:childTnLst>
                                </p:cTn>
                              </p:par>
                            </p:childTnLst>
                          </p:cTn>
                        </p:par>
                        <p:par>
                          <p:cTn id="172" fill="hold">
                            <p:stCondLst>
                              <p:cond delay="21000"/>
                            </p:stCondLst>
                            <p:childTnLst>
                              <p:par>
                                <p:cTn id="173" presetID="22" presetClass="entr" presetSubtype="8" fill="hold" grpId="0" nodeType="afterEffect">
                                  <p:stCondLst>
                                    <p:cond delay="0"/>
                                  </p:stCondLst>
                                  <p:childTnLst>
                                    <p:set>
                                      <p:cBhvr>
                                        <p:cTn id="174" dur="1" fill="hold">
                                          <p:stCondLst>
                                            <p:cond delay="0"/>
                                          </p:stCondLst>
                                        </p:cTn>
                                        <p:tgtEl>
                                          <p:spTgt spid="423"/>
                                        </p:tgtEl>
                                        <p:attrNameLst>
                                          <p:attrName>style.visibility</p:attrName>
                                        </p:attrNameLst>
                                      </p:cBhvr>
                                      <p:to>
                                        <p:strVal val="visible"/>
                                      </p:to>
                                    </p:set>
                                    <p:animEffect transition="in" filter="wipe(left)">
                                      <p:cBhvr>
                                        <p:cTn id="175" dur="500"/>
                                        <p:tgtEl>
                                          <p:spTgt spid="423"/>
                                        </p:tgtEl>
                                      </p:cBhvr>
                                    </p:animEffect>
                                  </p:childTnLst>
                                </p:cTn>
                              </p:par>
                            </p:childTnLst>
                          </p:cTn>
                        </p:par>
                        <p:par>
                          <p:cTn id="176" fill="hold">
                            <p:stCondLst>
                              <p:cond delay="21500"/>
                            </p:stCondLst>
                            <p:childTnLst>
                              <p:par>
                                <p:cTn id="177" presetID="22" presetClass="entr" presetSubtype="8" fill="hold" nodeType="afterEffect">
                                  <p:stCondLst>
                                    <p:cond delay="0"/>
                                  </p:stCondLst>
                                  <p:childTnLst>
                                    <p:set>
                                      <p:cBhvr>
                                        <p:cTn id="178" dur="1" fill="hold">
                                          <p:stCondLst>
                                            <p:cond delay="0"/>
                                          </p:stCondLst>
                                        </p:cTn>
                                        <p:tgtEl>
                                          <p:spTgt spid="424"/>
                                        </p:tgtEl>
                                        <p:attrNameLst>
                                          <p:attrName>style.visibility</p:attrName>
                                        </p:attrNameLst>
                                      </p:cBhvr>
                                      <p:to>
                                        <p:strVal val="visible"/>
                                      </p:to>
                                    </p:set>
                                    <p:animEffect transition="in" filter="wipe(left)">
                                      <p:cBhvr>
                                        <p:cTn id="179" dur="500"/>
                                        <p:tgtEl>
                                          <p:spTgt spid="424"/>
                                        </p:tgtEl>
                                      </p:cBhvr>
                                    </p:animEffect>
                                  </p:childTnLst>
                                </p:cTn>
                              </p:par>
                            </p:childTnLst>
                          </p:cTn>
                        </p:par>
                        <p:par>
                          <p:cTn id="180" fill="hold">
                            <p:stCondLst>
                              <p:cond delay="22000"/>
                            </p:stCondLst>
                            <p:childTnLst>
                              <p:par>
                                <p:cTn id="181" presetID="22" presetClass="entr" presetSubtype="8" fill="hold" nodeType="afterEffect">
                                  <p:stCondLst>
                                    <p:cond delay="0"/>
                                  </p:stCondLst>
                                  <p:childTnLst>
                                    <p:set>
                                      <p:cBhvr>
                                        <p:cTn id="182" dur="1" fill="hold">
                                          <p:stCondLst>
                                            <p:cond delay="0"/>
                                          </p:stCondLst>
                                        </p:cTn>
                                        <p:tgtEl>
                                          <p:spTgt spid="475"/>
                                        </p:tgtEl>
                                        <p:attrNameLst>
                                          <p:attrName>style.visibility</p:attrName>
                                        </p:attrNameLst>
                                      </p:cBhvr>
                                      <p:to>
                                        <p:strVal val="visible"/>
                                      </p:to>
                                    </p:set>
                                    <p:animEffect transition="in" filter="wipe(left)">
                                      <p:cBhvr>
                                        <p:cTn id="183" dur="500"/>
                                        <p:tgtEl>
                                          <p:spTgt spid="475"/>
                                        </p:tgtEl>
                                      </p:cBhvr>
                                    </p:animEffect>
                                  </p:childTnLst>
                                </p:cTn>
                              </p:par>
                            </p:childTnLst>
                          </p:cTn>
                        </p:par>
                        <p:par>
                          <p:cTn id="184" fill="hold">
                            <p:stCondLst>
                              <p:cond delay="22500"/>
                            </p:stCondLst>
                            <p:childTnLst>
                              <p:par>
                                <p:cTn id="185" presetID="22" presetClass="entr" presetSubtype="8" fill="hold" grpId="0" nodeType="afterEffect">
                                  <p:stCondLst>
                                    <p:cond delay="0"/>
                                  </p:stCondLst>
                                  <p:childTnLst>
                                    <p:set>
                                      <p:cBhvr>
                                        <p:cTn id="186" dur="1" fill="hold">
                                          <p:stCondLst>
                                            <p:cond delay="0"/>
                                          </p:stCondLst>
                                        </p:cTn>
                                        <p:tgtEl>
                                          <p:spTgt spid="509"/>
                                        </p:tgtEl>
                                        <p:attrNameLst>
                                          <p:attrName>style.visibility</p:attrName>
                                        </p:attrNameLst>
                                      </p:cBhvr>
                                      <p:to>
                                        <p:strVal val="visible"/>
                                      </p:to>
                                    </p:set>
                                    <p:animEffect transition="in" filter="wipe(left)">
                                      <p:cBhvr>
                                        <p:cTn id="187" dur="500"/>
                                        <p:tgtEl>
                                          <p:spTgt spid="509"/>
                                        </p:tgtEl>
                                      </p:cBhvr>
                                    </p:animEffect>
                                  </p:childTnLst>
                                </p:cTn>
                              </p:par>
                            </p:childTnLst>
                          </p:cTn>
                        </p:par>
                        <p:par>
                          <p:cTn id="188" fill="hold">
                            <p:stCondLst>
                              <p:cond delay="23000"/>
                            </p:stCondLst>
                            <p:childTnLst>
                              <p:par>
                                <p:cTn id="189" presetID="22" presetClass="entr" presetSubtype="8" fill="hold" nodeType="afterEffect">
                                  <p:stCondLst>
                                    <p:cond delay="0"/>
                                  </p:stCondLst>
                                  <p:childTnLst>
                                    <p:set>
                                      <p:cBhvr>
                                        <p:cTn id="190" dur="1" fill="hold">
                                          <p:stCondLst>
                                            <p:cond delay="0"/>
                                          </p:stCondLst>
                                        </p:cTn>
                                        <p:tgtEl>
                                          <p:spTgt spid="510"/>
                                        </p:tgtEl>
                                        <p:attrNameLst>
                                          <p:attrName>style.visibility</p:attrName>
                                        </p:attrNameLst>
                                      </p:cBhvr>
                                      <p:to>
                                        <p:strVal val="visible"/>
                                      </p:to>
                                    </p:set>
                                    <p:animEffect transition="in" filter="wipe(left)">
                                      <p:cBhvr>
                                        <p:cTn id="191" dur="500"/>
                                        <p:tgtEl>
                                          <p:spTgt spid="510"/>
                                        </p:tgtEl>
                                      </p:cBhvr>
                                    </p:animEffect>
                                  </p:childTnLst>
                                </p:cTn>
                              </p:par>
                            </p:childTnLst>
                          </p:cTn>
                        </p:par>
                        <p:par>
                          <p:cTn id="192" fill="hold">
                            <p:stCondLst>
                              <p:cond delay="23500"/>
                            </p:stCondLst>
                            <p:childTnLst>
                              <p:par>
                                <p:cTn id="193" presetID="22" presetClass="entr" presetSubtype="8" fill="hold" grpId="0" nodeType="afterEffect">
                                  <p:stCondLst>
                                    <p:cond delay="0"/>
                                  </p:stCondLst>
                                  <p:childTnLst>
                                    <p:set>
                                      <p:cBhvr>
                                        <p:cTn id="194" dur="1" fill="hold">
                                          <p:stCondLst>
                                            <p:cond delay="0"/>
                                          </p:stCondLst>
                                        </p:cTn>
                                        <p:tgtEl>
                                          <p:spTgt spid="513"/>
                                        </p:tgtEl>
                                        <p:attrNameLst>
                                          <p:attrName>style.visibility</p:attrName>
                                        </p:attrNameLst>
                                      </p:cBhvr>
                                      <p:to>
                                        <p:strVal val="visible"/>
                                      </p:to>
                                    </p:set>
                                    <p:animEffect transition="in" filter="wipe(left)">
                                      <p:cBhvr>
                                        <p:cTn id="195" dur="500"/>
                                        <p:tgtEl>
                                          <p:spTgt spid="513"/>
                                        </p:tgtEl>
                                      </p:cBhvr>
                                    </p:animEffect>
                                  </p:childTnLst>
                                </p:cTn>
                              </p:par>
                            </p:childTnLst>
                          </p:cTn>
                        </p:par>
                        <p:par>
                          <p:cTn id="196" fill="hold">
                            <p:stCondLst>
                              <p:cond delay="24000"/>
                            </p:stCondLst>
                            <p:childTnLst>
                              <p:par>
                                <p:cTn id="197" presetID="22" presetClass="entr" presetSubtype="8" fill="hold" nodeType="afterEffect">
                                  <p:stCondLst>
                                    <p:cond delay="0"/>
                                  </p:stCondLst>
                                  <p:childTnLst>
                                    <p:set>
                                      <p:cBhvr>
                                        <p:cTn id="198" dur="1" fill="hold">
                                          <p:stCondLst>
                                            <p:cond delay="0"/>
                                          </p:stCondLst>
                                        </p:cTn>
                                        <p:tgtEl>
                                          <p:spTgt spid="514"/>
                                        </p:tgtEl>
                                        <p:attrNameLst>
                                          <p:attrName>style.visibility</p:attrName>
                                        </p:attrNameLst>
                                      </p:cBhvr>
                                      <p:to>
                                        <p:strVal val="visible"/>
                                      </p:to>
                                    </p:set>
                                    <p:animEffect transition="in" filter="wipe(left)">
                                      <p:cBhvr>
                                        <p:cTn id="199" dur="500"/>
                                        <p:tgtEl>
                                          <p:spTgt spid="514"/>
                                        </p:tgtEl>
                                      </p:cBhvr>
                                    </p:animEffect>
                                  </p:childTnLst>
                                </p:cTn>
                              </p:par>
                            </p:childTnLst>
                          </p:cTn>
                        </p:par>
                        <p:par>
                          <p:cTn id="200" fill="hold">
                            <p:stCondLst>
                              <p:cond delay="24500"/>
                            </p:stCondLst>
                            <p:childTnLst>
                              <p:par>
                                <p:cTn id="201" presetID="22" presetClass="entr" presetSubtype="8" fill="hold" grpId="0" nodeType="afterEffect">
                                  <p:stCondLst>
                                    <p:cond delay="0"/>
                                  </p:stCondLst>
                                  <p:childTnLst>
                                    <p:set>
                                      <p:cBhvr>
                                        <p:cTn id="202" dur="1" fill="hold">
                                          <p:stCondLst>
                                            <p:cond delay="0"/>
                                          </p:stCondLst>
                                        </p:cTn>
                                        <p:tgtEl>
                                          <p:spTgt spid="516"/>
                                        </p:tgtEl>
                                        <p:attrNameLst>
                                          <p:attrName>style.visibility</p:attrName>
                                        </p:attrNameLst>
                                      </p:cBhvr>
                                      <p:to>
                                        <p:strVal val="visible"/>
                                      </p:to>
                                    </p:set>
                                    <p:animEffect transition="in" filter="wipe(left)">
                                      <p:cBhvr>
                                        <p:cTn id="203" dur="500"/>
                                        <p:tgtEl>
                                          <p:spTgt spid="516"/>
                                        </p:tgtEl>
                                      </p:cBhvr>
                                    </p:animEffect>
                                  </p:childTnLst>
                                </p:cTn>
                              </p:par>
                            </p:childTnLst>
                          </p:cTn>
                        </p:par>
                        <p:par>
                          <p:cTn id="204" fill="hold">
                            <p:stCondLst>
                              <p:cond delay="25000"/>
                            </p:stCondLst>
                            <p:childTnLst>
                              <p:par>
                                <p:cTn id="205" presetID="22" presetClass="entr" presetSubtype="8" fill="hold" nodeType="afterEffect">
                                  <p:stCondLst>
                                    <p:cond delay="0"/>
                                  </p:stCondLst>
                                  <p:childTnLst>
                                    <p:set>
                                      <p:cBhvr>
                                        <p:cTn id="206" dur="1" fill="hold">
                                          <p:stCondLst>
                                            <p:cond delay="0"/>
                                          </p:stCondLst>
                                        </p:cTn>
                                        <p:tgtEl>
                                          <p:spTgt spid="517"/>
                                        </p:tgtEl>
                                        <p:attrNameLst>
                                          <p:attrName>style.visibility</p:attrName>
                                        </p:attrNameLst>
                                      </p:cBhvr>
                                      <p:to>
                                        <p:strVal val="visible"/>
                                      </p:to>
                                    </p:set>
                                    <p:animEffect transition="in" filter="wipe(left)">
                                      <p:cBhvr>
                                        <p:cTn id="207" dur="500"/>
                                        <p:tgtEl>
                                          <p:spTgt spid="517"/>
                                        </p:tgtEl>
                                      </p:cBhvr>
                                    </p:animEffect>
                                  </p:childTnLst>
                                </p:cTn>
                              </p:par>
                            </p:childTnLst>
                          </p:cTn>
                        </p:par>
                        <p:par>
                          <p:cTn id="208" fill="hold">
                            <p:stCondLst>
                              <p:cond delay="25500"/>
                            </p:stCondLst>
                            <p:childTnLst>
                              <p:par>
                                <p:cTn id="209" presetID="22" presetClass="entr" presetSubtype="8" fill="hold" grpId="0" nodeType="afterEffect">
                                  <p:stCondLst>
                                    <p:cond delay="0"/>
                                  </p:stCondLst>
                                  <p:childTnLst>
                                    <p:set>
                                      <p:cBhvr>
                                        <p:cTn id="210" dur="1" fill="hold">
                                          <p:stCondLst>
                                            <p:cond delay="0"/>
                                          </p:stCondLst>
                                        </p:cTn>
                                        <p:tgtEl>
                                          <p:spTgt spid="520"/>
                                        </p:tgtEl>
                                        <p:attrNameLst>
                                          <p:attrName>style.visibility</p:attrName>
                                        </p:attrNameLst>
                                      </p:cBhvr>
                                      <p:to>
                                        <p:strVal val="visible"/>
                                      </p:to>
                                    </p:set>
                                    <p:animEffect transition="in" filter="wipe(left)">
                                      <p:cBhvr>
                                        <p:cTn id="211" dur="500"/>
                                        <p:tgtEl>
                                          <p:spTgt spid="520"/>
                                        </p:tgtEl>
                                      </p:cBhvr>
                                    </p:animEffect>
                                  </p:childTnLst>
                                </p:cTn>
                              </p:par>
                            </p:childTnLst>
                          </p:cTn>
                        </p:par>
                        <p:par>
                          <p:cTn id="212" fill="hold">
                            <p:stCondLst>
                              <p:cond delay="26000"/>
                            </p:stCondLst>
                            <p:childTnLst>
                              <p:par>
                                <p:cTn id="213" presetID="22" presetClass="entr" presetSubtype="8" fill="hold" nodeType="afterEffect">
                                  <p:stCondLst>
                                    <p:cond delay="0"/>
                                  </p:stCondLst>
                                  <p:childTnLst>
                                    <p:set>
                                      <p:cBhvr>
                                        <p:cTn id="214" dur="1" fill="hold">
                                          <p:stCondLst>
                                            <p:cond delay="0"/>
                                          </p:stCondLst>
                                        </p:cTn>
                                        <p:tgtEl>
                                          <p:spTgt spid="521"/>
                                        </p:tgtEl>
                                        <p:attrNameLst>
                                          <p:attrName>style.visibility</p:attrName>
                                        </p:attrNameLst>
                                      </p:cBhvr>
                                      <p:to>
                                        <p:strVal val="visible"/>
                                      </p:to>
                                    </p:set>
                                    <p:animEffect transition="in" filter="wipe(left)">
                                      <p:cBhvr>
                                        <p:cTn id="215" dur="500"/>
                                        <p:tgtEl>
                                          <p:spTgt spid="521"/>
                                        </p:tgtEl>
                                      </p:cBhvr>
                                    </p:animEffect>
                                  </p:childTnLst>
                                </p:cTn>
                              </p:par>
                            </p:childTnLst>
                          </p:cTn>
                        </p:par>
                        <p:par>
                          <p:cTn id="216" fill="hold">
                            <p:stCondLst>
                              <p:cond delay="26500"/>
                            </p:stCondLst>
                            <p:childTnLst>
                              <p:par>
                                <p:cTn id="217" presetID="22" presetClass="entr" presetSubtype="8" fill="hold" grpId="0" nodeType="afterEffect">
                                  <p:stCondLst>
                                    <p:cond delay="0"/>
                                  </p:stCondLst>
                                  <p:childTnLst>
                                    <p:set>
                                      <p:cBhvr>
                                        <p:cTn id="218" dur="1" fill="hold">
                                          <p:stCondLst>
                                            <p:cond delay="0"/>
                                          </p:stCondLst>
                                        </p:cTn>
                                        <p:tgtEl>
                                          <p:spTgt spid="523"/>
                                        </p:tgtEl>
                                        <p:attrNameLst>
                                          <p:attrName>style.visibility</p:attrName>
                                        </p:attrNameLst>
                                      </p:cBhvr>
                                      <p:to>
                                        <p:strVal val="visible"/>
                                      </p:to>
                                    </p:set>
                                    <p:animEffect transition="in" filter="wipe(left)">
                                      <p:cBhvr>
                                        <p:cTn id="219" dur="500"/>
                                        <p:tgtEl>
                                          <p:spTgt spid="523"/>
                                        </p:tgtEl>
                                      </p:cBhvr>
                                    </p:animEffect>
                                  </p:childTnLst>
                                </p:cTn>
                              </p:par>
                            </p:childTnLst>
                          </p:cTn>
                        </p:par>
                        <p:par>
                          <p:cTn id="220" fill="hold">
                            <p:stCondLst>
                              <p:cond delay="27000"/>
                            </p:stCondLst>
                            <p:childTnLst>
                              <p:par>
                                <p:cTn id="221" presetID="22" presetClass="entr" presetSubtype="8" fill="hold" nodeType="afterEffect">
                                  <p:stCondLst>
                                    <p:cond delay="0"/>
                                  </p:stCondLst>
                                  <p:childTnLst>
                                    <p:set>
                                      <p:cBhvr>
                                        <p:cTn id="222" dur="1" fill="hold">
                                          <p:stCondLst>
                                            <p:cond delay="0"/>
                                          </p:stCondLst>
                                        </p:cTn>
                                        <p:tgtEl>
                                          <p:spTgt spid="524"/>
                                        </p:tgtEl>
                                        <p:attrNameLst>
                                          <p:attrName>style.visibility</p:attrName>
                                        </p:attrNameLst>
                                      </p:cBhvr>
                                      <p:to>
                                        <p:strVal val="visible"/>
                                      </p:to>
                                    </p:set>
                                    <p:animEffect transition="in" filter="wipe(left)">
                                      <p:cBhvr>
                                        <p:cTn id="223" dur="500"/>
                                        <p:tgtEl>
                                          <p:spTgt spid="524"/>
                                        </p:tgtEl>
                                      </p:cBhvr>
                                    </p:animEffect>
                                  </p:childTnLst>
                                </p:cTn>
                              </p:par>
                            </p:childTnLst>
                          </p:cTn>
                        </p:par>
                        <p:par>
                          <p:cTn id="224" fill="hold">
                            <p:stCondLst>
                              <p:cond delay="27500"/>
                            </p:stCondLst>
                            <p:childTnLst>
                              <p:par>
                                <p:cTn id="225" presetID="22" presetClass="entr" presetSubtype="8" fill="hold" grpId="0" nodeType="afterEffect">
                                  <p:stCondLst>
                                    <p:cond delay="0"/>
                                  </p:stCondLst>
                                  <p:childTnLst>
                                    <p:set>
                                      <p:cBhvr>
                                        <p:cTn id="226" dur="1" fill="hold">
                                          <p:stCondLst>
                                            <p:cond delay="0"/>
                                          </p:stCondLst>
                                        </p:cTn>
                                        <p:tgtEl>
                                          <p:spTgt spid="542"/>
                                        </p:tgtEl>
                                        <p:attrNameLst>
                                          <p:attrName>style.visibility</p:attrName>
                                        </p:attrNameLst>
                                      </p:cBhvr>
                                      <p:to>
                                        <p:strVal val="visible"/>
                                      </p:to>
                                    </p:set>
                                    <p:animEffect transition="in" filter="wipe(left)">
                                      <p:cBhvr>
                                        <p:cTn id="227" dur="500"/>
                                        <p:tgtEl>
                                          <p:spTgt spid="542"/>
                                        </p:tgtEl>
                                      </p:cBhvr>
                                    </p:animEffect>
                                  </p:childTnLst>
                                </p:cTn>
                              </p:par>
                            </p:childTnLst>
                          </p:cTn>
                        </p:par>
                        <p:par>
                          <p:cTn id="228" fill="hold">
                            <p:stCondLst>
                              <p:cond delay="28000"/>
                            </p:stCondLst>
                            <p:childTnLst>
                              <p:par>
                                <p:cTn id="229" presetID="22" presetClass="entr" presetSubtype="8" fill="hold" nodeType="afterEffect">
                                  <p:stCondLst>
                                    <p:cond delay="0"/>
                                  </p:stCondLst>
                                  <p:childTnLst>
                                    <p:set>
                                      <p:cBhvr>
                                        <p:cTn id="230" dur="1" fill="hold">
                                          <p:stCondLst>
                                            <p:cond delay="0"/>
                                          </p:stCondLst>
                                        </p:cTn>
                                        <p:tgtEl>
                                          <p:spTgt spid="543"/>
                                        </p:tgtEl>
                                        <p:attrNameLst>
                                          <p:attrName>style.visibility</p:attrName>
                                        </p:attrNameLst>
                                      </p:cBhvr>
                                      <p:to>
                                        <p:strVal val="visible"/>
                                      </p:to>
                                    </p:set>
                                    <p:animEffect transition="in" filter="wipe(left)">
                                      <p:cBhvr>
                                        <p:cTn id="231" dur="500"/>
                                        <p:tgtEl>
                                          <p:spTgt spid="543"/>
                                        </p:tgtEl>
                                      </p:cBhvr>
                                    </p:animEffect>
                                  </p:childTnLst>
                                </p:cTn>
                              </p:par>
                            </p:childTnLst>
                          </p:cTn>
                        </p:par>
                        <p:par>
                          <p:cTn id="232" fill="hold">
                            <p:stCondLst>
                              <p:cond delay="28500"/>
                            </p:stCondLst>
                            <p:childTnLst>
                              <p:par>
                                <p:cTn id="233" presetID="22" presetClass="entr" presetSubtype="8" fill="hold" grpId="0" nodeType="afterEffect">
                                  <p:stCondLst>
                                    <p:cond delay="0"/>
                                  </p:stCondLst>
                                  <p:childTnLst>
                                    <p:set>
                                      <p:cBhvr>
                                        <p:cTn id="234" dur="1" fill="hold">
                                          <p:stCondLst>
                                            <p:cond delay="0"/>
                                          </p:stCondLst>
                                        </p:cTn>
                                        <p:tgtEl>
                                          <p:spTgt spid="544"/>
                                        </p:tgtEl>
                                        <p:attrNameLst>
                                          <p:attrName>style.visibility</p:attrName>
                                        </p:attrNameLst>
                                      </p:cBhvr>
                                      <p:to>
                                        <p:strVal val="visible"/>
                                      </p:to>
                                    </p:set>
                                    <p:animEffect transition="in" filter="wipe(left)">
                                      <p:cBhvr>
                                        <p:cTn id="235" dur="500"/>
                                        <p:tgtEl>
                                          <p:spTgt spid="544"/>
                                        </p:tgtEl>
                                      </p:cBhvr>
                                    </p:animEffect>
                                  </p:childTnLst>
                                </p:cTn>
                              </p:par>
                            </p:childTnLst>
                          </p:cTn>
                        </p:par>
                        <p:par>
                          <p:cTn id="236" fill="hold">
                            <p:stCondLst>
                              <p:cond delay="29000"/>
                            </p:stCondLst>
                            <p:childTnLst>
                              <p:par>
                                <p:cTn id="237" presetID="22" presetClass="entr" presetSubtype="8" fill="hold" nodeType="afterEffect">
                                  <p:stCondLst>
                                    <p:cond delay="0"/>
                                  </p:stCondLst>
                                  <p:childTnLst>
                                    <p:set>
                                      <p:cBhvr>
                                        <p:cTn id="238" dur="1" fill="hold">
                                          <p:stCondLst>
                                            <p:cond delay="0"/>
                                          </p:stCondLst>
                                        </p:cTn>
                                        <p:tgtEl>
                                          <p:spTgt spid="545"/>
                                        </p:tgtEl>
                                        <p:attrNameLst>
                                          <p:attrName>style.visibility</p:attrName>
                                        </p:attrNameLst>
                                      </p:cBhvr>
                                      <p:to>
                                        <p:strVal val="visible"/>
                                      </p:to>
                                    </p:set>
                                    <p:animEffect transition="in" filter="wipe(left)">
                                      <p:cBhvr>
                                        <p:cTn id="239" dur="500"/>
                                        <p:tgtEl>
                                          <p:spTgt spid="545"/>
                                        </p:tgtEl>
                                      </p:cBhvr>
                                    </p:animEffect>
                                  </p:childTnLst>
                                </p:cTn>
                              </p:par>
                            </p:childTnLst>
                          </p:cTn>
                        </p:par>
                        <p:par>
                          <p:cTn id="240" fill="hold">
                            <p:stCondLst>
                              <p:cond delay="29500"/>
                            </p:stCondLst>
                            <p:childTnLst>
                              <p:par>
                                <p:cTn id="241" presetID="22" presetClass="entr" presetSubtype="8" fill="hold" grpId="0" nodeType="afterEffect">
                                  <p:stCondLst>
                                    <p:cond delay="0"/>
                                  </p:stCondLst>
                                  <p:childTnLst>
                                    <p:set>
                                      <p:cBhvr>
                                        <p:cTn id="242" dur="1" fill="hold">
                                          <p:stCondLst>
                                            <p:cond delay="0"/>
                                          </p:stCondLst>
                                        </p:cTn>
                                        <p:tgtEl>
                                          <p:spTgt spid="546"/>
                                        </p:tgtEl>
                                        <p:attrNameLst>
                                          <p:attrName>style.visibility</p:attrName>
                                        </p:attrNameLst>
                                      </p:cBhvr>
                                      <p:to>
                                        <p:strVal val="visible"/>
                                      </p:to>
                                    </p:set>
                                    <p:animEffect transition="in" filter="wipe(left)">
                                      <p:cBhvr>
                                        <p:cTn id="243" dur="500"/>
                                        <p:tgtEl>
                                          <p:spTgt spid="546"/>
                                        </p:tgtEl>
                                      </p:cBhvr>
                                    </p:animEffect>
                                  </p:childTnLst>
                                </p:cTn>
                              </p:par>
                            </p:childTnLst>
                          </p:cTn>
                        </p:par>
                        <p:par>
                          <p:cTn id="244" fill="hold">
                            <p:stCondLst>
                              <p:cond delay="30000"/>
                            </p:stCondLst>
                            <p:childTnLst>
                              <p:par>
                                <p:cTn id="245" presetID="22" presetClass="entr" presetSubtype="8" fill="hold" nodeType="afterEffect">
                                  <p:stCondLst>
                                    <p:cond delay="0"/>
                                  </p:stCondLst>
                                  <p:childTnLst>
                                    <p:set>
                                      <p:cBhvr>
                                        <p:cTn id="246" dur="1" fill="hold">
                                          <p:stCondLst>
                                            <p:cond delay="0"/>
                                          </p:stCondLst>
                                        </p:cTn>
                                        <p:tgtEl>
                                          <p:spTgt spid="547"/>
                                        </p:tgtEl>
                                        <p:attrNameLst>
                                          <p:attrName>style.visibility</p:attrName>
                                        </p:attrNameLst>
                                      </p:cBhvr>
                                      <p:to>
                                        <p:strVal val="visible"/>
                                      </p:to>
                                    </p:set>
                                    <p:animEffect transition="in" filter="wipe(left)">
                                      <p:cBhvr>
                                        <p:cTn id="247" dur="500"/>
                                        <p:tgtEl>
                                          <p:spTgt spid="547"/>
                                        </p:tgtEl>
                                      </p:cBhvr>
                                    </p:animEffect>
                                  </p:childTnLst>
                                </p:cTn>
                              </p:par>
                            </p:childTnLst>
                          </p:cTn>
                        </p:par>
                        <p:par>
                          <p:cTn id="248" fill="hold">
                            <p:stCondLst>
                              <p:cond delay="30500"/>
                            </p:stCondLst>
                            <p:childTnLst>
                              <p:par>
                                <p:cTn id="249" presetID="22" presetClass="entr" presetSubtype="8" fill="hold" grpId="0" nodeType="afterEffect">
                                  <p:stCondLst>
                                    <p:cond delay="0"/>
                                  </p:stCondLst>
                                  <p:childTnLst>
                                    <p:set>
                                      <p:cBhvr>
                                        <p:cTn id="250" dur="1" fill="hold">
                                          <p:stCondLst>
                                            <p:cond delay="0"/>
                                          </p:stCondLst>
                                        </p:cTn>
                                        <p:tgtEl>
                                          <p:spTgt spid="548"/>
                                        </p:tgtEl>
                                        <p:attrNameLst>
                                          <p:attrName>style.visibility</p:attrName>
                                        </p:attrNameLst>
                                      </p:cBhvr>
                                      <p:to>
                                        <p:strVal val="visible"/>
                                      </p:to>
                                    </p:set>
                                    <p:animEffect transition="in" filter="wipe(left)">
                                      <p:cBhvr>
                                        <p:cTn id="251" dur="500"/>
                                        <p:tgtEl>
                                          <p:spTgt spid="548"/>
                                        </p:tgtEl>
                                      </p:cBhvr>
                                    </p:animEffect>
                                  </p:childTnLst>
                                </p:cTn>
                              </p:par>
                            </p:childTnLst>
                          </p:cTn>
                        </p:par>
                        <p:par>
                          <p:cTn id="252" fill="hold">
                            <p:stCondLst>
                              <p:cond delay="31000"/>
                            </p:stCondLst>
                            <p:childTnLst>
                              <p:par>
                                <p:cTn id="253" presetID="22" presetClass="entr" presetSubtype="8" fill="hold" nodeType="afterEffect">
                                  <p:stCondLst>
                                    <p:cond delay="0"/>
                                  </p:stCondLst>
                                  <p:childTnLst>
                                    <p:set>
                                      <p:cBhvr>
                                        <p:cTn id="254" dur="1" fill="hold">
                                          <p:stCondLst>
                                            <p:cond delay="0"/>
                                          </p:stCondLst>
                                        </p:cTn>
                                        <p:tgtEl>
                                          <p:spTgt spid="549"/>
                                        </p:tgtEl>
                                        <p:attrNameLst>
                                          <p:attrName>style.visibility</p:attrName>
                                        </p:attrNameLst>
                                      </p:cBhvr>
                                      <p:to>
                                        <p:strVal val="visible"/>
                                      </p:to>
                                    </p:set>
                                    <p:animEffect transition="in" filter="wipe(left)">
                                      <p:cBhvr>
                                        <p:cTn id="255" dur="500"/>
                                        <p:tgtEl>
                                          <p:spTgt spid="549"/>
                                        </p:tgtEl>
                                      </p:cBhvr>
                                    </p:animEffect>
                                  </p:childTnLst>
                                </p:cTn>
                              </p:par>
                            </p:childTnLst>
                          </p:cTn>
                        </p:par>
                        <p:par>
                          <p:cTn id="256" fill="hold">
                            <p:stCondLst>
                              <p:cond delay="31500"/>
                            </p:stCondLst>
                            <p:childTnLst>
                              <p:par>
                                <p:cTn id="257" presetID="22" presetClass="entr" presetSubtype="8" fill="hold" grpId="0" nodeType="afterEffect">
                                  <p:stCondLst>
                                    <p:cond delay="0"/>
                                  </p:stCondLst>
                                  <p:childTnLst>
                                    <p:set>
                                      <p:cBhvr>
                                        <p:cTn id="258" dur="1" fill="hold">
                                          <p:stCondLst>
                                            <p:cond delay="0"/>
                                          </p:stCondLst>
                                        </p:cTn>
                                        <p:tgtEl>
                                          <p:spTgt spid="550"/>
                                        </p:tgtEl>
                                        <p:attrNameLst>
                                          <p:attrName>style.visibility</p:attrName>
                                        </p:attrNameLst>
                                      </p:cBhvr>
                                      <p:to>
                                        <p:strVal val="visible"/>
                                      </p:to>
                                    </p:set>
                                    <p:animEffect transition="in" filter="wipe(left)">
                                      <p:cBhvr>
                                        <p:cTn id="259" dur="500"/>
                                        <p:tgtEl>
                                          <p:spTgt spid="550"/>
                                        </p:tgtEl>
                                      </p:cBhvr>
                                    </p:animEffect>
                                  </p:childTnLst>
                                </p:cTn>
                              </p:par>
                            </p:childTnLst>
                          </p:cTn>
                        </p:par>
                        <p:par>
                          <p:cTn id="260" fill="hold">
                            <p:stCondLst>
                              <p:cond delay="32000"/>
                            </p:stCondLst>
                            <p:childTnLst>
                              <p:par>
                                <p:cTn id="261" presetID="22" presetClass="entr" presetSubtype="8" fill="hold" nodeType="afterEffect">
                                  <p:stCondLst>
                                    <p:cond delay="0"/>
                                  </p:stCondLst>
                                  <p:childTnLst>
                                    <p:set>
                                      <p:cBhvr>
                                        <p:cTn id="262" dur="1" fill="hold">
                                          <p:stCondLst>
                                            <p:cond delay="0"/>
                                          </p:stCondLst>
                                        </p:cTn>
                                        <p:tgtEl>
                                          <p:spTgt spid="551"/>
                                        </p:tgtEl>
                                        <p:attrNameLst>
                                          <p:attrName>style.visibility</p:attrName>
                                        </p:attrNameLst>
                                      </p:cBhvr>
                                      <p:to>
                                        <p:strVal val="visible"/>
                                      </p:to>
                                    </p:set>
                                    <p:animEffect transition="in" filter="wipe(left)">
                                      <p:cBhvr>
                                        <p:cTn id="263" dur="500"/>
                                        <p:tgtEl>
                                          <p:spTgt spid="551"/>
                                        </p:tgtEl>
                                      </p:cBhvr>
                                    </p:animEffect>
                                  </p:childTnLst>
                                </p:cTn>
                              </p:par>
                            </p:childTnLst>
                          </p:cTn>
                        </p:par>
                        <p:par>
                          <p:cTn id="264" fill="hold">
                            <p:stCondLst>
                              <p:cond delay="32500"/>
                            </p:stCondLst>
                            <p:childTnLst>
                              <p:par>
                                <p:cTn id="265" presetID="22" presetClass="entr" presetSubtype="8" fill="hold" nodeType="afterEffect">
                                  <p:stCondLst>
                                    <p:cond delay="0"/>
                                  </p:stCondLst>
                                  <p:childTnLst>
                                    <p:set>
                                      <p:cBhvr>
                                        <p:cTn id="266" dur="1" fill="hold">
                                          <p:stCondLst>
                                            <p:cond delay="0"/>
                                          </p:stCondLst>
                                        </p:cTn>
                                        <p:tgtEl>
                                          <p:spTgt spid="553"/>
                                        </p:tgtEl>
                                        <p:attrNameLst>
                                          <p:attrName>style.visibility</p:attrName>
                                        </p:attrNameLst>
                                      </p:cBhvr>
                                      <p:to>
                                        <p:strVal val="visible"/>
                                      </p:to>
                                    </p:set>
                                    <p:animEffect transition="in" filter="wipe(left)">
                                      <p:cBhvr>
                                        <p:cTn id="267" dur="500"/>
                                        <p:tgtEl>
                                          <p:spTgt spid="553"/>
                                        </p:tgtEl>
                                      </p:cBhvr>
                                    </p:animEffect>
                                  </p:childTnLst>
                                </p:cTn>
                              </p:par>
                            </p:childTnLst>
                          </p:cTn>
                        </p:par>
                        <p:par>
                          <p:cTn id="268" fill="hold">
                            <p:stCondLst>
                              <p:cond delay="33000"/>
                            </p:stCondLst>
                            <p:childTnLst>
                              <p:par>
                                <p:cTn id="269" presetID="22" presetClass="entr" presetSubtype="8" fill="hold" nodeType="afterEffect">
                                  <p:stCondLst>
                                    <p:cond delay="0"/>
                                  </p:stCondLst>
                                  <p:childTnLst>
                                    <p:set>
                                      <p:cBhvr>
                                        <p:cTn id="270" dur="1" fill="hold">
                                          <p:stCondLst>
                                            <p:cond delay="0"/>
                                          </p:stCondLst>
                                        </p:cTn>
                                        <p:tgtEl>
                                          <p:spTgt spid="555"/>
                                        </p:tgtEl>
                                        <p:attrNameLst>
                                          <p:attrName>style.visibility</p:attrName>
                                        </p:attrNameLst>
                                      </p:cBhvr>
                                      <p:to>
                                        <p:strVal val="visible"/>
                                      </p:to>
                                    </p:set>
                                    <p:animEffect transition="in" filter="wipe(left)">
                                      <p:cBhvr>
                                        <p:cTn id="271" dur="500"/>
                                        <p:tgtEl>
                                          <p:spTgt spid="555"/>
                                        </p:tgtEl>
                                      </p:cBhvr>
                                    </p:animEffect>
                                  </p:childTnLst>
                                </p:cTn>
                              </p:par>
                            </p:childTnLst>
                          </p:cTn>
                        </p:par>
                        <p:par>
                          <p:cTn id="272" fill="hold">
                            <p:stCondLst>
                              <p:cond delay="33500"/>
                            </p:stCondLst>
                            <p:childTnLst>
                              <p:par>
                                <p:cTn id="273" presetID="22" presetClass="entr" presetSubtype="8" fill="hold" nodeType="afterEffect">
                                  <p:stCondLst>
                                    <p:cond delay="0"/>
                                  </p:stCondLst>
                                  <p:childTnLst>
                                    <p:set>
                                      <p:cBhvr>
                                        <p:cTn id="274" dur="1" fill="hold">
                                          <p:stCondLst>
                                            <p:cond delay="0"/>
                                          </p:stCondLst>
                                        </p:cTn>
                                        <p:tgtEl>
                                          <p:spTgt spid="562"/>
                                        </p:tgtEl>
                                        <p:attrNameLst>
                                          <p:attrName>style.visibility</p:attrName>
                                        </p:attrNameLst>
                                      </p:cBhvr>
                                      <p:to>
                                        <p:strVal val="visible"/>
                                      </p:to>
                                    </p:set>
                                    <p:animEffect transition="in" filter="wipe(left)">
                                      <p:cBhvr>
                                        <p:cTn id="275" dur="500"/>
                                        <p:tgtEl>
                                          <p:spTgt spid="562"/>
                                        </p:tgtEl>
                                      </p:cBhvr>
                                    </p:animEffect>
                                  </p:childTnLst>
                                </p:cTn>
                              </p:par>
                            </p:childTnLst>
                          </p:cTn>
                        </p:par>
                        <p:par>
                          <p:cTn id="276" fill="hold">
                            <p:stCondLst>
                              <p:cond delay="34000"/>
                            </p:stCondLst>
                            <p:childTnLst>
                              <p:par>
                                <p:cTn id="277" presetID="22" presetClass="entr" presetSubtype="8" fill="hold" grpId="0" nodeType="afterEffect">
                                  <p:stCondLst>
                                    <p:cond delay="0"/>
                                  </p:stCondLst>
                                  <p:childTnLst>
                                    <p:set>
                                      <p:cBhvr>
                                        <p:cTn id="278" dur="1" fill="hold">
                                          <p:stCondLst>
                                            <p:cond delay="0"/>
                                          </p:stCondLst>
                                        </p:cTn>
                                        <p:tgtEl>
                                          <p:spTgt spid="561"/>
                                        </p:tgtEl>
                                        <p:attrNameLst>
                                          <p:attrName>style.visibility</p:attrName>
                                        </p:attrNameLst>
                                      </p:cBhvr>
                                      <p:to>
                                        <p:strVal val="visible"/>
                                      </p:to>
                                    </p:set>
                                    <p:animEffect transition="in" filter="wipe(left)">
                                      <p:cBhvr>
                                        <p:cTn id="279" dur="500"/>
                                        <p:tgtEl>
                                          <p:spTgt spid="561"/>
                                        </p:tgtEl>
                                      </p:cBhvr>
                                    </p:animEffect>
                                  </p:childTnLst>
                                </p:cTn>
                              </p:par>
                            </p:childTnLst>
                          </p:cTn>
                        </p:par>
                        <p:par>
                          <p:cTn id="280" fill="hold">
                            <p:stCondLst>
                              <p:cond delay="34500"/>
                            </p:stCondLst>
                            <p:childTnLst>
                              <p:par>
                                <p:cTn id="281" presetID="22" presetClass="entr" presetSubtype="8" fill="hold" grpId="0" nodeType="afterEffect">
                                  <p:stCondLst>
                                    <p:cond delay="0"/>
                                  </p:stCondLst>
                                  <p:childTnLst>
                                    <p:set>
                                      <p:cBhvr>
                                        <p:cTn id="282" dur="1" fill="hold">
                                          <p:stCondLst>
                                            <p:cond delay="0"/>
                                          </p:stCondLst>
                                        </p:cTn>
                                        <p:tgtEl>
                                          <p:spTgt spid="234"/>
                                        </p:tgtEl>
                                        <p:attrNameLst>
                                          <p:attrName>style.visibility</p:attrName>
                                        </p:attrNameLst>
                                      </p:cBhvr>
                                      <p:to>
                                        <p:strVal val="visible"/>
                                      </p:to>
                                    </p:set>
                                    <p:animEffect transition="in" filter="wipe(left)">
                                      <p:cBhvr>
                                        <p:cTn id="283" dur="500"/>
                                        <p:tgtEl>
                                          <p:spTgt spid="234"/>
                                        </p:tgtEl>
                                      </p:cBhvr>
                                    </p:animEffect>
                                  </p:childTnLst>
                                </p:cTn>
                              </p:par>
                            </p:childTnLst>
                          </p:cTn>
                        </p:par>
                        <p:par>
                          <p:cTn id="284" fill="hold">
                            <p:stCondLst>
                              <p:cond delay="35000"/>
                            </p:stCondLst>
                            <p:childTnLst>
                              <p:par>
                                <p:cTn id="285" presetID="22" presetClass="entr" presetSubtype="8" fill="hold" nodeType="afterEffect">
                                  <p:stCondLst>
                                    <p:cond delay="0"/>
                                  </p:stCondLst>
                                  <p:childTnLst>
                                    <p:set>
                                      <p:cBhvr>
                                        <p:cTn id="286" dur="1" fill="hold">
                                          <p:stCondLst>
                                            <p:cond delay="0"/>
                                          </p:stCondLst>
                                        </p:cTn>
                                        <p:tgtEl>
                                          <p:spTgt spid="236"/>
                                        </p:tgtEl>
                                        <p:attrNameLst>
                                          <p:attrName>style.visibility</p:attrName>
                                        </p:attrNameLst>
                                      </p:cBhvr>
                                      <p:to>
                                        <p:strVal val="visible"/>
                                      </p:to>
                                    </p:set>
                                    <p:animEffect transition="in" filter="wipe(left)">
                                      <p:cBhvr>
                                        <p:cTn id="287" dur="500"/>
                                        <p:tgtEl>
                                          <p:spTgt spid="236"/>
                                        </p:tgtEl>
                                      </p:cBhvr>
                                    </p:animEffect>
                                  </p:childTnLst>
                                </p:cTn>
                              </p:par>
                            </p:childTnLst>
                          </p:cTn>
                        </p:par>
                        <p:par>
                          <p:cTn id="288" fill="hold">
                            <p:stCondLst>
                              <p:cond delay="35500"/>
                            </p:stCondLst>
                            <p:childTnLst>
                              <p:par>
                                <p:cTn id="289" presetID="22" presetClass="entr" presetSubtype="8" fill="hold" grpId="0" nodeType="afterEffect">
                                  <p:stCondLst>
                                    <p:cond delay="0"/>
                                  </p:stCondLst>
                                  <p:childTnLst>
                                    <p:set>
                                      <p:cBhvr>
                                        <p:cTn id="290" dur="1" fill="hold">
                                          <p:stCondLst>
                                            <p:cond delay="0"/>
                                          </p:stCondLst>
                                        </p:cTn>
                                        <p:tgtEl>
                                          <p:spTgt spid="239"/>
                                        </p:tgtEl>
                                        <p:attrNameLst>
                                          <p:attrName>style.visibility</p:attrName>
                                        </p:attrNameLst>
                                      </p:cBhvr>
                                      <p:to>
                                        <p:strVal val="visible"/>
                                      </p:to>
                                    </p:set>
                                    <p:animEffect transition="in" filter="wipe(left)">
                                      <p:cBhvr>
                                        <p:cTn id="291" dur="500"/>
                                        <p:tgtEl>
                                          <p:spTgt spid="239"/>
                                        </p:tgtEl>
                                      </p:cBhvr>
                                    </p:animEffect>
                                  </p:childTnLst>
                                </p:cTn>
                              </p:par>
                            </p:childTnLst>
                          </p:cTn>
                        </p:par>
                        <p:par>
                          <p:cTn id="292" fill="hold">
                            <p:stCondLst>
                              <p:cond delay="36000"/>
                            </p:stCondLst>
                            <p:childTnLst>
                              <p:par>
                                <p:cTn id="293" presetID="22" presetClass="entr" presetSubtype="8" fill="hold" grpId="0" nodeType="afterEffect">
                                  <p:stCondLst>
                                    <p:cond delay="0"/>
                                  </p:stCondLst>
                                  <p:childTnLst>
                                    <p:set>
                                      <p:cBhvr>
                                        <p:cTn id="294" dur="1" fill="hold">
                                          <p:stCondLst>
                                            <p:cond delay="0"/>
                                          </p:stCondLst>
                                        </p:cTn>
                                        <p:tgtEl>
                                          <p:spTgt spid="240"/>
                                        </p:tgtEl>
                                        <p:attrNameLst>
                                          <p:attrName>style.visibility</p:attrName>
                                        </p:attrNameLst>
                                      </p:cBhvr>
                                      <p:to>
                                        <p:strVal val="visible"/>
                                      </p:to>
                                    </p:set>
                                    <p:animEffect transition="in" filter="wipe(left)">
                                      <p:cBhvr>
                                        <p:cTn id="295" dur="500"/>
                                        <p:tgtEl>
                                          <p:spTgt spid="240"/>
                                        </p:tgtEl>
                                      </p:cBhvr>
                                    </p:animEffect>
                                  </p:childTnLst>
                                </p:cTn>
                              </p:par>
                            </p:childTnLst>
                          </p:cTn>
                        </p:par>
                        <p:par>
                          <p:cTn id="296" fill="hold">
                            <p:stCondLst>
                              <p:cond delay="36500"/>
                            </p:stCondLst>
                            <p:childTnLst>
                              <p:par>
                                <p:cTn id="297" presetID="22" presetClass="entr" presetSubtype="8" fill="hold" nodeType="afterEffect">
                                  <p:stCondLst>
                                    <p:cond delay="0"/>
                                  </p:stCondLst>
                                  <p:childTnLst>
                                    <p:set>
                                      <p:cBhvr>
                                        <p:cTn id="298" dur="1" fill="hold">
                                          <p:stCondLst>
                                            <p:cond delay="0"/>
                                          </p:stCondLst>
                                        </p:cTn>
                                        <p:tgtEl>
                                          <p:spTgt spid="241"/>
                                        </p:tgtEl>
                                        <p:attrNameLst>
                                          <p:attrName>style.visibility</p:attrName>
                                        </p:attrNameLst>
                                      </p:cBhvr>
                                      <p:to>
                                        <p:strVal val="visible"/>
                                      </p:to>
                                    </p:set>
                                    <p:animEffect transition="in" filter="wipe(left)">
                                      <p:cBhvr>
                                        <p:cTn id="299" dur="500"/>
                                        <p:tgtEl>
                                          <p:spTgt spid="241"/>
                                        </p:tgtEl>
                                      </p:cBhvr>
                                    </p:animEffect>
                                  </p:childTnLst>
                                </p:cTn>
                              </p:par>
                            </p:childTnLst>
                          </p:cTn>
                        </p:par>
                        <p:par>
                          <p:cTn id="300" fill="hold">
                            <p:stCondLst>
                              <p:cond delay="37000"/>
                            </p:stCondLst>
                            <p:childTnLst>
                              <p:par>
                                <p:cTn id="301" presetID="22" presetClass="entr" presetSubtype="8" fill="hold" grpId="0" nodeType="afterEffect">
                                  <p:stCondLst>
                                    <p:cond delay="0"/>
                                  </p:stCondLst>
                                  <p:childTnLst>
                                    <p:set>
                                      <p:cBhvr>
                                        <p:cTn id="302" dur="1" fill="hold">
                                          <p:stCondLst>
                                            <p:cond delay="0"/>
                                          </p:stCondLst>
                                        </p:cTn>
                                        <p:tgtEl>
                                          <p:spTgt spid="257"/>
                                        </p:tgtEl>
                                        <p:attrNameLst>
                                          <p:attrName>style.visibility</p:attrName>
                                        </p:attrNameLst>
                                      </p:cBhvr>
                                      <p:to>
                                        <p:strVal val="visible"/>
                                      </p:to>
                                    </p:set>
                                    <p:animEffect transition="in" filter="wipe(left)">
                                      <p:cBhvr>
                                        <p:cTn id="303" dur="500"/>
                                        <p:tgtEl>
                                          <p:spTgt spid="2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 grpId="0" animBg="1"/>
      <p:bldP spid="362" grpId="0" animBg="1"/>
      <p:bldP spid="364" grpId="0" animBg="1"/>
      <p:bldP spid="369" grpId="0" animBg="1"/>
      <p:bldP spid="370" grpId="0" animBg="1"/>
      <p:bldP spid="371" grpId="0" animBg="1"/>
      <p:bldP spid="374" grpId="0" animBg="1"/>
      <p:bldP spid="379" grpId="0" animBg="1"/>
      <p:bldP spid="382" grpId="0" animBg="1"/>
      <p:bldP spid="413" grpId="0" animBg="1"/>
      <p:bldP spid="423" grpId="0" animBg="1"/>
      <p:bldP spid="509" grpId="0" animBg="1"/>
      <p:bldP spid="513" grpId="0" animBg="1"/>
      <p:bldP spid="516" grpId="0" animBg="1"/>
      <p:bldP spid="520" grpId="0" animBg="1"/>
      <p:bldP spid="523" grpId="0" animBg="1"/>
      <p:bldP spid="542" grpId="0" animBg="1"/>
      <p:bldP spid="544" grpId="0" animBg="1"/>
      <p:bldP spid="546" grpId="0" animBg="1"/>
      <p:bldP spid="548" grpId="0" animBg="1"/>
      <p:bldP spid="234" grpId="0" animBg="1"/>
      <p:bldP spid="239" grpId="0" animBg="1"/>
      <p:bldP spid="240" grpId="0" animBg="1"/>
      <p:bldP spid="257" grpId="0" animBg="1"/>
      <p:bldP spid="344" grpId="0" animBg="1"/>
      <p:bldP spid="416" grpId="0" animBg="1"/>
      <p:bldP spid="290" grpId="0" animBg="1"/>
      <p:bldP spid="334" grpId="0" animBg="1"/>
      <p:bldP spid="356" grpId="0" animBg="1"/>
      <p:bldP spid="358" grpId="0" animBg="1"/>
      <p:bldP spid="361" grpId="0" animBg="1"/>
      <p:bldP spid="550" grpId="0" animBg="1"/>
      <p:bldP spid="561" grpId="0" animBg="1"/>
    </p:bldLst>
  </p:timing>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pic>
        <p:nvPicPr>
          <p:cNvPr id="390" name="Picture 38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75272" y="-7738514"/>
            <a:ext cx="23418960" cy="21721048"/>
          </a:xfrm>
          <a:prstGeom prst="rect">
            <a:avLst/>
          </a:prstGeom>
        </p:spPr>
      </p:pic>
      <p:sp>
        <p:nvSpPr>
          <p:cNvPr id="122" name="Chevron 121"/>
          <p:cNvSpPr/>
          <p:nvPr userDrawn="1"/>
        </p:nvSpPr>
        <p:spPr>
          <a:xfrm>
            <a:off x="12198900" y="70346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3" name="Chevron 132"/>
          <p:cNvSpPr/>
          <p:nvPr userDrawn="1"/>
        </p:nvSpPr>
        <p:spPr>
          <a:xfrm>
            <a:off x="3767997" y="445034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4" name="Chevron 133"/>
          <p:cNvSpPr/>
          <p:nvPr userDrawn="1"/>
        </p:nvSpPr>
        <p:spPr>
          <a:xfrm>
            <a:off x="-1914478" y="-152840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6" name="Chevron 135"/>
          <p:cNvSpPr/>
          <p:nvPr userDrawn="1"/>
        </p:nvSpPr>
        <p:spPr>
          <a:xfrm>
            <a:off x="-3200266" y="177957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7" name="Chevron 136"/>
          <p:cNvSpPr/>
          <p:nvPr userDrawn="1"/>
        </p:nvSpPr>
        <p:spPr>
          <a:xfrm>
            <a:off x="-907361" y="290016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8" name="Chevron 137"/>
          <p:cNvSpPr/>
          <p:nvPr userDrawn="1"/>
        </p:nvSpPr>
        <p:spPr>
          <a:xfrm>
            <a:off x="-2140933" y="-47347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41" name="Chevron 140"/>
          <p:cNvSpPr/>
          <p:nvPr userDrawn="1"/>
        </p:nvSpPr>
        <p:spPr>
          <a:xfrm>
            <a:off x="8926349" y="17306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44" name="Chevron 143"/>
          <p:cNvSpPr/>
          <p:nvPr userDrawn="1"/>
        </p:nvSpPr>
        <p:spPr>
          <a:xfrm>
            <a:off x="-925077" y="177957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45" name="Chevron 144"/>
          <p:cNvSpPr/>
          <p:nvPr userDrawn="1"/>
        </p:nvSpPr>
        <p:spPr>
          <a:xfrm>
            <a:off x="8698678" y="10106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0" name="Chevron 149"/>
          <p:cNvSpPr/>
          <p:nvPr userDrawn="1"/>
        </p:nvSpPr>
        <p:spPr>
          <a:xfrm>
            <a:off x="-3235278" y="-47816"/>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1" name="Chevron 150"/>
          <p:cNvSpPr/>
          <p:nvPr userDrawn="1"/>
        </p:nvSpPr>
        <p:spPr>
          <a:xfrm>
            <a:off x="621039" y="136711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2" name="Chevron 151"/>
          <p:cNvSpPr/>
          <p:nvPr userDrawn="1"/>
        </p:nvSpPr>
        <p:spPr>
          <a:xfrm>
            <a:off x="-3200266" y="326016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3" name="Chevron 152"/>
          <p:cNvSpPr/>
          <p:nvPr userDrawn="1"/>
        </p:nvSpPr>
        <p:spPr>
          <a:xfrm>
            <a:off x="-907361" y="438074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4" name="Chevron 153"/>
          <p:cNvSpPr/>
          <p:nvPr userDrawn="1"/>
        </p:nvSpPr>
        <p:spPr>
          <a:xfrm>
            <a:off x="-3461733" y="100711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7" name="Chevron 156"/>
          <p:cNvSpPr/>
          <p:nvPr userDrawn="1"/>
        </p:nvSpPr>
        <p:spPr>
          <a:xfrm>
            <a:off x="8926349" y="321121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66" name="Chevron 165"/>
          <p:cNvSpPr/>
          <p:nvPr userDrawn="1"/>
        </p:nvSpPr>
        <p:spPr>
          <a:xfrm>
            <a:off x="-2963834" y="300709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0" name="Chevron 169"/>
          <p:cNvSpPr/>
          <p:nvPr userDrawn="1"/>
        </p:nvSpPr>
        <p:spPr>
          <a:xfrm>
            <a:off x="-3190289" y="406202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2" name="Chevron 171"/>
          <p:cNvSpPr/>
          <p:nvPr userDrawn="1"/>
        </p:nvSpPr>
        <p:spPr>
          <a:xfrm>
            <a:off x="-788317" y="264709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4" name="Chevron 173"/>
          <p:cNvSpPr/>
          <p:nvPr userDrawn="1"/>
        </p:nvSpPr>
        <p:spPr>
          <a:xfrm>
            <a:off x="632155" y="300709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5" name="Chevron 174"/>
          <p:cNvSpPr/>
          <p:nvPr userDrawn="1"/>
        </p:nvSpPr>
        <p:spPr>
          <a:xfrm>
            <a:off x="9177722" y="253249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8" name="Chevron 177"/>
          <p:cNvSpPr/>
          <p:nvPr userDrawn="1"/>
        </p:nvSpPr>
        <p:spPr>
          <a:xfrm>
            <a:off x="-915100" y="406202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9" name="Chevron 178"/>
          <p:cNvSpPr/>
          <p:nvPr userDrawn="1"/>
        </p:nvSpPr>
        <p:spPr>
          <a:xfrm>
            <a:off x="9917793" y="371406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80" name="Chevron 179"/>
          <p:cNvSpPr/>
          <p:nvPr userDrawn="1"/>
        </p:nvSpPr>
        <p:spPr>
          <a:xfrm>
            <a:off x="8817722" y="75756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82" name="Chevron 181"/>
          <p:cNvSpPr/>
          <p:nvPr userDrawn="1"/>
        </p:nvSpPr>
        <p:spPr>
          <a:xfrm>
            <a:off x="-2963834" y="448768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88" name="Chevron 187"/>
          <p:cNvSpPr/>
          <p:nvPr userDrawn="1"/>
        </p:nvSpPr>
        <p:spPr>
          <a:xfrm>
            <a:off x="-788317" y="412768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0" name="Chevron 189"/>
          <p:cNvSpPr/>
          <p:nvPr userDrawn="1"/>
        </p:nvSpPr>
        <p:spPr>
          <a:xfrm>
            <a:off x="8937465" y="117878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2" name="Chevron 191"/>
          <p:cNvSpPr/>
          <p:nvPr userDrawn="1"/>
        </p:nvSpPr>
        <p:spPr>
          <a:xfrm>
            <a:off x="8972477" y="448676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4" name="Chevron 193"/>
          <p:cNvSpPr/>
          <p:nvPr userDrawn="1"/>
        </p:nvSpPr>
        <p:spPr>
          <a:xfrm>
            <a:off x="8711010" y="223371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8" name="Chevron 197"/>
          <p:cNvSpPr/>
          <p:nvPr userDrawn="1"/>
        </p:nvSpPr>
        <p:spPr>
          <a:xfrm>
            <a:off x="6405328" y="334192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9" name="Chevron 198"/>
          <p:cNvSpPr/>
          <p:nvPr userDrawn="1"/>
        </p:nvSpPr>
        <p:spPr>
          <a:xfrm>
            <a:off x="8940845" y="47568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0" name="Chevron 199"/>
          <p:cNvSpPr/>
          <p:nvPr userDrawn="1"/>
        </p:nvSpPr>
        <p:spPr>
          <a:xfrm>
            <a:off x="6440340" y="664990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2" name="Chevron 201"/>
          <p:cNvSpPr/>
          <p:nvPr userDrawn="1"/>
        </p:nvSpPr>
        <p:spPr>
          <a:xfrm>
            <a:off x="6178873" y="43968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3" name="Chevron 202"/>
          <p:cNvSpPr/>
          <p:nvPr userDrawn="1"/>
        </p:nvSpPr>
        <p:spPr>
          <a:xfrm>
            <a:off x="9680916" y="593842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4" name="Chevron 203"/>
          <p:cNvSpPr/>
          <p:nvPr userDrawn="1"/>
        </p:nvSpPr>
        <p:spPr>
          <a:xfrm>
            <a:off x="8580845" y="298192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6" name="Chevron 205"/>
          <p:cNvSpPr/>
          <p:nvPr userDrawn="1"/>
        </p:nvSpPr>
        <p:spPr>
          <a:xfrm>
            <a:off x="8680517" y="334192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8" name="Chevron 207"/>
          <p:cNvSpPr/>
          <p:nvPr userDrawn="1"/>
        </p:nvSpPr>
        <p:spPr>
          <a:xfrm>
            <a:off x="8715529" y="664990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0" name="Chevron 209"/>
          <p:cNvSpPr/>
          <p:nvPr userDrawn="1"/>
        </p:nvSpPr>
        <p:spPr>
          <a:xfrm>
            <a:off x="8454062" y="43968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4" name="Chevron 213"/>
          <p:cNvSpPr/>
          <p:nvPr userDrawn="1"/>
        </p:nvSpPr>
        <p:spPr>
          <a:xfrm>
            <a:off x="6405328" y="482251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5" name="Chevron 214"/>
          <p:cNvSpPr/>
          <p:nvPr userDrawn="1"/>
        </p:nvSpPr>
        <p:spPr>
          <a:xfrm>
            <a:off x="8940845" y="62374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8" name="Chevron 217"/>
          <p:cNvSpPr/>
          <p:nvPr userDrawn="1"/>
        </p:nvSpPr>
        <p:spPr>
          <a:xfrm>
            <a:off x="6178873" y="58774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20" name="Chevron 219"/>
          <p:cNvSpPr/>
          <p:nvPr userDrawn="1"/>
        </p:nvSpPr>
        <p:spPr>
          <a:xfrm>
            <a:off x="8580845" y="446251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30" name="Chevron 229"/>
          <p:cNvSpPr/>
          <p:nvPr userDrawn="1"/>
        </p:nvSpPr>
        <p:spPr>
          <a:xfrm>
            <a:off x="16134129"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38" name="Chevron 237"/>
          <p:cNvSpPr/>
          <p:nvPr userDrawn="1"/>
        </p:nvSpPr>
        <p:spPr>
          <a:xfrm>
            <a:off x="18409318"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3" name="Chevron 242"/>
          <p:cNvSpPr/>
          <p:nvPr userDrawn="1"/>
        </p:nvSpPr>
        <p:spPr>
          <a:xfrm>
            <a:off x="3626322" y="435254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8" name="Chevron 247"/>
          <p:cNvSpPr/>
          <p:nvPr userDrawn="1"/>
        </p:nvSpPr>
        <p:spPr>
          <a:xfrm>
            <a:off x="-3210243" y="654460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4" name="Chevron 253"/>
          <p:cNvSpPr/>
          <p:nvPr userDrawn="1"/>
        </p:nvSpPr>
        <p:spPr>
          <a:xfrm>
            <a:off x="20704578" y="7446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5" name="Chevron 254"/>
          <p:cNvSpPr/>
          <p:nvPr userDrawn="1"/>
        </p:nvSpPr>
        <p:spPr>
          <a:xfrm>
            <a:off x="5181511" y="323219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7" name="Chevron 256"/>
          <p:cNvSpPr/>
          <p:nvPr userDrawn="1"/>
        </p:nvSpPr>
        <p:spPr>
          <a:xfrm>
            <a:off x="4973911" y="624583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9" name="Chevron 258"/>
          <p:cNvSpPr/>
          <p:nvPr userDrawn="1"/>
        </p:nvSpPr>
        <p:spPr>
          <a:xfrm>
            <a:off x="5921582" y="441376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60" name="Chevron 259"/>
          <p:cNvSpPr/>
          <p:nvPr userDrawn="1"/>
        </p:nvSpPr>
        <p:spPr>
          <a:xfrm>
            <a:off x="4821511" y="145726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62" name="Chevron 261"/>
          <p:cNvSpPr/>
          <p:nvPr userDrawn="1"/>
        </p:nvSpPr>
        <p:spPr>
          <a:xfrm>
            <a:off x="-2973811" y="62915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70" name="Chevron 269"/>
          <p:cNvSpPr/>
          <p:nvPr userDrawn="1"/>
        </p:nvSpPr>
        <p:spPr>
          <a:xfrm>
            <a:off x="622178" y="62915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86" name="Chevron 285"/>
          <p:cNvSpPr/>
          <p:nvPr userDrawn="1"/>
        </p:nvSpPr>
        <p:spPr>
          <a:xfrm>
            <a:off x="2917438" y="635276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92" name="Chevron 291"/>
          <p:cNvSpPr/>
          <p:nvPr userDrawn="1"/>
        </p:nvSpPr>
        <p:spPr>
          <a:xfrm>
            <a:off x="5092955" y="599276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00" name="Chevron 299"/>
          <p:cNvSpPr/>
          <p:nvPr userDrawn="1"/>
        </p:nvSpPr>
        <p:spPr>
          <a:xfrm>
            <a:off x="10273239"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08" name="Chevron 307"/>
          <p:cNvSpPr/>
          <p:nvPr userDrawn="1"/>
        </p:nvSpPr>
        <p:spPr>
          <a:xfrm>
            <a:off x="12548428"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21" name="Chevron 320"/>
          <p:cNvSpPr/>
          <p:nvPr userDrawn="1"/>
        </p:nvSpPr>
        <p:spPr>
          <a:xfrm>
            <a:off x="-3062496" y="660583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24" name="Chevron 323"/>
          <p:cNvSpPr/>
          <p:nvPr userDrawn="1"/>
        </p:nvSpPr>
        <p:spPr>
          <a:xfrm>
            <a:off x="14843688" y="7446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27" name="Chevron 326"/>
          <p:cNvSpPr/>
          <p:nvPr userDrawn="1"/>
        </p:nvSpPr>
        <p:spPr>
          <a:xfrm>
            <a:off x="-3706594" y="276201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1" name="Chevron 330"/>
          <p:cNvSpPr/>
          <p:nvPr userDrawn="1"/>
        </p:nvSpPr>
        <p:spPr>
          <a:xfrm>
            <a:off x="-2966523" y="394357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2" name="Chevron 331"/>
          <p:cNvSpPr/>
          <p:nvPr userDrawn="1"/>
        </p:nvSpPr>
        <p:spPr>
          <a:xfrm>
            <a:off x="-4066594" y="98708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4" name="Chevron 333"/>
          <p:cNvSpPr/>
          <p:nvPr userDrawn="1"/>
        </p:nvSpPr>
        <p:spPr>
          <a:xfrm>
            <a:off x="-3966922" y="134708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5" name="Chevron 334"/>
          <p:cNvSpPr/>
          <p:nvPr userDrawn="1"/>
        </p:nvSpPr>
        <p:spPr>
          <a:xfrm>
            <a:off x="-1431405" y="276201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8" name="Chevron 337"/>
          <p:cNvSpPr/>
          <p:nvPr userDrawn="1"/>
        </p:nvSpPr>
        <p:spPr>
          <a:xfrm>
            <a:off x="-4193377" y="240201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9" name="Chevron 338"/>
          <p:cNvSpPr/>
          <p:nvPr userDrawn="1"/>
        </p:nvSpPr>
        <p:spPr>
          <a:xfrm>
            <a:off x="-691334" y="394357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0" name="Chevron 339"/>
          <p:cNvSpPr/>
          <p:nvPr userDrawn="1"/>
        </p:nvSpPr>
        <p:spPr>
          <a:xfrm>
            <a:off x="-1791405" y="98708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3" name="Chevron 342"/>
          <p:cNvSpPr/>
          <p:nvPr userDrawn="1"/>
        </p:nvSpPr>
        <p:spPr>
          <a:xfrm>
            <a:off x="-3706594" y="424259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8" name="Chevron 347"/>
          <p:cNvSpPr/>
          <p:nvPr userDrawn="1"/>
        </p:nvSpPr>
        <p:spPr>
          <a:xfrm>
            <a:off x="-4066594" y="246766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0" name="Chevron 349"/>
          <p:cNvSpPr/>
          <p:nvPr userDrawn="1"/>
        </p:nvSpPr>
        <p:spPr>
          <a:xfrm>
            <a:off x="-1671662" y="140830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2" name="Chevron 351"/>
          <p:cNvSpPr/>
          <p:nvPr userDrawn="1"/>
        </p:nvSpPr>
        <p:spPr>
          <a:xfrm>
            <a:off x="-1636650" y="471628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4" name="Chevron 353"/>
          <p:cNvSpPr/>
          <p:nvPr userDrawn="1"/>
        </p:nvSpPr>
        <p:spPr>
          <a:xfrm>
            <a:off x="-1898117" y="246323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6" name="Chevron 355"/>
          <p:cNvSpPr/>
          <p:nvPr userDrawn="1"/>
        </p:nvSpPr>
        <p:spPr>
          <a:xfrm>
            <a:off x="503855" y="104830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7" name="Chevron 356"/>
          <p:cNvSpPr/>
          <p:nvPr userDrawn="1"/>
        </p:nvSpPr>
        <p:spPr>
          <a:xfrm>
            <a:off x="9169165" y="466733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79" name="Picture 78"/>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83"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399185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grpId="0" nodeType="withEffect">
                                  <p:stCondLst>
                                    <p:cond delay="0"/>
                                  </p:stCondLst>
                                  <p:childTnLst>
                                    <p:animMotion origin="layout" path="M -0.04566 1.85185E-6 L 0.96007 1.85185E-6 " pathEditMode="relative" rAng="0" ptsTypes="AA">
                                      <p:cBhvr>
                                        <p:cTn id="6" dur="20000" fill="hold"/>
                                        <p:tgtEl>
                                          <p:spTgt spid="122"/>
                                        </p:tgtEl>
                                        <p:attrNameLst>
                                          <p:attrName>ppt_x</p:attrName>
                                          <p:attrName>ppt_y</p:attrName>
                                        </p:attrNameLst>
                                      </p:cBhvr>
                                      <p:rCtr x="50278" y="0"/>
                                    </p:animMotion>
                                  </p:childTnLst>
                                </p:cTn>
                              </p:par>
                              <p:par>
                                <p:cTn id="7" presetID="0" presetClass="path" presetSubtype="0" fill="hold" grpId="0" nodeType="withEffect">
                                  <p:stCondLst>
                                    <p:cond delay="0"/>
                                  </p:stCondLst>
                                  <p:childTnLst>
                                    <p:animMotion origin="layout" path="M 0.04826 2.59259E-6 L 0.96007 2.59259E-6 " pathEditMode="relative" rAng="0" ptsTypes="AA">
                                      <p:cBhvr>
                                        <p:cTn id="8" dur="20000" fill="hold"/>
                                        <p:tgtEl>
                                          <p:spTgt spid="133"/>
                                        </p:tgtEl>
                                        <p:attrNameLst>
                                          <p:attrName>ppt_x</p:attrName>
                                          <p:attrName>ppt_y</p:attrName>
                                        </p:attrNameLst>
                                      </p:cBhvr>
                                      <p:rCtr x="45590" y="0"/>
                                    </p:animMotion>
                                  </p:childTnLst>
                                </p:cTn>
                              </p:par>
                              <p:par>
                                <p:cTn id="9" presetID="0" presetClass="path" presetSubtype="0" fill="hold" grpId="0" nodeType="withEffect">
                                  <p:stCondLst>
                                    <p:cond delay="0"/>
                                  </p:stCondLst>
                                  <p:childTnLst>
                                    <p:animMotion origin="layout" path="M -0.28073 -0.04352 L 0.82222 -0.04352 " pathEditMode="relative" rAng="0" ptsTypes="AA">
                                      <p:cBhvr>
                                        <p:cTn id="10" dur="20000" fill="hold"/>
                                        <p:tgtEl>
                                          <p:spTgt spid="134"/>
                                        </p:tgtEl>
                                        <p:attrNameLst>
                                          <p:attrName>ppt_x</p:attrName>
                                          <p:attrName>ppt_y</p:attrName>
                                        </p:attrNameLst>
                                      </p:cBhvr>
                                      <p:rCtr x="55156" y="0"/>
                                    </p:animMotion>
                                  </p:childTnLst>
                                </p:cTn>
                              </p:par>
                              <p:par>
                                <p:cTn id="11" presetID="0" presetClass="path" presetSubtype="0" fill="hold" grpId="0" nodeType="withEffect">
                                  <p:stCondLst>
                                    <p:cond delay="0"/>
                                  </p:stCondLst>
                                  <p:childTnLst>
                                    <p:animMotion origin="layout" path="M 0.1559 -3.7037E-7 L 0.96007 -3.7037E-7 " pathEditMode="relative" rAng="0" ptsTypes="AA">
                                      <p:cBhvr>
                                        <p:cTn id="12" dur="20000" fill="hold"/>
                                        <p:tgtEl>
                                          <p:spTgt spid="136"/>
                                        </p:tgtEl>
                                        <p:attrNameLst>
                                          <p:attrName>ppt_x</p:attrName>
                                          <p:attrName>ppt_y</p:attrName>
                                        </p:attrNameLst>
                                      </p:cBhvr>
                                      <p:rCtr x="40208" y="0"/>
                                    </p:animMotion>
                                  </p:childTnLst>
                                </p:cTn>
                              </p:par>
                              <p:par>
                                <p:cTn id="13" presetID="0" presetClass="path" presetSubtype="0" fill="hold" grpId="0" nodeType="withEffect">
                                  <p:stCondLst>
                                    <p:cond delay="0"/>
                                  </p:stCondLst>
                                  <p:childTnLst>
                                    <p:animMotion origin="layout" path="M -0.27031 3.7037E-6 L 0.96007 3.7037E-6 " pathEditMode="relative" rAng="0" ptsTypes="AA">
                                      <p:cBhvr>
                                        <p:cTn id="14" dur="20000" fill="hold"/>
                                        <p:tgtEl>
                                          <p:spTgt spid="137"/>
                                        </p:tgtEl>
                                        <p:attrNameLst>
                                          <p:attrName>ppt_x</p:attrName>
                                          <p:attrName>ppt_y</p:attrName>
                                        </p:attrNameLst>
                                      </p:cBhvr>
                                      <p:rCtr x="61510" y="0"/>
                                    </p:animMotion>
                                  </p:childTnLst>
                                </p:cTn>
                              </p:par>
                              <p:par>
                                <p:cTn id="15" presetID="0" presetClass="path" presetSubtype="0" fill="hold" grpId="0" nodeType="withEffect">
                                  <p:stCondLst>
                                    <p:cond delay="0"/>
                                  </p:stCondLst>
                                  <p:childTnLst>
                                    <p:animMotion origin="layout" path="M -0.04566 1.85185E-6 L 0.96007 1.85185E-6 " pathEditMode="relative" rAng="0" ptsTypes="AA">
                                      <p:cBhvr>
                                        <p:cTn id="16" dur="20000" fill="hold"/>
                                        <p:tgtEl>
                                          <p:spTgt spid="138"/>
                                        </p:tgtEl>
                                        <p:attrNameLst>
                                          <p:attrName>ppt_x</p:attrName>
                                          <p:attrName>ppt_y</p:attrName>
                                        </p:attrNameLst>
                                      </p:cBhvr>
                                      <p:rCtr x="50278" y="0"/>
                                    </p:animMotion>
                                  </p:childTnLst>
                                </p:cTn>
                              </p:par>
                              <p:par>
                                <p:cTn id="17" presetID="0" presetClass="path" presetSubtype="0" fill="hold" grpId="0" nodeType="withEffect">
                                  <p:stCondLst>
                                    <p:cond delay="0"/>
                                  </p:stCondLst>
                                  <p:childTnLst>
                                    <p:animMotion origin="layout" path="M 0.04826 2.59259E-6 L 0.96007 2.59259E-6 " pathEditMode="relative" rAng="0" ptsTypes="AA">
                                      <p:cBhvr>
                                        <p:cTn id="18" dur="20000" fill="hold"/>
                                        <p:tgtEl>
                                          <p:spTgt spid="141"/>
                                        </p:tgtEl>
                                        <p:attrNameLst>
                                          <p:attrName>ppt_x</p:attrName>
                                          <p:attrName>ppt_y</p:attrName>
                                        </p:attrNameLst>
                                      </p:cBhvr>
                                      <p:rCtr x="45590" y="0"/>
                                    </p:animMotion>
                                  </p:childTnLst>
                                </p:cTn>
                              </p:par>
                              <p:par>
                                <p:cTn id="19" presetID="0" presetClass="path" presetSubtype="0" fill="hold" grpId="0" nodeType="withEffect">
                                  <p:stCondLst>
                                    <p:cond delay="0"/>
                                  </p:stCondLst>
                                  <p:childTnLst>
                                    <p:animMotion origin="layout" path="M 0.1559 -3.7037E-7 L 0.96007 -3.7037E-7 " pathEditMode="relative" rAng="0" ptsTypes="AA">
                                      <p:cBhvr>
                                        <p:cTn id="20" dur="20000" fill="hold"/>
                                        <p:tgtEl>
                                          <p:spTgt spid="144"/>
                                        </p:tgtEl>
                                        <p:attrNameLst>
                                          <p:attrName>ppt_x</p:attrName>
                                          <p:attrName>ppt_y</p:attrName>
                                        </p:attrNameLst>
                                      </p:cBhvr>
                                      <p:rCtr x="40208" y="0"/>
                                    </p:animMotion>
                                  </p:childTnLst>
                                </p:cTn>
                              </p:par>
                              <p:par>
                                <p:cTn id="21" presetID="0" presetClass="path" presetSubtype="0" fill="hold" grpId="0" nodeType="withEffect">
                                  <p:stCondLst>
                                    <p:cond delay="0"/>
                                  </p:stCondLst>
                                  <p:childTnLst>
                                    <p:animMotion origin="layout" path="M -0.27031 3.7037E-6 L 0.96007 3.7037E-6 " pathEditMode="relative" rAng="0" ptsTypes="AA">
                                      <p:cBhvr>
                                        <p:cTn id="22" dur="20000" fill="hold"/>
                                        <p:tgtEl>
                                          <p:spTgt spid="145"/>
                                        </p:tgtEl>
                                        <p:attrNameLst>
                                          <p:attrName>ppt_x</p:attrName>
                                          <p:attrName>ppt_y</p:attrName>
                                        </p:attrNameLst>
                                      </p:cBhvr>
                                      <p:rCtr x="61510" y="0"/>
                                    </p:animMotion>
                                  </p:childTnLst>
                                </p:cTn>
                              </p:par>
                              <p:par>
                                <p:cTn id="23" presetID="0" presetClass="path" presetSubtype="0" fill="hold" grpId="0" nodeType="withEffect">
                                  <p:stCondLst>
                                    <p:cond delay="0"/>
                                  </p:stCondLst>
                                  <p:childTnLst>
                                    <p:animMotion origin="layout" path="M -0.14288 -2.96296E-6 L 0.96007 -2.96296E-6 " pathEditMode="relative" rAng="0" ptsTypes="AA">
                                      <p:cBhvr>
                                        <p:cTn id="24" dur="20000" fill="hold"/>
                                        <p:tgtEl>
                                          <p:spTgt spid="150"/>
                                        </p:tgtEl>
                                        <p:attrNameLst>
                                          <p:attrName>ppt_x</p:attrName>
                                          <p:attrName>ppt_y</p:attrName>
                                        </p:attrNameLst>
                                      </p:cBhvr>
                                      <p:rCtr x="55139" y="0"/>
                                    </p:animMotion>
                                  </p:childTnLst>
                                </p:cTn>
                              </p:par>
                              <p:par>
                                <p:cTn id="25" presetID="0" presetClass="path" presetSubtype="0" fill="hold" grpId="0" nodeType="withEffect">
                                  <p:stCondLst>
                                    <p:cond delay="0"/>
                                  </p:stCondLst>
                                  <p:childTnLst>
                                    <p:animMotion origin="layout" path="M -0.26615 -4.44444E-6 L 0.96007 -4.44444E-6 " pathEditMode="relative" rAng="0" ptsTypes="AA">
                                      <p:cBhvr>
                                        <p:cTn id="26" dur="20000" fill="hold"/>
                                        <p:tgtEl>
                                          <p:spTgt spid="151"/>
                                        </p:tgtEl>
                                        <p:attrNameLst>
                                          <p:attrName>ppt_x</p:attrName>
                                          <p:attrName>ppt_y</p:attrName>
                                        </p:attrNameLst>
                                      </p:cBhvr>
                                      <p:rCtr x="61302" y="0"/>
                                    </p:animMotion>
                                  </p:childTnLst>
                                </p:cTn>
                              </p:par>
                              <p:par>
                                <p:cTn id="27" presetID="0" presetClass="path" presetSubtype="0" fill="hold" grpId="0" nodeType="withEffect">
                                  <p:stCondLst>
                                    <p:cond delay="0"/>
                                  </p:stCondLst>
                                  <p:childTnLst>
                                    <p:animMotion origin="layout" path="M 0.1559 -3.7037E-7 L 0.96007 -3.7037E-7 " pathEditMode="relative" rAng="0" ptsTypes="AA">
                                      <p:cBhvr>
                                        <p:cTn id="28" dur="20000" fill="hold"/>
                                        <p:tgtEl>
                                          <p:spTgt spid="152"/>
                                        </p:tgtEl>
                                        <p:attrNameLst>
                                          <p:attrName>ppt_x</p:attrName>
                                          <p:attrName>ppt_y</p:attrName>
                                        </p:attrNameLst>
                                      </p:cBhvr>
                                      <p:rCtr x="40208" y="0"/>
                                    </p:animMotion>
                                  </p:childTnLst>
                                </p:cTn>
                              </p:par>
                              <p:par>
                                <p:cTn id="29" presetID="0" presetClass="path" presetSubtype="0" fill="hold" grpId="0" nodeType="withEffect">
                                  <p:stCondLst>
                                    <p:cond delay="0"/>
                                  </p:stCondLst>
                                  <p:childTnLst>
                                    <p:animMotion origin="layout" path="M -0.27031 3.7037E-6 L 0.96007 3.7037E-6 " pathEditMode="relative" rAng="0" ptsTypes="AA">
                                      <p:cBhvr>
                                        <p:cTn id="30" dur="20000" fill="hold"/>
                                        <p:tgtEl>
                                          <p:spTgt spid="153"/>
                                        </p:tgtEl>
                                        <p:attrNameLst>
                                          <p:attrName>ppt_x</p:attrName>
                                          <p:attrName>ppt_y</p:attrName>
                                        </p:attrNameLst>
                                      </p:cBhvr>
                                      <p:rCtr x="61510" y="0"/>
                                    </p:animMotion>
                                  </p:childTnLst>
                                </p:cTn>
                              </p:par>
                              <p:par>
                                <p:cTn id="31" presetID="0" presetClass="path" presetSubtype="0" fill="hold" grpId="0" nodeType="withEffect">
                                  <p:stCondLst>
                                    <p:cond delay="0"/>
                                  </p:stCondLst>
                                  <p:childTnLst>
                                    <p:animMotion origin="layout" path="M -0.04566 1.85185E-6 L 0.96007 1.85185E-6 " pathEditMode="relative" rAng="0" ptsTypes="AA">
                                      <p:cBhvr>
                                        <p:cTn id="32" dur="20000" fill="hold"/>
                                        <p:tgtEl>
                                          <p:spTgt spid="154"/>
                                        </p:tgtEl>
                                        <p:attrNameLst>
                                          <p:attrName>ppt_x</p:attrName>
                                          <p:attrName>ppt_y</p:attrName>
                                        </p:attrNameLst>
                                      </p:cBhvr>
                                      <p:rCtr x="50278" y="0"/>
                                    </p:animMotion>
                                  </p:childTnLst>
                                </p:cTn>
                              </p:par>
                              <p:par>
                                <p:cTn id="33" presetID="0" presetClass="path" presetSubtype="0" fill="hold" grpId="0" nodeType="withEffect">
                                  <p:stCondLst>
                                    <p:cond delay="0"/>
                                  </p:stCondLst>
                                  <p:childTnLst>
                                    <p:animMotion origin="layout" path="M 0.04826 2.59259E-6 L 0.96007 2.59259E-6 " pathEditMode="relative" rAng="0" ptsTypes="AA">
                                      <p:cBhvr>
                                        <p:cTn id="34" dur="20000" fill="hold"/>
                                        <p:tgtEl>
                                          <p:spTgt spid="157"/>
                                        </p:tgtEl>
                                        <p:attrNameLst>
                                          <p:attrName>ppt_x</p:attrName>
                                          <p:attrName>ppt_y</p:attrName>
                                        </p:attrNameLst>
                                      </p:cBhvr>
                                      <p:rCtr x="45590" y="0"/>
                                    </p:animMotion>
                                  </p:childTnLst>
                                </p:cTn>
                              </p:par>
                              <p:par>
                                <p:cTn id="35" presetID="0" presetClass="path" presetSubtype="0" fill="hold" grpId="0" nodeType="withEffect">
                                  <p:stCondLst>
                                    <p:cond delay="0"/>
                                  </p:stCondLst>
                                  <p:childTnLst>
                                    <p:animMotion origin="layout" path="M -0.14288 -2.96296E-6 L 0.96007 -2.96296E-6 " pathEditMode="relative" rAng="0" ptsTypes="AA">
                                      <p:cBhvr>
                                        <p:cTn id="36" dur="20000" fill="hold"/>
                                        <p:tgtEl>
                                          <p:spTgt spid="166"/>
                                        </p:tgtEl>
                                        <p:attrNameLst>
                                          <p:attrName>ppt_x</p:attrName>
                                          <p:attrName>ppt_y</p:attrName>
                                        </p:attrNameLst>
                                      </p:cBhvr>
                                      <p:rCtr x="55139" y="0"/>
                                    </p:animMotion>
                                  </p:childTnLst>
                                </p:cTn>
                              </p:par>
                              <p:par>
                                <p:cTn id="37" presetID="0" presetClass="path" presetSubtype="0" fill="hold" grpId="0" nodeType="withEffect">
                                  <p:stCondLst>
                                    <p:cond delay="0"/>
                                  </p:stCondLst>
                                  <p:childTnLst>
                                    <p:animMotion origin="layout" path="M -0.04566 1.85185E-6 L 0.96007 1.85185E-6 " pathEditMode="relative" rAng="0" ptsTypes="AA">
                                      <p:cBhvr>
                                        <p:cTn id="38" dur="20000" fill="hold"/>
                                        <p:tgtEl>
                                          <p:spTgt spid="170"/>
                                        </p:tgtEl>
                                        <p:attrNameLst>
                                          <p:attrName>ppt_x</p:attrName>
                                          <p:attrName>ppt_y</p:attrName>
                                        </p:attrNameLst>
                                      </p:cBhvr>
                                      <p:rCtr x="50278" y="0"/>
                                    </p:animMotion>
                                  </p:childTnLst>
                                </p:cTn>
                              </p:par>
                              <p:par>
                                <p:cTn id="39" presetID="0" presetClass="path" presetSubtype="0" fill="hold" grpId="0" nodeType="withEffect">
                                  <p:stCondLst>
                                    <p:cond delay="0"/>
                                  </p:stCondLst>
                                  <p:childTnLst>
                                    <p:animMotion origin="layout" path="M 0.08437 1.85185E-6 L 0.96007 1.85185E-6 " pathEditMode="relative" rAng="0" ptsTypes="AA">
                                      <p:cBhvr>
                                        <p:cTn id="40" dur="20000" fill="hold"/>
                                        <p:tgtEl>
                                          <p:spTgt spid="172"/>
                                        </p:tgtEl>
                                        <p:attrNameLst>
                                          <p:attrName>ppt_x</p:attrName>
                                          <p:attrName>ppt_y</p:attrName>
                                        </p:attrNameLst>
                                      </p:cBhvr>
                                      <p:rCtr x="43785" y="0"/>
                                    </p:animMotion>
                                  </p:childTnLst>
                                </p:cTn>
                              </p:par>
                              <p:par>
                                <p:cTn id="41" presetID="0" presetClass="path" presetSubtype="0" fill="hold" grpId="0" nodeType="withEffect">
                                  <p:stCondLst>
                                    <p:cond delay="0"/>
                                  </p:stCondLst>
                                  <p:childTnLst>
                                    <p:animMotion origin="layout" path="M -0.14288 -2.96296E-6 L 0.96007 -2.96296E-6 " pathEditMode="relative" rAng="0" ptsTypes="AA">
                                      <p:cBhvr>
                                        <p:cTn id="42" dur="20000" fill="hold"/>
                                        <p:tgtEl>
                                          <p:spTgt spid="174"/>
                                        </p:tgtEl>
                                        <p:attrNameLst>
                                          <p:attrName>ppt_x</p:attrName>
                                          <p:attrName>ppt_y</p:attrName>
                                        </p:attrNameLst>
                                      </p:cBhvr>
                                      <p:rCtr x="55139" y="0"/>
                                    </p:animMotion>
                                  </p:childTnLst>
                                </p:cTn>
                              </p:par>
                              <p:par>
                                <p:cTn id="43" presetID="0" presetClass="path" presetSubtype="0" fill="hold" grpId="0" nodeType="withEffect">
                                  <p:stCondLst>
                                    <p:cond delay="0"/>
                                  </p:stCondLst>
                                  <p:childTnLst>
                                    <p:animMotion origin="layout" path="M -0.26615 -4.44444E-6 L 0.96007 -4.44444E-6 " pathEditMode="relative" rAng="0" ptsTypes="AA">
                                      <p:cBhvr>
                                        <p:cTn id="44" dur="20000" fill="hold"/>
                                        <p:tgtEl>
                                          <p:spTgt spid="175"/>
                                        </p:tgtEl>
                                        <p:attrNameLst>
                                          <p:attrName>ppt_x</p:attrName>
                                          <p:attrName>ppt_y</p:attrName>
                                        </p:attrNameLst>
                                      </p:cBhvr>
                                      <p:rCtr x="61302" y="0"/>
                                    </p:animMotion>
                                  </p:childTnLst>
                                </p:cTn>
                              </p:par>
                              <p:par>
                                <p:cTn id="45" presetID="0" presetClass="path" presetSubtype="0" fill="hold" grpId="0" nodeType="withEffect">
                                  <p:stCondLst>
                                    <p:cond delay="0"/>
                                  </p:stCondLst>
                                  <p:childTnLst>
                                    <p:animMotion origin="layout" path="M -0.04566 1.85185E-6 L 0.96007 1.85185E-6 " pathEditMode="relative" rAng="0" ptsTypes="AA">
                                      <p:cBhvr>
                                        <p:cTn id="46" dur="20000" fill="hold"/>
                                        <p:tgtEl>
                                          <p:spTgt spid="178"/>
                                        </p:tgtEl>
                                        <p:attrNameLst>
                                          <p:attrName>ppt_x</p:attrName>
                                          <p:attrName>ppt_y</p:attrName>
                                        </p:attrNameLst>
                                      </p:cBhvr>
                                      <p:rCtr x="50278" y="0"/>
                                    </p:animMotion>
                                  </p:childTnLst>
                                </p:cTn>
                              </p:par>
                              <p:par>
                                <p:cTn id="47" presetID="0" presetClass="path" presetSubtype="0" fill="hold" grpId="0" nodeType="withEffect">
                                  <p:stCondLst>
                                    <p:cond delay="0"/>
                                  </p:stCondLst>
                                  <p:childTnLst>
                                    <p:animMotion origin="layout" path="M -0.37396 3.33333E-6 L 0.96007 3.33333E-6 " pathEditMode="relative" rAng="0" ptsTypes="AA">
                                      <p:cBhvr>
                                        <p:cTn id="48" dur="20000" fill="hold"/>
                                        <p:tgtEl>
                                          <p:spTgt spid="179"/>
                                        </p:tgtEl>
                                        <p:attrNameLst>
                                          <p:attrName>ppt_x</p:attrName>
                                          <p:attrName>ppt_y</p:attrName>
                                        </p:attrNameLst>
                                      </p:cBhvr>
                                      <p:rCtr x="66701" y="0"/>
                                    </p:animMotion>
                                  </p:childTnLst>
                                </p:cTn>
                              </p:par>
                              <p:par>
                                <p:cTn id="49" presetID="0" presetClass="path" presetSubtype="0" fill="hold" grpId="0" nodeType="withEffect">
                                  <p:stCondLst>
                                    <p:cond delay="0"/>
                                  </p:stCondLst>
                                  <p:childTnLst>
                                    <p:animMotion origin="layout" path="M 0.08437 1.85185E-6 L 0.96007 1.85185E-6 " pathEditMode="relative" rAng="0" ptsTypes="AA">
                                      <p:cBhvr>
                                        <p:cTn id="50" dur="20000" fill="hold"/>
                                        <p:tgtEl>
                                          <p:spTgt spid="180"/>
                                        </p:tgtEl>
                                        <p:attrNameLst>
                                          <p:attrName>ppt_x</p:attrName>
                                          <p:attrName>ppt_y</p:attrName>
                                        </p:attrNameLst>
                                      </p:cBhvr>
                                      <p:rCtr x="43785" y="0"/>
                                    </p:animMotion>
                                  </p:childTnLst>
                                </p:cTn>
                              </p:par>
                              <p:par>
                                <p:cTn id="51" presetID="0" presetClass="path" presetSubtype="0" fill="hold" grpId="0" nodeType="withEffect">
                                  <p:stCondLst>
                                    <p:cond delay="0"/>
                                  </p:stCondLst>
                                  <p:childTnLst>
                                    <p:animMotion origin="layout" path="M -0.14288 -2.96296E-6 L 0.96007 -2.96296E-6 " pathEditMode="relative" rAng="0" ptsTypes="AA">
                                      <p:cBhvr>
                                        <p:cTn id="52" dur="20000" fill="hold"/>
                                        <p:tgtEl>
                                          <p:spTgt spid="182"/>
                                        </p:tgtEl>
                                        <p:attrNameLst>
                                          <p:attrName>ppt_x</p:attrName>
                                          <p:attrName>ppt_y</p:attrName>
                                        </p:attrNameLst>
                                      </p:cBhvr>
                                      <p:rCtr x="55139" y="0"/>
                                    </p:animMotion>
                                  </p:childTnLst>
                                </p:cTn>
                              </p:par>
                              <p:par>
                                <p:cTn id="53" presetID="0" presetClass="path" presetSubtype="0" fill="hold" grpId="0" nodeType="withEffect">
                                  <p:stCondLst>
                                    <p:cond delay="0"/>
                                  </p:stCondLst>
                                  <p:childTnLst>
                                    <p:animMotion origin="layout" path="M 0.08437 1.85185E-6 L 0.96007 1.85185E-6 " pathEditMode="relative" rAng="0" ptsTypes="AA">
                                      <p:cBhvr>
                                        <p:cTn id="54" dur="20000" fill="hold"/>
                                        <p:tgtEl>
                                          <p:spTgt spid="188"/>
                                        </p:tgtEl>
                                        <p:attrNameLst>
                                          <p:attrName>ppt_x</p:attrName>
                                          <p:attrName>ppt_y</p:attrName>
                                        </p:attrNameLst>
                                      </p:cBhvr>
                                      <p:rCtr x="43785" y="0"/>
                                    </p:animMotion>
                                  </p:childTnLst>
                                </p:cTn>
                              </p:par>
                              <p:par>
                                <p:cTn id="55" presetID="0" presetClass="path" presetSubtype="0" fill="hold" grpId="0" nodeType="withEffect">
                                  <p:stCondLst>
                                    <p:cond delay="0"/>
                                  </p:stCondLst>
                                  <p:childTnLst>
                                    <p:animMotion origin="layout" path="M -0.14288 -2.96296E-6 L 0.96007 -2.96296E-6 " pathEditMode="relative" rAng="0" ptsTypes="AA">
                                      <p:cBhvr>
                                        <p:cTn id="56" dur="20000" fill="hold"/>
                                        <p:tgtEl>
                                          <p:spTgt spid="190"/>
                                        </p:tgtEl>
                                        <p:attrNameLst>
                                          <p:attrName>ppt_x</p:attrName>
                                          <p:attrName>ppt_y</p:attrName>
                                        </p:attrNameLst>
                                      </p:cBhvr>
                                      <p:rCtr x="55139" y="0"/>
                                    </p:animMotion>
                                  </p:childTnLst>
                                </p:cTn>
                              </p:par>
                              <p:par>
                                <p:cTn id="57" presetID="0" presetClass="path" presetSubtype="0" fill="hold" grpId="0" nodeType="withEffect">
                                  <p:stCondLst>
                                    <p:cond delay="0"/>
                                  </p:stCondLst>
                                  <p:childTnLst>
                                    <p:animMotion origin="layout" path="M 0.1559 -3.7037E-7 L 0.96007 -3.7037E-7 " pathEditMode="relative" rAng="0" ptsTypes="AA">
                                      <p:cBhvr>
                                        <p:cTn id="58" dur="20000" fill="hold"/>
                                        <p:tgtEl>
                                          <p:spTgt spid="192"/>
                                        </p:tgtEl>
                                        <p:attrNameLst>
                                          <p:attrName>ppt_x</p:attrName>
                                          <p:attrName>ppt_y</p:attrName>
                                        </p:attrNameLst>
                                      </p:cBhvr>
                                      <p:rCtr x="40208" y="0"/>
                                    </p:animMotion>
                                  </p:childTnLst>
                                </p:cTn>
                              </p:par>
                              <p:par>
                                <p:cTn id="59" presetID="0" presetClass="path" presetSubtype="0" fill="hold" grpId="0" nodeType="withEffect">
                                  <p:stCondLst>
                                    <p:cond delay="0"/>
                                  </p:stCondLst>
                                  <p:childTnLst>
                                    <p:animMotion origin="layout" path="M -0.04566 1.85185E-6 L 0.96007 1.85185E-6 " pathEditMode="relative" rAng="0" ptsTypes="AA">
                                      <p:cBhvr>
                                        <p:cTn id="60" dur="20000" fill="hold"/>
                                        <p:tgtEl>
                                          <p:spTgt spid="194"/>
                                        </p:tgtEl>
                                        <p:attrNameLst>
                                          <p:attrName>ppt_x</p:attrName>
                                          <p:attrName>ppt_y</p:attrName>
                                        </p:attrNameLst>
                                      </p:cBhvr>
                                      <p:rCtr x="50278" y="0"/>
                                    </p:animMotion>
                                  </p:childTnLst>
                                </p:cTn>
                              </p:par>
                              <p:par>
                                <p:cTn id="61" presetID="0" presetClass="path" presetSubtype="0" fill="hold" grpId="0" nodeType="withEffect">
                                  <p:stCondLst>
                                    <p:cond delay="0"/>
                                  </p:stCondLst>
                                  <p:childTnLst>
                                    <p:animMotion origin="layout" path="M -0.14288 -2.96296E-6 L 0.96007 -2.96296E-6 " pathEditMode="relative" rAng="0" ptsTypes="AA">
                                      <p:cBhvr>
                                        <p:cTn id="62" dur="20000" fill="hold"/>
                                        <p:tgtEl>
                                          <p:spTgt spid="198"/>
                                        </p:tgtEl>
                                        <p:attrNameLst>
                                          <p:attrName>ppt_x</p:attrName>
                                          <p:attrName>ppt_y</p:attrName>
                                        </p:attrNameLst>
                                      </p:cBhvr>
                                      <p:rCtr x="55139" y="0"/>
                                    </p:animMotion>
                                  </p:childTnLst>
                                </p:cTn>
                              </p:par>
                              <p:par>
                                <p:cTn id="63" presetID="0" presetClass="path" presetSubtype="0" fill="hold" grpId="0" nodeType="withEffect">
                                  <p:stCondLst>
                                    <p:cond delay="0"/>
                                  </p:stCondLst>
                                  <p:childTnLst>
                                    <p:animMotion origin="layout" path="M -0.26615 -4.44444E-6 L 0.96007 -4.44444E-6 " pathEditMode="relative" rAng="0" ptsTypes="AA">
                                      <p:cBhvr>
                                        <p:cTn id="64" dur="20000" fill="hold"/>
                                        <p:tgtEl>
                                          <p:spTgt spid="199"/>
                                        </p:tgtEl>
                                        <p:attrNameLst>
                                          <p:attrName>ppt_x</p:attrName>
                                          <p:attrName>ppt_y</p:attrName>
                                        </p:attrNameLst>
                                      </p:cBhvr>
                                      <p:rCtr x="61302" y="0"/>
                                    </p:animMotion>
                                  </p:childTnLst>
                                </p:cTn>
                              </p:par>
                              <p:par>
                                <p:cTn id="65" presetID="0" presetClass="path" presetSubtype="0" fill="hold" grpId="0" nodeType="withEffect">
                                  <p:stCondLst>
                                    <p:cond delay="0"/>
                                  </p:stCondLst>
                                  <p:childTnLst>
                                    <p:animMotion origin="layout" path="M 0.1559 -3.7037E-7 L 0.96007 -3.7037E-7 " pathEditMode="relative" rAng="0" ptsTypes="AA">
                                      <p:cBhvr>
                                        <p:cTn id="66" dur="20000" fill="hold"/>
                                        <p:tgtEl>
                                          <p:spTgt spid="200"/>
                                        </p:tgtEl>
                                        <p:attrNameLst>
                                          <p:attrName>ppt_x</p:attrName>
                                          <p:attrName>ppt_y</p:attrName>
                                        </p:attrNameLst>
                                      </p:cBhvr>
                                      <p:rCtr x="40208" y="0"/>
                                    </p:animMotion>
                                  </p:childTnLst>
                                </p:cTn>
                              </p:par>
                              <p:par>
                                <p:cTn id="67" presetID="0" presetClass="path" presetSubtype="0" fill="hold" grpId="0" nodeType="withEffect">
                                  <p:stCondLst>
                                    <p:cond delay="0"/>
                                  </p:stCondLst>
                                  <p:childTnLst>
                                    <p:animMotion origin="layout" path="M -0.04566 1.85185E-6 L 0.96007 1.85185E-6 " pathEditMode="relative" rAng="0" ptsTypes="AA">
                                      <p:cBhvr>
                                        <p:cTn id="68" dur="20000" fill="hold"/>
                                        <p:tgtEl>
                                          <p:spTgt spid="202"/>
                                        </p:tgtEl>
                                        <p:attrNameLst>
                                          <p:attrName>ppt_x</p:attrName>
                                          <p:attrName>ppt_y</p:attrName>
                                        </p:attrNameLst>
                                      </p:cBhvr>
                                      <p:rCtr x="50278" y="0"/>
                                    </p:animMotion>
                                  </p:childTnLst>
                                </p:cTn>
                              </p:par>
                              <p:par>
                                <p:cTn id="69" presetID="0" presetClass="path" presetSubtype="0" fill="hold" grpId="0" nodeType="withEffect">
                                  <p:stCondLst>
                                    <p:cond delay="0"/>
                                  </p:stCondLst>
                                  <p:childTnLst>
                                    <p:animMotion origin="layout" path="M -0.37396 3.33333E-6 L 0.96007 3.33333E-6 " pathEditMode="relative" rAng="0" ptsTypes="AA">
                                      <p:cBhvr>
                                        <p:cTn id="70" dur="20000" fill="hold"/>
                                        <p:tgtEl>
                                          <p:spTgt spid="203"/>
                                        </p:tgtEl>
                                        <p:attrNameLst>
                                          <p:attrName>ppt_x</p:attrName>
                                          <p:attrName>ppt_y</p:attrName>
                                        </p:attrNameLst>
                                      </p:cBhvr>
                                      <p:rCtr x="66701" y="0"/>
                                    </p:animMotion>
                                  </p:childTnLst>
                                </p:cTn>
                              </p:par>
                              <p:par>
                                <p:cTn id="71" presetID="0" presetClass="path" presetSubtype="0" fill="hold" grpId="0" nodeType="withEffect">
                                  <p:stCondLst>
                                    <p:cond delay="0"/>
                                  </p:stCondLst>
                                  <p:childTnLst>
                                    <p:animMotion origin="layout" path="M 0.08437 1.85185E-6 L 0.96007 1.85185E-6 " pathEditMode="relative" rAng="0" ptsTypes="AA">
                                      <p:cBhvr>
                                        <p:cTn id="72" dur="20000" fill="hold"/>
                                        <p:tgtEl>
                                          <p:spTgt spid="204"/>
                                        </p:tgtEl>
                                        <p:attrNameLst>
                                          <p:attrName>ppt_x</p:attrName>
                                          <p:attrName>ppt_y</p:attrName>
                                        </p:attrNameLst>
                                      </p:cBhvr>
                                      <p:rCtr x="43785" y="0"/>
                                    </p:animMotion>
                                  </p:childTnLst>
                                </p:cTn>
                              </p:par>
                              <p:par>
                                <p:cTn id="73" presetID="0" presetClass="path" presetSubtype="0" fill="hold" grpId="0" nodeType="withEffect">
                                  <p:stCondLst>
                                    <p:cond delay="0"/>
                                  </p:stCondLst>
                                  <p:childTnLst>
                                    <p:animMotion origin="layout" path="M -0.14288 -2.96296E-6 L 0.96007 -2.96296E-6 " pathEditMode="relative" rAng="0" ptsTypes="AA">
                                      <p:cBhvr>
                                        <p:cTn id="74" dur="20000" fill="hold"/>
                                        <p:tgtEl>
                                          <p:spTgt spid="206"/>
                                        </p:tgtEl>
                                        <p:attrNameLst>
                                          <p:attrName>ppt_x</p:attrName>
                                          <p:attrName>ppt_y</p:attrName>
                                        </p:attrNameLst>
                                      </p:cBhvr>
                                      <p:rCtr x="55139" y="0"/>
                                    </p:animMotion>
                                  </p:childTnLst>
                                </p:cTn>
                              </p:par>
                              <p:par>
                                <p:cTn id="75" presetID="0" presetClass="path" presetSubtype="0" fill="hold" grpId="0" nodeType="withEffect">
                                  <p:stCondLst>
                                    <p:cond delay="0"/>
                                  </p:stCondLst>
                                  <p:childTnLst>
                                    <p:animMotion origin="layout" path="M 0.1559 -3.7037E-7 L 0.96007 -3.7037E-7 " pathEditMode="relative" rAng="0" ptsTypes="AA">
                                      <p:cBhvr>
                                        <p:cTn id="76" dur="20000" fill="hold"/>
                                        <p:tgtEl>
                                          <p:spTgt spid="208"/>
                                        </p:tgtEl>
                                        <p:attrNameLst>
                                          <p:attrName>ppt_x</p:attrName>
                                          <p:attrName>ppt_y</p:attrName>
                                        </p:attrNameLst>
                                      </p:cBhvr>
                                      <p:rCtr x="40208" y="0"/>
                                    </p:animMotion>
                                  </p:childTnLst>
                                </p:cTn>
                              </p:par>
                              <p:par>
                                <p:cTn id="77" presetID="0" presetClass="path" presetSubtype="0" fill="hold" grpId="0" nodeType="withEffect">
                                  <p:stCondLst>
                                    <p:cond delay="0"/>
                                  </p:stCondLst>
                                  <p:childTnLst>
                                    <p:animMotion origin="layout" path="M -0.04566 1.85185E-6 L 0.96007 1.85185E-6 " pathEditMode="relative" rAng="0" ptsTypes="AA">
                                      <p:cBhvr>
                                        <p:cTn id="78" dur="20000" fill="hold"/>
                                        <p:tgtEl>
                                          <p:spTgt spid="210"/>
                                        </p:tgtEl>
                                        <p:attrNameLst>
                                          <p:attrName>ppt_x</p:attrName>
                                          <p:attrName>ppt_y</p:attrName>
                                        </p:attrNameLst>
                                      </p:cBhvr>
                                      <p:rCtr x="50278" y="0"/>
                                    </p:animMotion>
                                  </p:childTnLst>
                                </p:cTn>
                              </p:par>
                              <p:par>
                                <p:cTn id="79" presetID="0" presetClass="path" presetSubtype="0" fill="hold" grpId="0" nodeType="withEffect">
                                  <p:stCondLst>
                                    <p:cond delay="0"/>
                                  </p:stCondLst>
                                  <p:childTnLst>
                                    <p:animMotion origin="layout" path="M -0.14288 -2.96296E-6 L 0.96007 -2.96296E-6 " pathEditMode="relative" rAng="0" ptsTypes="AA">
                                      <p:cBhvr>
                                        <p:cTn id="80" dur="20000" fill="hold"/>
                                        <p:tgtEl>
                                          <p:spTgt spid="214"/>
                                        </p:tgtEl>
                                        <p:attrNameLst>
                                          <p:attrName>ppt_x</p:attrName>
                                          <p:attrName>ppt_y</p:attrName>
                                        </p:attrNameLst>
                                      </p:cBhvr>
                                      <p:rCtr x="55139" y="0"/>
                                    </p:animMotion>
                                  </p:childTnLst>
                                </p:cTn>
                              </p:par>
                              <p:par>
                                <p:cTn id="81" presetID="0" presetClass="path" presetSubtype="0" fill="hold" grpId="0" nodeType="withEffect">
                                  <p:stCondLst>
                                    <p:cond delay="0"/>
                                  </p:stCondLst>
                                  <p:childTnLst>
                                    <p:animMotion origin="layout" path="M -0.26615 -4.44444E-6 L 0.96007 -4.44444E-6 " pathEditMode="relative" rAng="0" ptsTypes="AA">
                                      <p:cBhvr>
                                        <p:cTn id="82" dur="20000" fill="hold"/>
                                        <p:tgtEl>
                                          <p:spTgt spid="215"/>
                                        </p:tgtEl>
                                        <p:attrNameLst>
                                          <p:attrName>ppt_x</p:attrName>
                                          <p:attrName>ppt_y</p:attrName>
                                        </p:attrNameLst>
                                      </p:cBhvr>
                                      <p:rCtr x="61302" y="0"/>
                                    </p:animMotion>
                                  </p:childTnLst>
                                </p:cTn>
                              </p:par>
                              <p:par>
                                <p:cTn id="83" presetID="0" presetClass="path" presetSubtype="0" fill="hold" grpId="0" nodeType="withEffect">
                                  <p:stCondLst>
                                    <p:cond delay="0"/>
                                  </p:stCondLst>
                                  <p:childTnLst>
                                    <p:animMotion origin="layout" path="M -0.04566 1.85185E-6 L 0.96007 1.85185E-6 " pathEditMode="relative" rAng="0" ptsTypes="AA">
                                      <p:cBhvr>
                                        <p:cTn id="84" dur="20000" fill="hold"/>
                                        <p:tgtEl>
                                          <p:spTgt spid="218"/>
                                        </p:tgtEl>
                                        <p:attrNameLst>
                                          <p:attrName>ppt_x</p:attrName>
                                          <p:attrName>ppt_y</p:attrName>
                                        </p:attrNameLst>
                                      </p:cBhvr>
                                      <p:rCtr x="50278" y="0"/>
                                    </p:animMotion>
                                  </p:childTnLst>
                                </p:cTn>
                              </p:par>
                              <p:par>
                                <p:cTn id="85" presetID="0" presetClass="path" presetSubtype="0" fill="hold" grpId="0" nodeType="withEffect">
                                  <p:stCondLst>
                                    <p:cond delay="0"/>
                                  </p:stCondLst>
                                  <p:childTnLst>
                                    <p:animMotion origin="layout" path="M 0.08437 1.85185E-6 L 0.96007 1.85185E-6 " pathEditMode="relative" rAng="0" ptsTypes="AA">
                                      <p:cBhvr>
                                        <p:cTn id="86" dur="20000" fill="hold"/>
                                        <p:tgtEl>
                                          <p:spTgt spid="220"/>
                                        </p:tgtEl>
                                        <p:attrNameLst>
                                          <p:attrName>ppt_x</p:attrName>
                                          <p:attrName>ppt_y</p:attrName>
                                        </p:attrNameLst>
                                      </p:cBhvr>
                                      <p:rCtr x="43785" y="0"/>
                                    </p:animMotion>
                                  </p:childTnLst>
                                </p:cTn>
                              </p:par>
                              <p:par>
                                <p:cTn id="87" presetID="0" presetClass="path" presetSubtype="0" fill="hold" grpId="0" nodeType="withEffect">
                                  <p:stCondLst>
                                    <p:cond delay="0"/>
                                  </p:stCondLst>
                                  <p:childTnLst>
                                    <p:animMotion origin="layout" path="M -0.28073 -0.04352 L 0.82222 -0.04352 " pathEditMode="relative" rAng="0" ptsTypes="AA">
                                      <p:cBhvr>
                                        <p:cTn id="88" dur="20000" fill="hold"/>
                                        <p:tgtEl>
                                          <p:spTgt spid="230"/>
                                        </p:tgtEl>
                                        <p:attrNameLst>
                                          <p:attrName>ppt_x</p:attrName>
                                          <p:attrName>ppt_y</p:attrName>
                                        </p:attrNameLst>
                                      </p:cBhvr>
                                      <p:rCtr x="55156" y="0"/>
                                    </p:animMotion>
                                  </p:childTnLst>
                                </p:cTn>
                              </p:par>
                              <p:par>
                                <p:cTn id="89" presetID="0" presetClass="path" presetSubtype="0" fill="hold" grpId="0" nodeType="withEffect">
                                  <p:stCondLst>
                                    <p:cond delay="0"/>
                                  </p:stCondLst>
                                  <p:childTnLst>
                                    <p:animMotion origin="layout" path="M -0.14288 -2.96296E-6 L 0.96007 -2.96296E-6 " pathEditMode="relative" rAng="0" ptsTypes="AA">
                                      <p:cBhvr>
                                        <p:cTn id="90" dur="20000" fill="hold"/>
                                        <p:tgtEl>
                                          <p:spTgt spid="238"/>
                                        </p:tgtEl>
                                        <p:attrNameLst>
                                          <p:attrName>ppt_x</p:attrName>
                                          <p:attrName>ppt_y</p:attrName>
                                        </p:attrNameLst>
                                      </p:cBhvr>
                                      <p:rCtr x="55139" y="0"/>
                                    </p:animMotion>
                                  </p:childTnLst>
                                </p:cTn>
                              </p:par>
                              <p:par>
                                <p:cTn id="91" presetID="0" presetClass="path" presetSubtype="0" fill="hold" grpId="0" nodeType="withEffect">
                                  <p:stCondLst>
                                    <p:cond delay="0"/>
                                  </p:stCondLst>
                                  <p:childTnLst>
                                    <p:animMotion origin="layout" path="M -0.37396 3.33333E-6 L 0.96007 3.33333E-6 " pathEditMode="relative" rAng="0" ptsTypes="AA">
                                      <p:cBhvr>
                                        <p:cTn id="92" dur="20000" fill="hold"/>
                                        <p:tgtEl>
                                          <p:spTgt spid="243"/>
                                        </p:tgtEl>
                                        <p:attrNameLst>
                                          <p:attrName>ppt_x</p:attrName>
                                          <p:attrName>ppt_y</p:attrName>
                                        </p:attrNameLst>
                                      </p:cBhvr>
                                      <p:rCtr x="66701" y="0"/>
                                    </p:animMotion>
                                  </p:childTnLst>
                                </p:cTn>
                              </p:par>
                              <p:par>
                                <p:cTn id="93" presetID="0" presetClass="path" presetSubtype="0" fill="hold" grpId="0" nodeType="withEffect">
                                  <p:stCondLst>
                                    <p:cond delay="0"/>
                                  </p:stCondLst>
                                  <p:childTnLst>
                                    <p:animMotion origin="layout" path="M 0.1559 -3.7037E-7 L 0.96007 -3.7037E-7 " pathEditMode="relative" rAng="0" ptsTypes="AA">
                                      <p:cBhvr>
                                        <p:cTn id="94" dur="20000" fill="hold"/>
                                        <p:tgtEl>
                                          <p:spTgt spid="248"/>
                                        </p:tgtEl>
                                        <p:attrNameLst>
                                          <p:attrName>ppt_x</p:attrName>
                                          <p:attrName>ppt_y</p:attrName>
                                        </p:attrNameLst>
                                      </p:cBhvr>
                                      <p:rCtr x="40208" y="0"/>
                                    </p:animMotion>
                                  </p:childTnLst>
                                </p:cTn>
                              </p:par>
                              <p:par>
                                <p:cTn id="95" presetID="0" presetClass="path" presetSubtype="0" fill="hold" grpId="0" nodeType="withEffect">
                                  <p:stCondLst>
                                    <p:cond delay="0"/>
                                  </p:stCondLst>
                                  <p:childTnLst>
                                    <p:animMotion origin="layout" path="M -0.14288 -2.96296E-6 L 0.96007 -2.96296E-6 " pathEditMode="relative" rAng="0" ptsTypes="AA">
                                      <p:cBhvr>
                                        <p:cTn id="96" dur="20000" fill="hold"/>
                                        <p:tgtEl>
                                          <p:spTgt spid="254"/>
                                        </p:tgtEl>
                                        <p:attrNameLst>
                                          <p:attrName>ppt_x</p:attrName>
                                          <p:attrName>ppt_y</p:attrName>
                                        </p:attrNameLst>
                                      </p:cBhvr>
                                      <p:rCtr x="55139" y="0"/>
                                    </p:animMotion>
                                  </p:childTnLst>
                                </p:cTn>
                              </p:par>
                              <p:par>
                                <p:cTn id="97" presetID="0" presetClass="path" presetSubtype="0" fill="hold" grpId="0" nodeType="withEffect">
                                  <p:stCondLst>
                                    <p:cond delay="0"/>
                                  </p:stCondLst>
                                  <p:childTnLst>
                                    <p:animMotion origin="layout" path="M -0.26615 -4.44444E-6 L 0.96007 -4.44444E-6 " pathEditMode="relative" rAng="0" ptsTypes="AA">
                                      <p:cBhvr>
                                        <p:cTn id="98" dur="20000" fill="hold"/>
                                        <p:tgtEl>
                                          <p:spTgt spid="255"/>
                                        </p:tgtEl>
                                        <p:attrNameLst>
                                          <p:attrName>ppt_x</p:attrName>
                                          <p:attrName>ppt_y</p:attrName>
                                        </p:attrNameLst>
                                      </p:cBhvr>
                                      <p:rCtr x="61302" y="0"/>
                                    </p:animMotion>
                                  </p:childTnLst>
                                </p:cTn>
                              </p:par>
                              <p:par>
                                <p:cTn id="99" presetID="0" presetClass="path" presetSubtype="0" fill="hold" grpId="0" nodeType="withEffect">
                                  <p:stCondLst>
                                    <p:cond delay="0"/>
                                  </p:stCondLst>
                                  <p:childTnLst>
                                    <p:animMotion origin="layout" path="M -0.27031 3.7037E-6 L 0.96007 3.7037E-6 " pathEditMode="relative" rAng="0" ptsTypes="AA">
                                      <p:cBhvr>
                                        <p:cTn id="100" dur="20000" fill="hold"/>
                                        <p:tgtEl>
                                          <p:spTgt spid="257"/>
                                        </p:tgtEl>
                                        <p:attrNameLst>
                                          <p:attrName>ppt_x</p:attrName>
                                          <p:attrName>ppt_y</p:attrName>
                                        </p:attrNameLst>
                                      </p:cBhvr>
                                      <p:rCtr x="61510" y="0"/>
                                    </p:animMotion>
                                  </p:childTnLst>
                                </p:cTn>
                              </p:par>
                              <p:par>
                                <p:cTn id="101" presetID="0" presetClass="path" presetSubtype="0" fill="hold" grpId="0" nodeType="withEffect">
                                  <p:stCondLst>
                                    <p:cond delay="0"/>
                                  </p:stCondLst>
                                  <p:childTnLst>
                                    <p:animMotion origin="layout" path="M -0.37396 3.33333E-6 L 0.96007 3.33333E-6 " pathEditMode="relative" rAng="0" ptsTypes="AA">
                                      <p:cBhvr>
                                        <p:cTn id="102" dur="20000" fill="hold"/>
                                        <p:tgtEl>
                                          <p:spTgt spid="259"/>
                                        </p:tgtEl>
                                        <p:attrNameLst>
                                          <p:attrName>ppt_x</p:attrName>
                                          <p:attrName>ppt_y</p:attrName>
                                        </p:attrNameLst>
                                      </p:cBhvr>
                                      <p:rCtr x="66701" y="0"/>
                                    </p:animMotion>
                                  </p:childTnLst>
                                </p:cTn>
                              </p:par>
                              <p:par>
                                <p:cTn id="103" presetID="0" presetClass="path" presetSubtype="0" fill="hold" grpId="0" nodeType="withEffect">
                                  <p:stCondLst>
                                    <p:cond delay="0"/>
                                  </p:stCondLst>
                                  <p:childTnLst>
                                    <p:animMotion origin="layout" path="M 0.08437 1.85185E-6 L 0.96007 1.85185E-6 " pathEditMode="relative" rAng="0" ptsTypes="AA">
                                      <p:cBhvr>
                                        <p:cTn id="104" dur="20000" fill="hold"/>
                                        <p:tgtEl>
                                          <p:spTgt spid="260"/>
                                        </p:tgtEl>
                                        <p:attrNameLst>
                                          <p:attrName>ppt_x</p:attrName>
                                          <p:attrName>ppt_y</p:attrName>
                                        </p:attrNameLst>
                                      </p:cBhvr>
                                      <p:rCtr x="43785" y="0"/>
                                    </p:animMotion>
                                  </p:childTnLst>
                                </p:cTn>
                              </p:par>
                              <p:par>
                                <p:cTn id="105" presetID="0" presetClass="path" presetSubtype="0" fill="hold" grpId="0" nodeType="withEffect">
                                  <p:stCondLst>
                                    <p:cond delay="0"/>
                                  </p:stCondLst>
                                  <p:childTnLst>
                                    <p:animMotion origin="layout" path="M -0.14288 -2.96296E-6 L 0.96007 -2.96296E-6 " pathEditMode="relative" rAng="0" ptsTypes="AA">
                                      <p:cBhvr>
                                        <p:cTn id="106" dur="20000" fill="hold"/>
                                        <p:tgtEl>
                                          <p:spTgt spid="262"/>
                                        </p:tgtEl>
                                        <p:attrNameLst>
                                          <p:attrName>ppt_x</p:attrName>
                                          <p:attrName>ppt_y</p:attrName>
                                        </p:attrNameLst>
                                      </p:cBhvr>
                                      <p:rCtr x="55139" y="0"/>
                                    </p:animMotion>
                                  </p:childTnLst>
                                </p:cTn>
                              </p:par>
                              <p:par>
                                <p:cTn id="107" presetID="0" presetClass="path" presetSubtype="0" fill="hold" grpId="0" nodeType="withEffect">
                                  <p:stCondLst>
                                    <p:cond delay="0"/>
                                  </p:stCondLst>
                                  <p:childTnLst>
                                    <p:animMotion origin="layout" path="M -0.14288 -2.96296E-6 L 0.96007 -2.96296E-6 " pathEditMode="relative" rAng="0" ptsTypes="AA">
                                      <p:cBhvr>
                                        <p:cTn id="108" dur="20000" fill="hold"/>
                                        <p:tgtEl>
                                          <p:spTgt spid="270"/>
                                        </p:tgtEl>
                                        <p:attrNameLst>
                                          <p:attrName>ppt_x</p:attrName>
                                          <p:attrName>ppt_y</p:attrName>
                                        </p:attrNameLst>
                                      </p:cBhvr>
                                      <p:rCtr x="55139" y="0"/>
                                    </p:animMotion>
                                  </p:childTnLst>
                                </p:cTn>
                              </p:par>
                              <p:par>
                                <p:cTn id="109" presetID="0" presetClass="path" presetSubtype="0" fill="hold" grpId="0" nodeType="withEffect">
                                  <p:stCondLst>
                                    <p:cond delay="0"/>
                                  </p:stCondLst>
                                  <p:childTnLst>
                                    <p:animMotion origin="layout" path="M -0.14288 -2.96296E-6 L 0.96007 -2.96296E-6 " pathEditMode="relative" rAng="0" ptsTypes="AA">
                                      <p:cBhvr>
                                        <p:cTn id="110" dur="20000" fill="hold"/>
                                        <p:tgtEl>
                                          <p:spTgt spid="286"/>
                                        </p:tgtEl>
                                        <p:attrNameLst>
                                          <p:attrName>ppt_x</p:attrName>
                                          <p:attrName>ppt_y</p:attrName>
                                        </p:attrNameLst>
                                      </p:cBhvr>
                                      <p:rCtr x="55139" y="0"/>
                                    </p:animMotion>
                                  </p:childTnLst>
                                </p:cTn>
                              </p:par>
                              <p:par>
                                <p:cTn id="111" presetID="0" presetClass="path" presetSubtype="0" fill="hold" grpId="0" nodeType="withEffect">
                                  <p:stCondLst>
                                    <p:cond delay="0"/>
                                  </p:stCondLst>
                                  <p:childTnLst>
                                    <p:animMotion origin="layout" path="M 0.08437 1.85185E-6 L 0.96007 1.85185E-6 " pathEditMode="relative" rAng="0" ptsTypes="AA">
                                      <p:cBhvr>
                                        <p:cTn id="112" dur="20000" fill="hold"/>
                                        <p:tgtEl>
                                          <p:spTgt spid="292"/>
                                        </p:tgtEl>
                                        <p:attrNameLst>
                                          <p:attrName>ppt_x</p:attrName>
                                          <p:attrName>ppt_y</p:attrName>
                                        </p:attrNameLst>
                                      </p:cBhvr>
                                      <p:rCtr x="43785" y="0"/>
                                    </p:animMotion>
                                  </p:childTnLst>
                                </p:cTn>
                              </p:par>
                              <p:par>
                                <p:cTn id="113" presetID="0" presetClass="path" presetSubtype="0" fill="hold" grpId="0" nodeType="withEffect">
                                  <p:stCondLst>
                                    <p:cond delay="0"/>
                                  </p:stCondLst>
                                  <p:childTnLst>
                                    <p:animMotion origin="layout" path="M 0.08437 1.85185E-6 L 0.96007 1.85185E-6 " pathEditMode="relative" rAng="0" ptsTypes="AA">
                                      <p:cBhvr>
                                        <p:cTn id="114" dur="20000" fill="hold"/>
                                        <p:tgtEl>
                                          <p:spTgt spid="300"/>
                                        </p:tgtEl>
                                        <p:attrNameLst>
                                          <p:attrName>ppt_x</p:attrName>
                                          <p:attrName>ppt_y</p:attrName>
                                        </p:attrNameLst>
                                      </p:cBhvr>
                                      <p:rCtr x="43785" y="0"/>
                                    </p:animMotion>
                                  </p:childTnLst>
                                </p:cTn>
                              </p:par>
                              <p:par>
                                <p:cTn id="115" presetID="0" presetClass="path" presetSubtype="0" fill="hold" grpId="0" nodeType="withEffect">
                                  <p:stCondLst>
                                    <p:cond delay="0"/>
                                  </p:stCondLst>
                                  <p:childTnLst>
                                    <p:animMotion origin="layout" path="M 0.08437 1.85185E-6 L 0.96007 1.85185E-6 " pathEditMode="relative" rAng="0" ptsTypes="AA">
                                      <p:cBhvr>
                                        <p:cTn id="116" dur="20000" fill="hold"/>
                                        <p:tgtEl>
                                          <p:spTgt spid="308"/>
                                        </p:tgtEl>
                                        <p:attrNameLst>
                                          <p:attrName>ppt_x</p:attrName>
                                          <p:attrName>ppt_y</p:attrName>
                                        </p:attrNameLst>
                                      </p:cBhvr>
                                      <p:rCtr x="43785" y="0"/>
                                    </p:animMotion>
                                  </p:childTnLst>
                                </p:cTn>
                              </p:par>
                              <p:par>
                                <p:cTn id="117" presetID="0" presetClass="path" presetSubtype="0" fill="hold" grpId="0" nodeType="withEffect">
                                  <p:stCondLst>
                                    <p:cond delay="0"/>
                                  </p:stCondLst>
                                  <p:childTnLst>
                                    <p:animMotion origin="layout" path="M -0.27031 3.7037E-6 L 0.96007 3.7037E-6 " pathEditMode="relative" rAng="0" ptsTypes="AA">
                                      <p:cBhvr>
                                        <p:cTn id="118" dur="20000" fill="hold"/>
                                        <p:tgtEl>
                                          <p:spTgt spid="321"/>
                                        </p:tgtEl>
                                        <p:attrNameLst>
                                          <p:attrName>ppt_x</p:attrName>
                                          <p:attrName>ppt_y</p:attrName>
                                        </p:attrNameLst>
                                      </p:cBhvr>
                                      <p:rCtr x="61510" y="0"/>
                                    </p:animMotion>
                                  </p:childTnLst>
                                </p:cTn>
                              </p:par>
                              <p:par>
                                <p:cTn id="119" presetID="0" presetClass="path" presetSubtype="0" fill="hold" grpId="0" nodeType="withEffect">
                                  <p:stCondLst>
                                    <p:cond delay="0"/>
                                  </p:stCondLst>
                                  <p:childTnLst>
                                    <p:animMotion origin="layout" path="M 0.08437 1.85185E-6 L 0.96007 1.85185E-6 " pathEditMode="relative" rAng="0" ptsTypes="AA">
                                      <p:cBhvr>
                                        <p:cTn id="120" dur="20000" fill="hold"/>
                                        <p:tgtEl>
                                          <p:spTgt spid="324"/>
                                        </p:tgtEl>
                                        <p:attrNameLst>
                                          <p:attrName>ppt_x</p:attrName>
                                          <p:attrName>ppt_y</p:attrName>
                                        </p:attrNameLst>
                                      </p:cBhvr>
                                      <p:rCtr x="43785" y="0"/>
                                    </p:animMotion>
                                  </p:childTnLst>
                                </p:cTn>
                              </p:par>
                              <p:par>
                                <p:cTn id="121" presetID="0" presetClass="path" presetSubtype="0" fill="hold" grpId="0" nodeType="withEffect">
                                  <p:stCondLst>
                                    <p:cond delay="0"/>
                                  </p:stCondLst>
                                  <p:childTnLst>
                                    <p:animMotion origin="layout" path="M -0.26615 -4.44444E-6 L 0.96007 -4.44444E-6 " pathEditMode="relative" rAng="0" ptsTypes="AA">
                                      <p:cBhvr>
                                        <p:cTn id="122" dur="20000" fill="hold"/>
                                        <p:tgtEl>
                                          <p:spTgt spid="327"/>
                                        </p:tgtEl>
                                        <p:attrNameLst>
                                          <p:attrName>ppt_x</p:attrName>
                                          <p:attrName>ppt_y</p:attrName>
                                        </p:attrNameLst>
                                      </p:cBhvr>
                                      <p:rCtr x="61302" y="0"/>
                                    </p:animMotion>
                                  </p:childTnLst>
                                </p:cTn>
                              </p:par>
                              <p:par>
                                <p:cTn id="123" presetID="0" presetClass="path" presetSubtype="0" fill="hold" grpId="0" nodeType="withEffect">
                                  <p:stCondLst>
                                    <p:cond delay="0"/>
                                  </p:stCondLst>
                                  <p:childTnLst>
                                    <p:animMotion origin="layout" path="M -0.37396 3.33333E-6 L 0.96007 3.33333E-6 " pathEditMode="relative" rAng="0" ptsTypes="AA">
                                      <p:cBhvr>
                                        <p:cTn id="124" dur="20000" fill="hold"/>
                                        <p:tgtEl>
                                          <p:spTgt spid="331"/>
                                        </p:tgtEl>
                                        <p:attrNameLst>
                                          <p:attrName>ppt_x</p:attrName>
                                          <p:attrName>ppt_y</p:attrName>
                                        </p:attrNameLst>
                                      </p:cBhvr>
                                      <p:rCtr x="66701" y="0"/>
                                    </p:animMotion>
                                  </p:childTnLst>
                                </p:cTn>
                              </p:par>
                              <p:par>
                                <p:cTn id="125" presetID="0" presetClass="path" presetSubtype="0" fill="hold" grpId="0" nodeType="withEffect">
                                  <p:stCondLst>
                                    <p:cond delay="0"/>
                                  </p:stCondLst>
                                  <p:childTnLst>
                                    <p:animMotion origin="layout" path="M 0.08437 1.85185E-6 L 0.96007 1.85185E-6 " pathEditMode="relative" rAng="0" ptsTypes="AA">
                                      <p:cBhvr>
                                        <p:cTn id="126" dur="20000" fill="hold"/>
                                        <p:tgtEl>
                                          <p:spTgt spid="332"/>
                                        </p:tgtEl>
                                        <p:attrNameLst>
                                          <p:attrName>ppt_x</p:attrName>
                                          <p:attrName>ppt_y</p:attrName>
                                        </p:attrNameLst>
                                      </p:cBhvr>
                                      <p:rCtr x="43785" y="0"/>
                                    </p:animMotion>
                                  </p:childTnLst>
                                </p:cTn>
                              </p:par>
                              <p:par>
                                <p:cTn id="127" presetID="0" presetClass="path" presetSubtype="0" fill="hold" grpId="0" nodeType="withEffect">
                                  <p:stCondLst>
                                    <p:cond delay="0"/>
                                  </p:stCondLst>
                                  <p:childTnLst>
                                    <p:animMotion origin="layout" path="M -0.14288 -2.96296E-6 L 0.96007 -2.96296E-6 " pathEditMode="relative" rAng="0" ptsTypes="AA">
                                      <p:cBhvr>
                                        <p:cTn id="128" dur="20000" fill="hold"/>
                                        <p:tgtEl>
                                          <p:spTgt spid="334"/>
                                        </p:tgtEl>
                                        <p:attrNameLst>
                                          <p:attrName>ppt_x</p:attrName>
                                          <p:attrName>ppt_y</p:attrName>
                                        </p:attrNameLst>
                                      </p:cBhvr>
                                      <p:rCtr x="55139" y="0"/>
                                    </p:animMotion>
                                  </p:childTnLst>
                                </p:cTn>
                              </p:par>
                              <p:par>
                                <p:cTn id="129" presetID="0" presetClass="path" presetSubtype="0" fill="hold" grpId="0" nodeType="withEffect">
                                  <p:stCondLst>
                                    <p:cond delay="0"/>
                                  </p:stCondLst>
                                  <p:childTnLst>
                                    <p:animMotion origin="layout" path="M -0.26615 -4.44444E-6 L 0.96007 -4.44444E-6 " pathEditMode="relative" rAng="0" ptsTypes="AA">
                                      <p:cBhvr>
                                        <p:cTn id="130" dur="20000" fill="hold"/>
                                        <p:tgtEl>
                                          <p:spTgt spid="335"/>
                                        </p:tgtEl>
                                        <p:attrNameLst>
                                          <p:attrName>ppt_x</p:attrName>
                                          <p:attrName>ppt_y</p:attrName>
                                        </p:attrNameLst>
                                      </p:cBhvr>
                                      <p:rCtr x="61302" y="0"/>
                                    </p:animMotion>
                                  </p:childTnLst>
                                </p:cTn>
                              </p:par>
                              <p:par>
                                <p:cTn id="131" presetID="0" presetClass="path" presetSubtype="0" fill="hold" grpId="0" nodeType="withEffect">
                                  <p:stCondLst>
                                    <p:cond delay="0"/>
                                  </p:stCondLst>
                                  <p:childTnLst>
                                    <p:animMotion origin="layout" path="M -0.04566 1.85185E-6 L 0.96007 1.85185E-6 " pathEditMode="relative" rAng="0" ptsTypes="AA">
                                      <p:cBhvr>
                                        <p:cTn id="132" dur="20000" fill="hold"/>
                                        <p:tgtEl>
                                          <p:spTgt spid="338"/>
                                        </p:tgtEl>
                                        <p:attrNameLst>
                                          <p:attrName>ppt_x</p:attrName>
                                          <p:attrName>ppt_y</p:attrName>
                                        </p:attrNameLst>
                                      </p:cBhvr>
                                      <p:rCtr x="50278" y="0"/>
                                    </p:animMotion>
                                  </p:childTnLst>
                                </p:cTn>
                              </p:par>
                              <p:par>
                                <p:cTn id="133" presetID="0" presetClass="path" presetSubtype="0" fill="hold" grpId="0" nodeType="withEffect">
                                  <p:stCondLst>
                                    <p:cond delay="0"/>
                                  </p:stCondLst>
                                  <p:childTnLst>
                                    <p:animMotion origin="layout" path="M -0.37396 3.33333E-6 L 0.96007 3.33333E-6 " pathEditMode="relative" rAng="0" ptsTypes="AA">
                                      <p:cBhvr>
                                        <p:cTn id="134" dur="20000" fill="hold"/>
                                        <p:tgtEl>
                                          <p:spTgt spid="339"/>
                                        </p:tgtEl>
                                        <p:attrNameLst>
                                          <p:attrName>ppt_x</p:attrName>
                                          <p:attrName>ppt_y</p:attrName>
                                        </p:attrNameLst>
                                      </p:cBhvr>
                                      <p:rCtr x="66701" y="0"/>
                                    </p:animMotion>
                                  </p:childTnLst>
                                </p:cTn>
                              </p:par>
                              <p:par>
                                <p:cTn id="135" presetID="0" presetClass="path" presetSubtype="0" fill="hold" grpId="0" nodeType="withEffect">
                                  <p:stCondLst>
                                    <p:cond delay="0"/>
                                  </p:stCondLst>
                                  <p:childTnLst>
                                    <p:animMotion origin="layout" path="M 0.08437 1.85185E-6 L 0.96007 1.85185E-6 " pathEditMode="relative" rAng="0" ptsTypes="AA">
                                      <p:cBhvr>
                                        <p:cTn id="136" dur="20000" fill="hold"/>
                                        <p:tgtEl>
                                          <p:spTgt spid="340"/>
                                        </p:tgtEl>
                                        <p:attrNameLst>
                                          <p:attrName>ppt_x</p:attrName>
                                          <p:attrName>ppt_y</p:attrName>
                                        </p:attrNameLst>
                                      </p:cBhvr>
                                      <p:rCtr x="43785" y="0"/>
                                    </p:animMotion>
                                  </p:childTnLst>
                                </p:cTn>
                              </p:par>
                              <p:par>
                                <p:cTn id="137" presetID="0" presetClass="path" presetSubtype="0" fill="hold" grpId="0" nodeType="withEffect">
                                  <p:stCondLst>
                                    <p:cond delay="0"/>
                                  </p:stCondLst>
                                  <p:childTnLst>
                                    <p:animMotion origin="layout" path="M -0.26615 -4.44444E-6 L 0.96007 -4.44444E-6 " pathEditMode="relative" rAng="0" ptsTypes="AA">
                                      <p:cBhvr>
                                        <p:cTn id="138" dur="20000" fill="hold"/>
                                        <p:tgtEl>
                                          <p:spTgt spid="343"/>
                                        </p:tgtEl>
                                        <p:attrNameLst>
                                          <p:attrName>ppt_x</p:attrName>
                                          <p:attrName>ppt_y</p:attrName>
                                        </p:attrNameLst>
                                      </p:cBhvr>
                                      <p:rCtr x="61302" y="0"/>
                                    </p:animMotion>
                                  </p:childTnLst>
                                </p:cTn>
                              </p:par>
                              <p:par>
                                <p:cTn id="139" presetID="0" presetClass="path" presetSubtype="0" fill="hold" grpId="0" nodeType="withEffect">
                                  <p:stCondLst>
                                    <p:cond delay="0"/>
                                  </p:stCondLst>
                                  <p:childTnLst>
                                    <p:animMotion origin="layout" path="M 0.08437 1.85185E-6 L 0.96007 1.85185E-6 " pathEditMode="relative" rAng="0" ptsTypes="AA">
                                      <p:cBhvr>
                                        <p:cTn id="140" dur="20000" fill="hold"/>
                                        <p:tgtEl>
                                          <p:spTgt spid="348"/>
                                        </p:tgtEl>
                                        <p:attrNameLst>
                                          <p:attrName>ppt_x</p:attrName>
                                          <p:attrName>ppt_y</p:attrName>
                                        </p:attrNameLst>
                                      </p:cBhvr>
                                      <p:rCtr x="43785" y="0"/>
                                    </p:animMotion>
                                  </p:childTnLst>
                                </p:cTn>
                              </p:par>
                              <p:par>
                                <p:cTn id="141" presetID="0" presetClass="path" presetSubtype="0" fill="hold" grpId="0" nodeType="withEffect">
                                  <p:stCondLst>
                                    <p:cond delay="0"/>
                                  </p:stCondLst>
                                  <p:childTnLst>
                                    <p:animMotion origin="layout" path="M -0.14288 -2.96296E-6 L 0.96007 -2.96296E-6 " pathEditMode="relative" rAng="0" ptsTypes="AA">
                                      <p:cBhvr>
                                        <p:cTn id="142" dur="20000" fill="hold"/>
                                        <p:tgtEl>
                                          <p:spTgt spid="350"/>
                                        </p:tgtEl>
                                        <p:attrNameLst>
                                          <p:attrName>ppt_x</p:attrName>
                                          <p:attrName>ppt_y</p:attrName>
                                        </p:attrNameLst>
                                      </p:cBhvr>
                                      <p:rCtr x="55139" y="0"/>
                                    </p:animMotion>
                                  </p:childTnLst>
                                </p:cTn>
                              </p:par>
                              <p:par>
                                <p:cTn id="143" presetID="0" presetClass="path" presetSubtype="0" fill="hold" grpId="0" nodeType="withEffect">
                                  <p:stCondLst>
                                    <p:cond delay="0"/>
                                  </p:stCondLst>
                                  <p:childTnLst>
                                    <p:animMotion origin="layout" path="M 0.1559 -3.7037E-7 L 0.96007 -3.7037E-7 " pathEditMode="relative" rAng="0" ptsTypes="AA">
                                      <p:cBhvr>
                                        <p:cTn id="144" dur="20000" fill="hold"/>
                                        <p:tgtEl>
                                          <p:spTgt spid="352"/>
                                        </p:tgtEl>
                                        <p:attrNameLst>
                                          <p:attrName>ppt_x</p:attrName>
                                          <p:attrName>ppt_y</p:attrName>
                                        </p:attrNameLst>
                                      </p:cBhvr>
                                      <p:rCtr x="40208" y="0"/>
                                    </p:animMotion>
                                  </p:childTnLst>
                                </p:cTn>
                              </p:par>
                              <p:par>
                                <p:cTn id="145" presetID="0" presetClass="path" presetSubtype="0" fill="hold" grpId="0" nodeType="withEffect">
                                  <p:stCondLst>
                                    <p:cond delay="0"/>
                                  </p:stCondLst>
                                  <p:childTnLst>
                                    <p:animMotion origin="layout" path="M -0.04566 1.85185E-6 L 0.96007 1.85185E-6 " pathEditMode="relative" rAng="0" ptsTypes="AA">
                                      <p:cBhvr>
                                        <p:cTn id="146" dur="20000" fill="hold"/>
                                        <p:tgtEl>
                                          <p:spTgt spid="354"/>
                                        </p:tgtEl>
                                        <p:attrNameLst>
                                          <p:attrName>ppt_x</p:attrName>
                                          <p:attrName>ppt_y</p:attrName>
                                        </p:attrNameLst>
                                      </p:cBhvr>
                                      <p:rCtr x="50278" y="0"/>
                                    </p:animMotion>
                                  </p:childTnLst>
                                </p:cTn>
                              </p:par>
                              <p:par>
                                <p:cTn id="147" presetID="0" presetClass="path" presetSubtype="0" fill="hold" grpId="0" nodeType="withEffect">
                                  <p:stCondLst>
                                    <p:cond delay="0"/>
                                  </p:stCondLst>
                                  <p:childTnLst>
                                    <p:animMotion origin="layout" path="M 0.08437 1.85185E-6 L 0.96007 1.85185E-6 " pathEditMode="relative" rAng="0" ptsTypes="AA">
                                      <p:cBhvr>
                                        <p:cTn id="148" dur="20000" fill="hold"/>
                                        <p:tgtEl>
                                          <p:spTgt spid="356"/>
                                        </p:tgtEl>
                                        <p:attrNameLst>
                                          <p:attrName>ppt_x</p:attrName>
                                          <p:attrName>ppt_y</p:attrName>
                                        </p:attrNameLst>
                                      </p:cBhvr>
                                      <p:rCtr x="43785" y="0"/>
                                    </p:animMotion>
                                  </p:childTnLst>
                                </p:cTn>
                              </p:par>
                              <p:par>
                                <p:cTn id="149" presetID="0" presetClass="path" presetSubtype="0" fill="hold" grpId="0" nodeType="withEffect">
                                  <p:stCondLst>
                                    <p:cond delay="0"/>
                                  </p:stCondLst>
                                  <p:childTnLst>
                                    <p:animMotion origin="layout" path="M 0.04826 2.59259E-6 L 0.96007 2.59259E-6 " pathEditMode="relative" rAng="0" ptsTypes="AA">
                                      <p:cBhvr>
                                        <p:cTn id="150" dur="20000" fill="hold"/>
                                        <p:tgtEl>
                                          <p:spTgt spid="357"/>
                                        </p:tgtEl>
                                        <p:attrNameLst>
                                          <p:attrName>ppt_x</p:attrName>
                                          <p:attrName>ppt_y</p:attrName>
                                        </p:attrNameLst>
                                      </p:cBhvr>
                                      <p:rCtr x="45590" y="0"/>
                                    </p:animMotion>
                                  </p:childTnLst>
                                </p:cTn>
                              </p:par>
                              <p:par>
                                <p:cTn id="151" presetID="63" presetClass="path" presetSubtype="0" fill="hold" nodeType="withEffect">
                                  <p:stCondLst>
                                    <p:cond delay="0"/>
                                  </p:stCondLst>
                                  <p:childTnLst>
                                    <p:animMotion origin="layout" path="M 0 0  L 0.25 0  E" pathEditMode="relative" ptsTypes="">
                                      <p:cBhvr>
                                        <p:cTn id="152" dur="20000" spd="-100000" fill="hold"/>
                                        <p:tgtEl>
                                          <p:spTgt spid="39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animBg="1"/>
      <p:bldP spid="133" grpId="0" animBg="1"/>
      <p:bldP spid="134" grpId="0" animBg="1"/>
      <p:bldP spid="136" grpId="0" animBg="1"/>
      <p:bldP spid="137" grpId="0" animBg="1"/>
      <p:bldP spid="138" grpId="0" animBg="1"/>
      <p:bldP spid="141" grpId="0" animBg="1"/>
      <p:bldP spid="144" grpId="0" animBg="1"/>
      <p:bldP spid="145" grpId="0" animBg="1"/>
      <p:bldP spid="150" grpId="0" animBg="1"/>
      <p:bldP spid="151" grpId="0" animBg="1"/>
      <p:bldP spid="152" grpId="0" animBg="1"/>
      <p:bldP spid="153" grpId="0" animBg="1"/>
      <p:bldP spid="154" grpId="0" animBg="1"/>
      <p:bldP spid="157" grpId="0" animBg="1"/>
      <p:bldP spid="166" grpId="0" animBg="1"/>
      <p:bldP spid="170" grpId="0" animBg="1"/>
      <p:bldP spid="172" grpId="0" animBg="1"/>
      <p:bldP spid="174" grpId="0" animBg="1"/>
      <p:bldP spid="175" grpId="0" animBg="1"/>
      <p:bldP spid="178" grpId="0" animBg="1"/>
      <p:bldP spid="179" grpId="0" animBg="1"/>
      <p:bldP spid="180" grpId="0" animBg="1"/>
      <p:bldP spid="182" grpId="0" animBg="1"/>
      <p:bldP spid="188" grpId="0" animBg="1"/>
      <p:bldP spid="190" grpId="0" animBg="1"/>
      <p:bldP spid="192" grpId="0" animBg="1"/>
      <p:bldP spid="194" grpId="0" animBg="1"/>
      <p:bldP spid="198" grpId="0" animBg="1"/>
      <p:bldP spid="199" grpId="0" animBg="1"/>
      <p:bldP spid="200" grpId="0" animBg="1"/>
      <p:bldP spid="202" grpId="0" animBg="1"/>
      <p:bldP spid="203" grpId="0" animBg="1"/>
      <p:bldP spid="204" grpId="0" animBg="1"/>
      <p:bldP spid="206" grpId="0" animBg="1"/>
      <p:bldP spid="208" grpId="0" animBg="1"/>
      <p:bldP spid="210" grpId="0" animBg="1"/>
      <p:bldP spid="214" grpId="0" animBg="1"/>
      <p:bldP spid="215" grpId="0" animBg="1"/>
      <p:bldP spid="218" grpId="0" animBg="1"/>
      <p:bldP spid="220" grpId="0" animBg="1"/>
      <p:bldP spid="230" grpId="0" animBg="1"/>
      <p:bldP spid="238" grpId="0" animBg="1"/>
      <p:bldP spid="243" grpId="0" animBg="1"/>
      <p:bldP spid="248" grpId="0" animBg="1"/>
      <p:bldP spid="254" grpId="0" animBg="1"/>
      <p:bldP spid="255" grpId="0" animBg="1"/>
      <p:bldP spid="257" grpId="0" animBg="1"/>
      <p:bldP spid="259" grpId="0" animBg="1"/>
      <p:bldP spid="260" grpId="0" animBg="1"/>
      <p:bldP spid="262" grpId="0" animBg="1"/>
      <p:bldP spid="270" grpId="0" animBg="1"/>
      <p:bldP spid="286" grpId="0" animBg="1"/>
      <p:bldP spid="292" grpId="0" animBg="1"/>
      <p:bldP spid="300" grpId="0" animBg="1"/>
      <p:bldP spid="308" grpId="0" animBg="1"/>
      <p:bldP spid="321" grpId="0" animBg="1"/>
      <p:bldP spid="324" grpId="0" animBg="1"/>
      <p:bldP spid="327" grpId="0" animBg="1"/>
      <p:bldP spid="331" grpId="0" animBg="1"/>
      <p:bldP spid="332" grpId="0" animBg="1"/>
      <p:bldP spid="334" grpId="0" animBg="1"/>
      <p:bldP spid="335" grpId="0" animBg="1"/>
      <p:bldP spid="338" grpId="0" animBg="1"/>
      <p:bldP spid="339" grpId="0" animBg="1"/>
      <p:bldP spid="340" grpId="0" animBg="1"/>
      <p:bldP spid="343" grpId="0" animBg="1"/>
      <p:bldP spid="348" grpId="0" animBg="1"/>
      <p:bldP spid="350" grpId="0" animBg="1"/>
      <p:bldP spid="352" grpId="0" animBg="1"/>
      <p:bldP spid="354" grpId="0" animBg="1"/>
      <p:bldP spid="356" grpId="0" animBg="1"/>
      <p:bldP spid="357" grpId="0" animBg="1"/>
    </p:bldLst>
  </p:timing>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pic>
        <p:nvPicPr>
          <p:cNvPr id="2" name="Picture 1" descr="techno-gree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1827877">
            <a:off x="-4049235" y="-692955"/>
            <a:ext cx="17965328" cy="16662813"/>
          </a:xfrm>
          <a:prstGeom prst="rect">
            <a:avLst/>
          </a:prstGeom>
        </p:spPr>
      </p:pic>
      <p:sp>
        <p:nvSpPr>
          <p:cNvPr id="114" name="Chevron 113"/>
          <p:cNvSpPr/>
          <p:nvPr userDrawn="1"/>
        </p:nvSpPr>
        <p:spPr>
          <a:xfrm>
            <a:off x="2742600" y="984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22" name="Chevron 121"/>
          <p:cNvSpPr/>
          <p:nvPr userDrawn="1"/>
        </p:nvSpPr>
        <p:spPr>
          <a:xfrm>
            <a:off x="5017789" y="984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1" name="Chevron 130"/>
          <p:cNvSpPr/>
          <p:nvPr userDrawn="1"/>
        </p:nvSpPr>
        <p:spPr>
          <a:xfrm>
            <a:off x="5397860" y="70875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8" name="Chevron 137"/>
          <p:cNvSpPr/>
          <p:nvPr userDrawn="1"/>
        </p:nvSpPr>
        <p:spPr>
          <a:xfrm>
            <a:off x="7313049" y="15963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8" name="Chevron 347"/>
          <p:cNvSpPr/>
          <p:nvPr userDrawn="1"/>
        </p:nvSpPr>
        <p:spPr>
          <a:xfrm>
            <a:off x="-7762700" y="-11274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2" name="Chevron 351"/>
          <p:cNvSpPr/>
          <p:nvPr userDrawn="1"/>
        </p:nvSpPr>
        <p:spPr>
          <a:xfrm>
            <a:off x="-7989155" y="-7253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4" name="Chevron 353"/>
          <p:cNvSpPr/>
          <p:nvPr userDrawn="1"/>
        </p:nvSpPr>
        <p:spPr>
          <a:xfrm>
            <a:off x="1978998" y="572571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6" name="Chevron 355"/>
          <p:cNvSpPr/>
          <p:nvPr userDrawn="1"/>
        </p:nvSpPr>
        <p:spPr>
          <a:xfrm>
            <a:off x="725539" y="564129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60" name="Chevron 359"/>
          <p:cNvSpPr/>
          <p:nvPr userDrawn="1"/>
        </p:nvSpPr>
        <p:spPr>
          <a:xfrm>
            <a:off x="-5713966" y="-7253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62" name="Chevron 361"/>
          <p:cNvSpPr/>
          <p:nvPr userDrawn="1"/>
        </p:nvSpPr>
        <p:spPr>
          <a:xfrm>
            <a:off x="-3311994" y="-14874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0" name="Chevron 369"/>
          <p:cNvSpPr/>
          <p:nvPr userDrawn="1"/>
        </p:nvSpPr>
        <p:spPr>
          <a:xfrm>
            <a:off x="178774" y="583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2" name="Chevron 371"/>
          <p:cNvSpPr/>
          <p:nvPr userDrawn="1"/>
        </p:nvSpPr>
        <p:spPr>
          <a:xfrm>
            <a:off x="-3192251" y="-106624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6" name="Chevron 375"/>
          <p:cNvSpPr/>
          <p:nvPr userDrawn="1"/>
        </p:nvSpPr>
        <p:spPr>
          <a:xfrm>
            <a:off x="-3418706" y="-1131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8" name="Chevron 377"/>
          <p:cNvSpPr/>
          <p:nvPr userDrawn="1"/>
        </p:nvSpPr>
        <p:spPr>
          <a:xfrm>
            <a:off x="-1016734" y="-142624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0" name="Chevron 509"/>
          <p:cNvSpPr/>
          <p:nvPr userDrawn="1"/>
        </p:nvSpPr>
        <p:spPr>
          <a:xfrm>
            <a:off x="3290812" y="114547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1" name="Chevron 510"/>
          <p:cNvSpPr/>
          <p:nvPr userDrawn="1"/>
        </p:nvSpPr>
        <p:spPr>
          <a:xfrm>
            <a:off x="5583717" y="226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5" name="Chevron 514"/>
          <p:cNvSpPr/>
          <p:nvPr userDrawn="1"/>
        </p:nvSpPr>
        <p:spPr>
          <a:xfrm>
            <a:off x="8086577" y="298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8" name="Chevron 517"/>
          <p:cNvSpPr/>
          <p:nvPr userDrawn="1"/>
        </p:nvSpPr>
        <p:spPr>
          <a:xfrm>
            <a:off x="5566001" y="114547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9" name="Chevron 518"/>
          <p:cNvSpPr/>
          <p:nvPr userDrawn="1"/>
        </p:nvSpPr>
        <p:spPr>
          <a:xfrm>
            <a:off x="7858906" y="226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3" name="Chevron 522"/>
          <p:cNvSpPr/>
          <p:nvPr userDrawn="1"/>
        </p:nvSpPr>
        <p:spPr>
          <a:xfrm>
            <a:off x="10361766" y="298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6" name="Chevron 525"/>
          <p:cNvSpPr/>
          <p:nvPr userDrawn="1"/>
        </p:nvSpPr>
        <p:spPr>
          <a:xfrm>
            <a:off x="3290812" y="262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7" name="Chevron 526"/>
          <p:cNvSpPr/>
          <p:nvPr userDrawn="1"/>
        </p:nvSpPr>
        <p:spPr>
          <a:xfrm>
            <a:off x="5583717" y="374665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9" name="Chevron 528"/>
          <p:cNvSpPr/>
          <p:nvPr userDrawn="1"/>
        </p:nvSpPr>
        <p:spPr>
          <a:xfrm>
            <a:off x="6531388" y="191458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1" name="Chevron 530"/>
          <p:cNvSpPr/>
          <p:nvPr userDrawn="1"/>
        </p:nvSpPr>
        <p:spPr>
          <a:xfrm>
            <a:off x="8086577" y="446665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4" name="Chevron 533"/>
          <p:cNvSpPr/>
          <p:nvPr userDrawn="1"/>
        </p:nvSpPr>
        <p:spPr>
          <a:xfrm>
            <a:off x="7861261" y="120670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5" name="Chevron 534"/>
          <p:cNvSpPr/>
          <p:nvPr userDrawn="1"/>
        </p:nvSpPr>
        <p:spPr>
          <a:xfrm>
            <a:off x="10154166" y="232728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9" name="Chevron 538"/>
          <p:cNvSpPr/>
          <p:nvPr userDrawn="1"/>
        </p:nvSpPr>
        <p:spPr>
          <a:xfrm>
            <a:off x="12657026" y="304728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34" name="Chevron 733"/>
          <p:cNvSpPr/>
          <p:nvPr userDrawn="1"/>
        </p:nvSpPr>
        <p:spPr>
          <a:xfrm>
            <a:off x="16623160" y="263752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36" name="Chevron 735"/>
          <p:cNvSpPr/>
          <p:nvPr userDrawn="1"/>
        </p:nvSpPr>
        <p:spPr>
          <a:xfrm>
            <a:off x="16415560" y="565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38" name="Chevron 737"/>
          <p:cNvSpPr/>
          <p:nvPr userDrawn="1"/>
        </p:nvSpPr>
        <p:spPr>
          <a:xfrm>
            <a:off x="17363231" y="381909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39" name="Chevron 738"/>
          <p:cNvSpPr/>
          <p:nvPr userDrawn="1"/>
        </p:nvSpPr>
        <p:spPr>
          <a:xfrm>
            <a:off x="16263160" y="86259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0" name="Chevron 739"/>
          <p:cNvSpPr/>
          <p:nvPr userDrawn="1"/>
        </p:nvSpPr>
        <p:spPr>
          <a:xfrm>
            <a:off x="2698136" y="59684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1" name="Chevron 740"/>
          <p:cNvSpPr/>
          <p:nvPr userDrawn="1"/>
        </p:nvSpPr>
        <p:spPr>
          <a:xfrm>
            <a:off x="16362832" y="122259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2" name="Chevron 741"/>
          <p:cNvSpPr/>
          <p:nvPr userDrawn="1"/>
        </p:nvSpPr>
        <p:spPr>
          <a:xfrm>
            <a:off x="6506334" y="558620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3" name="Chevron 742"/>
          <p:cNvSpPr/>
          <p:nvPr userDrawn="1"/>
        </p:nvSpPr>
        <p:spPr>
          <a:xfrm>
            <a:off x="16397844" y="453057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4" name="Chevron 743"/>
          <p:cNvSpPr/>
          <p:nvPr userDrawn="1"/>
        </p:nvSpPr>
        <p:spPr>
          <a:xfrm>
            <a:off x="18690749" y="565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5" name="Chevron 744"/>
          <p:cNvSpPr/>
          <p:nvPr userDrawn="1"/>
        </p:nvSpPr>
        <p:spPr>
          <a:xfrm>
            <a:off x="16136377" y="227752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6" name="Chevron 745"/>
          <p:cNvSpPr/>
          <p:nvPr userDrawn="1"/>
        </p:nvSpPr>
        <p:spPr>
          <a:xfrm>
            <a:off x="4753429" y="611365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7" name="Chevron 746"/>
          <p:cNvSpPr/>
          <p:nvPr userDrawn="1"/>
        </p:nvSpPr>
        <p:spPr>
          <a:xfrm>
            <a:off x="18538349" y="86259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8" name="Chevron 747"/>
          <p:cNvSpPr/>
          <p:nvPr userDrawn="1"/>
        </p:nvSpPr>
        <p:spPr>
          <a:xfrm>
            <a:off x="21193609" y="637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0" name="Chevron 749"/>
          <p:cNvSpPr/>
          <p:nvPr userDrawn="1"/>
        </p:nvSpPr>
        <p:spPr>
          <a:xfrm>
            <a:off x="16623160" y="411811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2" name="Chevron 751"/>
          <p:cNvSpPr/>
          <p:nvPr userDrawn="1"/>
        </p:nvSpPr>
        <p:spPr>
          <a:xfrm>
            <a:off x="16415560" y="713174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4" name="Chevron 753"/>
          <p:cNvSpPr/>
          <p:nvPr userDrawn="1"/>
        </p:nvSpPr>
        <p:spPr>
          <a:xfrm>
            <a:off x="17363231" y="529968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5" name="Chevron 754"/>
          <p:cNvSpPr/>
          <p:nvPr userDrawn="1"/>
        </p:nvSpPr>
        <p:spPr>
          <a:xfrm>
            <a:off x="16263160" y="234318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6" name="Chevron 755"/>
          <p:cNvSpPr/>
          <p:nvPr userDrawn="1"/>
        </p:nvSpPr>
        <p:spPr>
          <a:xfrm>
            <a:off x="4933429" y="589238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7" name="Chevron 756"/>
          <p:cNvSpPr/>
          <p:nvPr userDrawn="1"/>
        </p:nvSpPr>
        <p:spPr>
          <a:xfrm>
            <a:off x="18658092" y="128382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8" name="Chevron 757"/>
          <p:cNvSpPr/>
          <p:nvPr userDrawn="1"/>
        </p:nvSpPr>
        <p:spPr>
          <a:xfrm>
            <a:off x="6815058" y="569460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9" name="Chevron 758"/>
          <p:cNvSpPr/>
          <p:nvPr userDrawn="1"/>
        </p:nvSpPr>
        <p:spPr>
          <a:xfrm>
            <a:off x="18693104" y="459179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0" name="Chevron 759"/>
          <p:cNvSpPr/>
          <p:nvPr userDrawn="1"/>
        </p:nvSpPr>
        <p:spPr>
          <a:xfrm>
            <a:off x="20986009" y="571238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1" name="Chevron 760"/>
          <p:cNvSpPr/>
          <p:nvPr userDrawn="1"/>
        </p:nvSpPr>
        <p:spPr>
          <a:xfrm>
            <a:off x="18431637" y="233875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2" name="Chevron 761"/>
          <p:cNvSpPr/>
          <p:nvPr userDrawn="1"/>
        </p:nvSpPr>
        <p:spPr>
          <a:xfrm>
            <a:off x="3023379" y="535362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3" name="Chevron 762"/>
          <p:cNvSpPr/>
          <p:nvPr userDrawn="1"/>
        </p:nvSpPr>
        <p:spPr>
          <a:xfrm>
            <a:off x="1077910" y="569998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4" name="Chevron 763"/>
          <p:cNvSpPr/>
          <p:nvPr userDrawn="1"/>
        </p:nvSpPr>
        <p:spPr>
          <a:xfrm>
            <a:off x="3372587" y="564129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5" name="Chevron 764"/>
          <p:cNvSpPr/>
          <p:nvPr userDrawn="1"/>
        </p:nvSpPr>
        <p:spPr>
          <a:xfrm>
            <a:off x="5757860" y="-36328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71" name="Chevron 770"/>
          <p:cNvSpPr/>
          <p:nvPr userDrawn="1"/>
        </p:nvSpPr>
        <p:spPr>
          <a:xfrm>
            <a:off x="7933377" y="-72328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73" name="Chevron 772"/>
          <p:cNvSpPr/>
          <p:nvPr userDrawn="1"/>
        </p:nvSpPr>
        <p:spPr>
          <a:xfrm>
            <a:off x="8033049" y="-36328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79" name="Chevron 778"/>
          <p:cNvSpPr/>
          <p:nvPr userDrawn="1"/>
        </p:nvSpPr>
        <p:spPr>
          <a:xfrm>
            <a:off x="5807226" y="573091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89" name="Chevron 788"/>
          <p:cNvSpPr/>
          <p:nvPr userDrawn="1"/>
        </p:nvSpPr>
        <p:spPr>
          <a:xfrm>
            <a:off x="10328309" y="-30206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95" name="Chevron 794"/>
          <p:cNvSpPr/>
          <p:nvPr userDrawn="1"/>
        </p:nvSpPr>
        <p:spPr>
          <a:xfrm>
            <a:off x="12503826" y="-66206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99" name="Chevron 798"/>
          <p:cNvSpPr/>
          <p:nvPr userDrawn="1"/>
        </p:nvSpPr>
        <p:spPr>
          <a:xfrm>
            <a:off x="6064316" y="748019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00" name="Chevron 799"/>
          <p:cNvSpPr/>
          <p:nvPr userDrawn="1"/>
        </p:nvSpPr>
        <p:spPr>
          <a:xfrm>
            <a:off x="8357221" y="860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02" name="Chevron 801"/>
          <p:cNvSpPr/>
          <p:nvPr userDrawn="1"/>
        </p:nvSpPr>
        <p:spPr>
          <a:xfrm>
            <a:off x="9304892" y="676871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04" name="Chevron 803"/>
          <p:cNvSpPr/>
          <p:nvPr userDrawn="1"/>
        </p:nvSpPr>
        <p:spPr>
          <a:xfrm>
            <a:off x="10860081" y="932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07" name="Chevron 806"/>
          <p:cNvSpPr/>
          <p:nvPr userDrawn="1"/>
        </p:nvSpPr>
        <p:spPr>
          <a:xfrm>
            <a:off x="8339505" y="748019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08" name="Chevron 807"/>
          <p:cNvSpPr/>
          <p:nvPr userDrawn="1"/>
        </p:nvSpPr>
        <p:spPr>
          <a:xfrm>
            <a:off x="10632410" y="860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0" name="Chevron 809"/>
          <p:cNvSpPr/>
          <p:nvPr userDrawn="1"/>
        </p:nvSpPr>
        <p:spPr>
          <a:xfrm>
            <a:off x="11580081" y="676871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2" name="Chevron 811"/>
          <p:cNvSpPr/>
          <p:nvPr userDrawn="1"/>
        </p:nvSpPr>
        <p:spPr>
          <a:xfrm>
            <a:off x="13135270" y="932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4" name="Chevron 813"/>
          <p:cNvSpPr/>
          <p:nvPr userDrawn="1"/>
        </p:nvSpPr>
        <p:spPr>
          <a:xfrm>
            <a:off x="8564821" y="706773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5" name="Chevron 814"/>
          <p:cNvSpPr/>
          <p:nvPr userDrawn="1"/>
        </p:nvSpPr>
        <p:spPr>
          <a:xfrm>
            <a:off x="2210855" y="57600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6" name="Chevron 815"/>
          <p:cNvSpPr/>
          <p:nvPr userDrawn="1"/>
        </p:nvSpPr>
        <p:spPr>
          <a:xfrm>
            <a:off x="8357221" y="1008136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7" name="Chevron 816"/>
          <p:cNvSpPr/>
          <p:nvPr userDrawn="1"/>
        </p:nvSpPr>
        <p:spPr>
          <a:xfrm>
            <a:off x="4482049" y="670773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8" name="Chevron 817"/>
          <p:cNvSpPr/>
          <p:nvPr userDrawn="1"/>
        </p:nvSpPr>
        <p:spPr>
          <a:xfrm>
            <a:off x="9304892" y="824929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0" name="Chevron 819"/>
          <p:cNvSpPr/>
          <p:nvPr userDrawn="1"/>
        </p:nvSpPr>
        <p:spPr>
          <a:xfrm>
            <a:off x="10860081" y="10801366"/>
            <a:ext cx="720000" cy="72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3" name="Chevron 822"/>
          <p:cNvSpPr/>
          <p:nvPr userDrawn="1"/>
        </p:nvSpPr>
        <p:spPr>
          <a:xfrm>
            <a:off x="10634765" y="754141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4" name="Chevron 823"/>
          <p:cNvSpPr/>
          <p:nvPr userDrawn="1"/>
        </p:nvSpPr>
        <p:spPr>
          <a:xfrm>
            <a:off x="12927670" y="866200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6" name="Chevron 825"/>
          <p:cNvSpPr/>
          <p:nvPr userDrawn="1"/>
        </p:nvSpPr>
        <p:spPr>
          <a:xfrm>
            <a:off x="13875341" y="682993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8" name="Chevron 827"/>
          <p:cNvSpPr/>
          <p:nvPr userDrawn="1"/>
        </p:nvSpPr>
        <p:spPr>
          <a:xfrm>
            <a:off x="15430530" y="938200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28" name="Chevron 1027"/>
          <p:cNvSpPr/>
          <p:nvPr userDrawn="1"/>
        </p:nvSpPr>
        <p:spPr>
          <a:xfrm>
            <a:off x="9369194" y="151599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36" name="Chevron 1035"/>
          <p:cNvSpPr/>
          <p:nvPr userDrawn="1"/>
        </p:nvSpPr>
        <p:spPr>
          <a:xfrm>
            <a:off x="11644383" y="151599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39" name="Chevron 1038"/>
          <p:cNvSpPr/>
          <p:nvPr userDrawn="1"/>
        </p:nvSpPr>
        <p:spPr>
          <a:xfrm>
            <a:off x="4573429" y="115599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40" name="Chevron 1039"/>
          <p:cNvSpPr/>
          <p:nvPr userDrawn="1"/>
        </p:nvSpPr>
        <p:spPr>
          <a:xfrm>
            <a:off x="6866334" y="227658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44" name="Chevron 1043"/>
          <p:cNvSpPr/>
          <p:nvPr userDrawn="1"/>
        </p:nvSpPr>
        <p:spPr>
          <a:xfrm>
            <a:off x="9369194" y="299658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52" name="Chevron 1051"/>
          <p:cNvSpPr/>
          <p:nvPr userDrawn="1"/>
        </p:nvSpPr>
        <p:spPr>
          <a:xfrm>
            <a:off x="3192587" y="714775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59" name="Chevron 1058"/>
          <p:cNvSpPr/>
          <p:nvPr userDrawn="1"/>
        </p:nvSpPr>
        <p:spPr>
          <a:xfrm>
            <a:off x="-478515" y="55800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67" name="Chevron 1066"/>
          <p:cNvSpPr/>
          <p:nvPr userDrawn="1"/>
        </p:nvSpPr>
        <p:spPr>
          <a:xfrm>
            <a:off x="-10087716" y="-791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76" name="Chevron 1075"/>
          <p:cNvSpPr/>
          <p:nvPr userDrawn="1"/>
        </p:nvSpPr>
        <p:spPr>
          <a:xfrm>
            <a:off x="1039411" y="141070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83" name="Chevron 1082"/>
          <p:cNvSpPr/>
          <p:nvPr userDrawn="1"/>
        </p:nvSpPr>
        <p:spPr>
          <a:xfrm>
            <a:off x="4062094" y="583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87" name="Chevron 1086"/>
          <p:cNvSpPr/>
          <p:nvPr userDrawn="1"/>
        </p:nvSpPr>
        <p:spPr>
          <a:xfrm>
            <a:off x="-3484910" y="262502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88" name="Chevron 1087"/>
          <p:cNvSpPr/>
          <p:nvPr userDrawn="1"/>
        </p:nvSpPr>
        <p:spPr>
          <a:xfrm>
            <a:off x="-1192005" y="374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0" name="Chevron 1089"/>
          <p:cNvSpPr/>
          <p:nvPr userDrawn="1"/>
        </p:nvSpPr>
        <p:spPr>
          <a:xfrm>
            <a:off x="-244334" y="191354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2" name="Chevron 1091"/>
          <p:cNvSpPr/>
          <p:nvPr userDrawn="1"/>
        </p:nvSpPr>
        <p:spPr>
          <a:xfrm>
            <a:off x="1310855" y="446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5" name="Chevron 1094"/>
          <p:cNvSpPr/>
          <p:nvPr userDrawn="1"/>
        </p:nvSpPr>
        <p:spPr>
          <a:xfrm>
            <a:off x="-1209721" y="262502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6" name="Chevron 1095"/>
          <p:cNvSpPr/>
          <p:nvPr userDrawn="1"/>
        </p:nvSpPr>
        <p:spPr>
          <a:xfrm>
            <a:off x="1083184" y="374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8" name="Chevron 1097"/>
          <p:cNvSpPr/>
          <p:nvPr userDrawn="1"/>
        </p:nvSpPr>
        <p:spPr>
          <a:xfrm>
            <a:off x="2030855" y="191354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0" name="Chevron 1099"/>
          <p:cNvSpPr/>
          <p:nvPr userDrawn="1"/>
        </p:nvSpPr>
        <p:spPr>
          <a:xfrm>
            <a:off x="3586044" y="446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2" name="Chevron 1101"/>
          <p:cNvSpPr/>
          <p:nvPr userDrawn="1"/>
        </p:nvSpPr>
        <p:spPr>
          <a:xfrm>
            <a:off x="-984405" y="22125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3" name="Chevron 1102"/>
          <p:cNvSpPr/>
          <p:nvPr userDrawn="1"/>
        </p:nvSpPr>
        <p:spPr>
          <a:xfrm>
            <a:off x="-3484910" y="410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4" name="Chevron 1103"/>
          <p:cNvSpPr/>
          <p:nvPr userDrawn="1"/>
        </p:nvSpPr>
        <p:spPr>
          <a:xfrm>
            <a:off x="-1192005" y="522620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5" name="Chevron 1104"/>
          <p:cNvSpPr/>
          <p:nvPr userDrawn="1"/>
        </p:nvSpPr>
        <p:spPr>
          <a:xfrm>
            <a:off x="-15814233" y="74231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6" name="Chevron 1105"/>
          <p:cNvSpPr/>
          <p:nvPr userDrawn="1"/>
        </p:nvSpPr>
        <p:spPr>
          <a:xfrm>
            <a:off x="-244334" y="339413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8" name="Chevron 1107"/>
          <p:cNvSpPr/>
          <p:nvPr userDrawn="1"/>
        </p:nvSpPr>
        <p:spPr>
          <a:xfrm>
            <a:off x="1310855" y="594620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1" name="Chevron 1110"/>
          <p:cNvSpPr/>
          <p:nvPr userDrawn="1"/>
        </p:nvSpPr>
        <p:spPr>
          <a:xfrm>
            <a:off x="1085539" y="268625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2" name="Chevron 1111"/>
          <p:cNvSpPr/>
          <p:nvPr userDrawn="1"/>
        </p:nvSpPr>
        <p:spPr>
          <a:xfrm>
            <a:off x="3378444" y="380683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4" name="Chevron 1113"/>
          <p:cNvSpPr/>
          <p:nvPr userDrawn="1"/>
        </p:nvSpPr>
        <p:spPr>
          <a:xfrm>
            <a:off x="4326115" y="197477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6" name="Chevron 1115"/>
          <p:cNvSpPr/>
          <p:nvPr userDrawn="1"/>
        </p:nvSpPr>
        <p:spPr>
          <a:xfrm>
            <a:off x="5881304" y="452683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grpSp>
        <p:nvGrpSpPr>
          <p:cNvPr id="168" name="Group 167"/>
          <p:cNvGrpSpPr/>
          <p:nvPr userDrawn="1"/>
        </p:nvGrpSpPr>
        <p:grpSpPr>
          <a:xfrm>
            <a:off x="-56790" y="-30574"/>
            <a:ext cx="9329317" cy="6888574"/>
            <a:chOff x="-56790" y="-30574"/>
            <a:chExt cx="9329317" cy="6888574"/>
          </a:xfrm>
        </p:grpSpPr>
        <p:grpSp>
          <p:nvGrpSpPr>
            <p:cNvPr id="169" name="Group 168"/>
            <p:cNvGrpSpPr/>
            <p:nvPr userDrawn="1"/>
          </p:nvGrpSpPr>
          <p:grpSpPr>
            <a:xfrm>
              <a:off x="-3084" y="-30574"/>
              <a:ext cx="9164084" cy="6888574"/>
              <a:chOff x="-3084" y="-30574"/>
              <a:chExt cx="9164084" cy="6888574"/>
            </a:xfrm>
          </p:grpSpPr>
          <p:sp>
            <p:nvSpPr>
              <p:cNvPr id="172" name="Rectangle 171"/>
              <p:cNvSpPr/>
              <p:nvPr userDrawn="1"/>
            </p:nvSpPr>
            <p:spPr>
              <a:xfrm>
                <a:off x="1590" y="6120000"/>
                <a:ext cx="915941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173" name="Rectangle 172"/>
              <p:cNvSpPr/>
              <p:nvPr userDrawn="1"/>
            </p:nvSpPr>
            <p:spPr>
              <a:xfrm>
                <a:off x="-3084" y="-30574"/>
                <a:ext cx="9164083" cy="57905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grpSp>
        <p:cxnSp>
          <p:nvCxnSpPr>
            <p:cNvPr id="171" name="Straight Connector 170"/>
            <p:cNvCxnSpPr/>
            <p:nvPr userDrawn="1"/>
          </p:nvCxnSpPr>
          <p:spPr bwMode="auto">
            <a:xfrm>
              <a:off x="-56790" y="6120000"/>
              <a:ext cx="9329317"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74"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pic>
        <p:nvPicPr>
          <p:cNvPr id="175" name="Picture 174"/>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176"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77"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cxnSp>
        <p:nvCxnSpPr>
          <p:cNvPr id="178" name="Straight Connector 177"/>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730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grpId="0" nodeType="withEffect">
                                  <p:stCondLst>
                                    <p:cond delay="0"/>
                                  </p:stCondLst>
                                  <p:childTnLst>
                                    <p:animMotion origin="layout" path="M 0.08437 1.85185E-6 L 0.96007 1.85185E-6 " pathEditMode="relative" rAng="0" ptsTypes="AA">
                                      <p:cBhvr>
                                        <p:cTn id="6" dur="20000" fill="hold"/>
                                        <p:tgtEl>
                                          <p:spTgt spid="114"/>
                                        </p:tgtEl>
                                        <p:attrNameLst>
                                          <p:attrName>ppt_x</p:attrName>
                                          <p:attrName>ppt_y</p:attrName>
                                        </p:attrNameLst>
                                      </p:cBhvr>
                                      <p:rCtr x="43785" y="0"/>
                                    </p:animMotion>
                                  </p:childTnLst>
                                </p:cTn>
                              </p:par>
                              <p:par>
                                <p:cTn id="7" presetID="0" presetClass="path" presetSubtype="0" fill="hold" grpId="0" nodeType="withEffect">
                                  <p:stCondLst>
                                    <p:cond delay="0"/>
                                  </p:stCondLst>
                                  <p:childTnLst>
                                    <p:animMotion origin="layout" path="M 0.08437 1.85185E-6 L 0.96007 1.85185E-6 " pathEditMode="relative" rAng="0" ptsTypes="AA">
                                      <p:cBhvr>
                                        <p:cTn id="8" dur="20000" fill="hold"/>
                                        <p:tgtEl>
                                          <p:spTgt spid="122"/>
                                        </p:tgtEl>
                                        <p:attrNameLst>
                                          <p:attrName>ppt_x</p:attrName>
                                          <p:attrName>ppt_y</p:attrName>
                                        </p:attrNameLst>
                                      </p:cBhvr>
                                      <p:rCtr x="43785" y="0"/>
                                    </p:animMotion>
                                  </p:childTnLst>
                                </p:cTn>
                              </p:par>
                              <p:par>
                                <p:cTn id="9" presetID="0" presetClass="path" presetSubtype="0" fill="hold" grpId="0" nodeType="withEffect">
                                  <p:stCondLst>
                                    <p:cond delay="0"/>
                                  </p:stCondLst>
                                  <p:childTnLst>
                                    <p:animMotion origin="layout" path="M 0.04826 2.59259E-6 L 0.96007 2.59259E-6 " pathEditMode="relative" rAng="0" ptsTypes="AA">
                                      <p:cBhvr>
                                        <p:cTn id="10" dur="20000" fill="hold"/>
                                        <p:tgtEl>
                                          <p:spTgt spid="131"/>
                                        </p:tgtEl>
                                        <p:attrNameLst>
                                          <p:attrName>ppt_x</p:attrName>
                                          <p:attrName>ppt_y</p:attrName>
                                        </p:attrNameLst>
                                      </p:cBhvr>
                                      <p:rCtr x="45590" y="0"/>
                                    </p:animMotion>
                                  </p:childTnLst>
                                </p:cTn>
                              </p:par>
                              <p:par>
                                <p:cTn id="11" presetID="0" presetClass="path" presetSubtype="0" fill="hold" grpId="0" nodeType="withEffect">
                                  <p:stCondLst>
                                    <p:cond delay="0"/>
                                  </p:stCondLst>
                                  <p:childTnLst>
                                    <p:animMotion origin="layout" path="M 0.08437 1.85185E-6 L 0.96007 1.85185E-6 " pathEditMode="relative" rAng="0" ptsTypes="AA">
                                      <p:cBhvr>
                                        <p:cTn id="12" dur="20000" fill="hold"/>
                                        <p:tgtEl>
                                          <p:spTgt spid="138"/>
                                        </p:tgtEl>
                                        <p:attrNameLst>
                                          <p:attrName>ppt_x</p:attrName>
                                          <p:attrName>ppt_y</p:attrName>
                                        </p:attrNameLst>
                                      </p:cBhvr>
                                      <p:rCtr x="43785" y="0"/>
                                    </p:animMotion>
                                  </p:childTnLst>
                                </p:cTn>
                              </p:par>
                              <p:par>
                                <p:cTn id="13" presetID="0" presetClass="path" presetSubtype="0" fill="hold" grpId="0" nodeType="withEffect">
                                  <p:stCondLst>
                                    <p:cond delay="0"/>
                                  </p:stCondLst>
                                  <p:childTnLst>
                                    <p:animMotion origin="layout" path="M -0.28073 -0.04352 L 0.82222 -0.04352 " pathEditMode="relative" rAng="0" ptsTypes="AA">
                                      <p:cBhvr>
                                        <p:cTn id="14" dur="20000" fill="hold"/>
                                        <p:tgtEl>
                                          <p:spTgt spid="348"/>
                                        </p:tgtEl>
                                        <p:attrNameLst>
                                          <p:attrName>ppt_x</p:attrName>
                                          <p:attrName>ppt_y</p:attrName>
                                        </p:attrNameLst>
                                      </p:cBhvr>
                                      <p:rCtr x="55156" y="0"/>
                                    </p:animMotion>
                                  </p:childTnLst>
                                </p:cTn>
                              </p:par>
                              <p:par>
                                <p:cTn id="15" presetID="0" presetClass="path" presetSubtype="0" fill="hold" grpId="0" nodeType="withEffect">
                                  <p:stCondLst>
                                    <p:cond delay="0"/>
                                  </p:stCondLst>
                                  <p:childTnLst>
                                    <p:animMotion origin="layout" path="M -0.04566 1.85185E-6 L 0.96007 1.85185E-6 " pathEditMode="relative" rAng="0" ptsTypes="AA">
                                      <p:cBhvr>
                                        <p:cTn id="16" dur="20000" fill="hold"/>
                                        <p:tgtEl>
                                          <p:spTgt spid="352"/>
                                        </p:tgtEl>
                                        <p:attrNameLst>
                                          <p:attrName>ppt_x</p:attrName>
                                          <p:attrName>ppt_y</p:attrName>
                                        </p:attrNameLst>
                                      </p:cBhvr>
                                      <p:rCtr x="50278" y="0"/>
                                    </p:animMotion>
                                  </p:childTnLst>
                                </p:cTn>
                              </p:par>
                              <p:par>
                                <p:cTn id="17" presetID="0" presetClass="path" presetSubtype="0" fill="hold" grpId="0" nodeType="withEffect">
                                  <p:stCondLst>
                                    <p:cond delay="0"/>
                                  </p:stCondLst>
                                  <p:childTnLst>
                                    <p:animMotion origin="layout" path="M 0.08437 1.85185E-6 L 0.96007 1.85185E-6 " pathEditMode="relative" rAng="0" ptsTypes="AA">
                                      <p:cBhvr>
                                        <p:cTn id="18" dur="20000" fill="hold"/>
                                        <p:tgtEl>
                                          <p:spTgt spid="354"/>
                                        </p:tgtEl>
                                        <p:attrNameLst>
                                          <p:attrName>ppt_x</p:attrName>
                                          <p:attrName>ppt_y</p:attrName>
                                        </p:attrNameLst>
                                      </p:cBhvr>
                                      <p:rCtr x="43785" y="0"/>
                                    </p:animMotion>
                                  </p:childTnLst>
                                </p:cTn>
                              </p:par>
                              <p:par>
                                <p:cTn id="19" presetID="0" presetClass="path" presetSubtype="0" fill="hold" grpId="0" nodeType="withEffect">
                                  <p:stCondLst>
                                    <p:cond delay="0"/>
                                  </p:stCondLst>
                                  <p:childTnLst>
                                    <p:animMotion origin="layout" path="M -0.14288 -2.96296E-6 L 0.96007 -2.96296E-6 " pathEditMode="relative" rAng="0" ptsTypes="AA">
                                      <p:cBhvr>
                                        <p:cTn id="20" dur="20000" fill="hold"/>
                                        <p:tgtEl>
                                          <p:spTgt spid="356"/>
                                        </p:tgtEl>
                                        <p:attrNameLst>
                                          <p:attrName>ppt_x</p:attrName>
                                          <p:attrName>ppt_y</p:attrName>
                                        </p:attrNameLst>
                                      </p:cBhvr>
                                      <p:rCtr x="55139" y="0"/>
                                    </p:animMotion>
                                  </p:childTnLst>
                                </p:cTn>
                              </p:par>
                              <p:par>
                                <p:cTn id="21" presetID="0" presetClass="path" presetSubtype="0" fill="hold" grpId="0" nodeType="withEffect">
                                  <p:stCondLst>
                                    <p:cond delay="0"/>
                                  </p:stCondLst>
                                  <p:childTnLst>
                                    <p:animMotion origin="layout" path="M -0.04566 1.85185E-6 L 0.96007 1.85185E-6 " pathEditMode="relative" rAng="0" ptsTypes="AA">
                                      <p:cBhvr>
                                        <p:cTn id="22" dur="20000" fill="hold"/>
                                        <p:tgtEl>
                                          <p:spTgt spid="360"/>
                                        </p:tgtEl>
                                        <p:attrNameLst>
                                          <p:attrName>ppt_x</p:attrName>
                                          <p:attrName>ppt_y</p:attrName>
                                        </p:attrNameLst>
                                      </p:cBhvr>
                                      <p:rCtr x="50278" y="0"/>
                                    </p:animMotion>
                                  </p:childTnLst>
                                </p:cTn>
                              </p:par>
                              <p:par>
                                <p:cTn id="23" presetID="0" presetClass="path" presetSubtype="0" fill="hold" grpId="0" nodeType="withEffect">
                                  <p:stCondLst>
                                    <p:cond delay="0"/>
                                  </p:stCondLst>
                                  <p:childTnLst>
                                    <p:animMotion origin="layout" path="M 0.08437 1.85185E-6 L 0.96007 1.85185E-6 " pathEditMode="relative" rAng="0" ptsTypes="AA">
                                      <p:cBhvr>
                                        <p:cTn id="24" dur="20000" fill="hold"/>
                                        <p:tgtEl>
                                          <p:spTgt spid="362"/>
                                        </p:tgtEl>
                                        <p:attrNameLst>
                                          <p:attrName>ppt_x</p:attrName>
                                          <p:attrName>ppt_y</p:attrName>
                                        </p:attrNameLst>
                                      </p:cBhvr>
                                      <p:rCtr x="43785" y="0"/>
                                    </p:animMotion>
                                  </p:childTnLst>
                                </p:cTn>
                              </p:par>
                              <p:par>
                                <p:cTn id="25" presetID="0" presetClass="path" presetSubtype="0" fill="hold" grpId="0" nodeType="withEffect">
                                  <p:stCondLst>
                                    <p:cond delay="0"/>
                                  </p:stCondLst>
                                  <p:childTnLst>
                                    <p:animMotion origin="layout" path="M 0.08437 1.85185E-6 L 0.96007 1.85185E-6 " pathEditMode="relative" rAng="0" ptsTypes="AA">
                                      <p:cBhvr>
                                        <p:cTn id="26" dur="20000" fill="hold"/>
                                        <p:tgtEl>
                                          <p:spTgt spid="370"/>
                                        </p:tgtEl>
                                        <p:attrNameLst>
                                          <p:attrName>ppt_x</p:attrName>
                                          <p:attrName>ppt_y</p:attrName>
                                        </p:attrNameLst>
                                      </p:cBhvr>
                                      <p:rCtr x="43785" y="0"/>
                                    </p:animMotion>
                                  </p:childTnLst>
                                </p:cTn>
                              </p:par>
                              <p:par>
                                <p:cTn id="27" presetID="0" presetClass="path" presetSubtype="0" fill="hold" grpId="0" nodeType="withEffect">
                                  <p:stCondLst>
                                    <p:cond delay="0"/>
                                  </p:stCondLst>
                                  <p:childTnLst>
                                    <p:animMotion origin="layout" path="M -0.14288 -2.96296E-6 L 0.96007 -2.96296E-6 " pathEditMode="relative" rAng="0" ptsTypes="AA">
                                      <p:cBhvr>
                                        <p:cTn id="28" dur="20000" fill="hold"/>
                                        <p:tgtEl>
                                          <p:spTgt spid="372"/>
                                        </p:tgtEl>
                                        <p:attrNameLst>
                                          <p:attrName>ppt_x</p:attrName>
                                          <p:attrName>ppt_y</p:attrName>
                                        </p:attrNameLst>
                                      </p:cBhvr>
                                      <p:rCtr x="55139" y="0"/>
                                    </p:animMotion>
                                  </p:childTnLst>
                                </p:cTn>
                              </p:par>
                              <p:par>
                                <p:cTn id="29" presetID="0" presetClass="path" presetSubtype="0" fill="hold" grpId="0" nodeType="withEffect">
                                  <p:stCondLst>
                                    <p:cond delay="0"/>
                                  </p:stCondLst>
                                  <p:childTnLst>
                                    <p:animMotion origin="layout" path="M -0.04566 1.85185E-6 L 0.96007 1.85185E-6 " pathEditMode="relative" rAng="0" ptsTypes="AA">
                                      <p:cBhvr>
                                        <p:cTn id="30" dur="20000" fill="hold"/>
                                        <p:tgtEl>
                                          <p:spTgt spid="376"/>
                                        </p:tgtEl>
                                        <p:attrNameLst>
                                          <p:attrName>ppt_x</p:attrName>
                                          <p:attrName>ppt_y</p:attrName>
                                        </p:attrNameLst>
                                      </p:cBhvr>
                                      <p:rCtr x="50278" y="0"/>
                                    </p:animMotion>
                                  </p:childTnLst>
                                </p:cTn>
                              </p:par>
                              <p:par>
                                <p:cTn id="31" presetID="0" presetClass="path" presetSubtype="0" fill="hold" grpId="0" nodeType="withEffect">
                                  <p:stCondLst>
                                    <p:cond delay="0"/>
                                  </p:stCondLst>
                                  <p:childTnLst>
                                    <p:animMotion origin="layout" path="M 0.08437 1.85185E-6 L 0.96007 1.85185E-6 " pathEditMode="relative" rAng="0" ptsTypes="AA">
                                      <p:cBhvr>
                                        <p:cTn id="32" dur="20000" fill="hold"/>
                                        <p:tgtEl>
                                          <p:spTgt spid="378"/>
                                        </p:tgtEl>
                                        <p:attrNameLst>
                                          <p:attrName>ppt_x</p:attrName>
                                          <p:attrName>ppt_y</p:attrName>
                                        </p:attrNameLst>
                                      </p:cBhvr>
                                      <p:rCtr x="43785" y="0"/>
                                    </p:animMotion>
                                  </p:childTnLst>
                                </p:cTn>
                              </p:par>
                              <p:par>
                                <p:cTn id="33" presetID="0" presetClass="path" presetSubtype="0" fill="hold" grpId="0" nodeType="withEffect">
                                  <p:stCondLst>
                                    <p:cond delay="0"/>
                                  </p:stCondLst>
                                  <p:childTnLst>
                                    <p:animMotion origin="layout" path="M 0.1559 -3.7037E-7 L 0.96007 -3.7037E-7 " pathEditMode="relative" rAng="0" ptsTypes="AA">
                                      <p:cBhvr>
                                        <p:cTn id="34" dur="20000" fill="hold"/>
                                        <p:tgtEl>
                                          <p:spTgt spid="510"/>
                                        </p:tgtEl>
                                        <p:attrNameLst>
                                          <p:attrName>ppt_x</p:attrName>
                                          <p:attrName>ppt_y</p:attrName>
                                        </p:attrNameLst>
                                      </p:cBhvr>
                                      <p:rCtr x="40208" y="0"/>
                                    </p:animMotion>
                                  </p:childTnLst>
                                </p:cTn>
                              </p:par>
                              <p:par>
                                <p:cTn id="35" presetID="0" presetClass="path" presetSubtype="0" fill="hold" grpId="0" nodeType="withEffect">
                                  <p:stCondLst>
                                    <p:cond delay="0"/>
                                  </p:stCondLst>
                                  <p:childTnLst>
                                    <p:animMotion origin="layout" path="M -0.27031 3.7037E-6 L 0.96007 3.7037E-6 " pathEditMode="relative" rAng="0" ptsTypes="AA">
                                      <p:cBhvr>
                                        <p:cTn id="36" dur="20000" fill="hold"/>
                                        <p:tgtEl>
                                          <p:spTgt spid="511"/>
                                        </p:tgtEl>
                                        <p:attrNameLst>
                                          <p:attrName>ppt_x</p:attrName>
                                          <p:attrName>ppt_y</p:attrName>
                                        </p:attrNameLst>
                                      </p:cBhvr>
                                      <p:rCtr x="61510" y="0"/>
                                    </p:animMotion>
                                  </p:childTnLst>
                                </p:cTn>
                              </p:par>
                              <p:par>
                                <p:cTn id="37" presetID="0" presetClass="path" presetSubtype="0" fill="hold" grpId="0" nodeType="withEffect">
                                  <p:stCondLst>
                                    <p:cond delay="0"/>
                                  </p:stCondLst>
                                  <p:childTnLst>
                                    <p:animMotion origin="layout" path="M 0.04826 2.59259E-6 L 0.96007 2.59259E-6 " pathEditMode="relative" rAng="0" ptsTypes="AA">
                                      <p:cBhvr>
                                        <p:cTn id="38" dur="20000" fill="hold"/>
                                        <p:tgtEl>
                                          <p:spTgt spid="515"/>
                                        </p:tgtEl>
                                        <p:attrNameLst>
                                          <p:attrName>ppt_x</p:attrName>
                                          <p:attrName>ppt_y</p:attrName>
                                        </p:attrNameLst>
                                      </p:cBhvr>
                                      <p:rCtr x="45590" y="0"/>
                                    </p:animMotion>
                                  </p:childTnLst>
                                </p:cTn>
                              </p:par>
                              <p:par>
                                <p:cTn id="39" presetID="0" presetClass="path" presetSubtype="0" fill="hold" grpId="0" nodeType="withEffect">
                                  <p:stCondLst>
                                    <p:cond delay="0"/>
                                  </p:stCondLst>
                                  <p:childTnLst>
                                    <p:animMotion origin="layout" path="M 0.1559 -3.7037E-7 L 0.96007 -3.7037E-7 " pathEditMode="relative" rAng="0" ptsTypes="AA">
                                      <p:cBhvr>
                                        <p:cTn id="40" dur="20000" fill="hold"/>
                                        <p:tgtEl>
                                          <p:spTgt spid="518"/>
                                        </p:tgtEl>
                                        <p:attrNameLst>
                                          <p:attrName>ppt_x</p:attrName>
                                          <p:attrName>ppt_y</p:attrName>
                                        </p:attrNameLst>
                                      </p:cBhvr>
                                      <p:rCtr x="40208" y="0"/>
                                    </p:animMotion>
                                  </p:childTnLst>
                                </p:cTn>
                              </p:par>
                              <p:par>
                                <p:cTn id="41" presetID="0" presetClass="path" presetSubtype="0" fill="hold" grpId="0" nodeType="withEffect">
                                  <p:stCondLst>
                                    <p:cond delay="0"/>
                                  </p:stCondLst>
                                  <p:childTnLst>
                                    <p:animMotion origin="layout" path="M -0.27031 3.7037E-6 L 0.96007 3.7037E-6 " pathEditMode="relative" rAng="0" ptsTypes="AA">
                                      <p:cBhvr>
                                        <p:cTn id="42" dur="20000" fill="hold"/>
                                        <p:tgtEl>
                                          <p:spTgt spid="519"/>
                                        </p:tgtEl>
                                        <p:attrNameLst>
                                          <p:attrName>ppt_x</p:attrName>
                                          <p:attrName>ppt_y</p:attrName>
                                        </p:attrNameLst>
                                      </p:cBhvr>
                                      <p:rCtr x="61510" y="0"/>
                                    </p:animMotion>
                                  </p:childTnLst>
                                </p:cTn>
                              </p:par>
                              <p:par>
                                <p:cTn id="43" presetID="0" presetClass="path" presetSubtype="0" fill="hold" grpId="0" nodeType="withEffect">
                                  <p:stCondLst>
                                    <p:cond delay="0"/>
                                  </p:stCondLst>
                                  <p:childTnLst>
                                    <p:animMotion origin="layout" path="M 0.04826 2.59259E-6 L 0.96007 2.59259E-6 " pathEditMode="relative" rAng="0" ptsTypes="AA">
                                      <p:cBhvr>
                                        <p:cTn id="44" dur="20000" fill="hold"/>
                                        <p:tgtEl>
                                          <p:spTgt spid="523"/>
                                        </p:tgtEl>
                                        <p:attrNameLst>
                                          <p:attrName>ppt_x</p:attrName>
                                          <p:attrName>ppt_y</p:attrName>
                                        </p:attrNameLst>
                                      </p:cBhvr>
                                      <p:rCtr x="45590" y="0"/>
                                    </p:animMotion>
                                  </p:childTnLst>
                                </p:cTn>
                              </p:par>
                              <p:par>
                                <p:cTn id="45" presetID="0" presetClass="path" presetSubtype="0" fill="hold" grpId="0" nodeType="withEffect">
                                  <p:stCondLst>
                                    <p:cond delay="0"/>
                                  </p:stCondLst>
                                  <p:childTnLst>
                                    <p:animMotion origin="layout" path="M 0.1559 -3.7037E-7 L 0.96007 -3.7037E-7 " pathEditMode="relative" rAng="0" ptsTypes="AA">
                                      <p:cBhvr>
                                        <p:cTn id="46" dur="20000" fill="hold"/>
                                        <p:tgtEl>
                                          <p:spTgt spid="526"/>
                                        </p:tgtEl>
                                        <p:attrNameLst>
                                          <p:attrName>ppt_x</p:attrName>
                                          <p:attrName>ppt_y</p:attrName>
                                        </p:attrNameLst>
                                      </p:cBhvr>
                                      <p:rCtr x="40208" y="0"/>
                                    </p:animMotion>
                                  </p:childTnLst>
                                </p:cTn>
                              </p:par>
                              <p:par>
                                <p:cTn id="47" presetID="0" presetClass="path" presetSubtype="0" fill="hold" grpId="0" nodeType="withEffect">
                                  <p:stCondLst>
                                    <p:cond delay="0"/>
                                  </p:stCondLst>
                                  <p:childTnLst>
                                    <p:animMotion origin="layout" path="M -0.27031 3.7037E-6 L 0.96007 3.7037E-6 " pathEditMode="relative" rAng="0" ptsTypes="AA">
                                      <p:cBhvr>
                                        <p:cTn id="48" dur="20000" fill="hold"/>
                                        <p:tgtEl>
                                          <p:spTgt spid="527"/>
                                        </p:tgtEl>
                                        <p:attrNameLst>
                                          <p:attrName>ppt_x</p:attrName>
                                          <p:attrName>ppt_y</p:attrName>
                                        </p:attrNameLst>
                                      </p:cBhvr>
                                      <p:rCtr x="61510" y="0"/>
                                    </p:animMotion>
                                  </p:childTnLst>
                                </p:cTn>
                              </p:par>
                              <p:par>
                                <p:cTn id="49" presetID="0" presetClass="path" presetSubtype="0" fill="hold" grpId="0" nodeType="withEffect">
                                  <p:stCondLst>
                                    <p:cond delay="0"/>
                                  </p:stCondLst>
                                  <p:childTnLst>
                                    <p:animMotion origin="layout" path="M -0.37396 3.33333E-6 L 0.96007 3.33333E-6 " pathEditMode="relative" rAng="0" ptsTypes="AA">
                                      <p:cBhvr>
                                        <p:cTn id="50" dur="20000" fill="hold"/>
                                        <p:tgtEl>
                                          <p:spTgt spid="529"/>
                                        </p:tgtEl>
                                        <p:attrNameLst>
                                          <p:attrName>ppt_x</p:attrName>
                                          <p:attrName>ppt_y</p:attrName>
                                        </p:attrNameLst>
                                      </p:cBhvr>
                                      <p:rCtr x="66701" y="0"/>
                                    </p:animMotion>
                                  </p:childTnLst>
                                </p:cTn>
                              </p:par>
                              <p:par>
                                <p:cTn id="51" presetID="0" presetClass="path" presetSubtype="0" fill="hold" grpId="0" nodeType="withEffect">
                                  <p:stCondLst>
                                    <p:cond delay="0"/>
                                  </p:stCondLst>
                                  <p:childTnLst>
                                    <p:animMotion origin="layout" path="M 0.04826 2.59259E-6 L 0.96007 2.59259E-6 " pathEditMode="relative" rAng="0" ptsTypes="AA">
                                      <p:cBhvr>
                                        <p:cTn id="52" dur="20000" fill="hold"/>
                                        <p:tgtEl>
                                          <p:spTgt spid="531"/>
                                        </p:tgtEl>
                                        <p:attrNameLst>
                                          <p:attrName>ppt_x</p:attrName>
                                          <p:attrName>ppt_y</p:attrName>
                                        </p:attrNameLst>
                                      </p:cBhvr>
                                      <p:rCtr x="45590" y="0"/>
                                    </p:animMotion>
                                  </p:childTnLst>
                                </p:cTn>
                              </p:par>
                              <p:par>
                                <p:cTn id="53" presetID="0" presetClass="path" presetSubtype="0" fill="hold" grpId="0" nodeType="withEffect">
                                  <p:stCondLst>
                                    <p:cond delay="0"/>
                                  </p:stCondLst>
                                  <p:childTnLst>
                                    <p:animMotion origin="layout" path="M 0.1559 -3.7037E-7 L 0.96007 -3.7037E-7 " pathEditMode="relative" rAng="0" ptsTypes="AA">
                                      <p:cBhvr>
                                        <p:cTn id="54" dur="20000" fill="hold"/>
                                        <p:tgtEl>
                                          <p:spTgt spid="534"/>
                                        </p:tgtEl>
                                        <p:attrNameLst>
                                          <p:attrName>ppt_x</p:attrName>
                                          <p:attrName>ppt_y</p:attrName>
                                        </p:attrNameLst>
                                      </p:cBhvr>
                                      <p:rCtr x="40208" y="0"/>
                                    </p:animMotion>
                                  </p:childTnLst>
                                </p:cTn>
                              </p:par>
                              <p:par>
                                <p:cTn id="55" presetID="0" presetClass="path" presetSubtype="0" fill="hold" grpId="0" nodeType="withEffect">
                                  <p:stCondLst>
                                    <p:cond delay="0"/>
                                  </p:stCondLst>
                                  <p:childTnLst>
                                    <p:animMotion origin="layout" path="M -0.27031 3.7037E-6 L 0.96007 3.7037E-6 " pathEditMode="relative" rAng="0" ptsTypes="AA">
                                      <p:cBhvr>
                                        <p:cTn id="56" dur="20000" fill="hold"/>
                                        <p:tgtEl>
                                          <p:spTgt spid="535"/>
                                        </p:tgtEl>
                                        <p:attrNameLst>
                                          <p:attrName>ppt_x</p:attrName>
                                          <p:attrName>ppt_y</p:attrName>
                                        </p:attrNameLst>
                                      </p:cBhvr>
                                      <p:rCtr x="61510" y="0"/>
                                    </p:animMotion>
                                  </p:childTnLst>
                                </p:cTn>
                              </p:par>
                              <p:par>
                                <p:cTn id="57" presetID="0" presetClass="path" presetSubtype="0" fill="hold" grpId="0" nodeType="withEffect">
                                  <p:stCondLst>
                                    <p:cond delay="0"/>
                                  </p:stCondLst>
                                  <p:childTnLst>
                                    <p:animMotion origin="layout" path="M 0.04826 2.59259E-6 L 0.96007 2.59259E-6 " pathEditMode="relative" rAng="0" ptsTypes="AA">
                                      <p:cBhvr>
                                        <p:cTn id="58" dur="20000" fill="hold"/>
                                        <p:tgtEl>
                                          <p:spTgt spid="539"/>
                                        </p:tgtEl>
                                        <p:attrNameLst>
                                          <p:attrName>ppt_x</p:attrName>
                                          <p:attrName>ppt_y</p:attrName>
                                        </p:attrNameLst>
                                      </p:cBhvr>
                                      <p:rCtr x="45590" y="0"/>
                                    </p:animMotion>
                                  </p:childTnLst>
                                </p:cTn>
                              </p:par>
                              <p:par>
                                <p:cTn id="59" presetID="0" presetClass="path" presetSubtype="0" fill="hold" grpId="0" nodeType="withEffect">
                                  <p:stCondLst>
                                    <p:cond delay="0"/>
                                  </p:stCondLst>
                                  <p:childTnLst>
                                    <p:animMotion origin="layout" path="M -0.26615 -4.44444E-6 L 0.96007 -4.44444E-6 " pathEditMode="relative" rAng="0" ptsTypes="AA">
                                      <p:cBhvr>
                                        <p:cTn id="60" dur="20000" fill="hold"/>
                                        <p:tgtEl>
                                          <p:spTgt spid="734"/>
                                        </p:tgtEl>
                                        <p:attrNameLst>
                                          <p:attrName>ppt_x</p:attrName>
                                          <p:attrName>ppt_y</p:attrName>
                                        </p:attrNameLst>
                                      </p:cBhvr>
                                      <p:rCtr x="61302" y="0"/>
                                    </p:animMotion>
                                  </p:childTnLst>
                                </p:cTn>
                              </p:par>
                              <p:par>
                                <p:cTn id="61" presetID="0" presetClass="path" presetSubtype="0" fill="hold" grpId="0" nodeType="withEffect">
                                  <p:stCondLst>
                                    <p:cond delay="0"/>
                                  </p:stCondLst>
                                  <p:childTnLst>
                                    <p:animMotion origin="layout" path="M -0.27031 3.7037E-6 L 0.96007 3.7037E-6 " pathEditMode="relative" rAng="0" ptsTypes="AA">
                                      <p:cBhvr>
                                        <p:cTn id="62" dur="20000" fill="hold"/>
                                        <p:tgtEl>
                                          <p:spTgt spid="736"/>
                                        </p:tgtEl>
                                        <p:attrNameLst>
                                          <p:attrName>ppt_x</p:attrName>
                                          <p:attrName>ppt_y</p:attrName>
                                        </p:attrNameLst>
                                      </p:cBhvr>
                                      <p:rCtr x="61510" y="0"/>
                                    </p:animMotion>
                                  </p:childTnLst>
                                </p:cTn>
                              </p:par>
                              <p:par>
                                <p:cTn id="63" presetID="0" presetClass="path" presetSubtype="0" fill="hold" grpId="0" nodeType="withEffect">
                                  <p:stCondLst>
                                    <p:cond delay="0"/>
                                  </p:stCondLst>
                                  <p:childTnLst>
                                    <p:animMotion origin="layout" path="M -0.37396 3.33333E-6 L 0.96007 3.33333E-6 " pathEditMode="relative" rAng="0" ptsTypes="AA">
                                      <p:cBhvr>
                                        <p:cTn id="64" dur="20000" fill="hold"/>
                                        <p:tgtEl>
                                          <p:spTgt spid="738"/>
                                        </p:tgtEl>
                                        <p:attrNameLst>
                                          <p:attrName>ppt_x</p:attrName>
                                          <p:attrName>ppt_y</p:attrName>
                                        </p:attrNameLst>
                                      </p:cBhvr>
                                      <p:rCtr x="66701" y="0"/>
                                    </p:animMotion>
                                  </p:childTnLst>
                                </p:cTn>
                              </p:par>
                              <p:par>
                                <p:cTn id="65" presetID="0" presetClass="path" presetSubtype="0" fill="hold" grpId="0" nodeType="withEffect">
                                  <p:stCondLst>
                                    <p:cond delay="0"/>
                                  </p:stCondLst>
                                  <p:childTnLst>
                                    <p:animMotion origin="layout" path="M 0.08437 1.85185E-6 L 0.96007 1.85185E-6 " pathEditMode="relative" rAng="0" ptsTypes="AA">
                                      <p:cBhvr>
                                        <p:cTn id="66" dur="20000" fill="hold"/>
                                        <p:tgtEl>
                                          <p:spTgt spid="739"/>
                                        </p:tgtEl>
                                        <p:attrNameLst>
                                          <p:attrName>ppt_x</p:attrName>
                                          <p:attrName>ppt_y</p:attrName>
                                        </p:attrNameLst>
                                      </p:cBhvr>
                                      <p:rCtr x="43785" y="0"/>
                                    </p:animMotion>
                                  </p:childTnLst>
                                </p:cTn>
                              </p:par>
                              <p:par>
                                <p:cTn id="67" presetID="0" presetClass="path" presetSubtype="0" fill="hold" grpId="0" nodeType="withEffect">
                                  <p:stCondLst>
                                    <p:cond delay="0"/>
                                  </p:stCondLst>
                                  <p:childTnLst>
                                    <p:animMotion origin="layout" path="M 0.04826 2.59259E-6 L 0.96007 2.59259E-6 " pathEditMode="relative" rAng="0" ptsTypes="AA">
                                      <p:cBhvr>
                                        <p:cTn id="68" dur="20000" fill="hold"/>
                                        <p:tgtEl>
                                          <p:spTgt spid="740"/>
                                        </p:tgtEl>
                                        <p:attrNameLst>
                                          <p:attrName>ppt_x</p:attrName>
                                          <p:attrName>ppt_y</p:attrName>
                                        </p:attrNameLst>
                                      </p:cBhvr>
                                      <p:rCtr x="45590" y="0"/>
                                    </p:animMotion>
                                  </p:childTnLst>
                                </p:cTn>
                              </p:par>
                              <p:par>
                                <p:cTn id="69" presetID="0" presetClass="path" presetSubtype="0" fill="hold" grpId="0" nodeType="withEffect">
                                  <p:stCondLst>
                                    <p:cond delay="0"/>
                                  </p:stCondLst>
                                  <p:childTnLst>
                                    <p:animMotion origin="layout" path="M -0.14288 -2.96296E-6 L 0.96007 -2.96296E-6 " pathEditMode="relative" rAng="0" ptsTypes="AA">
                                      <p:cBhvr>
                                        <p:cTn id="70" dur="20000" fill="hold"/>
                                        <p:tgtEl>
                                          <p:spTgt spid="741"/>
                                        </p:tgtEl>
                                        <p:attrNameLst>
                                          <p:attrName>ppt_x</p:attrName>
                                          <p:attrName>ppt_y</p:attrName>
                                        </p:attrNameLst>
                                      </p:cBhvr>
                                      <p:rCtr x="55139" y="0"/>
                                    </p:animMotion>
                                  </p:childTnLst>
                                </p:cTn>
                              </p:par>
                              <p:par>
                                <p:cTn id="71" presetID="0" presetClass="path" presetSubtype="0" fill="hold" grpId="0" nodeType="withEffect">
                                  <p:stCondLst>
                                    <p:cond delay="0"/>
                                  </p:stCondLst>
                                  <p:childTnLst>
                                    <p:animMotion origin="layout" path="M -0.26615 -4.44444E-6 L 0.96007 -4.44444E-6 " pathEditMode="relative" rAng="0" ptsTypes="AA">
                                      <p:cBhvr>
                                        <p:cTn id="72" dur="20000" fill="hold"/>
                                        <p:tgtEl>
                                          <p:spTgt spid="742"/>
                                        </p:tgtEl>
                                        <p:attrNameLst>
                                          <p:attrName>ppt_x</p:attrName>
                                          <p:attrName>ppt_y</p:attrName>
                                        </p:attrNameLst>
                                      </p:cBhvr>
                                      <p:rCtr x="61302" y="0"/>
                                    </p:animMotion>
                                  </p:childTnLst>
                                </p:cTn>
                              </p:par>
                              <p:par>
                                <p:cTn id="73" presetID="0" presetClass="path" presetSubtype="0" fill="hold" grpId="0" nodeType="withEffect">
                                  <p:stCondLst>
                                    <p:cond delay="0"/>
                                  </p:stCondLst>
                                  <p:childTnLst>
                                    <p:animMotion origin="layout" path="M 0.1559 -3.7037E-7 L 0.96007 -3.7037E-7 " pathEditMode="relative" rAng="0" ptsTypes="AA">
                                      <p:cBhvr>
                                        <p:cTn id="74" dur="20000" fill="hold"/>
                                        <p:tgtEl>
                                          <p:spTgt spid="743"/>
                                        </p:tgtEl>
                                        <p:attrNameLst>
                                          <p:attrName>ppt_x</p:attrName>
                                          <p:attrName>ppt_y</p:attrName>
                                        </p:attrNameLst>
                                      </p:cBhvr>
                                      <p:rCtr x="40208" y="0"/>
                                    </p:animMotion>
                                  </p:childTnLst>
                                </p:cTn>
                              </p:par>
                              <p:par>
                                <p:cTn id="75" presetID="0" presetClass="path" presetSubtype="0" fill="hold" grpId="0" nodeType="withEffect">
                                  <p:stCondLst>
                                    <p:cond delay="0"/>
                                  </p:stCondLst>
                                  <p:childTnLst>
                                    <p:animMotion origin="layout" path="M -0.27031 3.7037E-6 L 0.96007 3.7037E-6 " pathEditMode="relative" rAng="0" ptsTypes="AA">
                                      <p:cBhvr>
                                        <p:cTn id="76" dur="20000" fill="hold"/>
                                        <p:tgtEl>
                                          <p:spTgt spid="744"/>
                                        </p:tgtEl>
                                        <p:attrNameLst>
                                          <p:attrName>ppt_x</p:attrName>
                                          <p:attrName>ppt_y</p:attrName>
                                        </p:attrNameLst>
                                      </p:cBhvr>
                                      <p:rCtr x="61510" y="0"/>
                                    </p:animMotion>
                                  </p:childTnLst>
                                </p:cTn>
                              </p:par>
                              <p:par>
                                <p:cTn id="77" presetID="0" presetClass="path" presetSubtype="0" fill="hold" grpId="0" nodeType="withEffect">
                                  <p:stCondLst>
                                    <p:cond delay="0"/>
                                  </p:stCondLst>
                                  <p:childTnLst>
                                    <p:animMotion origin="layout" path="M -0.04566 1.85185E-6 L 0.96007 1.85185E-6 " pathEditMode="relative" rAng="0" ptsTypes="AA">
                                      <p:cBhvr>
                                        <p:cTn id="78" dur="20000" fill="hold"/>
                                        <p:tgtEl>
                                          <p:spTgt spid="745"/>
                                        </p:tgtEl>
                                        <p:attrNameLst>
                                          <p:attrName>ppt_x</p:attrName>
                                          <p:attrName>ppt_y</p:attrName>
                                        </p:attrNameLst>
                                      </p:cBhvr>
                                      <p:rCtr x="50278" y="0"/>
                                    </p:animMotion>
                                  </p:childTnLst>
                                </p:cTn>
                              </p:par>
                              <p:par>
                                <p:cTn id="79" presetID="0" presetClass="path" presetSubtype="0" fill="hold" grpId="0" nodeType="withEffect">
                                  <p:stCondLst>
                                    <p:cond delay="0"/>
                                  </p:stCondLst>
                                  <p:childTnLst>
                                    <p:animMotion origin="layout" path="M -0.37396 3.33333E-6 L 0.96007 3.33333E-6 " pathEditMode="relative" rAng="0" ptsTypes="AA">
                                      <p:cBhvr>
                                        <p:cTn id="80" dur="20000" fill="hold"/>
                                        <p:tgtEl>
                                          <p:spTgt spid="746"/>
                                        </p:tgtEl>
                                        <p:attrNameLst>
                                          <p:attrName>ppt_x</p:attrName>
                                          <p:attrName>ppt_y</p:attrName>
                                        </p:attrNameLst>
                                      </p:cBhvr>
                                      <p:rCtr x="66701" y="0"/>
                                    </p:animMotion>
                                  </p:childTnLst>
                                </p:cTn>
                              </p:par>
                              <p:par>
                                <p:cTn id="81" presetID="0" presetClass="path" presetSubtype="0" fill="hold" grpId="0" nodeType="withEffect">
                                  <p:stCondLst>
                                    <p:cond delay="0"/>
                                  </p:stCondLst>
                                  <p:childTnLst>
                                    <p:animMotion origin="layout" path="M 0.08437 1.85185E-6 L 0.96007 1.85185E-6 " pathEditMode="relative" rAng="0" ptsTypes="AA">
                                      <p:cBhvr>
                                        <p:cTn id="82" dur="20000" fill="hold"/>
                                        <p:tgtEl>
                                          <p:spTgt spid="747"/>
                                        </p:tgtEl>
                                        <p:attrNameLst>
                                          <p:attrName>ppt_x</p:attrName>
                                          <p:attrName>ppt_y</p:attrName>
                                        </p:attrNameLst>
                                      </p:cBhvr>
                                      <p:rCtr x="43785" y="0"/>
                                    </p:animMotion>
                                  </p:childTnLst>
                                </p:cTn>
                              </p:par>
                              <p:par>
                                <p:cTn id="83" presetID="0" presetClass="path" presetSubtype="0" fill="hold" grpId="0" nodeType="withEffect">
                                  <p:stCondLst>
                                    <p:cond delay="0"/>
                                  </p:stCondLst>
                                  <p:childTnLst>
                                    <p:animMotion origin="layout" path="M 0.04826 2.59259E-6 L 0.96007 2.59259E-6 " pathEditMode="relative" rAng="0" ptsTypes="AA">
                                      <p:cBhvr>
                                        <p:cTn id="84" dur="20000" fill="hold"/>
                                        <p:tgtEl>
                                          <p:spTgt spid="748"/>
                                        </p:tgtEl>
                                        <p:attrNameLst>
                                          <p:attrName>ppt_x</p:attrName>
                                          <p:attrName>ppt_y</p:attrName>
                                        </p:attrNameLst>
                                      </p:cBhvr>
                                      <p:rCtr x="45590" y="0"/>
                                    </p:animMotion>
                                  </p:childTnLst>
                                </p:cTn>
                              </p:par>
                              <p:par>
                                <p:cTn id="85" presetID="0" presetClass="path" presetSubtype="0" fill="hold" grpId="0" nodeType="withEffect">
                                  <p:stCondLst>
                                    <p:cond delay="0"/>
                                  </p:stCondLst>
                                  <p:childTnLst>
                                    <p:animMotion origin="layout" path="M -0.26615 -4.44444E-6 L 0.96007 -4.44444E-6 " pathEditMode="relative" rAng="0" ptsTypes="AA">
                                      <p:cBhvr>
                                        <p:cTn id="86" dur="20000" fill="hold"/>
                                        <p:tgtEl>
                                          <p:spTgt spid="750"/>
                                        </p:tgtEl>
                                        <p:attrNameLst>
                                          <p:attrName>ppt_x</p:attrName>
                                          <p:attrName>ppt_y</p:attrName>
                                        </p:attrNameLst>
                                      </p:cBhvr>
                                      <p:rCtr x="61302" y="0"/>
                                    </p:animMotion>
                                  </p:childTnLst>
                                </p:cTn>
                              </p:par>
                              <p:par>
                                <p:cTn id="87" presetID="0" presetClass="path" presetSubtype="0" fill="hold" grpId="0" nodeType="withEffect">
                                  <p:stCondLst>
                                    <p:cond delay="0"/>
                                  </p:stCondLst>
                                  <p:childTnLst>
                                    <p:animMotion origin="layout" path="M -0.27031 3.7037E-6 L 0.96007 3.7037E-6 " pathEditMode="relative" rAng="0" ptsTypes="AA">
                                      <p:cBhvr>
                                        <p:cTn id="88" dur="20000" fill="hold"/>
                                        <p:tgtEl>
                                          <p:spTgt spid="752"/>
                                        </p:tgtEl>
                                        <p:attrNameLst>
                                          <p:attrName>ppt_x</p:attrName>
                                          <p:attrName>ppt_y</p:attrName>
                                        </p:attrNameLst>
                                      </p:cBhvr>
                                      <p:rCtr x="61510" y="0"/>
                                    </p:animMotion>
                                  </p:childTnLst>
                                </p:cTn>
                              </p:par>
                              <p:par>
                                <p:cTn id="89" presetID="0" presetClass="path" presetSubtype="0" fill="hold" grpId="0" nodeType="withEffect">
                                  <p:stCondLst>
                                    <p:cond delay="0"/>
                                  </p:stCondLst>
                                  <p:childTnLst>
                                    <p:animMotion origin="layout" path="M -0.37396 3.33333E-6 L 0.96007 3.33333E-6 " pathEditMode="relative" rAng="0" ptsTypes="AA">
                                      <p:cBhvr>
                                        <p:cTn id="90" dur="20000" fill="hold"/>
                                        <p:tgtEl>
                                          <p:spTgt spid="754"/>
                                        </p:tgtEl>
                                        <p:attrNameLst>
                                          <p:attrName>ppt_x</p:attrName>
                                          <p:attrName>ppt_y</p:attrName>
                                        </p:attrNameLst>
                                      </p:cBhvr>
                                      <p:rCtr x="66701" y="0"/>
                                    </p:animMotion>
                                  </p:childTnLst>
                                </p:cTn>
                              </p:par>
                              <p:par>
                                <p:cTn id="91" presetID="0" presetClass="path" presetSubtype="0" fill="hold" grpId="0" nodeType="withEffect">
                                  <p:stCondLst>
                                    <p:cond delay="0"/>
                                  </p:stCondLst>
                                  <p:childTnLst>
                                    <p:animMotion origin="layout" path="M 0.08437 1.85185E-6 L 0.96007 1.85185E-6 " pathEditMode="relative" rAng="0" ptsTypes="AA">
                                      <p:cBhvr>
                                        <p:cTn id="92" dur="20000" fill="hold"/>
                                        <p:tgtEl>
                                          <p:spTgt spid="755"/>
                                        </p:tgtEl>
                                        <p:attrNameLst>
                                          <p:attrName>ppt_x</p:attrName>
                                          <p:attrName>ppt_y</p:attrName>
                                        </p:attrNameLst>
                                      </p:cBhvr>
                                      <p:rCtr x="43785" y="0"/>
                                    </p:animMotion>
                                  </p:childTnLst>
                                </p:cTn>
                              </p:par>
                              <p:par>
                                <p:cTn id="93" presetID="0" presetClass="path" presetSubtype="0" fill="hold" grpId="0" nodeType="withEffect">
                                  <p:stCondLst>
                                    <p:cond delay="0"/>
                                  </p:stCondLst>
                                  <p:childTnLst>
                                    <p:animMotion origin="layout" path="M 0.04826 2.59259E-6 L 0.96007 2.59259E-6 " pathEditMode="relative" rAng="0" ptsTypes="AA">
                                      <p:cBhvr>
                                        <p:cTn id="94" dur="20000" fill="hold"/>
                                        <p:tgtEl>
                                          <p:spTgt spid="756"/>
                                        </p:tgtEl>
                                        <p:attrNameLst>
                                          <p:attrName>ppt_x</p:attrName>
                                          <p:attrName>ppt_y</p:attrName>
                                        </p:attrNameLst>
                                      </p:cBhvr>
                                      <p:rCtr x="45590" y="0"/>
                                    </p:animMotion>
                                  </p:childTnLst>
                                </p:cTn>
                              </p:par>
                              <p:par>
                                <p:cTn id="95" presetID="0" presetClass="path" presetSubtype="0" fill="hold" grpId="0" nodeType="withEffect">
                                  <p:stCondLst>
                                    <p:cond delay="0"/>
                                  </p:stCondLst>
                                  <p:childTnLst>
                                    <p:animMotion origin="layout" path="M -0.14288 -2.96296E-6 L 0.96007 -2.96296E-6 " pathEditMode="relative" rAng="0" ptsTypes="AA">
                                      <p:cBhvr>
                                        <p:cTn id="96" dur="20000" fill="hold"/>
                                        <p:tgtEl>
                                          <p:spTgt spid="757"/>
                                        </p:tgtEl>
                                        <p:attrNameLst>
                                          <p:attrName>ppt_x</p:attrName>
                                          <p:attrName>ppt_y</p:attrName>
                                        </p:attrNameLst>
                                      </p:cBhvr>
                                      <p:rCtr x="55139" y="0"/>
                                    </p:animMotion>
                                  </p:childTnLst>
                                </p:cTn>
                              </p:par>
                              <p:par>
                                <p:cTn id="97" presetID="0" presetClass="path" presetSubtype="0" fill="hold" grpId="0" nodeType="withEffect">
                                  <p:stCondLst>
                                    <p:cond delay="0"/>
                                  </p:stCondLst>
                                  <p:childTnLst>
                                    <p:animMotion origin="layout" path="M -0.26615 -4.44444E-6 L 0.96007 -4.44444E-6 " pathEditMode="relative" rAng="0" ptsTypes="AA">
                                      <p:cBhvr>
                                        <p:cTn id="98" dur="20000" fill="hold"/>
                                        <p:tgtEl>
                                          <p:spTgt spid="758"/>
                                        </p:tgtEl>
                                        <p:attrNameLst>
                                          <p:attrName>ppt_x</p:attrName>
                                          <p:attrName>ppt_y</p:attrName>
                                        </p:attrNameLst>
                                      </p:cBhvr>
                                      <p:rCtr x="61302" y="0"/>
                                    </p:animMotion>
                                  </p:childTnLst>
                                </p:cTn>
                              </p:par>
                              <p:par>
                                <p:cTn id="99" presetID="0" presetClass="path" presetSubtype="0" fill="hold" grpId="0" nodeType="withEffect">
                                  <p:stCondLst>
                                    <p:cond delay="0"/>
                                  </p:stCondLst>
                                  <p:childTnLst>
                                    <p:animMotion origin="layout" path="M 0.1559 -3.7037E-7 L 0.96007 -3.7037E-7 " pathEditMode="relative" rAng="0" ptsTypes="AA">
                                      <p:cBhvr>
                                        <p:cTn id="100" dur="20000" fill="hold"/>
                                        <p:tgtEl>
                                          <p:spTgt spid="759"/>
                                        </p:tgtEl>
                                        <p:attrNameLst>
                                          <p:attrName>ppt_x</p:attrName>
                                          <p:attrName>ppt_y</p:attrName>
                                        </p:attrNameLst>
                                      </p:cBhvr>
                                      <p:rCtr x="40208" y="0"/>
                                    </p:animMotion>
                                  </p:childTnLst>
                                </p:cTn>
                              </p:par>
                              <p:par>
                                <p:cTn id="101" presetID="0" presetClass="path" presetSubtype="0" fill="hold" grpId="0" nodeType="withEffect">
                                  <p:stCondLst>
                                    <p:cond delay="0"/>
                                  </p:stCondLst>
                                  <p:childTnLst>
                                    <p:animMotion origin="layout" path="M -0.27031 3.7037E-6 L 0.96007 3.7037E-6 " pathEditMode="relative" rAng="0" ptsTypes="AA">
                                      <p:cBhvr>
                                        <p:cTn id="102" dur="20000" fill="hold"/>
                                        <p:tgtEl>
                                          <p:spTgt spid="760"/>
                                        </p:tgtEl>
                                        <p:attrNameLst>
                                          <p:attrName>ppt_x</p:attrName>
                                          <p:attrName>ppt_y</p:attrName>
                                        </p:attrNameLst>
                                      </p:cBhvr>
                                      <p:rCtr x="61510" y="0"/>
                                    </p:animMotion>
                                  </p:childTnLst>
                                </p:cTn>
                              </p:par>
                              <p:par>
                                <p:cTn id="103" presetID="0" presetClass="path" presetSubtype="0" fill="hold" grpId="0" nodeType="withEffect">
                                  <p:stCondLst>
                                    <p:cond delay="0"/>
                                  </p:stCondLst>
                                  <p:childTnLst>
                                    <p:animMotion origin="layout" path="M -0.04566 1.85185E-6 L 0.96007 1.85185E-6 " pathEditMode="relative" rAng="0" ptsTypes="AA">
                                      <p:cBhvr>
                                        <p:cTn id="104" dur="20000" fill="hold"/>
                                        <p:tgtEl>
                                          <p:spTgt spid="761"/>
                                        </p:tgtEl>
                                        <p:attrNameLst>
                                          <p:attrName>ppt_x</p:attrName>
                                          <p:attrName>ppt_y</p:attrName>
                                        </p:attrNameLst>
                                      </p:cBhvr>
                                      <p:rCtr x="50278" y="0"/>
                                    </p:animMotion>
                                  </p:childTnLst>
                                </p:cTn>
                              </p:par>
                              <p:par>
                                <p:cTn id="105" presetID="0" presetClass="path" presetSubtype="0" fill="hold" grpId="0" nodeType="withEffect">
                                  <p:stCondLst>
                                    <p:cond delay="0"/>
                                  </p:stCondLst>
                                  <p:childTnLst>
                                    <p:animMotion origin="layout" path="M -0.37396 3.33333E-6 L 0.96007 3.33333E-6 " pathEditMode="relative" rAng="0" ptsTypes="AA">
                                      <p:cBhvr>
                                        <p:cTn id="106" dur="20000" fill="hold"/>
                                        <p:tgtEl>
                                          <p:spTgt spid="762"/>
                                        </p:tgtEl>
                                        <p:attrNameLst>
                                          <p:attrName>ppt_x</p:attrName>
                                          <p:attrName>ppt_y</p:attrName>
                                        </p:attrNameLst>
                                      </p:cBhvr>
                                      <p:rCtr x="66701" y="0"/>
                                    </p:animMotion>
                                  </p:childTnLst>
                                </p:cTn>
                              </p:par>
                              <p:par>
                                <p:cTn id="107" presetID="0" presetClass="path" presetSubtype="0" fill="hold" grpId="0" nodeType="withEffect">
                                  <p:stCondLst>
                                    <p:cond delay="0"/>
                                  </p:stCondLst>
                                  <p:childTnLst>
                                    <p:animMotion origin="layout" path="M 0.08437 1.85185E-6 L 0.96007 1.85185E-6 " pathEditMode="relative" rAng="0" ptsTypes="AA">
                                      <p:cBhvr>
                                        <p:cTn id="108" dur="20000" fill="hold"/>
                                        <p:tgtEl>
                                          <p:spTgt spid="763"/>
                                        </p:tgtEl>
                                        <p:attrNameLst>
                                          <p:attrName>ppt_x</p:attrName>
                                          <p:attrName>ppt_y</p:attrName>
                                        </p:attrNameLst>
                                      </p:cBhvr>
                                      <p:rCtr x="43785" y="0"/>
                                    </p:animMotion>
                                  </p:childTnLst>
                                </p:cTn>
                              </p:par>
                              <p:par>
                                <p:cTn id="109" presetID="0" presetClass="path" presetSubtype="0" fill="hold" grpId="0" nodeType="withEffect">
                                  <p:stCondLst>
                                    <p:cond delay="0"/>
                                  </p:stCondLst>
                                  <p:childTnLst>
                                    <p:animMotion origin="layout" path="M 0.04826 2.59259E-6 L 0.96007 2.59259E-6 " pathEditMode="relative" rAng="0" ptsTypes="AA">
                                      <p:cBhvr>
                                        <p:cTn id="110" dur="20000" fill="hold"/>
                                        <p:tgtEl>
                                          <p:spTgt spid="764"/>
                                        </p:tgtEl>
                                        <p:attrNameLst>
                                          <p:attrName>ppt_x</p:attrName>
                                          <p:attrName>ppt_y</p:attrName>
                                        </p:attrNameLst>
                                      </p:cBhvr>
                                      <p:rCtr x="45590" y="0"/>
                                    </p:animMotion>
                                  </p:childTnLst>
                                </p:cTn>
                              </p:par>
                              <p:par>
                                <p:cTn id="111" presetID="0" presetClass="path" presetSubtype="0" fill="hold" grpId="0" nodeType="withEffect">
                                  <p:stCondLst>
                                    <p:cond delay="0"/>
                                  </p:stCondLst>
                                  <p:childTnLst>
                                    <p:animMotion origin="layout" path="M -0.28073 -0.04352 L 0.82222 -0.04352 " pathEditMode="relative" rAng="0" ptsTypes="AA">
                                      <p:cBhvr>
                                        <p:cTn id="112" dur="20000" fill="hold"/>
                                        <p:tgtEl>
                                          <p:spTgt spid="765"/>
                                        </p:tgtEl>
                                        <p:attrNameLst>
                                          <p:attrName>ppt_x</p:attrName>
                                          <p:attrName>ppt_y</p:attrName>
                                        </p:attrNameLst>
                                      </p:cBhvr>
                                      <p:rCtr x="55156" y="0"/>
                                    </p:animMotion>
                                  </p:childTnLst>
                                </p:cTn>
                              </p:par>
                              <p:par>
                                <p:cTn id="113" presetID="0" presetClass="path" presetSubtype="0" fill="hold" grpId="0" nodeType="withEffect">
                                  <p:stCondLst>
                                    <p:cond delay="0"/>
                                  </p:stCondLst>
                                  <p:childTnLst>
                                    <p:animMotion origin="layout" path="M 0.08437 1.85185E-6 L 0.96007 1.85185E-6 " pathEditMode="relative" rAng="0" ptsTypes="AA">
                                      <p:cBhvr>
                                        <p:cTn id="114" dur="20000" fill="hold"/>
                                        <p:tgtEl>
                                          <p:spTgt spid="771"/>
                                        </p:tgtEl>
                                        <p:attrNameLst>
                                          <p:attrName>ppt_x</p:attrName>
                                          <p:attrName>ppt_y</p:attrName>
                                        </p:attrNameLst>
                                      </p:cBhvr>
                                      <p:rCtr x="43785" y="0"/>
                                    </p:animMotion>
                                  </p:childTnLst>
                                </p:cTn>
                              </p:par>
                              <p:par>
                                <p:cTn id="115" presetID="0" presetClass="path" presetSubtype="0" fill="hold" grpId="0" nodeType="withEffect">
                                  <p:stCondLst>
                                    <p:cond delay="0"/>
                                  </p:stCondLst>
                                  <p:childTnLst>
                                    <p:animMotion origin="layout" path="M -0.14288 -2.96296E-6 L 0.96007 -2.96296E-6 " pathEditMode="relative" rAng="0" ptsTypes="AA">
                                      <p:cBhvr>
                                        <p:cTn id="116" dur="20000" fill="hold"/>
                                        <p:tgtEl>
                                          <p:spTgt spid="773"/>
                                        </p:tgtEl>
                                        <p:attrNameLst>
                                          <p:attrName>ppt_x</p:attrName>
                                          <p:attrName>ppt_y</p:attrName>
                                        </p:attrNameLst>
                                      </p:cBhvr>
                                      <p:rCtr x="55139" y="0"/>
                                    </p:animMotion>
                                  </p:childTnLst>
                                </p:cTn>
                              </p:par>
                              <p:par>
                                <p:cTn id="117" presetID="0" presetClass="path" presetSubtype="0" fill="hold" grpId="0" nodeType="withEffect">
                                  <p:stCondLst>
                                    <p:cond delay="0"/>
                                  </p:stCondLst>
                                  <p:childTnLst>
                                    <p:animMotion origin="layout" path="M 0.08437 1.85185E-6 L 0.96007 1.85185E-6 " pathEditMode="relative" rAng="0" ptsTypes="AA">
                                      <p:cBhvr>
                                        <p:cTn id="118" dur="20000" fill="hold"/>
                                        <p:tgtEl>
                                          <p:spTgt spid="779"/>
                                        </p:tgtEl>
                                        <p:attrNameLst>
                                          <p:attrName>ppt_x</p:attrName>
                                          <p:attrName>ppt_y</p:attrName>
                                        </p:attrNameLst>
                                      </p:cBhvr>
                                      <p:rCtr x="43785" y="0"/>
                                    </p:animMotion>
                                  </p:childTnLst>
                                </p:cTn>
                              </p:par>
                              <p:par>
                                <p:cTn id="119" presetID="0" presetClass="path" presetSubtype="0" fill="hold" grpId="0" nodeType="withEffect">
                                  <p:stCondLst>
                                    <p:cond delay="0"/>
                                  </p:stCondLst>
                                  <p:childTnLst>
                                    <p:animMotion origin="layout" path="M -0.14288 -2.96296E-6 L 0.96007 -2.96296E-6 " pathEditMode="relative" rAng="0" ptsTypes="AA">
                                      <p:cBhvr>
                                        <p:cTn id="120" dur="20000" fill="hold"/>
                                        <p:tgtEl>
                                          <p:spTgt spid="789"/>
                                        </p:tgtEl>
                                        <p:attrNameLst>
                                          <p:attrName>ppt_x</p:attrName>
                                          <p:attrName>ppt_y</p:attrName>
                                        </p:attrNameLst>
                                      </p:cBhvr>
                                      <p:rCtr x="55139" y="0"/>
                                    </p:animMotion>
                                  </p:childTnLst>
                                </p:cTn>
                              </p:par>
                              <p:par>
                                <p:cTn id="121" presetID="0" presetClass="path" presetSubtype="0" fill="hold" grpId="0" nodeType="withEffect">
                                  <p:stCondLst>
                                    <p:cond delay="0"/>
                                  </p:stCondLst>
                                  <p:childTnLst>
                                    <p:animMotion origin="layout" path="M 0.08437 1.85185E-6 L 0.96007 1.85185E-6 " pathEditMode="relative" rAng="0" ptsTypes="AA">
                                      <p:cBhvr>
                                        <p:cTn id="122" dur="20000" fill="hold"/>
                                        <p:tgtEl>
                                          <p:spTgt spid="795"/>
                                        </p:tgtEl>
                                        <p:attrNameLst>
                                          <p:attrName>ppt_x</p:attrName>
                                          <p:attrName>ppt_y</p:attrName>
                                        </p:attrNameLst>
                                      </p:cBhvr>
                                      <p:rCtr x="43785" y="0"/>
                                    </p:animMotion>
                                  </p:childTnLst>
                                </p:cTn>
                              </p:par>
                              <p:par>
                                <p:cTn id="123" presetID="0" presetClass="path" presetSubtype="0" fill="hold" grpId="0" nodeType="withEffect">
                                  <p:stCondLst>
                                    <p:cond delay="0"/>
                                  </p:stCondLst>
                                  <p:childTnLst>
                                    <p:animMotion origin="layout" path="M 0.1559 -3.7037E-7 L 0.96007 -3.7037E-7 " pathEditMode="relative" rAng="0" ptsTypes="AA">
                                      <p:cBhvr>
                                        <p:cTn id="124" dur="20000" fill="hold"/>
                                        <p:tgtEl>
                                          <p:spTgt spid="799"/>
                                        </p:tgtEl>
                                        <p:attrNameLst>
                                          <p:attrName>ppt_x</p:attrName>
                                          <p:attrName>ppt_y</p:attrName>
                                        </p:attrNameLst>
                                      </p:cBhvr>
                                      <p:rCtr x="40208" y="0"/>
                                    </p:animMotion>
                                  </p:childTnLst>
                                </p:cTn>
                              </p:par>
                              <p:par>
                                <p:cTn id="125" presetID="0" presetClass="path" presetSubtype="0" fill="hold" grpId="0" nodeType="withEffect">
                                  <p:stCondLst>
                                    <p:cond delay="0"/>
                                  </p:stCondLst>
                                  <p:childTnLst>
                                    <p:animMotion origin="layout" path="M -0.27031 3.7037E-6 L 0.96007 3.7037E-6 " pathEditMode="relative" rAng="0" ptsTypes="AA">
                                      <p:cBhvr>
                                        <p:cTn id="126" dur="20000" fill="hold"/>
                                        <p:tgtEl>
                                          <p:spTgt spid="800"/>
                                        </p:tgtEl>
                                        <p:attrNameLst>
                                          <p:attrName>ppt_x</p:attrName>
                                          <p:attrName>ppt_y</p:attrName>
                                        </p:attrNameLst>
                                      </p:cBhvr>
                                      <p:rCtr x="61510" y="0"/>
                                    </p:animMotion>
                                  </p:childTnLst>
                                </p:cTn>
                              </p:par>
                              <p:par>
                                <p:cTn id="127" presetID="0" presetClass="path" presetSubtype="0" fill="hold" grpId="0" nodeType="withEffect">
                                  <p:stCondLst>
                                    <p:cond delay="0"/>
                                  </p:stCondLst>
                                  <p:childTnLst>
                                    <p:animMotion origin="layout" path="M -0.37396 3.33333E-6 L 0.96007 3.33333E-6 " pathEditMode="relative" rAng="0" ptsTypes="AA">
                                      <p:cBhvr>
                                        <p:cTn id="128" dur="20000" fill="hold"/>
                                        <p:tgtEl>
                                          <p:spTgt spid="802"/>
                                        </p:tgtEl>
                                        <p:attrNameLst>
                                          <p:attrName>ppt_x</p:attrName>
                                          <p:attrName>ppt_y</p:attrName>
                                        </p:attrNameLst>
                                      </p:cBhvr>
                                      <p:rCtr x="66701" y="0"/>
                                    </p:animMotion>
                                  </p:childTnLst>
                                </p:cTn>
                              </p:par>
                              <p:par>
                                <p:cTn id="129" presetID="0" presetClass="path" presetSubtype="0" fill="hold" grpId="0" nodeType="withEffect">
                                  <p:stCondLst>
                                    <p:cond delay="0"/>
                                  </p:stCondLst>
                                  <p:childTnLst>
                                    <p:animMotion origin="layout" path="M 0.04826 2.59259E-6 L 0.96007 2.59259E-6 " pathEditMode="relative" rAng="0" ptsTypes="AA">
                                      <p:cBhvr>
                                        <p:cTn id="130" dur="20000" fill="hold"/>
                                        <p:tgtEl>
                                          <p:spTgt spid="804"/>
                                        </p:tgtEl>
                                        <p:attrNameLst>
                                          <p:attrName>ppt_x</p:attrName>
                                          <p:attrName>ppt_y</p:attrName>
                                        </p:attrNameLst>
                                      </p:cBhvr>
                                      <p:rCtr x="45590" y="0"/>
                                    </p:animMotion>
                                  </p:childTnLst>
                                </p:cTn>
                              </p:par>
                              <p:par>
                                <p:cTn id="131" presetID="0" presetClass="path" presetSubtype="0" fill="hold" grpId="0" nodeType="withEffect">
                                  <p:stCondLst>
                                    <p:cond delay="0"/>
                                  </p:stCondLst>
                                  <p:childTnLst>
                                    <p:animMotion origin="layout" path="M 0.1559 -3.7037E-7 L 0.96007 -3.7037E-7 " pathEditMode="relative" rAng="0" ptsTypes="AA">
                                      <p:cBhvr>
                                        <p:cTn id="132" dur="20000" fill="hold"/>
                                        <p:tgtEl>
                                          <p:spTgt spid="807"/>
                                        </p:tgtEl>
                                        <p:attrNameLst>
                                          <p:attrName>ppt_x</p:attrName>
                                          <p:attrName>ppt_y</p:attrName>
                                        </p:attrNameLst>
                                      </p:cBhvr>
                                      <p:rCtr x="40208" y="0"/>
                                    </p:animMotion>
                                  </p:childTnLst>
                                </p:cTn>
                              </p:par>
                              <p:par>
                                <p:cTn id="133" presetID="0" presetClass="path" presetSubtype="0" fill="hold" grpId="0" nodeType="withEffect">
                                  <p:stCondLst>
                                    <p:cond delay="0"/>
                                  </p:stCondLst>
                                  <p:childTnLst>
                                    <p:animMotion origin="layout" path="M -0.27031 3.7037E-6 L 0.96007 3.7037E-6 " pathEditMode="relative" rAng="0" ptsTypes="AA">
                                      <p:cBhvr>
                                        <p:cTn id="134" dur="20000" fill="hold"/>
                                        <p:tgtEl>
                                          <p:spTgt spid="808"/>
                                        </p:tgtEl>
                                        <p:attrNameLst>
                                          <p:attrName>ppt_x</p:attrName>
                                          <p:attrName>ppt_y</p:attrName>
                                        </p:attrNameLst>
                                      </p:cBhvr>
                                      <p:rCtr x="61510" y="0"/>
                                    </p:animMotion>
                                  </p:childTnLst>
                                </p:cTn>
                              </p:par>
                              <p:par>
                                <p:cTn id="135" presetID="0" presetClass="path" presetSubtype="0" fill="hold" grpId="0" nodeType="withEffect">
                                  <p:stCondLst>
                                    <p:cond delay="0"/>
                                  </p:stCondLst>
                                  <p:childTnLst>
                                    <p:animMotion origin="layout" path="M -0.37396 3.33333E-6 L 0.96007 3.33333E-6 " pathEditMode="relative" rAng="0" ptsTypes="AA">
                                      <p:cBhvr>
                                        <p:cTn id="136" dur="20000" fill="hold"/>
                                        <p:tgtEl>
                                          <p:spTgt spid="810"/>
                                        </p:tgtEl>
                                        <p:attrNameLst>
                                          <p:attrName>ppt_x</p:attrName>
                                          <p:attrName>ppt_y</p:attrName>
                                        </p:attrNameLst>
                                      </p:cBhvr>
                                      <p:rCtr x="66701" y="0"/>
                                    </p:animMotion>
                                  </p:childTnLst>
                                </p:cTn>
                              </p:par>
                              <p:par>
                                <p:cTn id="137" presetID="0" presetClass="path" presetSubtype="0" fill="hold" grpId="0" nodeType="withEffect">
                                  <p:stCondLst>
                                    <p:cond delay="0"/>
                                  </p:stCondLst>
                                  <p:childTnLst>
                                    <p:animMotion origin="layout" path="M 0.04826 2.59259E-6 L 0.96007 2.59259E-6 " pathEditMode="relative" rAng="0" ptsTypes="AA">
                                      <p:cBhvr>
                                        <p:cTn id="138" dur="20000" fill="hold"/>
                                        <p:tgtEl>
                                          <p:spTgt spid="812"/>
                                        </p:tgtEl>
                                        <p:attrNameLst>
                                          <p:attrName>ppt_x</p:attrName>
                                          <p:attrName>ppt_y</p:attrName>
                                        </p:attrNameLst>
                                      </p:cBhvr>
                                      <p:rCtr x="45590" y="0"/>
                                    </p:animMotion>
                                  </p:childTnLst>
                                </p:cTn>
                              </p:par>
                              <p:par>
                                <p:cTn id="139" presetID="0" presetClass="path" presetSubtype="0" fill="hold" grpId="0" nodeType="withEffect">
                                  <p:stCondLst>
                                    <p:cond delay="0"/>
                                  </p:stCondLst>
                                  <p:childTnLst>
                                    <p:animMotion origin="layout" path="M -0.26615 -4.44444E-6 L 0.96007 -4.44444E-6 " pathEditMode="relative" rAng="0" ptsTypes="AA">
                                      <p:cBhvr>
                                        <p:cTn id="140" dur="20000" fill="hold"/>
                                        <p:tgtEl>
                                          <p:spTgt spid="814"/>
                                        </p:tgtEl>
                                        <p:attrNameLst>
                                          <p:attrName>ppt_x</p:attrName>
                                          <p:attrName>ppt_y</p:attrName>
                                        </p:attrNameLst>
                                      </p:cBhvr>
                                      <p:rCtr x="61302" y="0"/>
                                    </p:animMotion>
                                  </p:childTnLst>
                                </p:cTn>
                              </p:par>
                              <p:par>
                                <p:cTn id="141" presetID="0" presetClass="path" presetSubtype="0" fill="hold" grpId="0" nodeType="withEffect">
                                  <p:stCondLst>
                                    <p:cond delay="0"/>
                                  </p:stCondLst>
                                  <p:childTnLst>
                                    <p:animMotion origin="layout" path="M 0.1559 -3.7037E-7 L 0.96007 -3.7037E-7 " pathEditMode="relative" rAng="0" ptsTypes="AA">
                                      <p:cBhvr>
                                        <p:cTn id="142" dur="20000" fill="hold"/>
                                        <p:tgtEl>
                                          <p:spTgt spid="815"/>
                                        </p:tgtEl>
                                        <p:attrNameLst>
                                          <p:attrName>ppt_x</p:attrName>
                                          <p:attrName>ppt_y</p:attrName>
                                        </p:attrNameLst>
                                      </p:cBhvr>
                                      <p:rCtr x="40208" y="0"/>
                                    </p:animMotion>
                                  </p:childTnLst>
                                </p:cTn>
                              </p:par>
                              <p:par>
                                <p:cTn id="143" presetID="0" presetClass="path" presetSubtype="0" fill="hold" grpId="0" nodeType="withEffect">
                                  <p:stCondLst>
                                    <p:cond delay="0"/>
                                  </p:stCondLst>
                                  <p:childTnLst>
                                    <p:animMotion origin="layout" path="M -0.27031 3.7037E-6 L 0.96007 3.7037E-6 " pathEditMode="relative" rAng="0" ptsTypes="AA">
                                      <p:cBhvr>
                                        <p:cTn id="144" dur="20000" fill="hold"/>
                                        <p:tgtEl>
                                          <p:spTgt spid="816"/>
                                        </p:tgtEl>
                                        <p:attrNameLst>
                                          <p:attrName>ppt_x</p:attrName>
                                          <p:attrName>ppt_y</p:attrName>
                                        </p:attrNameLst>
                                      </p:cBhvr>
                                      <p:rCtr x="61510" y="0"/>
                                    </p:animMotion>
                                  </p:childTnLst>
                                </p:cTn>
                              </p:par>
                              <p:par>
                                <p:cTn id="145" presetID="0" presetClass="path" presetSubtype="0" fill="hold" grpId="0" nodeType="withEffect">
                                  <p:stCondLst>
                                    <p:cond delay="0"/>
                                  </p:stCondLst>
                                  <p:childTnLst>
                                    <p:animMotion origin="layout" path="M -0.04566 1.85185E-6 L 0.96007 1.85185E-6 " pathEditMode="relative" rAng="0" ptsTypes="AA">
                                      <p:cBhvr>
                                        <p:cTn id="146" dur="20000" fill="hold"/>
                                        <p:tgtEl>
                                          <p:spTgt spid="817"/>
                                        </p:tgtEl>
                                        <p:attrNameLst>
                                          <p:attrName>ppt_x</p:attrName>
                                          <p:attrName>ppt_y</p:attrName>
                                        </p:attrNameLst>
                                      </p:cBhvr>
                                      <p:rCtr x="50278" y="0"/>
                                    </p:animMotion>
                                  </p:childTnLst>
                                </p:cTn>
                              </p:par>
                              <p:par>
                                <p:cTn id="147" presetID="0" presetClass="path" presetSubtype="0" fill="hold" grpId="0" nodeType="withEffect">
                                  <p:stCondLst>
                                    <p:cond delay="0"/>
                                  </p:stCondLst>
                                  <p:childTnLst>
                                    <p:animMotion origin="layout" path="M -0.37396 3.33333E-6 L 0.96007 3.33333E-6 " pathEditMode="relative" rAng="0" ptsTypes="AA">
                                      <p:cBhvr>
                                        <p:cTn id="148" dur="20000" fill="hold"/>
                                        <p:tgtEl>
                                          <p:spTgt spid="818"/>
                                        </p:tgtEl>
                                        <p:attrNameLst>
                                          <p:attrName>ppt_x</p:attrName>
                                          <p:attrName>ppt_y</p:attrName>
                                        </p:attrNameLst>
                                      </p:cBhvr>
                                      <p:rCtr x="66701" y="0"/>
                                    </p:animMotion>
                                  </p:childTnLst>
                                </p:cTn>
                              </p:par>
                              <p:par>
                                <p:cTn id="149" presetID="0" presetClass="path" presetSubtype="0" fill="hold" grpId="0" nodeType="withEffect">
                                  <p:stCondLst>
                                    <p:cond delay="0"/>
                                  </p:stCondLst>
                                  <p:childTnLst>
                                    <p:animMotion origin="layout" path="M 0.04826 2.59259E-6 L 0.96007 2.59259E-6 " pathEditMode="relative" rAng="0" ptsTypes="AA">
                                      <p:cBhvr>
                                        <p:cTn id="150" dur="20000" fill="hold"/>
                                        <p:tgtEl>
                                          <p:spTgt spid="820"/>
                                        </p:tgtEl>
                                        <p:attrNameLst>
                                          <p:attrName>ppt_x</p:attrName>
                                          <p:attrName>ppt_y</p:attrName>
                                        </p:attrNameLst>
                                      </p:cBhvr>
                                      <p:rCtr x="45590" y="0"/>
                                    </p:animMotion>
                                  </p:childTnLst>
                                </p:cTn>
                              </p:par>
                              <p:par>
                                <p:cTn id="151" presetID="0" presetClass="path" presetSubtype="0" fill="hold" grpId="0" nodeType="withEffect">
                                  <p:stCondLst>
                                    <p:cond delay="0"/>
                                  </p:stCondLst>
                                  <p:childTnLst>
                                    <p:animMotion origin="layout" path="M 0.1559 -3.7037E-7 L 0.96007 -3.7037E-7 " pathEditMode="relative" rAng="0" ptsTypes="AA">
                                      <p:cBhvr>
                                        <p:cTn id="152" dur="20000" fill="hold"/>
                                        <p:tgtEl>
                                          <p:spTgt spid="823"/>
                                        </p:tgtEl>
                                        <p:attrNameLst>
                                          <p:attrName>ppt_x</p:attrName>
                                          <p:attrName>ppt_y</p:attrName>
                                        </p:attrNameLst>
                                      </p:cBhvr>
                                      <p:rCtr x="40208" y="0"/>
                                    </p:animMotion>
                                  </p:childTnLst>
                                </p:cTn>
                              </p:par>
                              <p:par>
                                <p:cTn id="153" presetID="0" presetClass="path" presetSubtype="0" fill="hold" grpId="0" nodeType="withEffect">
                                  <p:stCondLst>
                                    <p:cond delay="0"/>
                                  </p:stCondLst>
                                  <p:childTnLst>
                                    <p:animMotion origin="layout" path="M -0.27031 3.7037E-6 L 0.96007 3.7037E-6 " pathEditMode="relative" rAng="0" ptsTypes="AA">
                                      <p:cBhvr>
                                        <p:cTn id="154" dur="20000" fill="hold"/>
                                        <p:tgtEl>
                                          <p:spTgt spid="824"/>
                                        </p:tgtEl>
                                        <p:attrNameLst>
                                          <p:attrName>ppt_x</p:attrName>
                                          <p:attrName>ppt_y</p:attrName>
                                        </p:attrNameLst>
                                      </p:cBhvr>
                                      <p:rCtr x="61510" y="0"/>
                                    </p:animMotion>
                                  </p:childTnLst>
                                </p:cTn>
                              </p:par>
                              <p:par>
                                <p:cTn id="155" presetID="0" presetClass="path" presetSubtype="0" fill="hold" grpId="0" nodeType="withEffect">
                                  <p:stCondLst>
                                    <p:cond delay="0"/>
                                  </p:stCondLst>
                                  <p:childTnLst>
                                    <p:animMotion origin="layout" path="M -0.37396 3.33333E-6 L 0.96007 3.33333E-6 " pathEditMode="relative" rAng="0" ptsTypes="AA">
                                      <p:cBhvr>
                                        <p:cTn id="156" dur="20000" fill="hold"/>
                                        <p:tgtEl>
                                          <p:spTgt spid="826"/>
                                        </p:tgtEl>
                                        <p:attrNameLst>
                                          <p:attrName>ppt_x</p:attrName>
                                          <p:attrName>ppt_y</p:attrName>
                                        </p:attrNameLst>
                                      </p:cBhvr>
                                      <p:rCtr x="66701" y="0"/>
                                    </p:animMotion>
                                  </p:childTnLst>
                                </p:cTn>
                              </p:par>
                              <p:par>
                                <p:cTn id="157" presetID="0" presetClass="path" presetSubtype="0" fill="hold" grpId="0" nodeType="withEffect">
                                  <p:stCondLst>
                                    <p:cond delay="0"/>
                                  </p:stCondLst>
                                  <p:childTnLst>
                                    <p:animMotion origin="layout" path="M 0.04826 2.59259E-6 L 0.96007 2.59259E-6 " pathEditMode="relative" rAng="0" ptsTypes="AA">
                                      <p:cBhvr>
                                        <p:cTn id="158" dur="20000" fill="hold"/>
                                        <p:tgtEl>
                                          <p:spTgt spid="828"/>
                                        </p:tgtEl>
                                        <p:attrNameLst>
                                          <p:attrName>ppt_x</p:attrName>
                                          <p:attrName>ppt_y</p:attrName>
                                        </p:attrNameLst>
                                      </p:cBhvr>
                                      <p:rCtr x="45590" y="0"/>
                                    </p:animMotion>
                                  </p:childTnLst>
                                </p:cTn>
                              </p:par>
                              <p:par>
                                <p:cTn id="159" presetID="0" presetClass="path" presetSubtype="0" fill="hold" grpId="0" nodeType="withEffect">
                                  <p:stCondLst>
                                    <p:cond delay="0"/>
                                  </p:stCondLst>
                                  <p:childTnLst>
                                    <p:animMotion origin="layout" path="M 0.04826 2.59259E-6 L 0.96007 2.59259E-6 " pathEditMode="relative" rAng="0" ptsTypes="AA">
                                      <p:cBhvr>
                                        <p:cTn id="160" dur="20000" fill="hold"/>
                                        <p:tgtEl>
                                          <p:spTgt spid="1028"/>
                                        </p:tgtEl>
                                        <p:attrNameLst>
                                          <p:attrName>ppt_x</p:attrName>
                                          <p:attrName>ppt_y</p:attrName>
                                        </p:attrNameLst>
                                      </p:cBhvr>
                                      <p:rCtr x="45590" y="0"/>
                                    </p:animMotion>
                                  </p:childTnLst>
                                </p:cTn>
                              </p:par>
                              <p:par>
                                <p:cTn id="161" presetID="0" presetClass="path" presetSubtype="0" fill="hold" grpId="0" nodeType="withEffect">
                                  <p:stCondLst>
                                    <p:cond delay="0"/>
                                  </p:stCondLst>
                                  <p:childTnLst>
                                    <p:animMotion origin="layout" path="M 0.04826 2.59259E-6 L 0.96007 2.59259E-6 " pathEditMode="relative" rAng="0" ptsTypes="AA">
                                      <p:cBhvr>
                                        <p:cTn id="162" dur="20000" fill="hold"/>
                                        <p:tgtEl>
                                          <p:spTgt spid="1036"/>
                                        </p:tgtEl>
                                        <p:attrNameLst>
                                          <p:attrName>ppt_x</p:attrName>
                                          <p:attrName>ppt_y</p:attrName>
                                        </p:attrNameLst>
                                      </p:cBhvr>
                                      <p:rCtr x="45590" y="0"/>
                                    </p:animMotion>
                                  </p:childTnLst>
                                </p:cTn>
                              </p:par>
                              <p:par>
                                <p:cTn id="163" presetID="0" presetClass="path" presetSubtype="0" fill="hold" grpId="0" nodeType="withEffect">
                                  <p:stCondLst>
                                    <p:cond delay="0"/>
                                  </p:stCondLst>
                                  <p:childTnLst>
                                    <p:animMotion origin="layout" path="M 0.1559 -3.7037E-7 L 0.96007 -3.7037E-7 " pathEditMode="relative" rAng="0" ptsTypes="AA">
                                      <p:cBhvr>
                                        <p:cTn id="164" dur="20000" fill="hold"/>
                                        <p:tgtEl>
                                          <p:spTgt spid="1039"/>
                                        </p:tgtEl>
                                        <p:attrNameLst>
                                          <p:attrName>ppt_x</p:attrName>
                                          <p:attrName>ppt_y</p:attrName>
                                        </p:attrNameLst>
                                      </p:cBhvr>
                                      <p:rCtr x="40208" y="0"/>
                                    </p:animMotion>
                                  </p:childTnLst>
                                </p:cTn>
                              </p:par>
                              <p:par>
                                <p:cTn id="165" presetID="0" presetClass="path" presetSubtype="0" fill="hold" grpId="0" nodeType="withEffect">
                                  <p:stCondLst>
                                    <p:cond delay="0"/>
                                  </p:stCondLst>
                                  <p:childTnLst>
                                    <p:animMotion origin="layout" path="M -0.27031 3.7037E-6 L 0.96007 3.7037E-6 " pathEditMode="relative" rAng="0" ptsTypes="AA">
                                      <p:cBhvr>
                                        <p:cTn id="166" dur="20000" fill="hold"/>
                                        <p:tgtEl>
                                          <p:spTgt spid="1040"/>
                                        </p:tgtEl>
                                        <p:attrNameLst>
                                          <p:attrName>ppt_x</p:attrName>
                                          <p:attrName>ppt_y</p:attrName>
                                        </p:attrNameLst>
                                      </p:cBhvr>
                                      <p:rCtr x="61510" y="0"/>
                                    </p:animMotion>
                                  </p:childTnLst>
                                </p:cTn>
                              </p:par>
                              <p:par>
                                <p:cTn id="167" presetID="0" presetClass="path" presetSubtype="0" fill="hold" grpId="0" nodeType="withEffect">
                                  <p:stCondLst>
                                    <p:cond delay="0"/>
                                  </p:stCondLst>
                                  <p:childTnLst>
                                    <p:animMotion origin="layout" path="M 0.04826 2.59259E-6 L 0.96007 2.59259E-6 " pathEditMode="relative" rAng="0" ptsTypes="AA">
                                      <p:cBhvr>
                                        <p:cTn id="168" dur="20000" fill="hold"/>
                                        <p:tgtEl>
                                          <p:spTgt spid="1044"/>
                                        </p:tgtEl>
                                        <p:attrNameLst>
                                          <p:attrName>ppt_x</p:attrName>
                                          <p:attrName>ppt_y</p:attrName>
                                        </p:attrNameLst>
                                      </p:cBhvr>
                                      <p:rCtr x="45590" y="0"/>
                                    </p:animMotion>
                                  </p:childTnLst>
                                </p:cTn>
                              </p:par>
                              <p:par>
                                <p:cTn id="169" presetID="0" presetClass="path" presetSubtype="0" fill="hold" grpId="0" nodeType="withEffect">
                                  <p:stCondLst>
                                    <p:cond delay="0"/>
                                  </p:stCondLst>
                                  <p:childTnLst>
                                    <p:animMotion origin="layout" path="M 0.04826 2.59259E-6 L 0.96007 2.59259E-6 " pathEditMode="relative" rAng="0" ptsTypes="AA">
                                      <p:cBhvr>
                                        <p:cTn id="170" dur="20000" fill="hold"/>
                                        <p:tgtEl>
                                          <p:spTgt spid="1052"/>
                                        </p:tgtEl>
                                        <p:attrNameLst>
                                          <p:attrName>ppt_x</p:attrName>
                                          <p:attrName>ppt_y</p:attrName>
                                        </p:attrNameLst>
                                      </p:cBhvr>
                                      <p:rCtr x="45590" y="0"/>
                                    </p:animMotion>
                                  </p:childTnLst>
                                </p:cTn>
                              </p:par>
                              <p:par>
                                <p:cTn id="171" presetID="0" presetClass="path" presetSubtype="0" fill="hold" grpId="0" nodeType="withEffect">
                                  <p:stCondLst>
                                    <p:cond delay="0"/>
                                  </p:stCondLst>
                                  <p:childTnLst>
                                    <p:animMotion origin="layout" path="M 0.08437 1.85185E-6 L 0.96007 1.85185E-6 " pathEditMode="relative" rAng="0" ptsTypes="AA">
                                      <p:cBhvr>
                                        <p:cTn id="172" dur="20000" fill="hold"/>
                                        <p:tgtEl>
                                          <p:spTgt spid="1059"/>
                                        </p:tgtEl>
                                        <p:attrNameLst>
                                          <p:attrName>ppt_x</p:attrName>
                                          <p:attrName>ppt_y</p:attrName>
                                        </p:attrNameLst>
                                      </p:cBhvr>
                                      <p:rCtr x="43785" y="0"/>
                                    </p:animMotion>
                                  </p:childTnLst>
                                </p:cTn>
                              </p:par>
                              <p:par>
                                <p:cTn id="173" presetID="0" presetClass="path" presetSubtype="0" fill="hold" grpId="0" nodeType="withEffect">
                                  <p:stCondLst>
                                    <p:cond delay="0"/>
                                  </p:stCondLst>
                                  <p:childTnLst>
                                    <p:animMotion origin="layout" path="M 0.08437 1.85185E-6 L 0.96007 1.85185E-6 " pathEditMode="relative" rAng="0" ptsTypes="AA">
                                      <p:cBhvr>
                                        <p:cTn id="174" dur="20000" fill="hold"/>
                                        <p:tgtEl>
                                          <p:spTgt spid="1067"/>
                                        </p:tgtEl>
                                        <p:attrNameLst>
                                          <p:attrName>ppt_x</p:attrName>
                                          <p:attrName>ppt_y</p:attrName>
                                        </p:attrNameLst>
                                      </p:cBhvr>
                                      <p:rCtr x="43785" y="0"/>
                                    </p:animMotion>
                                  </p:childTnLst>
                                </p:cTn>
                              </p:par>
                              <p:par>
                                <p:cTn id="175" presetID="0" presetClass="path" presetSubtype="0" fill="hold" grpId="0" nodeType="withEffect">
                                  <p:stCondLst>
                                    <p:cond delay="0"/>
                                  </p:stCondLst>
                                  <p:childTnLst>
                                    <p:animMotion origin="layout" path="M 0.04826 2.59259E-6 L 0.96007 2.59259E-6 " pathEditMode="relative" rAng="0" ptsTypes="AA">
                                      <p:cBhvr>
                                        <p:cTn id="176" dur="20000" fill="hold"/>
                                        <p:tgtEl>
                                          <p:spTgt spid="1076"/>
                                        </p:tgtEl>
                                        <p:attrNameLst>
                                          <p:attrName>ppt_x</p:attrName>
                                          <p:attrName>ppt_y</p:attrName>
                                        </p:attrNameLst>
                                      </p:cBhvr>
                                      <p:rCtr x="45590" y="0"/>
                                    </p:animMotion>
                                  </p:childTnLst>
                                </p:cTn>
                              </p:par>
                              <p:par>
                                <p:cTn id="177" presetID="0" presetClass="path" presetSubtype="0" fill="hold" grpId="0" nodeType="withEffect">
                                  <p:stCondLst>
                                    <p:cond delay="0"/>
                                  </p:stCondLst>
                                  <p:childTnLst>
                                    <p:animMotion origin="layout" path="M 0.08437 1.85185E-6 L 0.96007 1.85185E-6 " pathEditMode="relative" rAng="0" ptsTypes="AA">
                                      <p:cBhvr>
                                        <p:cTn id="178" dur="20000" fill="hold"/>
                                        <p:tgtEl>
                                          <p:spTgt spid="1083"/>
                                        </p:tgtEl>
                                        <p:attrNameLst>
                                          <p:attrName>ppt_x</p:attrName>
                                          <p:attrName>ppt_y</p:attrName>
                                        </p:attrNameLst>
                                      </p:cBhvr>
                                      <p:rCtr x="43785" y="0"/>
                                    </p:animMotion>
                                  </p:childTnLst>
                                </p:cTn>
                              </p:par>
                              <p:par>
                                <p:cTn id="179" presetID="0" presetClass="path" presetSubtype="0" fill="hold" grpId="0" nodeType="withEffect">
                                  <p:stCondLst>
                                    <p:cond delay="0"/>
                                  </p:stCondLst>
                                  <p:childTnLst>
                                    <p:animMotion origin="layout" path="M 0.1559 -3.7037E-7 L 0.96007 -3.7037E-7 " pathEditMode="relative" rAng="0" ptsTypes="AA">
                                      <p:cBhvr>
                                        <p:cTn id="180" dur="20000" fill="hold"/>
                                        <p:tgtEl>
                                          <p:spTgt spid="1087"/>
                                        </p:tgtEl>
                                        <p:attrNameLst>
                                          <p:attrName>ppt_x</p:attrName>
                                          <p:attrName>ppt_y</p:attrName>
                                        </p:attrNameLst>
                                      </p:cBhvr>
                                      <p:rCtr x="40208" y="0"/>
                                    </p:animMotion>
                                  </p:childTnLst>
                                </p:cTn>
                              </p:par>
                              <p:par>
                                <p:cTn id="181" presetID="0" presetClass="path" presetSubtype="0" fill="hold" grpId="0" nodeType="withEffect">
                                  <p:stCondLst>
                                    <p:cond delay="0"/>
                                  </p:stCondLst>
                                  <p:childTnLst>
                                    <p:animMotion origin="layout" path="M -0.27031 3.7037E-6 L 0.96007 3.7037E-6 " pathEditMode="relative" rAng="0" ptsTypes="AA">
                                      <p:cBhvr>
                                        <p:cTn id="182" dur="20000" fill="hold"/>
                                        <p:tgtEl>
                                          <p:spTgt spid="1088"/>
                                        </p:tgtEl>
                                        <p:attrNameLst>
                                          <p:attrName>ppt_x</p:attrName>
                                          <p:attrName>ppt_y</p:attrName>
                                        </p:attrNameLst>
                                      </p:cBhvr>
                                      <p:rCtr x="61510" y="0"/>
                                    </p:animMotion>
                                  </p:childTnLst>
                                </p:cTn>
                              </p:par>
                              <p:par>
                                <p:cTn id="183" presetID="0" presetClass="path" presetSubtype="0" fill="hold" grpId="0" nodeType="withEffect">
                                  <p:stCondLst>
                                    <p:cond delay="0"/>
                                  </p:stCondLst>
                                  <p:childTnLst>
                                    <p:animMotion origin="layout" path="M -0.37396 3.33333E-6 L 0.96007 3.33333E-6 " pathEditMode="relative" rAng="0" ptsTypes="AA">
                                      <p:cBhvr>
                                        <p:cTn id="184" dur="20000" fill="hold"/>
                                        <p:tgtEl>
                                          <p:spTgt spid="1090"/>
                                        </p:tgtEl>
                                        <p:attrNameLst>
                                          <p:attrName>ppt_x</p:attrName>
                                          <p:attrName>ppt_y</p:attrName>
                                        </p:attrNameLst>
                                      </p:cBhvr>
                                      <p:rCtr x="66701" y="0"/>
                                    </p:animMotion>
                                  </p:childTnLst>
                                </p:cTn>
                              </p:par>
                              <p:par>
                                <p:cTn id="185" presetID="0" presetClass="path" presetSubtype="0" fill="hold" grpId="0" nodeType="withEffect">
                                  <p:stCondLst>
                                    <p:cond delay="0"/>
                                  </p:stCondLst>
                                  <p:childTnLst>
                                    <p:animMotion origin="layout" path="M 0.04826 2.59259E-6 L 0.96007 2.59259E-6 " pathEditMode="relative" rAng="0" ptsTypes="AA">
                                      <p:cBhvr>
                                        <p:cTn id="186" dur="20000" fill="hold"/>
                                        <p:tgtEl>
                                          <p:spTgt spid="1092"/>
                                        </p:tgtEl>
                                        <p:attrNameLst>
                                          <p:attrName>ppt_x</p:attrName>
                                          <p:attrName>ppt_y</p:attrName>
                                        </p:attrNameLst>
                                      </p:cBhvr>
                                      <p:rCtr x="45590" y="0"/>
                                    </p:animMotion>
                                  </p:childTnLst>
                                </p:cTn>
                              </p:par>
                              <p:par>
                                <p:cTn id="187" presetID="0" presetClass="path" presetSubtype="0" fill="hold" grpId="0" nodeType="withEffect">
                                  <p:stCondLst>
                                    <p:cond delay="0"/>
                                  </p:stCondLst>
                                  <p:childTnLst>
                                    <p:animMotion origin="layout" path="M 0.1559 -3.7037E-7 L 0.96007 -3.7037E-7 " pathEditMode="relative" rAng="0" ptsTypes="AA">
                                      <p:cBhvr>
                                        <p:cTn id="188" dur="20000" fill="hold"/>
                                        <p:tgtEl>
                                          <p:spTgt spid="1095"/>
                                        </p:tgtEl>
                                        <p:attrNameLst>
                                          <p:attrName>ppt_x</p:attrName>
                                          <p:attrName>ppt_y</p:attrName>
                                        </p:attrNameLst>
                                      </p:cBhvr>
                                      <p:rCtr x="40208" y="0"/>
                                    </p:animMotion>
                                  </p:childTnLst>
                                </p:cTn>
                              </p:par>
                              <p:par>
                                <p:cTn id="189" presetID="0" presetClass="path" presetSubtype="0" fill="hold" grpId="0" nodeType="withEffect">
                                  <p:stCondLst>
                                    <p:cond delay="0"/>
                                  </p:stCondLst>
                                  <p:childTnLst>
                                    <p:animMotion origin="layout" path="M -0.27031 3.7037E-6 L 0.96007 3.7037E-6 " pathEditMode="relative" rAng="0" ptsTypes="AA">
                                      <p:cBhvr>
                                        <p:cTn id="190" dur="20000" fill="hold"/>
                                        <p:tgtEl>
                                          <p:spTgt spid="1096"/>
                                        </p:tgtEl>
                                        <p:attrNameLst>
                                          <p:attrName>ppt_x</p:attrName>
                                          <p:attrName>ppt_y</p:attrName>
                                        </p:attrNameLst>
                                      </p:cBhvr>
                                      <p:rCtr x="61510" y="0"/>
                                    </p:animMotion>
                                  </p:childTnLst>
                                </p:cTn>
                              </p:par>
                              <p:par>
                                <p:cTn id="191" presetID="0" presetClass="path" presetSubtype="0" fill="hold" grpId="0" nodeType="withEffect">
                                  <p:stCondLst>
                                    <p:cond delay="0"/>
                                  </p:stCondLst>
                                  <p:childTnLst>
                                    <p:animMotion origin="layout" path="M -0.37396 3.33333E-6 L 0.96007 3.33333E-6 " pathEditMode="relative" rAng="0" ptsTypes="AA">
                                      <p:cBhvr>
                                        <p:cTn id="192" dur="20000" fill="hold"/>
                                        <p:tgtEl>
                                          <p:spTgt spid="1098"/>
                                        </p:tgtEl>
                                        <p:attrNameLst>
                                          <p:attrName>ppt_x</p:attrName>
                                          <p:attrName>ppt_y</p:attrName>
                                        </p:attrNameLst>
                                      </p:cBhvr>
                                      <p:rCtr x="66701" y="0"/>
                                    </p:animMotion>
                                  </p:childTnLst>
                                </p:cTn>
                              </p:par>
                              <p:par>
                                <p:cTn id="193" presetID="0" presetClass="path" presetSubtype="0" fill="hold" grpId="0" nodeType="withEffect">
                                  <p:stCondLst>
                                    <p:cond delay="0"/>
                                  </p:stCondLst>
                                  <p:childTnLst>
                                    <p:animMotion origin="layout" path="M 0.04826 2.59259E-6 L 0.96007 2.59259E-6 " pathEditMode="relative" rAng="0" ptsTypes="AA">
                                      <p:cBhvr>
                                        <p:cTn id="194" dur="20000" fill="hold"/>
                                        <p:tgtEl>
                                          <p:spTgt spid="1100"/>
                                        </p:tgtEl>
                                        <p:attrNameLst>
                                          <p:attrName>ppt_x</p:attrName>
                                          <p:attrName>ppt_y</p:attrName>
                                        </p:attrNameLst>
                                      </p:cBhvr>
                                      <p:rCtr x="45590" y="0"/>
                                    </p:animMotion>
                                  </p:childTnLst>
                                </p:cTn>
                              </p:par>
                              <p:par>
                                <p:cTn id="195" presetID="0" presetClass="path" presetSubtype="0" fill="hold" grpId="0" nodeType="withEffect">
                                  <p:stCondLst>
                                    <p:cond delay="0"/>
                                  </p:stCondLst>
                                  <p:childTnLst>
                                    <p:animMotion origin="layout" path="M -0.26615 -4.44444E-6 L 0.96007 -4.44444E-6 " pathEditMode="relative" rAng="0" ptsTypes="AA">
                                      <p:cBhvr>
                                        <p:cTn id="196" dur="20000" fill="hold"/>
                                        <p:tgtEl>
                                          <p:spTgt spid="1102"/>
                                        </p:tgtEl>
                                        <p:attrNameLst>
                                          <p:attrName>ppt_x</p:attrName>
                                          <p:attrName>ppt_y</p:attrName>
                                        </p:attrNameLst>
                                      </p:cBhvr>
                                      <p:rCtr x="61302" y="0"/>
                                    </p:animMotion>
                                  </p:childTnLst>
                                </p:cTn>
                              </p:par>
                              <p:par>
                                <p:cTn id="197" presetID="0" presetClass="path" presetSubtype="0" fill="hold" grpId="0" nodeType="withEffect">
                                  <p:stCondLst>
                                    <p:cond delay="0"/>
                                  </p:stCondLst>
                                  <p:childTnLst>
                                    <p:animMotion origin="layout" path="M 0.1559 -3.7037E-7 L 0.96007 -3.7037E-7 " pathEditMode="relative" rAng="0" ptsTypes="AA">
                                      <p:cBhvr>
                                        <p:cTn id="198" dur="20000" fill="hold"/>
                                        <p:tgtEl>
                                          <p:spTgt spid="1103"/>
                                        </p:tgtEl>
                                        <p:attrNameLst>
                                          <p:attrName>ppt_x</p:attrName>
                                          <p:attrName>ppt_y</p:attrName>
                                        </p:attrNameLst>
                                      </p:cBhvr>
                                      <p:rCtr x="40208" y="0"/>
                                    </p:animMotion>
                                  </p:childTnLst>
                                </p:cTn>
                              </p:par>
                              <p:par>
                                <p:cTn id="199" presetID="0" presetClass="path" presetSubtype="0" fill="hold" grpId="0" nodeType="withEffect">
                                  <p:stCondLst>
                                    <p:cond delay="0"/>
                                  </p:stCondLst>
                                  <p:childTnLst>
                                    <p:animMotion origin="layout" path="M -0.27031 3.7037E-6 L 0.96007 3.7037E-6 " pathEditMode="relative" rAng="0" ptsTypes="AA">
                                      <p:cBhvr>
                                        <p:cTn id="200" dur="20000" fill="hold"/>
                                        <p:tgtEl>
                                          <p:spTgt spid="1104"/>
                                        </p:tgtEl>
                                        <p:attrNameLst>
                                          <p:attrName>ppt_x</p:attrName>
                                          <p:attrName>ppt_y</p:attrName>
                                        </p:attrNameLst>
                                      </p:cBhvr>
                                      <p:rCtr x="61510" y="0"/>
                                    </p:animMotion>
                                  </p:childTnLst>
                                </p:cTn>
                              </p:par>
                              <p:par>
                                <p:cTn id="201" presetID="0" presetClass="path" presetSubtype="0" fill="hold" grpId="0" nodeType="withEffect">
                                  <p:stCondLst>
                                    <p:cond delay="0"/>
                                  </p:stCondLst>
                                  <p:childTnLst>
                                    <p:animMotion origin="layout" path="M -0.04566 1.85185E-6 L 0.96007 1.85185E-6 " pathEditMode="relative" rAng="0" ptsTypes="AA">
                                      <p:cBhvr>
                                        <p:cTn id="202" dur="20000" fill="hold"/>
                                        <p:tgtEl>
                                          <p:spTgt spid="1105"/>
                                        </p:tgtEl>
                                        <p:attrNameLst>
                                          <p:attrName>ppt_x</p:attrName>
                                          <p:attrName>ppt_y</p:attrName>
                                        </p:attrNameLst>
                                      </p:cBhvr>
                                      <p:rCtr x="50278" y="0"/>
                                    </p:animMotion>
                                  </p:childTnLst>
                                </p:cTn>
                              </p:par>
                              <p:par>
                                <p:cTn id="203" presetID="0" presetClass="path" presetSubtype="0" fill="hold" grpId="0" nodeType="withEffect">
                                  <p:stCondLst>
                                    <p:cond delay="0"/>
                                  </p:stCondLst>
                                  <p:childTnLst>
                                    <p:animMotion origin="layout" path="M -0.37396 3.33333E-6 L 0.96007 3.33333E-6 " pathEditMode="relative" rAng="0" ptsTypes="AA">
                                      <p:cBhvr>
                                        <p:cTn id="204" dur="20000" fill="hold"/>
                                        <p:tgtEl>
                                          <p:spTgt spid="1106"/>
                                        </p:tgtEl>
                                        <p:attrNameLst>
                                          <p:attrName>ppt_x</p:attrName>
                                          <p:attrName>ppt_y</p:attrName>
                                        </p:attrNameLst>
                                      </p:cBhvr>
                                      <p:rCtr x="66701" y="0"/>
                                    </p:animMotion>
                                  </p:childTnLst>
                                </p:cTn>
                              </p:par>
                              <p:par>
                                <p:cTn id="205" presetID="0" presetClass="path" presetSubtype="0" fill="hold" grpId="0" nodeType="withEffect">
                                  <p:stCondLst>
                                    <p:cond delay="0"/>
                                  </p:stCondLst>
                                  <p:childTnLst>
                                    <p:animMotion origin="layout" path="M 0.04826 2.59259E-6 L 0.96007 2.59259E-6 " pathEditMode="relative" rAng="0" ptsTypes="AA">
                                      <p:cBhvr>
                                        <p:cTn id="206" dur="20000" fill="hold"/>
                                        <p:tgtEl>
                                          <p:spTgt spid="1108"/>
                                        </p:tgtEl>
                                        <p:attrNameLst>
                                          <p:attrName>ppt_x</p:attrName>
                                          <p:attrName>ppt_y</p:attrName>
                                        </p:attrNameLst>
                                      </p:cBhvr>
                                      <p:rCtr x="45590" y="0"/>
                                    </p:animMotion>
                                  </p:childTnLst>
                                </p:cTn>
                              </p:par>
                              <p:par>
                                <p:cTn id="207" presetID="0" presetClass="path" presetSubtype="0" fill="hold" grpId="0" nodeType="withEffect">
                                  <p:stCondLst>
                                    <p:cond delay="0"/>
                                  </p:stCondLst>
                                  <p:childTnLst>
                                    <p:animMotion origin="layout" path="M 0.1559 -3.7037E-7 L 0.96007 -3.7037E-7 " pathEditMode="relative" rAng="0" ptsTypes="AA">
                                      <p:cBhvr>
                                        <p:cTn id="208" dur="20000" fill="hold"/>
                                        <p:tgtEl>
                                          <p:spTgt spid="1111"/>
                                        </p:tgtEl>
                                        <p:attrNameLst>
                                          <p:attrName>ppt_x</p:attrName>
                                          <p:attrName>ppt_y</p:attrName>
                                        </p:attrNameLst>
                                      </p:cBhvr>
                                      <p:rCtr x="40208" y="0"/>
                                    </p:animMotion>
                                  </p:childTnLst>
                                </p:cTn>
                              </p:par>
                              <p:par>
                                <p:cTn id="209" presetID="0" presetClass="path" presetSubtype="0" fill="hold" grpId="0" nodeType="withEffect">
                                  <p:stCondLst>
                                    <p:cond delay="0"/>
                                  </p:stCondLst>
                                  <p:childTnLst>
                                    <p:animMotion origin="layout" path="M -0.27031 3.7037E-6 L 0.96007 3.7037E-6 " pathEditMode="relative" rAng="0" ptsTypes="AA">
                                      <p:cBhvr>
                                        <p:cTn id="210" dur="20000" fill="hold"/>
                                        <p:tgtEl>
                                          <p:spTgt spid="1112"/>
                                        </p:tgtEl>
                                        <p:attrNameLst>
                                          <p:attrName>ppt_x</p:attrName>
                                          <p:attrName>ppt_y</p:attrName>
                                        </p:attrNameLst>
                                      </p:cBhvr>
                                      <p:rCtr x="61510" y="0"/>
                                    </p:animMotion>
                                  </p:childTnLst>
                                </p:cTn>
                              </p:par>
                              <p:par>
                                <p:cTn id="211" presetID="0" presetClass="path" presetSubtype="0" fill="hold" grpId="0" nodeType="withEffect">
                                  <p:stCondLst>
                                    <p:cond delay="0"/>
                                  </p:stCondLst>
                                  <p:childTnLst>
                                    <p:animMotion origin="layout" path="M -0.37396 3.33333E-6 L 0.96007 3.33333E-6 " pathEditMode="relative" rAng="0" ptsTypes="AA">
                                      <p:cBhvr>
                                        <p:cTn id="212" dur="20000" fill="hold"/>
                                        <p:tgtEl>
                                          <p:spTgt spid="1114"/>
                                        </p:tgtEl>
                                        <p:attrNameLst>
                                          <p:attrName>ppt_x</p:attrName>
                                          <p:attrName>ppt_y</p:attrName>
                                        </p:attrNameLst>
                                      </p:cBhvr>
                                      <p:rCtr x="66701" y="0"/>
                                    </p:animMotion>
                                  </p:childTnLst>
                                </p:cTn>
                              </p:par>
                              <p:par>
                                <p:cTn id="213" presetID="0" presetClass="path" presetSubtype="0" fill="hold" grpId="0" nodeType="withEffect">
                                  <p:stCondLst>
                                    <p:cond delay="0"/>
                                  </p:stCondLst>
                                  <p:childTnLst>
                                    <p:animMotion origin="layout" path="M 0.04826 2.59259E-6 L 0.96007 2.59259E-6 " pathEditMode="relative" rAng="0" ptsTypes="AA">
                                      <p:cBhvr>
                                        <p:cTn id="214" dur="20000" fill="hold"/>
                                        <p:tgtEl>
                                          <p:spTgt spid="1116"/>
                                        </p:tgtEl>
                                        <p:attrNameLst>
                                          <p:attrName>ppt_x</p:attrName>
                                          <p:attrName>ppt_y</p:attrName>
                                        </p:attrNameLst>
                                      </p:cBhvr>
                                      <p:rCtr x="45590" y="0"/>
                                    </p:animMotion>
                                  </p:childTnLst>
                                </p:cTn>
                              </p:par>
                              <p:par>
                                <p:cTn id="215" presetID="35" presetClass="path" presetSubtype="0" fill="hold" nodeType="withEffect">
                                  <p:stCondLst>
                                    <p:cond delay="0"/>
                                  </p:stCondLst>
                                  <p:childTnLst>
                                    <p:animMotion origin="layout" path="M 0 0  L -0.25 0  E" pathEditMode="relative" ptsTypes="">
                                      <p:cBhvr>
                                        <p:cTn id="216" dur="20000" fill="hold"/>
                                        <p:tgtEl>
                                          <p:spTgt spid="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22" grpId="0" animBg="1"/>
      <p:bldP spid="131" grpId="0" animBg="1"/>
      <p:bldP spid="138" grpId="0" animBg="1"/>
      <p:bldP spid="348" grpId="0" animBg="1"/>
      <p:bldP spid="352" grpId="0" animBg="1"/>
      <p:bldP spid="354" grpId="0" animBg="1"/>
      <p:bldP spid="356" grpId="0" animBg="1"/>
      <p:bldP spid="360" grpId="0" animBg="1"/>
      <p:bldP spid="362" grpId="0" animBg="1"/>
      <p:bldP spid="370" grpId="0" animBg="1"/>
      <p:bldP spid="372" grpId="0" animBg="1"/>
      <p:bldP spid="376" grpId="0" animBg="1"/>
      <p:bldP spid="378" grpId="0" animBg="1"/>
      <p:bldP spid="510" grpId="0" animBg="1"/>
      <p:bldP spid="511" grpId="0" animBg="1"/>
      <p:bldP spid="515" grpId="0" animBg="1"/>
      <p:bldP spid="518" grpId="0" animBg="1"/>
      <p:bldP spid="519" grpId="0" animBg="1"/>
      <p:bldP spid="523" grpId="0" animBg="1"/>
      <p:bldP spid="526" grpId="0" animBg="1"/>
      <p:bldP spid="527" grpId="0" animBg="1"/>
      <p:bldP spid="529" grpId="0" animBg="1"/>
      <p:bldP spid="531" grpId="0" animBg="1"/>
      <p:bldP spid="534" grpId="0" animBg="1"/>
      <p:bldP spid="535" grpId="0" animBg="1"/>
      <p:bldP spid="539" grpId="0" animBg="1"/>
      <p:bldP spid="734" grpId="0" animBg="1"/>
      <p:bldP spid="736" grpId="0" animBg="1"/>
      <p:bldP spid="738" grpId="0" animBg="1"/>
      <p:bldP spid="739" grpId="0" animBg="1"/>
      <p:bldP spid="740" grpId="0" animBg="1"/>
      <p:bldP spid="741" grpId="0" animBg="1"/>
      <p:bldP spid="742" grpId="0" animBg="1"/>
      <p:bldP spid="743" grpId="0" animBg="1"/>
      <p:bldP spid="744" grpId="0" animBg="1"/>
      <p:bldP spid="745" grpId="0" animBg="1"/>
      <p:bldP spid="746" grpId="0" animBg="1"/>
      <p:bldP spid="747" grpId="0" animBg="1"/>
      <p:bldP spid="748" grpId="0" animBg="1"/>
      <p:bldP spid="750" grpId="0" animBg="1"/>
      <p:bldP spid="752" grpId="0" animBg="1"/>
      <p:bldP spid="754" grpId="0" animBg="1"/>
      <p:bldP spid="755" grpId="0" animBg="1"/>
      <p:bldP spid="756" grpId="0" animBg="1"/>
      <p:bldP spid="757" grpId="0" animBg="1"/>
      <p:bldP spid="758" grpId="0" animBg="1"/>
      <p:bldP spid="759" grpId="0" animBg="1"/>
      <p:bldP spid="760" grpId="0" animBg="1"/>
      <p:bldP spid="761" grpId="0" animBg="1"/>
      <p:bldP spid="762" grpId="0" animBg="1"/>
      <p:bldP spid="763" grpId="0" animBg="1"/>
      <p:bldP spid="764" grpId="0" animBg="1"/>
      <p:bldP spid="765" grpId="0" animBg="1"/>
      <p:bldP spid="771" grpId="0" animBg="1"/>
      <p:bldP spid="773" grpId="0" animBg="1"/>
      <p:bldP spid="779" grpId="0" animBg="1"/>
      <p:bldP spid="789" grpId="0" animBg="1"/>
      <p:bldP spid="795" grpId="0" animBg="1"/>
      <p:bldP spid="799" grpId="0" animBg="1"/>
      <p:bldP spid="800" grpId="0" animBg="1"/>
      <p:bldP spid="802" grpId="0" animBg="1"/>
      <p:bldP spid="804" grpId="0" animBg="1"/>
      <p:bldP spid="807" grpId="0" animBg="1"/>
      <p:bldP spid="808" grpId="0" animBg="1"/>
      <p:bldP spid="810" grpId="0" animBg="1"/>
      <p:bldP spid="812" grpId="0" animBg="1"/>
      <p:bldP spid="814" grpId="0" animBg="1"/>
      <p:bldP spid="815" grpId="0" animBg="1"/>
      <p:bldP spid="816" grpId="0" animBg="1"/>
      <p:bldP spid="817" grpId="0" animBg="1"/>
      <p:bldP spid="818" grpId="0" animBg="1"/>
      <p:bldP spid="820" grpId="0" animBg="1"/>
      <p:bldP spid="823" grpId="0" animBg="1"/>
      <p:bldP spid="824" grpId="0" animBg="1"/>
      <p:bldP spid="826" grpId="0" animBg="1"/>
      <p:bldP spid="828" grpId="0" animBg="1"/>
      <p:bldP spid="1028" grpId="0" animBg="1"/>
      <p:bldP spid="1036" grpId="0" animBg="1"/>
      <p:bldP spid="1039" grpId="0" animBg="1"/>
      <p:bldP spid="1040" grpId="0" animBg="1"/>
      <p:bldP spid="1044" grpId="0" animBg="1"/>
      <p:bldP spid="1052" grpId="0" animBg="1"/>
      <p:bldP spid="1059" grpId="0" animBg="1"/>
      <p:bldP spid="1067" grpId="0" animBg="1"/>
      <p:bldP spid="1076" grpId="0" animBg="1"/>
      <p:bldP spid="1083" grpId="0" animBg="1"/>
      <p:bldP spid="1087" grpId="0" animBg="1"/>
      <p:bldP spid="1088" grpId="0" animBg="1"/>
      <p:bldP spid="1090" grpId="0" animBg="1"/>
      <p:bldP spid="1092" grpId="0" animBg="1"/>
      <p:bldP spid="1095" grpId="0" animBg="1"/>
      <p:bldP spid="1096" grpId="0" animBg="1"/>
      <p:bldP spid="1098" grpId="0" animBg="1"/>
      <p:bldP spid="1100" grpId="0" animBg="1"/>
      <p:bldP spid="1102" grpId="0" animBg="1"/>
      <p:bldP spid="1103" grpId="0" animBg="1"/>
      <p:bldP spid="1104" grpId="0" animBg="1"/>
      <p:bldP spid="1105" grpId="0" animBg="1"/>
      <p:bldP spid="1106" grpId="0" animBg="1"/>
      <p:bldP spid="1108" grpId="0" animBg="1"/>
      <p:bldP spid="1111" grpId="0" animBg="1"/>
      <p:bldP spid="1112" grpId="0" animBg="1"/>
      <p:bldP spid="1114" grpId="0" animBg="1"/>
      <p:bldP spid="1116" grpId="0" animBg="1"/>
    </p:bldLst>
  </p:timing>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114" name="Rectangle 113"/>
          <p:cNvSpPr/>
          <p:nvPr userDrawn="1"/>
        </p:nvSpPr>
        <p:spPr>
          <a:xfrm>
            <a:off x="0" y="0"/>
            <a:ext cx="9144000" cy="6855938"/>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 name="Cube 10"/>
          <p:cNvSpPr/>
          <p:nvPr userDrawn="1"/>
        </p:nvSpPr>
        <p:spPr>
          <a:xfrm>
            <a:off x="697088" y="306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 name="Cube 12"/>
          <p:cNvSpPr/>
          <p:nvPr userDrawn="1"/>
        </p:nvSpPr>
        <p:spPr>
          <a:xfrm>
            <a:off x="1064163" y="270058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4" name="Cube 13"/>
          <p:cNvSpPr/>
          <p:nvPr userDrawn="1"/>
        </p:nvSpPr>
        <p:spPr>
          <a:xfrm>
            <a:off x="344163" y="2700588"/>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 name="Cube 14"/>
          <p:cNvSpPr/>
          <p:nvPr userDrawn="1"/>
        </p:nvSpPr>
        <p:spPr>
          <a:xfrm>
            <a:off x="1417088" y="306058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6" name="Cube 15"/>
          <p:cNvSpPr/>
          <p:nvPr userDrawn="1"/>
        </p:nvSpPr>
        <p:spPr>
          <a:xfrm>
            <a:off x="2130013" y="234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8" name="Cube 17"/>
          <p:cNvSpPr/>
          <p:nvPr userDrawn="1"/>
        </p:nvSpPr>
        <p:spPr>
          <a:xfrm>
            <a:off x="1777088" y="1980588"/>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 name="Cube 18"/>
          <p:cNvSpPr/>
          <p:nvPr userDrawn="1"/>
        </p:nvSpPr>
        <p:spPr>
          <a:xfrm>
            <a:off x="2850013" y="234058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 name="Cube 19"/>
          <p:cNvSpPr/>
          <p:nvPr userDrawn="1"/>
        </p:nvSpPr>
        <p:spPr>
          <a:xfrm>
            <a:off x="2137088" y="3060588"/>
            <a:ext cx="360000" cy="180000"/>
          </a:xfrm>
          <a:prstGeom prst="cube">
            <a:avLst>
              <a:gd name="adj" fmla="val 49215"/>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 name="Cube 20"/>
          <p:cNvSpPr/>
          <p:nvPr userDrawn="1"/>
        </p:nvSpPr>
        <p:spPr>
          <a:xfrm>
            <a:off x="5761264" y="360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2" name="Cube 21"/>
          <p:cNvSpPr/>
          <p:nvPr userDrawn="1"/>
        </p:nvSpPr>
        <p:spPr>
          <a:xfrm>
            <a:off x="3210013" y="2700588"/>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6" name="Cube 25"/>
          <p:cNvSpPr/>
          <p:nvPr userDrawn="1"/>
        </p:nvSpPr>
        <p:spPr>
          <a:xfrm>
            <a:off x="2145850" y="4338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1" name="Cube 30"/>
          <p:cNvSpPr/>
          <p:nvPr userDrawn="1"/>
        </p:nvSpPr>
        <p:spPr>
          <a:xfrm>
            <a:off x="4684021" y="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2" name="Cube 31"/>
          <p:cNvSpPr/>
          <p:nvPr userDrawn="1"/>
        </p:nvSpPr>
        <p:spPr>
          <a:xfrm>
            <a:off x="5018775" y="433800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 name="Cube 32"/>
          <p:cNvSpPr/>
          <p:nvPr userDrawn="1"/>
        </p:nvSpPr>
        <p:spPr>
          <a:xfrm>
            <a:off x="3964021" y="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 name="Cube 34"/>
          <p:cNvSpPr/>
          <p:nvPr userDrawn="1"/>
        </p:nvSpPr>
        <p:spPr>
          <a:xfrm>
            <a:off x="2145850" y="360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 name="Cube 36"/>
          <p:cNvSpPr/>
          <p:nvPr userDrawn="1"/>
        </p:nvSpPr>
        <p:spPr>
          <a:xfrm>
            <a:off x="2865850" y="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 name="Cube 37"/>
          <p:cNvSpPr/>
          <p:nvPr userDrawn="1"/>
        </p:nvSpPr>
        <p:spPr>
          <a:xfrm>
            <a:off x="1410013" y="162058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1" name="Cube 40"/>
          <p:cNvSpPr/>
          <p:nvPr userDrawn="1"/>
        </p:nvSpPr>
        <p:spPr>
          <a:xfrm>
            <a:off x="4997424" y="23385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2" name="Cube 41"/>
          <p:cNvSpPr/>
          <p:nvPr userDrawn="1"/>
        </p:nvSpPr>
        <p:spPr>
          <a:xfrm>
            <a:off x="5736018" y="4338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4" name="Cube 43"/>
          <p:cNvSpPr/>
          <p:nvPr userDrawn="1"/>
        </p:nvSpPr>
        <p:spPr>
          <a:xfrm>
            <a:off x="5401264" y="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5" name="Cube 44"/>
          <p:cNvSpPr/>
          <p:nvPr userDrawn="1"/>
        </p:nvSpPr>
        <p:spPr>
          <a:xfrm>
            <a:off x="1785850" y="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6" name="Cube 45"/>
          <p:cNvSpPr/>
          <p:nvPr userDrawn="1"/>
        </p:nvSpPr>
        <p:spPr>
          <a:xfrm>
            <a:off x="1440000" y="1080000"/>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 name="Cube 50"/>
          <p:cNvSpPr/>
          <p:nvPr userDrawn="1"/>
        </p:nvSpPr>
        <p:spPr>
          <a:xfrm>
            <a:off x="-15837" y="1440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 name="Cube 52"/>
          <p:cNvSpPr/>
          <p:nvPr userDrawn="1"/>
        </p:nvSpPr>
        <p:spPr>
          <a:xfrm>
            <a:off x="3964021" y="72000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 name="Cube 54"/>
          <p:cNvSpPr/>
          <p:nvPr userDrawn="1"/>
        </p:nvSpPr>
        <p:spPr>
          <a:xfrm>
            <a:off x="6818775" y="433800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9" name="Cube 58"/>
          <p:cNvSpPr/>
          <p:nvPr userDrawn="1"/>
        </p:nvSpPr>
        <p:spPr>
          <a:xfrm>
            <a:off x="2512925" y="144000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5" name="Cube 64"/>
          <p:cNvSpPr/>
          <p:nvPr userDrawn="1"/>
        </p:nvSpPr>
        <p:spPr>
          <a:xfrm>
            <a:off x="6786683" y="198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 name="Cube 74"/>
          <p:cNvSpPr/>
          <p:nvPr userDrawn="1"/>
        </p:nvSpPr>
        <p:spPr>
          <a:xfrm>
            <a:off x="3216018" y="1113115"/>
            <a:ext cx="360000" cy="180000"/>
          </a:xfrm>
          <a:prstGeom prst="cube">
            <a:avLst>
              <a:gd name="adj" fmla="val 49215"/>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8" name="Cube 77"/>
          <p:cNvSpPr/>
          <p:nvPr userDrawn="1"/>
        </p:nvSpPr>
        <p:spPr>
          <a:xfrm>
            <a:off x="4293261" y="1473115"/>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 name="Cube 80"/>
          <p:cNvSpPr/>
          <p:nvPr userDrawn="1"/>
        </p:nvSpPr>
        <p:spPr>
          <a:xfrm>
            <a:off x="4656018" y="147311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 name="Cube 81"/>
          <p:cNvSpPr/>
          <p:nvPr userDrawn="1"/>
        </p:nvSpPr>
        <p:spPr>
          <a:xfrm>
            <a:off x="705850" y="72000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6" name="Cube 65"/>
          <p:cNvSpPr/>
          <p:nvPr userDrawn="1"/>
        </p:nvSpPr>
        <p:spPr>
          <a:xfrm>
            <a:off x="7146683" y="234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3" name="Cube 92"/>
          <p:cNvSpPr/>
          <p:nvPr userDrawn="1"/>
        </p:nvSpPr>
        <p:spPr>
          <a:xfrm>
            <a:off x="5754344" y="729706"/>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5" name="Cube 94"/>
          <p:cNvSpPr/>
          <p:nvPr userDrawn="1"/>
        </p:nvSpPr>
        <p:spPr>
          <a:xfrm>
            <a:off x="7890785" y="111311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6" name="Cube 95"/>
          <p:cNvSpPr/>
          <p:nvPr userDrawn="1"/>
        </p:nvSpPr>
        <p:spPr>
          <a:xfrm>
            <a:off x="7528028" y="762821"/>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7" name="Cube 96"/>
          <p:cNvSpPr/>
          <p:nvPr userDrawn="1"/>
        </p:nvSpPr>
        <p:spPr>
          <a:xfrm>
            <a:off x="6805271" y="1122821"/>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7" name="Cube 106"/>
          <p:cNvSpPr/>
          <p:nvPr userDrawn="1"/>
        </p:nvSpPr>
        <p:spPr>
          <a:xfrm>
            <a:off x="7869434" y="269852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 name="Cube 108"/>
          <p:cNvSpPr/>
          <p:nvPr userDrawn="1"/>
        </p:nvSpPr>
        <p:spPr>
          <a:xfrm>
            <a:off x="8589434" y="3418526"/>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 name="Cube 109"/>
          <p:cNvSpPr/>
          <p:nvPr userDrawn="1"/>
        </p:nvSpPr>
        <p:spPr>
          <a:xfrm>
            <a:off x="7869434" y="19785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 name="Cube 110"/>
          <p:cNvSpPr/>
          <p:nvPr userDrawn="1"/>
        </p:nvSpPr>
        <p:spPr>
          <a:xfrm>
            <a:off x="8220025" y="4335938"/>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2" name="Cube 111"/>
          <p:cNvSpPr/>
          <p:nvPr userDrawn="1"/>
        </p:nvSpPr>
        <p:spPr>
          <a:xfrm>
            <a:off x="7509434" y="161852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3" name="Cube 112"/>
          <p:cNvSpPr/>
          <p:nvPr userDrawn="1"/>
        </p:nvSpPr>
        <p:spPr>
          <a:xfrm>
            <a:off x="8236509" y="2338526"/>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5" name="Cube 114"/>
          <p:cNvSpPr/>
          <p:nvPr userDrawn="1"/>
        </p:nvSpPr>
        <p:spPr>
          <a:xfrm>
            <a:off x="3570013" y="3060588"/>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6" name="Cube 115"/>
          <p:cNvSpPr/>
          <p:nvPr userDrawn="1"/>
        </p:nvSpPr>
        <p:spPr>
          <a:xfrm>
            <a:off x="344163" y="360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7" name="Cube 116"/>
          <p:cNvSpPr/>
          <p:nvPr userDrawn="1"/>
        </p:nvSpPr>
        <p:spPr>
          <a:xfrm>
            <a:off x="6481264" y="360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 name="Cube 59"/>
          <p:cNvSpPr/>
          <p:nvPr userDrawn="1"/>
        </p:nvSpPr>
        <p:spPr>
          <a:xfrm>
            <a:off x="4305850" y="28959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1" name="Cube 60"/>
          <p:cNvSpPr/>
          <p:nvPr userDrawn="1"/>
        </p:nvSpPr>
        <p:spPr>
          <a:xfrm>
            <a:off x="3693920" y="2947963"/>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 name="Cube 62"/>
          <p:cNvSpPr/>
          <p:nvPr userDrawn="1"/>
        </p:nvSpPr>
        <p:spPr>
          <a:xfrm>
            <a:off x="5009595" y="361593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4" name="Cube 63"/>
          <p:cNvSpPr/>
          <p:nvPr userDrawn="1"/>
        </p:nvSpPr>
        <p:spPr>
          <a:xfrm>
            <a:off x="5732346" y="325387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7" name="Cube 66"/>
          <p:cNvSpPr/>
          <p:nvPr userDrawn="1"/>
        </p:nvSpPr>
        <p:spPr>
          <a:xfrm>
            <a:off x="5372346" y="289387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0" name="Cube 149"/>
          <p:cNvSpPr/>
          <p:nvPr userDrawn="1"/>
        </p:nvSpPr>
        <p:spPr>
          <a:xfrm>
            <a:off x="6929818" y="4229588"/>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8" name="Cube 107"/>
          <p:cNvSpPr/>
          <p:nvPr userDrawn="1"/>
        </p:nvSpPr>
        <p:spPr>
          <a:xfrm>
            <a:off x="8639568" y="3310064"/>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1" name="Cube 150"/>
          <p:cNvSpPr/>
          <p:nvPr userDrawn="1"/>
        </p:nvSpPr>
        <p:spPr>
          <a:xfrm>
            <a:off x="5436659" y="3769388"/>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2" name="Cube 151"/>
          <p:cNvSpPr/>
          <p:nvPr userDrawn="1"/>
        </p:nvSpPr>
        <p:spPr>
          <a:xfrm>
            <a:off x="5486793" y="36609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 name="Cube 23"/>
          <p:cNvSpPr/>
          <p:nvPr userDrawn="1"/>
        </p:nvSpPr>
        <p:spPr>
          <a:xfrm>
            <a:off x="5104038" y="2202838"/>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 name="Cube 24"/>
          <p:cNvSpPr/>
          <p:nvPr userDrawn="1"/>
        </p:nvSpPr>
        <p:spPr>
          <a:xfrm>
            <a:off x="5126793" y="206852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0" name="Cube 39"/>
          <p:cNvSpPr/>
          <p:nvPr userDrawn="1"/>
        </p:nvSpPr>
        <p:spPr>
          <a:xfrm>
            <a:off x="5126793" y="1919163"/>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 name="Cube 16"/>
          <p:cNvSpPr/>
          <p:nvPr userDrawn="1"/>
        </p:nvSpPr>
        <p:spPr>
          <a:xfrm>
            <a:off x="2878499" y="22028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 name="Cube 57"/>
          <p:cNvSpPr/>
          <p:nvPr userDrawn="1"/>
        </p:nvSpPr>
        <p:spPr>
          <a:xfrm>
            <a:off x="2971798" y="2099163"/>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2" name="Cube 61"/>
          <p:cNvSpPr/>
          <p:nvPr userDrawn="1"/>
        </p:nvSpPr>
        <p:spPr>
          <a:xfrm>
            <a:off x="4293261" y="1348663"/>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4" name="Cube 153"/>
          <p:cNvSpPr/>
          <p:nvPr userDrawn="1"/>
        </p:nvSpPr>
        <p:spPr>
          <a:xfrm>
            <a:off x="5016018" y="3473770"/>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5" name="Cube 154"/>
          <p:cNvSpPr/>
          <p:nvPr userDrawn="1"/>
        </p:nvSpPr>
        <p:spPr>
          <a:xfrm>
            <a:off x="6711083" y="35709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6" name="Cube 155"/>
          <p:cNvSpPr/>
          <p:nvPr userDrawn="1"/>
        </p:nvSpPr>
        <p:spPr>
          <a:xfrm>
            <a:off x="5357424" y="28059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7" name="Cube 156"/>
          <p:cNvSpPr/>
          <p:nvPr userDrawn="1"/>
        </p:nvSpPr>
        <p:spPr>
          <a:xfrm>
            <a:off x="3845233" y="267033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8" name="Cube 157"/>
          <p:cNvSpPr/>
          <p:nvPr userDrawn="1"/>
        </p:nvSpPr>
        <p:spPr>
          <a:xfrm>
            <a:off x="6373995" y="2670338"/>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9" name="Cube 158"/>
          <p:cNvSpPr/>
          <p:nvPr userDrawn="1"/>
        </p:nvSpPr>
        <p:spPr>
          <a:xfrm>
            <a:off x="6739569" y="343317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60" name="Cube 159"/>
          <p:cNvSpPr/>
          <p:nvPr userDrawn="1"/>
        </p:nvSpPr>
        <p:spPr>
          <a:xfrm>
            <a:off x="6733995" y="329377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4" name="Cube 93"/>
          <p:cNvSpPr/>
          <p:nvPr userDrawn="1"/>
        </p:nvSpPr>
        <p:spPr>
          <a:xfrm>
            <a:off x="7530785" y="1473115"/>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3" name="Cube 152"/>
          <p:cNvSpPr/>
          <p:nvPr userDrawn="1"/>
        </p:nvSpPr>
        <p:spPr>
          <a:xfrm>
            <a:off x="2222050" y="2947963"/>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80" name="Picture 79"/>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83"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2362003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
                                        <p:tgtEl>
                                          <p:spTgt spid="17"/>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00"/>
                                        <p:tgtEl>
                                          <p:spTgt spid="18"/>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200"/>
                                        <p:tgtEl>
                                          <p:spTgt spid="21"/>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200"/>
                                        <p:tgtEl>
                                          <p:spTgt spid="24"/>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200"/>
                                        <p:tgtEl>
                                          <p:spTgt spid="2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200"/>
                                        <p:tgtEl>
                                          <p:spTgt spid="26"/>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200"/>
                                        <p:tgtEl>
                                          <p:spTgt spid="32"/>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200"/>
                                        <p:tgtEl>
                                          <p:spTgt spid="38"/>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200"/>
                                        <p:tgtEl>
                                          <p:spTgt spid="40"/>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200"/>
                                        <p:tgtEl>
                                          <p:spTgt spid="42"/>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200"/>
                                        <p:tgtEl>
                                          <p:spTgt spid="46"/>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200"/>
                                        <p:tgtEl>
                                          <p:spTgt spid="53"/>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fade">
                                      <p:cBhvr>
                                        <p:cTn id="55" dur="200"/>
                                        <p:tgtEl>
                                          <p:spTgt spid="59"/>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200"/>
                                        <p:tgtEl>
                                          <p:spTgt spid="62"/>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200"/>
                                        <p:tgtEl>
                                          <p:spTgt spid="66"/>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200"/>
                                        <p:tgtEl>
                                          <p:spTgt spid="51"/>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200"/>
                                        <p:tgtEl>
                                          <p:spTgt spid="14"/>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200"/>
                                        <p:tgtEl>
                                          <p:spTgt spid="11"/>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200"/>
                                        <p:tgtEl>
                                          <p:spTgt spid="13"/>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200"/>
                                        <p:tgtEl>
                                          <p:spTgt spid="15"/>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200"/>
                                        <p:tgtEl>
                                          <p:spTgt spid="20"/>
                                        </p:tgtEl>
                                      </p:cBhvr>
                                    </p:animEffect>
                                  </p:childTnLst>
                                </p:cTn>
                              </p:par>
                            </p:childTnLst>
                          </p:cTn>
                        </p:par>
                        <p:par>
                          <p:cTn id="88" fill="hold">
                            <p:stCondLst>
                              <p:cond delay="4200"/>
                            </p:stCondLst>
                            <p:childTnLst>
                              <p:par>
                                <p:cTn id="89" presetID="10" presetClass="entr" presetSubtype="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200"/>
                                        <p:tgtEl>
                                          <p:spTgt spid="22"/>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200"/>
                                        <p:tgtEl>
                                          <p:spTgt spid="55"/>
                                        </p:tgtEl>
                                      </p:cBhvr>
                                    </p:animEffect>
                                  </p:childTnLst>
                                </p:cTn>
                              </p:par>
                            </p:childTnLst>
                          </p:cTn>
                        </p:par>
                        <p:par>
                          <p:cTn id="96" fill="hold">
                            <p:stCondLst>
                              <p:cond delay="4600"/>
                            </p:stCondLst>
                            <p:childTnLst>
                              <p:par>
                                <p:cTn id="97" presetID="10" presetClass="entr" presetSubtype="0"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200"/>
                                        <p:tgtEl>
                                          <p:spTgt spid="31"/>
                                        </p:tgtEl>
                                      </p:cBhvr>
                                    </p:animEffect>
                                  </p:childTnLst>
                                </p:cTn>
                              </p:par>
                            </p:childTnLst>
                          </p:cTn>
                        </p:par>
                        <p:par>
                          <p:cTn id="100" fill="hold">
                            <p:stCondLst>
                              <p:cond delay="48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200"/>
                                        <p:tgtEl>
                                          <p:spTgt spid="33"/>
                                        </p:tgtEl>
                                      </p:cBhvr>
                                    </p:animEffect>
                                  </p:childTnLst>
                                </p:cTn>
                              </p:par>
                            </p:childTnLst>
                          </p:cTn>
                        </p:par>
                        <p:par>
                          <p:cTn id="104" fill="hold">
                            <p:stCondLst>
                              <p:cond delay="5000"/>
                            </p:stCondLst>
                            <p:childTnLst>
                              <p:par>
                                <p:cTn id="105" presetID="10" presetClass="entr" presetSubtype="0"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200"/>
                                        <p:tgtEl>
                                          <p:spTgt spid="37"/>
                                        </p:tgtEl>
                                      </p:cBhvr>
                                    </p:animEffect>
                                  </p:childTnLst>
                                </p:cTn>
                              </p:par>
                            </p:childTnLst>
                          </p:cTn>
                        </p:par>
                        <p:par>
                          <p:cTn id="108" fill="hold">
                            <p:stCondLst>
                              <p:cond delay="5200"/>
                            </p:stCondLst>
                            <p:childTnLst>
                              <p:par>
                                <p:cTn id="109" presetID="10" presetClass="entr" presetSubtype="0" fill="hold" grpId="0" nodeType="afterEffect">
                                  <p:stCondLst>
                                    <p:cond delay="0"/>
                                  </p:stCondLst>
                                  <p:childTnLst>
                                    <p:set>
                                      <p:cBhvr>
                                        <p:cTn id="110" dur="1" fill="hold">
                                          <p:stCondLst>
                                            <p:cond delay="0"/>
                                          </p:stCondLst>
                                        </p:cTn>
                                        <p:tgtEl>
                                          <p:spTgt spid="75"/>
                                        </p:tgtEl>
                                        <p:attrNameLst>
                                          <p:attrName>style.visibility</p:attrName>
                                        </p:attrNameLst>
                                      </p:cBhvr>
                                      <p:to>
                                        <p:strVal val="visible"/>
                                      </p:to>
                                    </p:set>
                                    <p:animEffect transition="in" filter="fade">
                                      <p:cBhvr>
                                        <p:cTn id="111" dur="200"/>
                                        <p:tgtEl>
                                          <p:spTgt spid="75"/>
                                        </p:tgtEl>
                                      </p:cBhvr>
                                    </p:animEffect>
                                  </p:childTnLst>
                                </p:cTn>
                              </p:par>
                            </p:childTnLst>
                          </p:cTn>
                        </p:par>
                        <p:par>
                          <p:cTn id="112" fill="hold">
                            <p:stCondLst>
                              <p:cond delay="5400"/>
                            </p:stCondLst>
                            <p:childTnLst>
                              <p:par>
                                <p:cTn id="113" presetID="10" presetClass="entr" presetSubtype="0" fill="hold" grpId="0" nodeType="afterEffect">
                                  <p:stCondLst>
                                    <p:cond delay="0"/>
                                  </p:stCondLst>
                                  <p:childTnLst>
                                    <p:set>
                                      <p:cBhvr>
                                        <p:cTn id="114" dur="1" fill="hold">
                                          <p:stCondLst>
                                            <p:cond delay="0"/>
                                          </p:stCondLst>
                                        </p:cTn>
                                        <p:tgtEl>
                                          <p:spTgt spid="78"/>
                                        </p:tgtEl>
                                        <p:attrNameLst>
                                          <p:attrName>style.visibility</p:attrName>
                                        </p:attrNameLst>
                                      </p:cBhvr>
                                      <p:to>
                                        <p:strVal val="visible"/>
                                      </p:to>
                                    </p:set>
                                    <p:animEffect transition="in" filter="fade">
                                      <p:cBhvr>
                                        <p:cTn id="115" dur="200"/>
                                        <p:tgtEl>
                                          <p:spTgt spid="78"/>
                                        </p:tgtEl>
                                      </p:cBhvr>
                                    </p:animEffect>
                                  </p:childTnLst>
                                </p:cTn>
                              </p:par>
                            </p:childTnLst>
                          </p:cTn>
                        </p:par>
                        <p:par>
                          <p:cTn id="116" fill="hold">
                            <p:stCondLst>
                              <p:cond delay="5600"/>
                            </p:stCondLst>
                            <p:childTnLst>
                              <p:par>
                                <p:cTn id="117" presetID="10" presetClass="entr" presetSubtype="0" fill="hold" grpId="0" nodeType="afterEffect">
                                  <p:stCondLst>
                                    <p:cond delay="0"/>
                                  </p:stCondLst>
                                  <p:childTnLst>
                                    <p:set>
                                      <p:cBhvr>
                                        <p:cTn id="118" dur="1" fill="hold">
                                          <p:stCondLst>
                                            <p:cond delay="0"/>
                                          </p:stCondLst>
                                        </p:cTn>
                                        <p:tgtEl>
                                          <p:spTgt spid="81"/>
                                        </p:tgtEl>
                                        <p:attrNameLst>
                                          <p:attrName>style.visibility</p:attrName>
                                        </p:attrNameLst>
                                      </p:cBhvr>
                                      <p:to>
                                        <p:strVal val="visible"/>
                                      </p:to>
                                    </p:set>
                                    <p:animEffect transition="in" filter="fade">
                                      <p:cBhvr>
                                        <p:cTn id="119" dur="200"/>
                                        <p:tgtEl>
                                          <p:spTgt spid="81"/>
                                        </p:tgtEl>
                                      </p:cBhvr>
                                    </p:animEffect>
                                  </p:childTnLst>
                                </p:cTn>
                              </p:par>
                            </p:childTnLst>
                          </p:cTn>
                        </p:par>
                        <p:par>
                          <p:cTn id="120" fill="hold">
                            <p:stCondLst>
                              <p:cond delay="5800"/>
                            </p:stCondLst>
                            <p:childTnLst>
                              <p:par>
                                <p:cTn id="121" presetID="10" presetClass="entr" presetSubtype="0" fill="hold" grpId="0" nodeType="afterEffect">
                                  <p:stCondLst>
                                    <p:cond delay="0"/>
                                  </p:stCondLst>
                                  <p:childTnLst>
                                    <p:set>
                                      <p:cBhvr>
                                        <p:cTn id="122" dur="1" fill="hold">
                                          <p:stCondLst>
                                            <p:cond delay="0"/>
                                          </p:stCondLst>
                                        </p:cTn>
                                        <p:tgtEl>
                                          <p:spTgt spid="93"/>
                                        </p:tgtEl>
                                        <p:attrNameLst>
                                          <p:attrName>style.visibility</p:attrName>
                                        </p:attrNameLst>
                                      </p:cBhvr>
                                      <p:to>
                                        <p:strVal val="visible"/>
                                      </p:to>
                                    </p:set>
                                    <p:animEffect transition="in" filter="fade">
                                      <p:cBhvr>
                                        <p:cTn id="123" dur="200"/>
                                        <p:tgtEl>
                                          <p:spTgt spid="93"/>
                                        </p:tgtEl>
                                      </p:cBhvr>
                                    </p:animEffect>
                                  </p:childTnLst>
                                </p:cTn>
                              </p:par>
                            </p:childTnLst>
                          </p:cTn>
                        </p:par>
                        <p:par>
                          <p:cTn id="124" fill="hold">
                            <p:stCondLst>
                              <p:cond delay="6000"/>
                            </p:stCondLst>
                            <p:childTnLst>
                              <p:par>
                                <p:cTn id="125" presetID="10" presetClass="entr" presetSubtype="0" fill="hold" grpId="0" nodeType="afterEffect">
                                  <p:stCondLst>
                                    <p:cond delay="0"/>
                                  </p:stCondLst>
                                  <p:childTnLst>
                                    <p:set>
                                      <p:cBhvr>
                                        <p:cTn id="126" dur="1" fill="hold">
                                          <p:stCondLst>
                                            <p:cond delay="0"/>
                                          </p:stCondLst>
                                        </p:cTn>
                                        <p:tgtEl>
                                          <p:spTgt spid="94"/>
                                        </p:tgtEl>
                                        <p:attrNameLst>
                                          <p:attrName>style.visibility</p:attrName>
                                        </p:attrNameLst>
                                      </p:cBhvr>
                                      <p:to>
                                        <p:strVal val="visible"/>
                                      </p:to>
                                    </p:set>
                                    <p:animEffect transition="in" filter="fade">
                                      <p:cBhvr>
                                        <p:cTn id="127" dur="200"/>
                                        <p:tgtEl>
                                          <p:spTgt spid="94"/>
                                        </p:tgtEl>
                                      </p:cBhvr>
                                    </p:animEffect>
                                  </p:childTnLst>
                                </p:cTn>
                              </p:par>
                            </p:childTnLst>
                          </p:cTn>
                        </p:par>
                        <p:par>
                          <p:cTn id="128" fill="hold">
                            <p:stCondLst>
                              <p:cond delay="6200"/>
                            </p:stCondLst>
                            <p:childTnLst>
                              <p:par>
                                <p:cTn id="129" presetID="10" presetClass="entr" presetSubtype="0" fill="hold" grpId="0" nodeType="afterEffect">
                                  <p:stCondLst>
                                    <p:cond delay="0"/>
                                  </p:stCondLst>
                                  <p:childTnLst>
                                    <p:set>
                                      <p:cBhvr>
                                        <p:cTn id="130" dur="1" fill="hold">
                                          <p:stCondLst>
                                            <p:cond delay="0"/>
                                          </p:stCondLst>
                                        </p:cTn>
                                        <p:tgtEl>
                                          <p:spTgt spid="95"/>
                                        </p:tgtEl>
                                        <p:attrNameLst>
                                          <p:attrName>style.visibility</p:attrName>
                                        </p:attrNameLst>
                                      </p:cBhvr>
                                      <p:to>
                                        <p:strVal val="visible"/>
                                      </p:to>
                                    </p:set>
                                    <p:animEffect transition="in" filter="fade">
                                      <p:cBhvr>
                                        <p:cTn id="131" dur="200"/>
                                        <p:tgtEl>
                                          <p:spTgt spid="95"/>
                                        </p:tgtEl>
                                      </p:cBhvr>
                                    </p:animEffect>
                                  </p:childTnLst>
                                </p:cTn>
                              </p:par>
                            </p:childTnLst>
                          </p:cTn>
                        </p:par>
                        <p:par>
                          <p:cTn id="132" fill="hold">
                            <p:stCondLst>
                              <p:cond delay="6400"/>
                            </p:stCondLst>
                            <p:childTnLst>
                              <p:par>
                                <p:cTn id="133" presetID="10" presetClass="entr" presetSubtype="0" fill="hold" grpId="0" nodeType="afterEffect">
                                  <p:stCondLst>
                                    <p:cond delay="0"/>
                                  </p:stCondLst>
                                  <p:childTnLst>
                                    <p:set>
                                      <p:cBhvr>
                                        <p:cTn id="134" dur="1" fill="hold">
                                          <p:stCondLst>
                                            <p:cond delay="0"/>
                                          </p:stCondLst>
                                        </p:cTn>
                                        <p:tgtEl>
                                          <p:spTgt spid="96"/>
                                        </p:tgtEl>
                                        <p:attrNameLst>
                                          <p:attrName>style.visibility</p:attrName>
                                        </p:attrNameLst>
                                      </p:cBhvr>
                                      <p:to>
                                        <p:strVal val="visible"/>
                                      </p:to>
                                    </p:set>
                                    <p:animEffect transition="in" filter="fade">
                                      <p:cBhvr>
                                        <p:cTn id="135" dur="200"/>
                                        <p:tgtEl>
                                          <p:spTgt spid="96"/>
                                        </p:tgtEl>
                                      </p:cBhvr>
                                    </p:animEffect>
                                  </p:childTnLst>
                                </p:cTn>
                              </p:par>
                            </p:childTnLst>
                          </p:cTn>
                        </p:par>
                        <p:par>
                          <p:cTn id="136" fill="hold">
                            <p:stCondLst>
                              <p:cond delay="6600"/>
                            </p:stCondLst>
                            <p:childTnLst>
                              <p:par>
                                <p:cTn id="137" presetID="10" presetClass="entr" presetSubtype="0" fill="hold" grpId="0" nodeType="afterEffect">
                                  <p:stCondLst>
                                    <p:cond delay="0"/>
                                  </p:stCondLst>
                                  <p:childTnLst>
                                    <p:set>
                                      <p:cBhvr>
                                        <p:cTn id="138" dur="1" fill="hold">
                                          <p:stCondLst>
                                            <p:cond delay="0"/>
                                          </p:stCondLst>
                                        </p:cTn>
                                        <p:tgtEl>
                                          <p:spTgt spid="107"/>
                                        </p:tgtEl>
                                        <p:attrNameLst>
                                          <p:attrName>style.visibility</p:attrName>
                                        </p:attrNameLst>
                                      </p:cBhvr>
                                      <p:to>
                                        <p:strVal val="visible"/>
                                      </p:to>
                                    </p:set>
                                    <p:animEffect transition="in" filter="fade">
                                      <p:cBhvr>
                                        <p:cTn id="139" dur="200"/>
                                        <p:tgtEl>
                                          <p:spTgt spid="107"/>
                                        </p:tgtEl>
                                      </p:cBhvr>
                                    </p:animEffect>
                                  </p:childTnLst>
                                </p:cTn>
                              </p:par>
                            </p:childTnLst>
                          </p:cTn>
                        </p:par>
                        <p:par>
                          <p:cTn id="140" fill="hold">
                            <p:stCondLst>
                              <p:cond delay="6800"/>
                            </p:stCondLst>
                            <p:childTnLst>
                              <p:par>
                                <p:cTn id="141" presetID="10" presetClass="entr" presetSubtype="0" fill="hold" grpId="0" nodeType="afterEffect">
                                  <p:stCondLst>
                                    <p:cond delay="0"/>
                                  </p:stCondLst>
                                  <p:childTnLst>
                                    <p:set>
                                      <p:cBhvr>
                                        <p:cTn id="142" dur="1" fill="hold">
                                          <p:stCondLst>
                                            <p:cond delay="0"/>
                                          </p:stCondLst>
                                        </p:cTn>
                                        <p:tgtEl>
                                          <p:spTgt spid="110"/>
                                        </p:tgtEl>
                                        <p:attrNameLst>
                                          <p:attrName>style.visibility</p:attrName>
                                        </p:attrNameLst>
                                      </p:cBhvr>
                                      <p:to>
                                        <p:strVal val="visible"/>
                                      </p:to>
                                    </p:set>
                                    <p:animEffect transition="in" filter="fade">
                                      <p:cBhvr>
                                        <p:cTn id="143" dur="200"/>
                                        <p:tgtEl>
                                          <p:spTgt spid="110"/>
                                        </p:tgtEl>
                                      </p:cBhvr>
                                    </p:animEffect>
                                  </p:childTnLst>
                                </p:cTn>
                              </p:par>
                            </p:childTnLst>
                          </p:cTn>
                        </p:par>
                        <p:par>
                          <p:cTn id="144" fill="hold">
                            <p:stCondLst>
                              <p:cond delay="7000"/>
                            </p:stCondLst>
                            <p:childTnLst>
                              <p:par>
                                <p:cTn id="145" presetID="10" presetClass="entr" presetSubtype="0" fill="hold" grpId="0" nodeType="afterEffect">
                                  <p:stCondLst>
                                    <p:cond delay="0"/>
                                  </p:stCondLst>
                                  <p:childTnLst>
                                    <p:set>
                                      <p:cBhvr>
                                        <p:cTn id="146" dur="1" fill="hold">
                                          <p:stCondLst>
                                            <p:cond delay="0"/>
                                          </p:stCondLst>
                                        </p:cTn>
                                        <p:tgtEl>
                                          <p:spTgt spid="111"/>
                                        </p:tgtEl>
                                        <p:attrNameLst>
                                          <p:attrName>style.visibility</p:attrName>
                                        </p:attrNameLst>
                                      </p:cBhvr>
                                      <p:to>
                                        <p:strVal val="visible"/>
                                      </p:to>
                                    </p:set>
                                    <p:animEffect transition="in" filter="fade">
                                      <p:cBhvr>
                                        <p:cTn id="147" dur="200"/>
                                        <p:tgtEl>
                                          <p:spTgt spid="111"/>
                                        </p:tgtEl>
                                      </p:cBhvr>
                                    </p:animEffect>
                                  </p:childTnLst>
                                </p:cTn>
                              </p:par>
                            </p:childTnLst>
                          </p:cTn>
                        </p:par>
                        <p:par>
                          <p:cTn id="148" fill="hold">
                            <p:stCondLst>
                              <p:cond delay="7200"/>
                            </p:stCondLst>
                            <p:childTnLst>
                              <p:par>
                                <p:cTn id="149" presetID="10" presetClass="entr" presetSubtype="0" fill="hold" grpId="0" nodeType="afterEffect">
                                  <p:stCondLst>
                                    <p:cond delay="0"/>
                                  </p:stCondLst>
                                  <p:childTnLst>
                                    <p:set>
                                      <p:cBhvr>
                                        <p:cTn id="150" dur="1" fill="hold">
                                          <p:stCondLst>
                                            <p:cond delay="0"/>
                                          </p:stCondLst>
                                        </p:cTn>
                                        <p:tgtEl>
                                          <p:spTgt spid="112"/>
                                        </p:tgtEl>
                                        <p:attrNameLst>
                                          <p:attrName>style.visibility</p:attrName>
                                        </p:attrNameLst>
                                      </p:cBhvr>
                                      <p:to>
                                        <p:strVal val="visible"/>
                                      </p:to>
                                    </p:set>
                                    <p:animEffect transition="in" filter="fade">
                                      <p:cBhvr>
                                        <p:cTn id="151" dur="200"/>
                                        <p:tgtEl>
                                          <p:spTgt spid="112"/>
                                        </p:tgtEl>
                                      </p:cBhvr>
                                    </p:animEffect>
                                  </p:childTnLst>
                                </p:cTn>
                              </p:par>
                            </p:childTnLst>
                          </p:cTn>
                        </p:par>
                        <p:par>
                          <p:cTn id="152" fill="hold">
                            <p:stCondLst>
                              <p:cond delay="7400"/>
                            </p:stCondLst>
                            <p:childTnLst>
                              <p:par>
                                <p:cTn id="153" presetID="10" presetClass="entr" presetSubtype="0" fill="hold" grpId="0" nodeType="afterEffect">
                                  <p:stCondLst>
                                    <p:cond delay="0"/>
                                  </p:stCondLst>
                                  <p:childTnLst>
                                    <p:set>
                                      <p:cBhvr>
                                        <p:cTn id="154" dur="1" fill="hold">
                                          <p:stCondLst>
                                            <p:cond delay="0"/>
                                          </p:stCondLst>
                                        </p:cTn>
                                        <p:tgtEl>
                                          <p:spTgt spid="109"/>
                                        </p:tgtEl>
                                        <p:attrNameLst>
                                          <p:attrName>style.visibility</p:attrName>
                                        </p:attrNameLst>
                                      </p:cBhvr>
                                      <p:to>
                                        <p:strVal val="visible"/>
                                      </p:to>
                                    </p:set>
                                    <p:animEffect transition="in" filter="fade">
                                      <p:cBhvr>
                                        <p:cTn id="155" dur="200"/>
                                        <p:tgtEl>
                                          <p:spTgt spid="109"/>
                                        </p:tgtEl>
                                      </p:cBhvr>
                                    </p:animEffect>
                                  </p:childTnLst>
                                </p:cTn>
                              </p:par>
                            </p:childTnLst>
                          </p:cTn>
                        </p:par>
                        <p:par>
                          <p:cTn id="156" fill="hold">
                            <p:stCondLst>
                              <p:cond delay="7600"/>
                            </p:stCondLst>
                            <p:childTnLst>
                              <p:par>
                                <p:cTn id="157" presetID="10" presetClass="entr" presetSubtype="0" fill="hold" grpId="0" nodeType="afterEffect">
                                  <p:stCondLst>
                                    <p:cond delay="0"/>
                                  </p:stCondLst>
                                  <p:childTnLst>
                                    <p:set>
                                      <p:cBhvr>
                                        <p:cTn id="158" dur="1" fill="hold">
                                          <p:stCondLst>
                                            <p:cond delay="0"/>
                                          </p:stCondLst>
                                        </p:cTn>
                                        <p:tgtEl>
                                          <p:spTgt spid="115"/>
                                        </p:tgtEl>
                                        <p:attrNameLst>
                                          <p:attrName>style.visibility</p:attrName>
                                        </p:attrNameLst>
                                      </p:cBhvr>
                                      <p:to>
                                        <p:strVal val="visible"/>
                                      </p:to>
                                    </p:set>
                                    <p:animEffect transition="in" filter="fade">
                                      <p:cBhvr>
                                        <p:cTn id="159" dur="200"/>
                                        <p:tgtEl>
                                          <p:spTgt spid="115"/>
                                        </p:tgtEl>
                                      </p:cBhvr>
                                    </p:animEffect>
                                  </p:childTnLst>
                                </p:cTn>
                              </p:par>
                            </p:childTnLst>
                          </p:cTn>
                        </p:par>
                        <p:par>
                          <p:cTn id="160" fill="hold">
                            <p:stCondLst>
                              <p:cond delay="7800"/>
                            </p:stCondLst>
                            <p:childTnLst>
                              <p:par>
                                <p:cTn id="161" presetID="10" presetClass="entr" presetSubtype="0" fill="hold" grpId="0" nodeType="afterEffect">
                                  <p:stCondLst>
                                    <p:cond delay="0"/>
                                  </p:stCondLst>
                                  <p:childTnLst>
                                    <p:set>
                                      <p:cBhvr>
                                        <p:cTn id="162" dur="1" fill="hold">
                                          <p:stCondLst>
                                            <p:cond delay="0"/>
                                          </p:stCondLst>
                                        </p:cTn>
                                        <p:tgtEl>
                                          <p:spTgt spid="116"/>
                                        </p:tgtEl>
                                        <p:attrNameLst>
                                          <p:attrName>style.visibility</p:attrName>
                                        </p:attrNameLst>
                                      </p:cBhvr>
                                      <p:to>
                                        <p:strVal val="visible"/>
                                      </p:to>
                                    </p:set>
                                    <p:animEffect transition="in" filter="fade">
                                      <p:cBhvr>
                                        <p:cTn id="163" dur="200"/>
                                        <p:tgtEl>
                                          <p:spTgt spid="116"/>
                                        </p:tgtEl>
                                      </p:cBhvr>
                                    </p:animEffect>
                                  </p:childTnLst>
                                </p:cTn>
                              </p:par>
                            </p:childTnLst>
                          </p:cTn>
                        </p:par>
                        <p:par>
                          <p:cTn id="164" fill="hold">
                            <p:stCondLst>
                              <p:cond delay="8000"/>
                            </p:stCondLst>
                            <p:childTnLst>
                              <p:par>
                                <p:cTn id="165" presetID="10" presetClass="entr" presetSubtype="0" fill="hold" grpId="0" nodeType="afterEffect">
                                  <p:stCondLst>
                                    <p:cond delay="0"/>
                                  </p:stCondLst>
                                  <p:childTnLst>
                                    <p:set>
                                      <p:cBhvr>
                                        <p:cTn id="166" dur="1" fill="hold">
                                          <p:stCondLst>
                                            <p:cond delay="0"/>
                                          </p:stCondLst>
                                        </p:cTn>
                                        <p:tgtEl>
                                          <p:spTgt spid="117"/>
                                        </p:tgtEl>
                                        <p:attrNameLst>
                                          <p:attrName>style.visibility</p:attrName>
                                        </p:attrNameLst>
                                      </p:cBhvr>
                                      <p:to>
                                        <p:strVal val="visible"/>
                                      </p:to>
                                    </p:set>
                                    <p:animEffect transition="in" filter="fade">
                                      <p:cBhvr>
                                        <p:cTn id="167" dur="200"/>
                                        <p:tgtEl>
                                          <p:spTgt spid="117"/>
                                        </p:tgtEl>
                                      </p:cBhvr>
                                    </p:animEffect>
                                  </p:childTnLst>
                                </p:cTn>
                              </p:par>
                            </p:childTnLst>
                          </p:cTn>
                        </p:par>
                        <p:par>
                          <p:cTn id="168" fill="hold">
                            <p:stCondLst>
                              <p:cond delay="8200"/>
                            </p:stCondLst>
                            <p:childTnLst>
                              <p:par>
                                <p:cTn id="169" presetID="10" presetClass="entr" presetSubtype="0" fill="hold" grpId="0" nodeType="afterEffect">
                                  <p:stCondLst>
                                    <p:cond delay="0"/>
                                  </p:stCondLst>
                                  <p:childTnLst>
                                    <p:set>
                                      <p:cBhvr>
                                        <p:cTn id="170" dur="1" fill="hold">
                                          <p:stCondLst>
                                            <p:cond delay="0"/>
                                          </p:stCondLst>
                                        </p:cTn>
                                        <p:tgtEl>
                                          <p:spTgt spid="60"/>
                                        </p:tgtEl>
                                        <p:attrNameLst>
                                          <p:attrName>style.visibility</p:attrName>
                                        </p:attrNameLst>
                                      </p:cBhvr>
                                      <p:to>
                                        <p:strVal val="visible"/>
                                      </p:to>
                                    </p:set>
                                    <p:animEffect transition="in" filter="fade">
                                      <p:cBhvr>
                                        <p:cTn id="171" dur="200"/>
                                        <p:tgtEl>
                                          <p:spTgt spid="60"/>
                                        </p:tgtEl>
                                      </p:cBhvr>
                                    </p:animEffect>
                                  </p:childTnLst>
                                </p:cTn>
                              </p:par>
                            </p:childTnLst>
                          </p:cTn>
                        </p:par>
                        <p:par>
                          <p:cTn id="172" fill="hold">
                            <p:stCondLst>
                              <p:cond delay="8400"/>
                            </p:stCondLst>
                            <p:childTnLst>
                              <p:par>
                                <p:cTn id="173" presetID="10" presetClass="entr" presetSubtype="0" fill="hold" grpId="0" nodeType="afterEffect">
                                  <p:stCondLst>
                                    <p:cond delay="0"/>
                                  </p:stCondLst>
                                  <p:childTnLst>
                                    <p:set>
                                      <p:cBhvr>
                                        <p:cTn id="174" dur="1" fill="hold">
                                          <p:stCondLst>
                                            <p:cond delay="0"/>
                                          </p:stCondLst>
                                        </p:cTn>
                                        <p:tgtEl>
                                          <p:spTgt spid="63"/>
                                        </p:tgtEl>
                                        <p:attrNameLst>
                                          <p:attrName>style.visibility</p:attrName>
                                        </p:attrNameLst>
                                      </p:cBhvr>
                                      <p:to>
                                        <p:strVal val="visible"/>
                                      </p:to>
                                    </p:set>
                                    <p:animEffect transition="in" filter="fade">
                                      <p:cBhvr>
                                        <p:cTn id="175" dur="200"/>
                                        <p:tgtEl>
                                          <p:spTgt spid="63"/>
                                        </p:tgtEl>
                                      </p:cBhvr>
                                    </p:animEffect>
                                  </p:childTnLst>
                                </p:cTn>
                              </p:par>
                            </p:childTnLst>
                          </p:cTn>
                        </p:par>
                        <p:par>
                          <p:cTn id="176" fill="hold">
                            <p:stCondLst>
                              <p:cond delay="8600"/>
                            </p:stCondLst>
                            <p:childTnLst>
                              <p:par>
                                <p:cTn id="177" presetID="10" presetClass="entr" presetSubtype="0" fill="hold" grpId="0" nodeType="afterEffect">
                                  <p:stCondLst>
                                    <p:cond delay="0"/>
                                  </p:stCondLst>
                                  <p:childTnLst>
                                    <p:set>
                                      <p:cBhvr>
                                        <p:cTn id="178" dur="1" fill="hold">
                                          <p:stCondLst>
                                            <p:cond delay="0"/>
                                          </p:stCondLst>
                                        </p:cTn>
                                        <p:tgtEl>
                                          <p:spTgt spid="64"/>
                                        </p:tgtEl>
                                        <p:attrNameLst>
                                          <p:attrName>style.visibility</p:attrName>
                                        </p:attrNameLst>
                                      </p:cBhvr>
                                      <p:to>
                                        <p:strVal val="visible"/>
                                      </p:to>
                                    </p:set>
                                    <p:animEffect transition="in" filter="fade">
                                      <p:cBhvr>
                                        <p:cTn id="179" dur="200"/>
                                        <p:tgtEl>
                                          <p:spTgt spid="64"/>
                                        </p:tgtEl>
                                      </p:cBhvr>
                                    </p:animEffect>
                                  </p:childTnLst>
                                </p:cTn>
                              </p:par>
                            </p:childTnLst>
                          </p:cTn>
                        </p:par>
                        <p:par>
                          <p:cTn id="180" fill="hold">
                            <p:stCondLst>
                              <p:cond delay="8800"/>
                            </p:stCondLst>
                            <p:childTnLst>
                              <p:par>
                                <p:cTn id="181" presetID="10" presetClass="entr" presetSubtype="0" fill="hold" grpId="0" nodeType="afterEffect">
                                  <p:stCondLst>
                                    <p:cond delay="0"/>
                                  </p:stCondLst>
                                  <p:childTnLst>
                                    <p:set>
                                      <p:cBhvr>
                                        <p:cTn id="182" dur="1" fill="hold">
                                          <p:stCondLst>
                                            <p:cond delay="0"/>
                                          </p:stCondLst>
                                        </p:cTn>
                                        <p:tgtEl>
                                          <p:spTgt spid="67"/>
                                        </p:tgtEl>
                                        <p:attrNameLst>
                                          <p:attrName>style.visibility</p:attrName>
                                        </p:attrNameLst>
                                      </p:cBhvr>
                                      <p:to>
                                        <p:strVal val="visible"/>
                                      </p:to>
                                    </p:set>
                                    <p:animEffect transition="in" filter="fade">
                                      <p:cBhvr>
                                        <p:cTn id="183" dur="200"/>
                                        <p:tgtEl>
                                          <p:spTgt spid="67"/>
                                        </p:tgtEl>
                                      </p:cBhvr>
                                    </p:animEffect>
                                  </p:childTnLst>
                                </p:cTn>
                              </p:par>
                            </p:childTnLst>
                          </p:cTn>
                        </p:par>
                        <p:par>
                          <p:cTn id="184" fill="hold">
                            <p:stCondLst>
                              <p:cond delay="9000"/>
                            </p:stCondLst>
                            <p:childTnLst>
                              <p:par>
                                <p:cTn id="185" presetID="10" presetClass="entr" presetSubtype="0" fill="hold" grpId="0" nodeType="afterEffect">
                                  <p:stCondLst>
                                    <p:cond delay="0"/>
                                  </p:stCondLst>
                                  <p:childTnLst>
                                    <p:set>
                                      <p:cBhvr>
                                        <p:cTn id="186" dur="1" fill="hold">
                                          <p:stCondLst>
                                            <p:cond delay="0"/>
                                          </p:stCondLst>
                                        </p:cTn>
                                        <p:tgtEl>
                                          <p:spTgt spid="150"/>
                                        </p:tgtEl>
                                        <p:attrNameLst>
                                          <p:attrName>style.visibility</p:attrName>
                                        </p:attrNameLst>
                                      </p:cBhvr>
                                      <p:to>
                                        <p:strVal val="visible"/>
                                      </p:to>
                                    </p:set>
                                    <p:animEffect transition="in" filter="fade">
                                      <p:cBhvr>
                                        <p:cTn id="187" dur="200"/>
                                        <p:tgtEl>
                                          <p:spTgt spid="150"/>
                                        </p:tgtEl>
                                      </p:cBhvr>
                                    </p:animEffect>
                                  </p:childTnLst>
                                </p:cTn>
                              </p:par>
                            </p:childTnLst>
                          </p:cTn>
                        </p:par>
                        <p:par>
                          <p:cTn id="188" fill="hold">
                            <p:stCondLst>
                              <p:cond delay="9200"/>
                            </p:stCondLst>
                            <p:childTnLst>
                              <p:par>
                                <p:cTn id="189" presetID="10" presetClass="entr" presetSubtype="0" fill="hold" grpId="0" nodeType="afterEffect">
                                  <p:stCondLst>
                                    <p:cond delay="0"/>
                                  </p:stCondLst>
                                  <p:childTnLst>
                                    <p:set>
                                      <p:cBhvr>
                                        <p:cTn id="190" dur="1" fill="hold">
                                          <p:stCondLst>
                                            <p:cond delay="0"/>
                                          </p:stCondLst>
                                        </p:cTn>
                                        <p:tgtEl>
                                          <p:spTgt spid="151"/>
                                        </p:tgtEl>
                                        <p:attrNameLst>
                                          <p:attrName>style.visibility</p:attrName>
                                        </p:attrNameLst>
                                      </p:cBhvr>
                                      <p:to>
                                        <p:strVal val="visible"/>
                                      </p:to>
                                    </p:set>
                                    <p:animEffect transition="in" filter="fade">
                                      <p:cBhvr>
                                        <p:cTn id="191" dur="200"/>
                                        <p:tgtEl>
                                          <p:spTgt spid="151"/>
                                        </p:tgtEl>
                                      </p:cBhvr>
                                    </p:animEffect>
                                  </p:childTnLst>
                                </p:cTn>
                              </p:par>
                            </p:childTnLst>
                          </p:cTn>
                        </p:par>
                        <p:par>
                          <p:cTn id="192" fill="hold">
                            <p:stCondLst>
                              <p:cond delay="9400"/>
                            </p:stCondLst>
                            <p:childTnLst>
                              <p:par>
                                <p:cTn id="193" presetID="10" presetClass="entr" presetSubtype="0" fill="hold" grpId="0" nodeType="afterEffect">
                                  <p:stCondLst>
                                    <p:cond delay="0"/>
                                  </p:stCondLst>
                                  <p:childTnLst>
                                    <p:set>
                                      <p:cBhvr>
                                        <p:cTn id="194" dur="1" fill="hold">
                                          <p:stCondLst>
                                            <p:cond delay="0"/>
                                          </p:stCondLst>
                                        </p:cTn>
                                        <p:tgtEl>
                                          <p:spTgt spid="159"/>
                                        </p:tgtEl>
                                        <p:attrNameLst>
                                          <p:attrName>style.visibility</p:attrName>
                                        </p:attrNameLst>
                                      </p:cBhvr>
                                      <p:to>
                                        <p:strVal val="visible"/>
                                      </p:to>
                                    </p:set>
                                    <p:animEffect transition="in" filter="fade">
                                      <p:cBhvr>
                                        <p:cTn id="195" dur="200"/>
                                        <p:tgtEl>
                                          <p:spTgt spid="159"/>
                                        </p:tgtEl>
                                      </p:cBhvr>
                                    </p:animEffect>
                                  </p:childTnLst>
                                </p:cTn>
                              </p:par>
                            </p:childTnLst>
                          </p:cTn>
                        </p:par>
                        <p:par>
                          <p:cTn id="196" fill="hold">
                            <p:stCondLst>
                              <p:cond delay="9600"/>
                            </p:stCondLst>
                            <p:childTnLst>
                              <p:par>
                                <p:cTn id="197" presetID="10" presetClass="entr" presetSubtype="0" fill="hold" grpId="0" nodeType="afterEffect">
                                  <p:stCondLst>
                                    <p:cond delay="0"/>
                                  </p:stCondLst>
                                  <p:childTnLst>
                                    <p:set>
                                      <p:cBhvr>
                                        <p:cTn id="198" dur="1" fill="hold">
                                          <p:stCondLst>
                                            <p:cond delay="0"/>
                                          </p:stCondLst>
                                        </p:cTn>
                                        <p:tgtEl>
                                          <p:spTgt spid="154"/>
                                        </p:tgtEl>
                                        <p:attrNameLst>
                                          <p:attrName>style.visibility</p:attrName>
                                        </p:attrNameLst>
                                      </p:cBhvr>
                                      <p:to>
                                        <p:strVal val="visible"/>
                                      </p:to>
                                    </p:set>
                                    <p:animEffect transition="in" filter="fade">
                                      <p:cBhvr>
                                        <p:cTn id="199" dur="200"/>
                                        <p:tgtEl>
                                          <p:spTgt spid="154"/>
                                        </p:tgtEl>
                                      </p:cBhvr>
                                    </p:animEffect>
                                  </p:childTnLst>
                                </p:cTn>
                              </p:par>
                            </p:childTnLst>
                          </p:cTn>
                        </p:par>
                        <p:par>
                          <p:cTn id="200" fill="hold">
                            <p:stCondLst>
                              <p:cond delay="9800"/>
                            </p:stCondLst>
                            <p:childTnLst>
                              <p:par>
                                <p:cTn id="201" presetID="10" presetClass="entr" presetSubtype="0" fill="hold" grpId="0" nodeType="afterEffect">
                                  <p:stCondLst>
                                    <p:cond delay="0"/>
                                  </p:stCondLst>
                                  <p:childTnLst>
                                    <p:set>
                                      <p:cBhvr>
                                        <p:cTn id="202" dur="1" fill="hold">
                                          <p:stCondLst>
                                            <p:cond delay="0"/>
                                          </p:stCondLst>
                                        </p:cTn>
                                        <p:tgtEl>
                                          <p:spTgt spid="156"/>
                                        </p:tgtEl>
                                        <p:attrNameLst>
                                          <p:attrName>style.visibility</p:attrName>
                                        </p:attrNameLst>
                                      </p:cBhvr>
                                      <p:to>
                                        <p:strVal val="visible"/>
                                      </p:to>
                                    </p:set>
                                    <p:animEffect transition="in" filter="fade">
                                      <p:cBhvr>
                                        <p:cTn id="203" dur="200"/>
                                        <p:tgtEl>
                                          <p:spTgt spid="156"/>
                                        </p:tgtEl>
                                      </p:cBhvr>
                                    </p:animEffect>
                                  </p:childTnLst>
                                </p:cTn>
                              </p:par>
                            </p:childTnLst>
                          </p:cTn>
                        </p:par>
                        <p:par>
                          <p:cTn id="204" fill="hold">
                            <p:stCondLst>
                              <p:cond delay="10000"/>
                            </p:stCondLst>
                            <p:childTnLst>
                              <p:par>
                                <p:cTn id="205" presetID="10" presetClass="entr" presetSubtype="0" fill="hold" grpId="0" nodeType="afterEffect">
                                  <p:stCondLst>
                                    <p:cond delay="0"/>
                                  </p:stCondLst>
                                  <p:childTnLst>
                                    <p:set>
                                      <p:cBhvr>
                                        <p:cTn id="206" dur="1" fill="hold">
                                          <p:stCondLst>
                                            <p:cond delay="0"/>
                                          </p:stCondLst>
                                        </p:cTn>
                                        <p:tgtEl>
                                          <p:spTgt spid="158"/>
                                        </p:tgtEl>
                                        <p:attrNameLst>
                                          <p:attrName>style.visibility</p:attrName>
                                        </p:attrNameLst>
                                      </p:cBhvr>
                                      <p:to>
                                        <p:strVal val="visible"/>
                                      </p:to>
                                    </p:set>
                                    <p:animEffect transition="in" filter="fade">
                                      <p:cBhvr>
                                        <p:cTn id="207" dur="200"/>
                                        <p:tgtEl>
                                          <p:spTgt spid="158"/>
                                        </p:tgtEl>
                                      </p:cBhvr>
                                    </p:animEffect>
                                  </p:childTnLst>
                                </p:cTn>
                              </p:par>
                            </p:childTnLst>
                          </p:cTn>
                        </p:par>
                        <p:par>
                          <p:cTn id="208" fill="hold">
                            <p:stCondLst>
                              <p:cond delay="10200"/>
                            </p:stCondLst>
                            <p:childTnLst>
                              <p:par>
                                <p:cTn id="209" presetID="10" presetClass="entr" presetSubtype="0" fill="hold" grpId="0" nodeType="afterEffect">
                                  <p:stCondLst>
                                    <p:cond delay="0"/>
                                  </p:stCondLst>
                                  <p:childTnLst>
                                    <p:set>
                                      <p:cBhvr>
                                        <p:cTn id="210" dur="1" fill="hold">
                                          <p:stCondLst>
                                            <p:cond delay="0"/>
                                          </p:stCondLst>
                                        </p:cTn>
                                        <p:tgtEl>
                                          <p:spTgt spid="157"/>
                                        </p:tgtEl>
                                        <p:attrNameLst>
                                          <p:attrName>style.visibility</p:attrName>
                                        </p:attrNameLst>
                                      </p:cBhvr>
                                      <p:to>
                                        <p:strVal val="visible"/>
                                      </p:to>
                                    </p:set>
                                    <p:animEffect transition="in" filter="fade">
                                      <p:cBhvr>
                                        <p:cTn id="211" dur="2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18" grpId="0" animBg="1"/>
      <p:bldP spid="20" grpId="0" animBg="1"/>
      <p:bldP spid="21" grpId="0" animBg="1"/>
      <p:bldP spid="22" grpId="0" animBg="1"/>
      <p:bldP spid="26" grpId="0" animBg="1"/>
      <p:bldP spid="31" grpId="0" animBg="1"/>
      <p:bldP spid="32" grpId="0" animBg="1"/>
      <p:bldP spid="33" grpId="0" animBg="1"/>
      <p:bldP spid="37" grpId="0" animBg="1"/>
      <p:bldP spid="38" grpId="0" animBg="1"/>
      <p:bldP spid="42" grpId="0" animBg="1"/>
      <p:bldP spid="46" grpId="0" animBg="1"/>
      <p:bldP spid="51" grpId="0" animBg="1"/>
      <p:bldP spid="53" grpId="0" animBg="1"/>
      <p:bldP spid="55" grpId="0" animBg="1"/>
      <p:bldP spid="59" grpId="0" animBg="1"/>
      <p:bldP spid="75" grpId="0" animBg="1"/>
      <p:bldP spid="78" grpId="0" animBg="1"/>
      <p:bldP spid="81" grpId="0" animBg="1"/>
      <p:bldP spid="66" grpId="0" animBg="1"/>
      <p:bldP spid="93" grpId="0" animBg="1"/>
      <p:bldP spid="95" grpId="0" animBg="1"/>
      <p:bldP spid="96" grpId="0" animBg="1"/>
      <p:bldP spid="107" grpId="0" animBg="1"/>
      <p:bldP spid="109" grpId="0" animBg="1"/>
      <p:bldP spid="110" grpId="0" animBg="1"/>
      <p:bldP spid="111" grpId="0" animBg="1"/>
      <p:bldP spid="112" grpId="0" animBg="1"/>
      <p:bldP spid="115" grpId="0" animBg="1"/>
      <p:bldP spid="116" grpId="0" animBg="1"/>
      <p:bldP spid="117" grpId="0" animBg="1"/>
      <p:bldP spid="60" grpId="0" animBg="1"/>
      <p:bldP spid="63" grpId="0" animBg="1"/>
      <p:bldP spid="64" grpId="0" animBg="1"/>
      <p:bldP spid="67" grpId="0" animBg="1"/>
      <p:bldP spid="150" grpId="0" animBg="1"/>
      <p:bldP spid="151" grpId="0" animBg="1"/>
      <p:bldP spid="24" grpId="0" animBg="1"/>
      <p:bldP spid="25" grpId="0" animBg="1"/>
      <p:bldP spid="40" grpId="0" animBg="1"/>
      <p:bldP spid="17" grpId="0" animBg="1"/>
      <p:bldP spid="62" grpId="0" animBg="1"/>
      <p:bldP spid="154" grpId="0" animBg="1"/>
      <p:bldP spid="156" grpId="0" animBg="1"/>
      <p:bldP spid="157" grpId="0" animBg="1"/>
      <p:bldP spid="158" grpId="0" animBg="1"/>
      <p:bldP spid="159" grpId="0" animBg="1"/>
      <p:bldP spid="94" grpId="0" animBg="1"/>
    </p:bldLst>
  </p:timing>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114" name="Rectangle 113"/>
          <p:cNvSpPr/>
          <p:nvPr userDrawn="1"/>
        </p:nvSpPr>
        <p:spPr>
          <a:xfrm>
            <a:off x="0" y="0"/>
            <a:ext cx="9144000" cy="7215938"/>
          </a:xfrm>
          <a:prstGeom prst="rect">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 name="Cube 10"/>
          <p:cNvSpPr/>
          <p:nvPr userDrawn="1"/>
        </p:nvSpPr>
        <p:spPr>
          <a:xfrm>
            <a:off x="180000" y="6189294"/>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 name="Cube 12"/>
          <p:cNvSpPr/>
          <p:nvPr userDrawn="1"/>
        </p:nvSpPr>
        <p:spPr>
          <a:xfrm>
            <a:off x="277565" y="6048000"/>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4" name="Cube 13"/>
          <p:cNvSpPr/>
          <p:nvPr userDrawn="1"/>
        </p:nvSpPr>
        <p:spPr>
          <a:xfrm>
            <a:off x="406400" y="5787335"/>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 name="Cube 14"/>
          <p:cNvSpPr/>
          <p:nvPr userDrawn="1"/>
        </p:nvSpPr>
        <p:spPr>
          <a:xfrm>
            <a:off x="892925" y="5958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6" name="Cube 15"/>
          <p:cNvSpPr/>
          <p:nvPr userDrawn="1"/>
        </p:nvSpPr>
        <p:spPr>
          <a:xfrm>
            <a:off x="1785850" y="541800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 name="Cube 16"/>
          <p:cNvSpPr/>
          <p:nvPr userDrawn="1"/>
        </p:nvSpPr>
        <p:spPr>
          <a:xfrm>
            <a:off x="1846636" y="5911650"/>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8" name="Cube 17"/>
          <p:cNvSpPr/>
          <p:nvPr userDrawn="1"/>
        </p:nvSpPr>
        <p:spPr>
          <a:xfrm>
            <a:off x="360000" y="5912624"/>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 name="Cube 19"/>
          <p:cNvSpPr/>
          <p:nvPr userDrawn="1"/>
        </p:nvSpPr>
        <p:spPr>
          <a:xfrm>
            <a:off x="1792925" y="6138000"/>
            <a:ext cx="360000" cy="180000"/>
          </a:xfrm>
          <a:prstGeom prst="cube">
            <a:avLst>
              <a:gd name="adj" fmla="val 49215"/>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2" name="Cube 21"/>
          <p:cNvSpPr/>
          <p:nvPr userDrawn="1"/>
        </p:nvSpPr>
        <p:spPr>
          <a:xfrm>
            <a:off x="2865850" y="5778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 name="Cube 23"/>
          <p:cNvSpPr/>
          <p:nvPr userDrawn="1"/>
        </p:nvSpPr>
        <p:spPr>
          <a:xfrm>
            <a:off x="4006636" y="591165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 name="Cube 24"/>
          <p:cNvSpPr/>
          <p:nvPr userDrawn="1"/>
        </p:nvSpPr>
        <p:spPr>
          <a:xfrm>
            <a:off x="3286636" y="591165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6" name="Cube 25"/>
          <p:cNvSpPr/>
          <p:nvPr userDrawn="1"/>
        </p:nvSpPr>
        <p:spPr>
          <a:xfrm>
            <a:off x="1886172" y="5741356"/>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1" name="Cube 30"/>
          <p:cNvSpPr/>
          <p:nvPr userDrawn="1"/>
        </p:nvSpPr>
        <p:spPr>
          <a:xfrm>
            <a:off x="7848261" y="573165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2" name="Cube 31"/>
          <p:cNvSpPr/>
          <p:nvPr userDrawn="1"/>
        </p:nvSpPr>
        <p:spPr>
          <a:xfrm>
            <a:off x="4759097" y="574135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 name="Cube 32"/>
          <p:cNvSpPr/>
          <p:nvPr userDrawn="1"/>
        </p:nvSpPr>
        <p:spPr>
          <a:xfrm>
            <a:off x="7128261" y="573165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 name="Cube 34"/>
          <p:cNvSpPr/>
          <p:nvPr userDrawn="1"/>
        </p:nvSpPr>
        <p:spPr>
          <a:xfrm>
            <a:off x="5310090" y="609165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 name="Cube 37"/>
          <p:cNvSpPr/>
          <p:nvPr userDrawn="1"/>
        </p:nvSpPr>
        <p:spPr>
          <a:xfrm>
            <a:off x="984067" y="58659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1" name="Cube 40"/>
          <p:cNvSpPr/>
          <p:nvPr userDrawn="1"/>
        </p:nvSpPr>
        <p:spPr>
          <a:xfrm>
            <a:off x="4653261" y="541593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2" name="Cube 41"/>
          <p:cNvSpPr/>
          <p:nvPr userDrawn="1"/>
        </p:nvSpPr>
        <p:spPr>
          <a:xfrm>
            <a:off x="5476340" y="5741356"/>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6" name="Cube 45"/>
          <p:cNvSpPr/>
          <p:nvPr userDrawn="1"/>
        </p:nvSpPr>
        <p:spPr>
          <a:xfrm>
            <a:off x="4903454" y="5958000"/>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 name="Cube 50"/>
          <p:cNvSpPr/>
          <p:nvPr userDrawn="1"/>
        </p:nvSpPr>
        <p:spPr>
          <a:xfrm>
            <a:off x="3148403" y="6300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 name="Cube 52"/>
          <p:cNvSpPr/>
          <p:nvPr userDrawn="1"/>
        </p:nvSpPr>
        <p:spPr>
          <a:xfrm>
            <a:off x="2283172" y="5831356"/>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 name="Cube 57"/>
          <p:cNvSpPr/>
          <p:nvPr userDrawn="1"/>
        </p:nvSpPr>
        <p:spPr>
          <a:xfrm>
            <a:off x="2253247" y="6101356"/>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9" name="Cube 58"/>
          <p:cNvSpPr/>
          <p:nvPr userDrawn="1"/>
        </p:nvSpPr>
        <p:spPr>
          <a:xfrm>
            <a:off x="5976379" y="631800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2" name="Cube 61"/>
          <p:cNvSpPr/>
          <p:nvPr userDrawn="1"/>
        </p:nvSpPr>
        <p:spPr>
          <a:xfrm>
            <a:off x="2516172" y="6178646"/>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5" name="Cube 64"/>
          <p:cNvSpPr/>
          <p:nvPr userDrawn="1"/>
        </p:nvSpPr>
        <p:spPr>
          <a:xfrm>
            <a:off x="6143306" y="591165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1" name="Cube 70"/>
          <p:cNvSpPr/>
          <p:nvPr userDrawn="1"/>
        </p:nvSpPr>
        <p:spPr>
          <a:xfrm>
            <a:off x="97565" y="5386765"/>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 name="Cube 73"/>
          <p:cNvSpPr/>
          <p:nvPr userDrawn="1"/>
        </p:nvSpPr>
        <p:spPr>
          <a:xfrm>
            <a:off x="1164067" y="538676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 name="Cube 74"/>
          <p:cNvSpPr/>
          <p:nvPr userDrawn="1"/>
        </p:nvSpPr>
        <p:spPr>
          <a:xfrm>
            <a:off x="1408169" y="6211761"/>
            <a:ext cx="360000" cy="180000"/>
          </a:xfrm>
          <a:prstGeom prst="cube">
            <a:avLst>
              <a:gd name="adj" fmla="val 49215"/>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8" name="Cube 77"/>
          <p:cNvSpPr/>
          <p:nvPr userDrawn="1"/>
        </p:nvSpPr>
        <p:spPr>
          <a:xfrm>
            <a:off x="1425850" y="6092624"/>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 name="Cube 80"/>
          <p:cNvSpPr/>
          <p:nvPr userDrawn="1"/>
        </p:nvSpPr>
        <p:spPr>
          <a:xfrm>
            <a:off x="2808633" y="602205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 name="Cube 81"/>
          <p:cNvSpPr/>
          <p:nvPr userDrawn="1"/>
        </p:nvSpPr>
        <p:spPr>
          <a:xfrm>
            <a:off x="2246172" y="5719891"/>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6" name="Cube 65"/>
          <p:cNvSpPr/>
          <p:nvPr userDrawn="1"/>
        </p:nvSpPr>
        <p:spPr>
          <a:xfrm>
            <a:off x="6802520" y="541800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3" name="Cube 92"/>
          <p:cNvSpPr/>
          <p:nvPr userDrawn="1"/>
        </p:nvSpPr>
        <p:spPr>
          <a:xfrm>
            <a:off x="3738493" y="560599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4" name="Cube 93"/>
          <p:cNvSpPr/>
          <p:nvPr userDrawn="1"/>
        </p:nvSpPr>
        <p:spPr>
          <a:xfrm>
            <a:off x="6368700" y="6031761"/>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5" name="Cube 94"/>
          <p:cNvSpPr/>
          <p:nvPr userDrawn="1"/>
        </p:nvSpPr>
        <p:spPr>
          <a:xfrm>
            <a:off x="8819568" y="584205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6" name="Cube 95"/>
          <p:cNvSpPr/>
          <p:nvPr userDrawn="1"/>
        </p:nvSpPr>
        <p:spPr>
          <a:xfrm>
            <a:off x="5509527" y="6117205"/>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7" name="Cube 96"/>
          <p:cNvSpPr/>
          <p:nvPr userDrawn="1"/>
        </p:nvSpPr>
        <p:spPr>
          <a:xfrm>
            <a:off x="4415781" y="580894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6" name="Cube 105"/>
          <p:cNvSpPr/>
          <p:nvPr userDrawn="1"/>
        </p:nvSpPr>
        <p:spPr>
          <a:xfrm>
            <a:off x="7165271" y="613593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7" name="Cube 106"/>
          <p:cNvSpPr/>
          <p:nvPr userDrawn="1"/>
        </p:nvSpPr>
        <p:spPr>
          <a:xfrm>
            <a:off x="6728700" y="5779364"/>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8" name="Cube 107"/>
          <p:cNvSpPr/>
          <p:nvPr userDrawn="1"/>
        </p:nvSpPr>
        <p:spPr>
          <a:xfrm>
            <a:off x="7885271" y="613593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 name="Cube 108"/>
          <p:cNvSpPr/>
          <p:nvPr userDrawn="1"/>
        </p:nvSpPr>
        <p:spPr>
          <a:xfrm>
            <a:off x="8353221" y="6053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 name="Cube 109"/>
          <p:cNvSpPr/>
          <p:nvPr userDrawn="1"/>
        </p:nvSpPr>
        <p:spPr>
          <a:xfrm>
            <a:off x="7892346" y="601977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 name="Cube 110"/>
          <p:cNvSpPr/>
          <p:nvPr userDrawn="1"/>
        </p:nvSpPr>
        <p:spPr>
          <a:xfrm>
            <a:off x="8282130" y="5741356"/>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2" name="Cube 111"/>
          <p:cNvSpPr/>
          <p:nvPr userDrawn="1"/>
        </p:nvSpPr>
        <p:spPr>
          <a:xfrm>
            <a:off x="6768261" y="614300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3" name="Cube 112"/>
          <p:cNvSpPr/>
          <p:nvPr userDrawn="1"/>
        </p:nvSpPr>
        <p:spPr>
          <a:xfrm>
            <a:off x="7892346" y="5415938"/>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5" name="Cube 114"/>
          <p:cNvSpPr/>
          <p:nvPr userDrawn="1"/>
        </p:nvSpPr>
        <p:spPr>
          <a:xfrm>
            <a:off x="3225850" y="6138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6" name="Cube 115"/>
          <p:cNvSpPr/>
          <p:nvPr userDrawn="1"/>
        </p:nvSpPr>
        <p:spPr>
          <a:xfrm>
            <a:off x="3598861" y="6138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7" name="Cube 116"/>
          <p:cNvSpPr/>
          <p:nvPr userDrawn="1"/>
        </p:nvSpPr>
        <p:spPr>
          <a:xfrm>
            <a:off x="4653261" y="5296765"/>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 name="Cube 59"/>
          <p:cNvSpPr/>
          <p:nvPr userDrawn="1"/>
        </p:nvSpPr>
        <p:spPr>
          <a:xfrm>
            <a:off x="2955850" y="5662055"/>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1" name="Cube 60"/>
          <p:cNvSpPr/>
          <p:nvPr userDrawn="1"/>
        </p:nvSpPr>
        <p:spPr>
          <a:xfrm>
            <a:off x="4036907" y="5787335"/>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 name="Cube 62"/>
          <p:cNvSpPr/>
          <p:nvPr userDrawn="1"/>
        </p:nvSpPr>
        <p:spPr>
          <a:xfrm>
            <a:off x="5886379" y="5458646"/>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4" name="Cube 63"/>
          <p:cNvSpPr/>
          <p:nvPr userDrawn="1"/>
        </p:nvSpPr>
        <p:spPr>
          <a:xfrm>
            <a:off x="6246379" y="509864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7" name="Cube 66"/>
          <p:cNvSpPr/>
          <p:nvPr userDrawn="1"/>
        </p:nvSpPr>
        <p:spPr>
          <a:xfrm>
            <a:off x="5533454" y="5098646"/>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8" name="Cube 67"/>
          <p:cNvSpPr/>
          <p:nvPr userDrawn="1"/>
        </p:nvSpPr>
        <p:spPr>
          <a:xfrm>
            <a:off x="4563261" y="616791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9" name="Cube 68"/>
          <p:cNvSpPr/>
          <p:nvPr userDrawn="1"/>
        </p:nvSpPr>
        <p:spPr>
          <a:xfrm>
            <a:off x="4177100" y="6176930"/>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0" name="Cube 69"/>
          <p:cNvSpPr/>
          <p:nvPr userDrawn="1"/>
        </p:nvSpPr>
        <p:spPr>
          <a:xfrm>
            <a:off x="3468493" y="5462339"/>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2" name="Cube 71"/>
          <p:cNvSpPr/>
          <p:nvPr userDrawn="1"/>
        </p:nvSpPr>
        <p:spPr>
          <a:xfrm>
            <a:off x="5509527" y="560733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 name="Cube 18"/>
          <p:cNvSpPr/>
          <p:nvPr userDrawn="1"/>
        </p:nvSpPr>
        <p:spPr>
          <a:xfrm>
            <a:off x="984067" y="569599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 name="Cube 20"/>
          <p:cNvSpPr/>
          <p:nvPr userDrawn="1"/>
        </p:nvSpPr>
        <p:spPr>
          <a:xfrm>
            <a:off x="3845541" y="5508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 name="Cube 54"/>
          <p:cNvSpPr/>
          <p:nvPr userDrawn="1"/>
        </p:nvSpPr>
        <p:spPr>
          <a:xfrm>
            <a:off x="2337774" y="558000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 name="Cube 36"/>
          <p:cNvSpPr/>
          <p:nvPr userDrawn="1"/>
        </p:nvSpPr>
        <p:spPr>
          <a:xfrm>
            <a:off x="6131760" y="5779364"/>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4" name="Cube 43"/>
          <p:cNvSpPr/>
          <p:nvPr userDrawn="1"/>
        </p:nvSpPr>
        <p:spPr>
          <a:xfrm>
            <a:off x="8425271" y="5607335"/>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5" name="Cube 44"/>
          <p:cNvSpPr/>
          <p:nvPr userDrawn="1"/>
        </p:nvSpPr>
        <p:spPr>
          <a:xfrm>
            <a:off x="4950090" y="5839762"/>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0" name="Cube 39"/>
          <p:cNvSpPr/>
          <p:nvPr userDrawn="1"/>
        </p:nvSpPr>
        <p:spPr>
          <a:xfrm>
            <a:off x="5839097" y="610135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grpSp>
        <p:nvGrpSpPr>
          <p:cNvPr id="190" name="Group 189"/>
          <p:cNvGrpSpPr/>
          <p:nvPr userDrawn="1"/>
        </p:nvGrpSpPr>
        <p:grpSpPr>
          <a:xfrm>
            <a:off x="-3084" y="-30574"/>
            <a:ext cx="9164084" cy="6888574"/>
            <a:chOff x="-3084" y="-30574"/>
            <a:chExt cx="9164084" cy="6888574"/>
          </a:xfrm>
        </p:grpSpPr>
        <p:sp>
          <p:nvSpPr>
            <p:cNvPr id="193" name="Rectangle 192"/>
            <p:cNvSpPr/>
            <p:nvPr userDrawn="1"/>
          </p:nvSpPr>
          <p:spPr>
            <a:xfrm>
              <a:off x="1590" y="6120000"/>
              <a:ext cx="915941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194" name="Rectangle 193"/>
            <p:cNvSpPr/>
            <p:nvPr userDrawn="1"/>
          </p:nvSpPr>
          <p:spPr>
            <a:xfrm>
              <a:off x="-3084" y="-30574"/>
              <a:ext cx="9164083" cy="57905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grpSp>
      <p:sp>
        <p:nvSpPr>
          <p:cNvPr id="195"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pic>
        <p:nvPicPr>
          <p:cNvPr id="196" name="Picture 19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197"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98"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cxnSp>
        <p:nvCxnSpPr>
          <p:cNvPr id="199" name="Straight Connector 198"/>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5251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
                                        <p:tgtEl>
                                          <p:spTgt spid="17"/>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00"/>
                                        <p:tgtEl>
                                          <p:spTgt spid="18"/>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200"/>
                                        <p:tgtEl>
                                          <p:spTgt spid="21"/>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200"/>
                                        <p:tgtEl>
                                          <p:spTgt spid="24"/>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200"/>
                                        <p:tgtEl>
                                          <p:spTgt spid="2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200"/>
                                        <p:tgtEl>
                                          <p:spTgt spid="26"/>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200"/>
                                        <p:tgtEl>
                                          <p:spTgt spid="32"/>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200"/>
                                        <p:tgtEl>
                                          <p:spTgt spid="38"/>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200"/>
                                        <p:tgtEl>
                                          <p:spTgt spid="40"/>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200"/>
                                        <p:tgtEl>
                                          <p:spTgt spid="42"/>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200"/>
                                        <p:tgtEl>
                                          <p:spTgt spid="46"/>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200"/>
                                        <p:tgtEl>
                                          <p:spTgt spid="53"/>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fade">
                                      <p:cBhvr>
                                        <p:cTn id="55" dur="200"/>
                                        <p:tgtEl>
                                          <p:spTgt spid="59"/>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200"/>
                                        <p:tgtEl>
                                          <p:spTgt spid="62"/>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200"/>
                                        <p:tgtEl>
                                          <p:spTgt spid="66"/>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200"/>
                                        <p:tgtEl>
                                          <p:spTgt spid="51"/>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200"/>
                                        <p:tgtEl>
                                          <p:spTgt spid="14"/>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200"/>
                                        <p:tgtEl>
                                          <p:spTgt spid="11"/>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200"/>
                                        <p:tgtEl>
                                          <p:spTgt spid="13"/>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200"/>
                                        <p:tgtEl>
                                          <p:spTgt spid="15"/>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200"/>
                                        <p:tgtEl>
                                          <p:spTgt spid="20"/>
                                        </p:tgtEl>
                                      </p:cBhvr>
                                    </p:animEffect>
                                  </p:childTnLst>
                                </p:cTn>
                              </p:par>
                            </p:childTnLst>
                          </p:cTn>
                        </p:par>
                        <p:par>
                          <p:cTn id="88" fill="hold">
                            <p:stCondLst>
                              <p:cond delay="4200"/>
                            </p:stCondLst>
                            <p:childTnLst>
                              <p:par>
                                <p:cTn id="89" presetID="10" presetClass="entr" presetSubtype="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200"/>
                                        <p:tgtEl>
                                          <p:spTgt spid="22"/>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200"/>
                                        <p:tgtEl>
                                          <p:spTgt spid="55"/>
                                        </p:tgtEl>
                                      </p:cBhvr>
                                    </p:animEffect>
                                  </p:childTnLst>
                                </p:cTn>
                              </p:par>
                            </p:childTnLst>
                          </p:cTn>
                        </p:par>
                        <p:par>
                          <p:cTn id="96" fill="hold">
                            <p:stCondLst>
                              <p:cond delay="4600"/>
                            </p:stCondLst>
                            <p:childTnLst>
                              <p:par>
                                <p:cTn id="97" presetID="10" presetClass="entr" presetSubtype="0"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200"/>
                                        <p:tgtEl>
                                          <p:spTgt spid="31"/>
                                        </p:tgtEl>
                                      </p:cBhvr>
                                    </p:animEffect>
                                  </p:childTnLst>
                                </p:cTn>
                              </p:par>
                            </p:childTnLst>
                          </p:cTn>
                        </p:par>
                        <p:par>
                          <p:cTn id="100" fill="hold">
                            <p:stCondLst>
                              <p:cond delay="48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200"/>
                                        <p:tgtEl>
                                          <p:spTgt spid="33"/>
                                        </p:tgtEl>
                                      </p:cBhvr>
                                    </p:animEffect>
                                  </p:childTnLst>
                                </p:cTn>
                              </p:par>
                            </p:childTnLst>
                          </p:cTn>
                        </p:par>
                        <p:par>
                          <p:cTn id="104" fill="hold">
                            <p:stCondLst>
                              <p:cond delay="5000"/>
                            </p:stCondLst>
                            <p:childTnLst>
                              <p:par>
                                <p:cTn id="105" presetID="10" presetClass="entr" presetSubtype="0"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200"/>
                                        <p:tgtEl>
                                          <p:spTgt spid="37"/>
                                        </p:tgtEl>
                                      </p:cBhvr>
                                    </p:animEffect>
                                  </p:childTnLst>
                                </p:cTn>
                              </p:par>
                            </p:childTnLst>
                          </p:cTn>
                        </p:par>
                        <p:par>
                          <p:cTn id="108" fill="hold">
                            <p:stCondLst>
                              <p:cond delay="5200"/>
                            </p:stCondLst>
                            <p:childTnLst>
                              <p:par>
                                <p:cTn id="109" presetID="10" presetClass="entr" presetSubtype="0" fill="hold" grpId="0" nodeType="afterEffect">
                                  <p:stCondLst>
                                    <p:cond delay="0"/>
                                  </p:stCondLst>
                                  <p:childTnLst>
                                    <p:set>
                                      <p:cBhvr>
                                        <p:cTn id="110" dur="1" fill="hold">
                                          <p:stCondLst>
                                            <p:cond delay="0"/>
                                          </p:stCondLst>
                                        </p:cTn>
                                        <p:tgtEl>
                                          <p:spTgt spid="75"/>
                                        </p:tgtEl>
                                        <p:attrNameLst>
                                          <p:attrName>style.visibility</p:attrName>
                                        </p:attrNameLst>
                                      </p:cBhvr>
                                      <p:to>
                                        <p:strVal val="visible"/>
                                      </p:to>
                                    </p:set>
                                    <p:animEffect transition="in" filter="fade">
                                      <p:cBhvr>
                                        <p:cTn id="111" dur="200"/>
                                        <p:tgtEl>
                                          <p:spTgt spid="75"/>
                                        </p:tgtEl>
                                      </p:cBhvr>
                                    </p:animEffect>
                                  </p:childTnLst>
                                </p:cTn>
                              </p:par>
                            </p:childTnLst>
                          </p:cTn>
                        </p:par>
                        <p:par>
                          <p:cTn id="112" fill="hold">
                            <p:stCondLst>
                              <p:cond delay="5400"/>
                            </p:stCondLst>
                            <p:childTnLst>
                              <p:par>
                                <p:cTn id="113" presetID="10" presetClass="entr" presetSubtype="0" fill="hold" grpId="0" nodeType="afterEffect">
                                  <p:stCondLst>
                                    <p:cond delay="0"/>
                                  </p:stCondLst>
                                  <p:childTnLst>
                                    <p:set>
                                      <p:cBhvr>
                                        <p:cTn id="114" dur="1" fill="hold">
                                          <p:stCondLst>
                                            <p:cond delay="0"/>
                                          </p:stCondLst>
                                        </p:cTn>
                                        <p:tgtEl>
                                          <p:spTgt spid="78"/>
                                        </p:tgtEl>
                                        <p:attrNameLst>
                                          <p:attrName>style.visibility</p:attrName>
                                        </p:attrNameLst>
                                      </p:cBhvr>
                                      <p:to>
                                        <p:strVal val="visible"/>
                                      </p:to>
                                    </p:set>
                                    <p:animEffect transition="in" filter="fade">
                                      <p:cBhvr>
                                        <p:cTn id="115" dur="200"/>
                                        <p:tgtEl>
                                          <p:spTgt spid="78"/>
                                        </p:tgtEl>
                                      </p:cBhvr>
                                    </p:animEffect>
                                  </p:childTnLst>
                                </p:cTn>
                              </p:par>
                            </p:childTnLst>
                          </p:cTn>
                        </p:par>
                        <p:par>
                          <p:cTn id="116" fill="hold">
                            <p:stCondLst>
                              <p:cond delay="5600"/>
                            </p:stCondLst>
                            <p:childTnLst>
                              <p:par>
                                <p:cTn id="117" presetID="10" presetClass="entr" presetSubtype="0" fill="hold" grpId="0" nodeType="afterEffect">
                                  <p:stCondLst>
                                    <p:cond delay="0"/>
                                  </p:stCondLst>
                                  <p:childTnLst>
                                    <p:set>
                                      <p:cBhvr>
                                        <p:cTn id="118" dur="1" fill="hold">
                                          <p:stCondLst>
                                            <p:cond delay="0"/>
                                          </p:stCondLst>
                                        </p:cTn>
                                        <p:tgtEl>
                                          <p:spTgt spid="81"/>
                                        </p:tgtEl>
                                        <p:attrNameLst>
                                          <p:attrName>style.visibility</p:attrName>
                                        </p:attrNameLst>
                                      </p:cBhvr>
                                      <p:to>
                                        <p:strVal val="visible"/>
                                      </p:to>
                                    </p:set>
                                    <p:animEffect transition="in" filter="fade">
                                      <p:cBhvr>
                                        <p:cTn id="119" dur="200"/>
                                        <p:tgtEl>
                                          <p:spTgt spid="81"/>
                                        </p:tgtEl>
                                      </p:cBhvr>
                                    </p:animEffect>
                                  </p:childTnLst>
                                </p:cTn>
                              </p:par>
                            </p:childTnLst>
                          </p:cTn>
                        </p:par>
                        <p:par>
                          <p:cTn id="120" fill="hold">
                            <p:stCondLst>
                              <p:cond delay="5800"/>
                            </p:stCondLst>
                            <p:childTnLst>
                              <p:par>
                                <p:cTn id="121" presetID="10" presetClass="entr" presetSubtype="0" fill="hold" grpId="0" nodeType="afterEffect">
                                  <p:stCondLst>
                                    <p:cond delay="0"/>
                                  </p:stCondLst>
                                  <p:childTnLst>
                                    <p:set>
                                      <p:cBhvr>
                                        <p:cTn id="122" dur="1" fill="hold">
                                          <p:stCondLst>
                                            <p:cond delay="0"/>
                                          </p:stCondLst>
                                        </p:cTn>
                                        <p:tgtEl>
                                          <p:spTgt spid="93"/>
                                        </p:tgtEl>
                                        <p:attrNameLst>
                                          <p:attrName>style.visibility</p:attrName>
                                        </p:attrNameLst>
                                      </p:cBhvr>
                                      <p:to>
                                        <p:strVal val="visible"/>
                                      </p:to>
                                    </p:set>
                                    <p:animEffect transition="in" filter="fade">
                                      <p:cBhvr>
                                        <p:cTn id="123" dur="200"/>
                                        <p:tgtEl>
                                          <p:spTgt spid="93"/>
                                        </p:tgtEl>
                                      </p:cBhvr>
                                    </p:animEffect>
                                  </p:childTnLst>
                                </p:cTn>
                              </p:par>
                            </p:childTnLst>
                          </p:cTn>
                        </p:par>
                        <p:par>
                          <p:cTn id="124" fill="hold">
                            <p:stCondLst>
                              <p:cond delay="6000"/>
                            </p:stCondLst>
                            <p:childTnLst>
                              <p:par>
                                <p:cTn id="125" presetID="10" presetClass="entr" presetSubtype="0" fill="hold" grpId="0" nodeType="afterEffect">
                                  <p:stCondLst>
                                    <p:cond delay="0"/>
                                  </p:stCondLst>
                                  <p:childTnLst>
                                    <p:set>
                                      <p:cBhvr>
                                        <p:cTn id="126" dur="1" fill="hold">
                                          <p:stCondLst>
                                            <p:cond delay="0"/>
                                          </p:stCondLst>
                                        </p:cTn>
                                        <p:tgtEl>
                                          <p:spTgt spid="94"/>
                                        </p:tgtEl>
                                        <p:attrNameLst>
                                          <p:attrName>style.visibility</p:attrName>
                                        </p:attrNameLst>
                                      </p:cBhvr>
                                      <p:to>
                                        <p:strVal val="visible"/>
                                      </p:to>
                                    </p:set>
                                    <p:animEffect transition="in" filter="fade">
                                      <p:cBhvr>
                                        <p:cTn id="127" dur="200"/>
                                        <p:tgtEl>
                                          <p:spTgt spid="94"/>
                                        </p:tgtEl>
                                      </p:cBhvr>
                                    </p:animEffect>
                                  </p:childTnLst>
                                </p:cTn>
                              </p:par>
                            </p:childTnLst>
                          </p:cTn>
                        </p:par>
                        <p:par>
                          <p:cTn id="128" fill="hold">
                            <p:stCondLst>
                              <p:cond delay="6200"/>
                            </p:stCondLst>
                            <p:childTnLst>
                              <p:par>
                                <p:cTn id="129" presetID="10" presetClass="entr" presetSubtype="0" fill="hold" grpId="0" nodeType="afterEffect">
                                  <p:stCondLst>
                                    <p:cond delay="0"/>
                                  </p:stCondLst>
                                  <p:childTnLst>
                                    <p:set>
                                      <p:cBhvr>
                                        <p:cTn id="130" dur="1" fill="hold">
                                          <p:stCondLst>
                                            <p:cond delay="0"/>
                                          </p:stCondLst>
                                        </p:cTn>
                                        <p:tgtEl>
                                          <p:spTgt spid="95"/>
                                        </p:tgtEl>
                                        <p:attrNameLst>
                                          <p:attrName>style.visibility</p:attrName>
                                        </p:attrNameLst>
                                      </p:cBhvr>
                                      <p:to>
                                        <p:strVal val="visible"/>
                                      </p:to>
                                    </p:set>
                                    <p:animEffect transition="in" filter="fade">
                                      <p:cBhvr>
                                        <p:cTn id="131" dur="200"/>
                                        <p:tgtEl>
                                          <p:spTgt spid="95"/>
                                        </p:tgtEl>
                                      </p:cBhvr>
                                    </p:animEffect>
                                  </p:childTnLst>
                                </p:cTn>
                              </p:par>
                            </p:childTnLst>
                          </p:cTn>
                        </p:par>
                        <p:par>
                          <p:cTn id="132" fill="hold">
                            <p:stCondLst>
                              <p:cond delay="6400"/>
                            </p:stCondLst>
                            <p:childTnLst>
                              <p:par>
                                <p:cTn id="133" presetID="10" presetClass="entr" presetSubtype="0" fill="hold" grpId="0" nodeType="afterEffect">
                                  <p:stCondLst>
                                    <p:cond delay="0"/>
                                  </p:stCondLst>
                                  <p:childTnLst>
                                    <p:set>
                                      <p:cBhvr>
                                        <p:cTn id="134" dur="1" fill="hold">
                                          <p:stCondLst>
                                            <p:cond delay="0"/>
                                          </p:stCondLst>
                                        </p:cTn>
                                        <p:tgtEl>
                                          <p:spTgt spid="96"/>
                                        </p:tgtEl>
                                        <p:attrNameLst>
                                          <p:attrName>style.visibility</p:attrName>
                                        </p:attrNameLst>
                                      </p:cBhvr>
                                      <p:to>
                                        <p:strVal val="visible"/>
                                      </p:to>
                                    </p:set>
                                    <p:animEffect transition="in" filter="fade">
                                      <p:cBhvr>
                                        <p:cTn id="135" dur="200"/>
                                        <p:tgtEl>
                                          <p:spTgt spid="96"/>
                                        </p:tgtEl>
                                      </p:cBhvr>
                                    </p:animEffect>
                                  </p:childTnLst>
                                </p:cTn>
                              </p:par>
                            </p:childTnLst>
                          </p:cTn>
                        </p:par>
                        <p:par>
                          <p:cTn id="136" fill="hold">
                            <p:stCondLst>
                              <p:cond delay="6600"/>
                            </p:stCondLst>
                            <p:childTnLst>
                              <p:par>
                                <p:cTn id="137" presetID="10" presetClass="entr" presetSubtype="0" fill="hold" grpId="0" nodeType="afterEffect">
                                  <p:stCondLst>
                                    <p:cond delay="0"/>
                                  </p:stCondLst>
                                  <p:childTnLst>
                                    <p:set>
                                      <p:cBhvr>
                                        <p:cTn id="138" dur="1" fill="hold">
                                          <p:stCondLst>
                                            <p:cond delay="0"/>
                                          </p:stCondLst>
                                        </p:cTn>
                                        <p:tgtEl>
                                          <p:spTgt spid="107"/>
                                        </p:tgtEl>
                                        <p:attrNameLst>
                                          <p:attrName>style.visibility</p:attrName>
                                        </p:attrNameLst>
                                      </p:cBhvr>
                                      <p:to>
                                        <p:strVal val="visible"/>
                                      </p:to>
                                    </p:set>
                                    <p:animEffect transition="in" filter="fade">
                                      <p:cBhvr>
                                        <p:cTn id="139" dur="200"/>
                                        <p:tgtEl>
                                          <p:spTgt spid="107"/>
                                        </p:tgtEl>
                                      </p:cBhvr>
                                    </p:animEffect>
                                  </p:childTnLst>
                                </p:cTn>
                              </p:par>
                            </p:childTnLst>
                          </p:cTn>
                        </p:par>
                        <p:par>
                          <p:cTn id="140" fill="hold">
                            <p:stCondLst>
                              <p:cond delay="6800"/>
                            </p:stCondLst>
                            <p:childTnLst>
                              <p:par>
                                <p:cTn id="141" presetID="10" presetClass="entr" presetSubtype="0" fill="hold" grpId="0" nodeType="afterEffect">
                                  <p:stCondLst>
                                    <p:cond delay="0"/>
                                  </p:stCondLst>
                                  <p:childTnLst>
                                    <p:set>
                                      <p:cBhvr>
                                        <p:cTn id="142" dur="1" fill="hold">
                                          <p:stCondLst>
                                            <p:cond delay="0"/>
                                          </p:stCondLst>
                                        </p:cTn>
                                        <p:tgtEl>
                                          <p:spTgt spid="110"/>
                                        </p:tgtEl>
                                        <p:attrNameLst>
                                          <p:attrName>style.visibility</p:attrName>
                                        </p:attrNameLst>
                                      </p:cBhvr>
                                      <p:to>
                                        <p:strVal val="visible"/>
                                      </p:to>
                                    </p:set>
                                    <p:animEffect transition="in" filter="fade">
                                      <p:cBhvr>
                                        <p:cTn id="143" dur="200"/>
                                        <p:tgtEl>
                                          <p:spTgt spid="110"/>
                                        </p:tgtEl>
                                      </p:cBhvr>
                                    </p:animEffect>
                                  </p:childTnLst>
                                </p:cTn>
                              </p:par>
                            </p:childTnLst>
                          </p:cTn>
                        </p:par>
                        <p:par>
                          <p:cTn id="144" fill="hold">
                            <p:stCondLst>
                              <p:cond delay="7000"/>
                            </p:stCondLst>
                            <p:childTnLst>
                              <p:par>
                                <p:cTn id="145" presetID="10" presetClass="entr" presetSubtype="0" fill="hold" grpId="0" nodeType="afterEffect">
                                  <p:stCondLst>
                                    <p:cond delay="0"/>
                                  </p:stCondLst>
                                  <p:childTnLst>
                                    <p:set>
                                      <p:cBhvr>
                                        <p:cTn id="146" dur="1" fill="hold">
                                          <p:stCondLst>
                                            <p:cond delay="0"/>
                                          </p:stCondLst>
                                        </p:cTn>
                                        <p:tgtEl>
                                          <p:spTgt spid="111"/>
                                        </p:tgtEl>
                                        <p:attrNameLst>
                                          <p:attrName>style.visibility</p:attrName>
                                        </p:attrNameLst>
                                      </p:cBhvr>
                                      <p:to>
                                        <p:strVal val="visible"/>
                                      </p:to>
                                    </p:set>
                                    <p:animEffect transition="in" filter="fade">
                                      <p:cBhvr>
                                        <p:cTn id="147" dur="200"/>
                                        <p:tgtEl>
                                          <p:spTgt spid="111"/>
                                        </p:tgtEl>
                                      </p:cBhvr>
                                    </p:animEffect>
                                  </p:childTnLst>
                                </p:cTn>
                              </p:par>
                            </p:childTnLst>
                          </p:cTn>
                        </p:par>
                        <p:par>
                          <p:cTn id="148" fill="hold">
                            <p:stCondLst>
                              <p:cond delay="7200"/>
                            </p:stCondLst>
                            <p:childTnLst>
                              <p:par>
                                <p:cTn id="149" presetID="10" presetClass="entr" presetSubtype="0" fill="hold" grpId="0" nodeType="afterEffect">
                                  <p:stCondLst>
                                    <p:cond delay="0"/>
                                  </p:stCondLst>
                                  <p:childTnLst>
                                    <p:set>
                                      <p:cBhvr>
                                        <p:cTn id="150" dur="1" fill="hold">
                                          <p:stCondLst>
                                            <p:cond delay="0"/>
                                          </p:stCondLst>
                                        </p:cTn>
                                        <p:tgtEl>
                                          <p:spTgt spid="112"/>
                                        </p:tgtEl>
                                        <p:attrNameLst>
                                          <p:attrName>style.visibility</p:attrName>
                                        </p:attrNameLst>
                                      </p:cBhvr>
                                      <p:to>
                                        <p:strVal val="visible"/>
                                      </p:to>
                                    </p:set>
                                    <p:animEffect transition="in" filter="fade">
                                      <p:cBhvr>
                                        <p:cTn id="151" dur="200"/>
                                        <p:tgtEl>
                                          <p:spTgt spid="112"/>
                                        </p:tgtEl>
                                      </p:cBhvr>
                                    </p:animEffect>
                                  </p:childTnLst>
                                </p:cTn>
                              </p:par>
                            </p:childTnLst>
                          </p:cTn>
                        </p:par>
                        <p:par>
                          <p:cTn id="152" fill="hold">
                            <p:stCondLst>
                              <p:cond delay="7400"/>
                            </p:stCondLst>
                            <p:childTnLst>
                              <p:par>
                                <p:cTn id="153" presetID="10" presetClass="entr" presetSubtype="0" fill="hold" grpId="0" nodeType="afterEffect">
                                  <p:stCondLst>
                                    <p:cond delay="0"/>
                                  </p:stCondLst>
                                  <p:childTnLst>
                                    <p:set>
                                      <p:cBhvr>
                                        <p:cTn id="154" dur="1" fill="hold">
                                          <p:stCondLst>
                                            <p:cond delay="0"/>
                                          </p:stCondLst>
                                        </p:cTn>
                                        <p:tgtEl>
                                          <p:spTgt spid="109"/>
                                        </p:tgtEl>
                                        <p:attrNameLst>
                                          <p:attrName>style.visibility</p:attrName>
                                        </p:attrNameLst>
                                      </p:cBhvr>
                                      <p:to>
                                        <p:strVal val="visible"/>
                                      </p:to>
                                    </p:set>
                                    <p:animEffect transition="in" filter="fade">
                                      <p:cBhvr>
                                        <p:cTn id="155" dur="200"/>
                                        <p:tgtEl>
                                          <p:spTgt spid="109"/>
                                        </p:tgtEl>
                                      </p:cBhvr>
                                    </p:animEffect>
                                  </p:childTnLst>
                                </p:cTn>
                              </p:par>
                            </p:childTnLst>
                          </p:cTn>
                        </p:par>
                        <p:par>
                          <p:cTn id="156" fill="hold">
                            <p:stCondLst>
                              <p:cond delay="7600"/>
                            </p:stCondLst>
                            <p:childTnLst>
                              <p:par>
                                <p:cTn id="157" presetID="10" presetClass="entr" presetSubtype="0" fill="hold" grpId="0" nodeType="afterEffect">
                                  <p:stCondLst>
                                    <p:cond delay="0"/>
                                  </p:stCondLst>
                                  <p:childTnLst>
                                    <p:set>
                                      <p:cBhvr>
                                        <p:cTn id="158" dur="1" fill="hold">
                                          <p:stCondLst>
                                            <p:cond delay="0"/>
                                          </p:stCondLst>
                                        </p:cTn>
                                        <p:tgtEl>
                                          <p:spTgt spid="115"/>
                                        </p:tgtEl>
                                        <p:attrNameLst>
                                          <p:attrName>style.visibility</p:attrName>
                                        </p:attrNameLst>
                                      </p:cBhvr>
                                      <p:to>
                                        <p:strVal val="visible"/>
                                      </p:to>
                                    </p:set>
                                    <p:animEffect transition="in" filter="fade">
                                      <p:cBhvr>
                                        <p:cTn id="159" dur="200"/>
                                        <p:tgtEl>
                                          <p:spTgt spid="115"/>
                                        </p:tgtEl>
                                      </p:cBhvr>
                                    </p:animEffect>
                                  </p:childTnLst>
                                </p:cTn>
                              </p:par>
                            </p:childTnLst>
                          </p:cTn>
                        </p:par>
                        <p:par>
                          <p:cTn id="160" fill="hold">
                            <p:stCondLst>
                              <p:cond delay="7800"/>
                            </p:stCondLst>
                            <p:childTnLst>
                              <p:par>
                                <p:cTn id="161" presetID="10" presetClass="entr" presetSubtype="0" fill="hold" grpId="0" nodeType="afterEffect">
                                  <p:stCondLst>
                                    <p:cond delay="0"/>
                                  </p:stCondLst>
                                  <p:childTnLst>
                                    <p:set>
                                      <p:cBhvr>
                                        <p:cTn id="162" dur="1" fill="hold">
                                          <p:stCondLst>
                                            <p:cond delay="0"/>
                                          </p:stCondLst>
                                        </p:cTn>
                                        <p:tgtEl>
                                          <p:spTgt spid="116"/>
                                        </p:tgtEl>
                                        <p:attrNameLst>
                                          <p:attrName>style.visibility</p:attrName>
                                        </p:attrNameLst>
                                      </p:cBhvr>
                                      <p:to>
                                        <p:strVal val="visible"/>
                                      </p:to>
                                    </p:set>
                                    <p:animEffect transition="in" filter="fade">
                                      <p:cBhvr>
                                        <p:cTn id="163" dur="200"/>
                                        <p:tgtEl>
                                          <p:spTgt spid="116"/>
                                        </p:tgtEl>
                                      </p:cBhvr>
                                    </p:animEffect>
                                  </p:childTnLst>
                                </p:cTn>
                              </p:par>
                            </p:childTnLst>
                          </p:cTn>
                        </p:par>
                        <p:par>
                          <p:cTn id="164" fill="hold">
                            <p:stCondLst>
                              <p:cond delay="8000"/>
                            </p:stCondLst>
                            <p:childTnLst>
                              <p:par>
                                <p:cTn id="165" presetID="10" presetClass="entr" presetSubtype="0" fill="hold" grpId="0" nodeType="afterEffect">
                                  <p:stCondLst>
                                    <p:cond delay="0"/>
                                  </p:stCondLst>
                                  <p:childTnLst>
                                    <p:set>
                                      <p:cBhvr>
                                        <p:cTn id="166" dur="1" fill="hold">
                                          <p:stCondLst>
                                            <p:cond delay="0"/>
                                          </p:stCondLst>
                                        </p:cTn>
                                        <p:tgtEl>
                                          <p:spTgt spid="117"/>
                                        </p:tgtEl>
                                        <p:attrNameLst>
                                          <p:attrName>style.visibility</p:attrName>
                                        </p:attrNameLst>
                                      </p:cBhvr>
                                      <p:to>
                                        <p:strVal val="visible"/>
                                      </p:to>
                                    </p:set>
                                    <p:animEffect transition="in" filter="fade">
                                      <p:cBhvr>
                                        <p:cTn id="167" dur="200"/>
                                        <p:tgtEl>
                                          <p:spTgt spid="117"/>
                                        </p:tgtEl>
                                      </p:cBhvr>
                                    </p:animEffect>
                                  </p:childTnLst>
                                </p:cTn>
                              </p:par>
                            </p:childTnLst>
                          </p:cTn>
                        </p:par>
                        <p:par>
                          <p:cTn id="168" fill="hold">
                            <p:stCondLst>
                              <p:cond delay="8200"/>
                            </p:stCondLst>
                            <p:childTnLst>
                              <p:par>
                                <p:cTn id="169" presetID="10" presetClass="entr" presetSubtype="0" fill="hold" grpId="0" nodeType="afterEffect">
                                  <p:stCondLst>
                                    <p:cond delay="0"/>
                                  </p:stCondLst>
                                  <p:childTnLst>
                                    <p:set>
                                      <p:cBhvr>
                                        <p:cTn id="170" dur="1" fill="hold">
                                          <p:stCondLst>
                                            <p:cond delay="0"/>
                                          </p:stCondLst>
                                        </p:cTn>
                                        <p:tgtEl>
                                          <p:spTgt spid="64"/>
                                        </p:tgtEl>
                                        <p:attrNameLst>
                                          <p:attrName>style.visibility</p:attrName>
                                        </p:attrNameLst>
                                      </p:cBhvr>
                                      <p:to>
                                        <p:strVal val="visible"/>
                                      </p:to>
                                    </p:set>
                                    <p:animEffect transition="in" filter="fade">
                                      <p:cBhvr>
                                        <p:cTn id="171" dur="200"/>
                                        <p:tgtEl>
                                          <p:spTgt spid="64"/>
                                        </p:tgtEl>
                                      </p:cBhvr>
                                    </p:animEffect>
                                  </p:childTnLst>
                                </p:cTn>
                              </p:par>
                            </p:childTnLst>
                          </p:cTn>
                        </p:par>
                        <p:par>
                          <p:cTn id="172" fill="hold">
                            <p:stCondLst>
                              <p:cond delay="8400"/>
                            </p:stCondLst>
                            <p:childTnLst>
                              <p:par>
                                <p:cTn id="173" presetID="10" presetClass="entr" presetSubtype="0" fill="hold" grpId="0" nodeType="afterEffect">
                                  <p:stCondLst>
                                    <p:cond delay="0"/>
                                  </p:stCondLst>
                                  <p:childTnLst>
                                    <p:set>
                                      <p:cBhvr>
                                        <p:cTn id="174" dur="1" fill="hold">
                                          <p:stCondLst>
                                            <p:cond delay="0"/>
                                          </p:stCondLst>
                                        </p:cTn>
                                        <p:tgtEl>
                                          <p:spTgt spid="67"/>
                                        </p:tgtEl>
                                        <p:attrNameLst>
                                          <p:attrName>style.visibility</p:attrName>
                                        </p:attrNameLst>
                                      </p:cBhvr>
                                      <p:to>
                                        <p:strVal val="visible"/>
                                      </p:to>
                                    </p:set>
                                    <p:animEffect transition="in" filter="fade">
                                      <p:cBhvr>
                                        <p:cTn id="175" dur="200"/>
                                        <p:tgtEl>
                                          <p:spTgt spid="67"/>
                                        </p:tgtEl>
                                      </p:cBhvr>
                                    </p:animEffect>
                                  </p:childTnLst>
                                </p:cTn>
                              </p:par>
                            </p:childTnLst>
                          </p:cTn>
                        </p:par>
                        <p:par>
                          <p:cTn id="176" fill="hold">
                            <p:stCondLst>
                              <p:cond delay="8600"/>
                            </p:stCondLst>
                            <p:childTnLst>
                              <p:par>
                                <p:cTn id="177" presetID="10" presetClass="entr" presetSubtype="0" fill="hold" grpId="0" nodeType="afterEffect">
                                  <p:stCondLst>
                                    <p:cond delay="0"/>
                                  </p:stCondLst>
                                  <p:childTnLst>
                                    <p:set>
                                      <p:cBhvr>
                                        <p:cTn id="178" dur="1" fill="hold">
                                          <p:stCondLst>
                                            <p:cond delay="0"/>
                                          </p:stCondLst>
                                        </p:cTn>
                                        <p:tgtEl>
                                          <p:spTgt spid="68"/>
                                        </p:tgtEl>
                                        <p:attrNameLst>
                                          <p:attrName>style.visibility</p:attrName>
                                        </p:attrNameLst>
                                      </p:cBhvr>
                                      <p:to>
                                        <p:strVal val="visible"/>
                                      </p:to>
                                    </p:set>
                                    <p:animEffect transition="in" filter="fade">
                                      <p:cBhvr>
                                        <p:cTn id="179" dur="200"/>
                                        <p:tgtEl>
                                          <p:spTgt spid="68"/>
                                        </p:tgtEl>
                                      </p:cBhvr>
                                    </p:animEffect>
                                  </p:childTnLst>
                                </p:cTn>
                              </p:par>
                            </p:childTnLst>
                          </p:cTn>
                        </p:par>
                        <p:par>
                          <p:cTn id="180" fill="hold">
                            <p:stCondLst>
                              <p:cond delay="8800"/>
                            </p:stCondLst>
                            <p:childTnLst>
                              <p:par>
                                <p:cTn id="181" presetID="10" presetClass="entr" presetSubtype="0" fill="hold" grpId="0" nodeType="afterEffect">
                                  <p:stCondLst>
                                    <p:cond delay="0"/>
                                  </p:stCondLst>
                                  <p:childTnLst>
                                    <p:set>
                                      <p:cBhvr>
                                        <p:cTn id="182" dur="1" fill="hold">
                                          <p:stCondLst>
                                            <p:cond delay="0"/>
                                          </p:stCondLst>
                                        </p:cTn>
                                        <p:tgtEl>
                                          <p:spTgt spid="69"/>
                                        </p:tgtEl>
                                        <p:attrNameLst>
                                          <p:attrName>style.visibility</p:attrName>
                                        </p:attrNameLst>
                                      </p:cBhvr>
                                      <p:to>
                                        <p:strVal val="visible"/>
                                      </p:to>
                                    </p:set>
                                    <p:animEffect transition="in" filter="fade">
                                      <p:cBhvr>
                                        <p:cTn id="183" dur="200"/>
                                        <p:tgtEl>
                                          <p:spTgt spid="69"/>
                                        </p:tgtEl>
                                      </p:cBhvr>
                                    </p:animEffect>
                                  </p:childTnLst>
                                </p:cTn>
                              </p:par>
                            </p:childTnLst>
                          </p:cTn>
                        </p:par>
                        <p:par>
                          <p:cTn id="184" fill="hold">
                            <p:stCondLst>
                              <p:cond delay="9000"/>
                            </p:stCondLst>
                            <p:childTnLst>
                              <p:par>
                                <p:cTn id="185" presetID="10" presetClass="entr" presetSubtype="0" fill="hold" grpId="0" nodeType="afterEffect">
                                  <p:stCondLst>
                                    <p:cond delay="0"/>
                                  </p:stCondLst>
                                  <p:childTnLst>
                                    <p:set>
                                      <p:cBhvr>
                                        <p:cTn id="186" dur="1" fill="hold">
                                          <p:stCondLst>
                                            <p:cond delay="0"/>
                                          </p:stCondLst>
                                        </p:cTn>
                                        <p:tgtEl>
                                          <p:spTgt spid="61"/>
                                        </p:tgtEl>
                                        <p:attrNameLst>
                                          <p:attrName>style.visibility</p:attrName>
                                        </p:attrNameLst>
                                      </p:cBhvr>
                                      <p:to>
                                        <p:strVal val="visible"/>
                                      </p:to>
                                    </p:set>
                                    <p:animEffect transition="in" filter="fade">
                                      <p:cBhvr>
                                        <p:cTn id="187" dur="200"/>
                                        <p:tgtEl>
                                          <p:spTgt spid="61"/>
                                        </p:tgtEl>
                                      </p:cBhvr>
                                    </p:animEffect>
                                  </p:childTnLst>
                                </p:cTn>
                              </p:par>
                            </p:childTnLst>
                          </p:cTn>
                        </p:par>
                        <p:par>
                          <p:cTn id="188" fill="hold">
                            <p:stCondLst>
                              <p:cond delay="9200"/>
                            </p:stCondLst>
                            <p:childTnLst>
                              <p:par>
                                <p:cTn id="189" presetID="10" presetClass="entr" presetSubtype="0" fill="hold" grpId="0" nodeType="afterEffect">
                                  <p:stCondLst>
                                    <p:cond delay="0"/>
                                  </p:stCondLst>
                                  <p:childTnLst>
                                    <p:set>
                                      <p:cBhvr>
                                        <p:cTn id="190" dur="1" fill="hold">
                                          <p:stCondLst>
                                            <p:cond delay="0"/>
                                          </p:stCondLst>
                                        </p:cTn>
                                        <p:tgtEl>
                                          <p:spTgt spid="60"/>
                                        </p:tgtEl>
                                        <p:attrNameLst>
                                          <p:attrName>style.visibility</p:attrName>
                                        </p:attrNameLst>
                                      </p:cBhvr>
                                      <p:to>
                                        <p:strVal val="visible"/>
                                      </p:to>
                                    </p:set>
                                    <p:animEffect transition="in" filter="fade">
                                      <p:cBhvr>
                                        <p:cTn id="191" dur="2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17" grpId="0" animBg="1"/>
      <p:bldP spid="18" grpId="0" animBg="1"/>
      <p:bldP spid="20" grpId="0" animBg="1"/>
      <p:bldP spid="22" grpId="0" animBg="1"/>
      <p:bldP spid="24" grpId="0" animBg="1"/>
      <p:bldP spid="25" grpId="0" animBg="1"/>
      <p:bldP spid="26" grpId="0" animBg="1"/>
      <p:bldP spid="31" grpId="0" animBg="1"/>
      <p:bldP spid="32" grpId="0" animBg="1"/>
      <p:bldP spid="33" grpId="0" animBg="1"/>
      <p:bldP spid="38" grpId="0" animBg="1"/>
      <p:bldP spid="42" grpId="0" animBg="1"/>
      <p:bldP spid="46" grpId="0" animBg="1"/>
      <p:bldP spid="51" grpId="0" animBg="1"/>
      <p:bldP spid="53" grpId="0" animBg="1"/>
      <p:bldP spid="59" grpId="0" animBg="1"/>
      <p:bldP spid="62" grpId="0" animBg="1"/>
      <p:bldP spid="75" grpId="0" animBg="1"/>
      <p:bldP spid="78" grpId="0" animBg="1"/>
      <p:bldP spid="81" grpId="0" animBg="1"/>
      <p:bldP spid="66" grpId="0" animBg="1"/>
      <p:bldP spid="93" grpId="0" animBg="1"/>
      <p:bldP spid="94" grpId="0" animBg="1"/>
      <p:bldP spid="95" grpId="0" animBg="1"/>
      <p:bldP spid="96" grpId="0" animBg="1"/>
      <p:bldP spid="107" grpId="0" animBg="1"/>
      <p:bldP spid="109" grpId="0" animBg="1"/>
      <p:bldP spid="110" grpId="0" animBg="1"/>
      <p:bldP spid="111" grpId="0" animBg="1"/>
      <p:bldP spid="112" grpId="0" animBg="1"/>
      <p:bldP spid="115" grpId="0" animBg="1"/>
      <p:bldP spid="116" grpId="0" animBg="1"/>
      <p:bldP spid="117" grpId="0" animBg="1"/>
      <p:bldP spid="60" grpId="0" animBg="1"/>
      <p:bldP spid="61" grpId="0" animBg="1"/>
      <p:bldP spid="64" grpId="0" animBg="1"/>
      <p:bldP spid="67" grpId="0" animBg="1"/>
      <p:bldP spid="68" grpId="0" animBg="1"/>
      <p:bldP spid="69" grpId="0" animBg="1"/>
      <p:bldP spid="21" grpId="0" animBg="1"/>
      <p:bldP spid="55" grpId="0" animBg="1"/>
      <p:bldP spid="37" grpId="0" animBg="1"/>
      <p:bldP spid="40" grpId="0" animBg="1"/>
    </p:bldLst>
  </p:timing>
</p:sldLayout>
</file>

<file path=ppt/slideLayouts/slideLayout227.xml><?xml version="1.0" encoding="utf-8"?>
<p:sldLayout xmlns:a="http://schemas.openxmlformats.org/drawingml/2006/main" xmlns:r="http://schemas.openxmlformats.org/officeDocument/2006/relationships" xmlns:p="http://schemas.openxmlformats.org/presentationml/2006/main" type="chartAndTx">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19125" y="290513"/>
            <a:ext cx="6391275" cy="635000"/>
          </a:xfrm>
        </p:spPr>
        <p:txBody>
          <a:bodyPr/>
          <a:lstStyle/>
          <a:p>
            <a:r>
              <a:rPr lang="en-US"/>
              <a:t>Click to edit Master title style</a:t>
            </a:r>
            <a:endParaRPr lang="en-GB"/>
          </a:p>
        </p:txBody>
      </p:sp>
      <p:sp>
        <p:nvSpPr>
          <p:cNvPr id="3" name="Chart Placeholder 2"/>
          <p:cNvSpPr>
            <a:spLocks noGrp="1"/>
          </p:cNvSpPr>
          <p:nvPr>
            <p:ph type="chart" sz="half" idx="1"/>
          </p:nvPr>
        </p:nvSpPr>
        <p:spPr>
          <a:xfrm>
            <a:off x="966788" y="1546225"/>
            <a:ext cx="3656012" cy="5092700"/>
          </a:xfrm>
        </p:spPr>
        <p:txBody>
          <a:bodyPr/>
          <a:lstStyle/>
          <a:p>
            <a:pPr lvl="0"/>
            <a:endParaRPr lang="en-GB" noProof="0"/>
          </a:p>
        </p:txBody>
      </p:sp>
      <p:sp>
        <p:nvSpPr>
          <p:cNvPr id="4" name="Text Placeholder 3"/>
          <p:cNvSpPr>
            <a:spLocks noGrp="1"/>
          </p:cNvSpPr>
          <p:nvPr>
            <p:ph type="body" sz="half" idx="2"/>
          </p:nvPr>
        </p:nvSpPr>
        <p:spPr>
          <a:xfrm>
            <a:off x="4775200" y="1546225"/>
            <a:ext cx="3657600" cy="5092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8AAB895D-EE4F-4776-AE15-5FBFA44D93AF}" type="datetime1">
              <a:rPr lang="en-GB">
                <a:solidFill>
                  <a:srgbClr val="00539B"/>
                </a:solidFill>
              </a:rPr>
              <a:pPr>
                <a:defRPr/>
              </a:pPr>
              <a:t>15/07/2024</a:t>
            </a:fld>
            <a:endParaRPr lang="en-GB">
              <a:solidFill>
                <a:srgbClr val="00539B"/>
              </a:solidFill>
            </a:endParaRPr>
          </a:p>
        </p:txBody>
      </p:sp>
    </p:spTree>
    <p:extLst>
      <p:ext uri="{BB962C8B-B14F-4D97-AF65-F5344CB8AC3E}">
        <p14:creationId xmlns:p14="http://schemas.microsoft.com/office/powerpoint/2010/main" val="709905415"/>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p:cSld name="4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dirty="0"/>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Simple layouts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37793460"/>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5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15 July, 2024</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0"/>
          </p:nvPr>
        </p:nvSpPr>
        <p:spPr>
          <a:xfrm>
            <a:off x="719138" y="1803400"/>
            <a:ext cx="7705725" cy="4321175"/>
          </a:xfrm>
        </p:spPr>
        <p:txBody>
          <a:bodyPr/>
          <a:lstStyle>
            <a:lvl1pPr>
              <a:defRPr sz="1600"/>
            </a:lvl1pPr>
            <a:lvl2pPr>
              <a:defRPr sz="1600"/>
            </a:lvl2pPr>
            <a:lvl3pPr>
              <a:defRPr sz="1600"/>
            </a:lvl3pPr>
            <a:lvl4pPr>
              <a:defRPr sz="1600"/>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0885156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4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pPr/>
              <a:t>‹N°›</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a:t>
            </a:r>
            <a:br>
              <a:rPr lang="en-US" sz="7000" baseline="0" dirty="0">
                <a:latin typeface="Franklin Gothic Book"/>
              </a:rPr>
            </a:br>
            <a:r>
              <a:rPr lang="en-US" sz="7000" baseline="0" dirty="0">
                <a:latin typeface="Franklin Gothic Book"/>
              </a:rPr>
              <a:t>images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40087902"/>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6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15 July, 2024</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0"/>
          </p:nvPr>
        </p:nvSpPr>
        <p:spPr>
          <a:xfrm>
            <a:off x="720725" y="1446213"/>
            <a:ext cx="7704138" cy="357187"/>
          </a:xfrm>
        </p:spPr>
        <p:txBody>
          <a:bodyPr/>
          <a:lstStyle>
            <a:lvl1pPr>
              <a:defRPr>
                <a:latin typeface="Franklin Gothic Medium" panose="020B0603020102020204" pitchFamily="34" charset="0"/>
              </a:defRPr>
            </a:lvl1pPr>
          </a:lstStyle>
          <a:p>
            <a:pPr lvl="0"/>
            <a:r>
              <a:rPr lang="en-US"/>
              <a:t>Click to edit Master text styles</a:t>
            </a:r>
          </a:p>
        </p:txBody>
      </p:sp>
      <p:sp>
        <p:nvSpPr>
          <p:cNvPr id="6" name="Text Placeholder 5"/>
          <p:cNvSpPr>
            <a:spLocks noGrp="1"/>
          </p:cNvSpPr>
          <p:nvPr>
            <p:ph type="body" sz="quarter" idx="11"/>
          </p:nvPr>
        </p:nvSpPr>
        <p:spPr>
          <a:xfrm>
            <a:off x="720725" y="2168525"/>
            <a:ext cx="7704138" cy="395605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913870787"/>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5" name="Text Placeholder 4"/>
          <p:cNvSpPr>
            <a:spLocks noGrp="1"/>
          </p:cNvSpPr>
          <p:nvPr>
            <p:ph type="body" sz="quarter" idx="11"/>
          </p:nvPr>
        </p:nvSpPr>
        <p:spPr>
          <a:xfrm>
            <a:off x="719138" y="1446213"/>
            <a:ext cx="3605212" cy="5033962"/>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6"/>
          <p:cNvSpPr>
            <a:spLocks noGrp="1"/>
          </p:cNvSpPr>
          <p:nvPr>
            <p:ph type="body" sz="quarter" idx="12"/>
          </p:nvPr>
        </p:nvSpPr>
        <p:spPr>
          <a:xfrm>
            <a:off x="4819650" y="1446213"/>
            <a:ext cx="3605213" cy="5033962"/>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778670154"/>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p:cSld name="4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dirty="0"/>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 charts, images, tables, smart art or video</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27620584"/>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text + chart - standard">
    <p:spTree>
      <p:nvGrpSpPr>
        <p:cNvPr id="1" name=""/>
        <p:cNvGrpSpPr/>
        <p:nvPr/>
      </p:nvGrpSpPr>
      <p:grpSpPr>
        <a:xfrm>
          <a:off x="0" y="0"/>
          <a:ext cx="0" cy="0"/>
          <a:chOff x="0" y="0"/>
          <a:chExt cx="0" cy="0"/>
        </a:xfrm>
      </p:grpSpPr>
      <p:sp>
        <p:nvSpPr>
          <p:cNvPr id="5" name="Round Same Side Corner Rectangle 4"/>
          <p:cNvSpPr/>
          <p:nvPr userDrawn="1"/>
        </p:nvSpPr>
        <p:spPr>
          <a:xfrm>
            <a:off x="4819650" y="1803400"/>
            <a:ext cx="3579813" cy="4657725"/>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9" name="Content Placeholder 8"/>
          <p:cNvSpPr>
            <a:spLocks noGrp="1"/>
          </p:cNvSpPr>
          <p:nvPr>
            <p:ph sz="quarter" idx="17" hasCustomPrompt="1"/>
          </p:nvPr>
        </p:nvSpPr>
        <p:spPr>
          <a:xfrm>
            <a:off x="4819650" y="1803400"/>
            <a:ext cx="3579813"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6"/>
          </p:nvPr>
        </p:nvSpPr>
        <p:spPr>
          <a:xfrm>
            <a:off x="719138" y="1803400"/>
            <a:ext cx="3605212" cy="468312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992005295"/>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1_text + chart">
    <p:spTree>
      <p:nvGrpSpPr>
        <p:cNvPr id="1" name=""/>
        <p:cNvGrpSpPr/>
        <p:nvPr/>
      </p:nvGrpSpPr>
      <p:grpSpPr>
        <a:xfrm>
          <a:off x="0" y="0"/>
          <a:ext cx="0" cy="0"/>
          <a:chOff x="0" y="0"/>
          <a:chExt cx="0" cy="0"/>
        </a:xfrm>
      </p:grpSpPr>
      <p:sp>
        <p:nvSpPr>
          <p:cNvPr id="10" name="Round Same Side Corner Rectangle 9"/>
          <p:cNvSpPr/>
          <p:nvPr userDrawn="1"/>
        </p:nvSpPr>
        <p:spPr>
          <a:xfrm>
            <a:off x="4819649" y="1794782"/>
            <a:ext cx="3605215" cy="46663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4" name="Content Placeholder 8"/>
          <p:cNvSpPr>
            <a:spLocks noGrp="1"/>
          </p:cNvSpPr>
          <p:nvPr>
            <p:ph sz="quarter" idx="18" hasCustomPrompt="1"/>
          </p:nvPr>
        </p:nvSpPr>
        <p:spPr>
          <a:xfrm>
            <a:off x="4819650" y="1803400"/>
            <a:ext cx="3579813"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6"/>
          </p:nvPr>
        </p:nvSpPr>
        <p:spPr>
          <a:xfrm>
            <a:off x="720725" y="1794782"/>
            <a:ext cx="3603625" cy="719137"/>
          </a:xfrm>
        </p:spPr>
        <p:txBody>
          <a:bodyPr/>
          <a:lstStyle>
            <a:lvl1pPr>
              <a:defRPr>
                <a:latin typeface="Franklin Gothic Medium" panose="020B0603020102020204" pitchFamily="34" charset="0"/>
              </a:defRPr>
            </a:lvl1pPr>
          </a:lstStyle>
          <a:p>
            <a:pPr lvl="0"/>
            <a:r>
              <a:rPr lang="en-US"/>
              <a:t>Click to edit Master text styles</a:t>
            </a:r>
          </a:p>
        </p:txBody>
      </p:sp>
      <p:sp>
        <p:nvSpPr>
          <p:cNvPr id="6" name="Text Placeholder 5"/>
          <p:cNvSpPr>
            <a:spLocks noGrp="1"/>
          </p:cNvSpPr>
          <p:nvPr>
            <p:ph type="body" sz="quarter" idx="17"/>
          </p:nvPr>
        </p:nvSpPr>
        <p:spPr>
          <a:xfrm>
            <a:off x="720725" y="2513919"/>
            <a:ext cx="3603625" cy="3966256"/>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863891534"/>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2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3" name="Round Same Side Corner Rectangle 12"/>
          <p:cNvSpPr/>
          <p:nvPr userDrawn="1"/>
        </p:nvSpPr>
        <p:spPr>
          <a:xfrm>
            <a:off x="4819649" y="1795006"/>
            <a:ext cx="3605215" cy="4666119"/>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6" name="Text Placeholder 3"/>
          <p:cNvSpPr>
            <a:spLocks noGrp="1"/>
          </p:cNvSpPr>
          <p:nvPr>
            <p:ph type="body" sz="quarter" idx="16"/>
          </p:nvPr>
        </p:nvSpPr>
        <p:spPr>
          <a:xfrm>
            <a:off x="720725" y="1795006"/>
            <a:ext cx="3603625" cy="719137"/>
          </a:xfrm>
        </p:spPr>
        <p:txBody>
          <a:bodyPr/>
          <a:lstStyle>
            <a:lvl1pPr>
              <a:defRPr>
                <a:latin typeface="Franklin Gothic Medium" panose="020B0603020102020204" pitchFamily="34" charset="0"/>
              </a:defRPr>
            </a:lvl1pPr>
          </a:lstStyle>
          <a:p>
            <a:pPr lvl="0"/>
            <a:r>
              <a:rPr lang="en-US"/>
              <a:t>Click to edit Master text styles</a:t>
            </a:r>
          </a:p>
        </p:txBody>
      </p:sp>
      <p:sp>
        <p:nvSpPr>
          <p:cNvPr id="17" name="Text Placeholder 5"/>
          <p:cNvSpPr>
            <a:spLocks noGrp="1"/>
          </p:cNvSpPr>
          <p:nvPr>
            <p:ph type="body" sz="quarter" idx="17"/>
          </p:nvPr>
        </p:nvSpPr>
        <p:spPr>
          <a:xfrm>
            <a:off x="720725" y="2527300"/>
            <a:ext cx="3603625" cy="395287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22" name="Text Placeholder 3"/>
          <p:cNvSpPr>
            <a:spLocks noGrp="1"/>
          </p:cNvSpPr>
          <p:nvPr>
            <p:ph type="body" sz="quarter" idx="18"/>
          </p:nvPr>
        </p:nvSpPr>
        <p:spPr>
          <a:xfrm>
            <a:off x="4950220" y="1938108"/>
            <a:ext cx="3329348" cy="566737"/>
          </a:xfrm>
        </p:spPr>
        <p:txBody>
          <a:bodyPr/>
          <a:lstStyle>
            <a:lvl1pPr>
              <a:defRPr sz="1800">
                <a:latin typeface="Franklin Gothic Medium" panose="020B0603020102020204" pitchFamily="34" charset="0"/>
              </a:defRPr>
            </a:lvl1pPr>
          </a:lstStyle>
          <a:p>
            <a:pPr lvl="0"/>
            <a:r>
              <a:rPr lang="en-US"/>
              <a:t>Click to edit Master text styles</a:t>
            </a:r>
          </a:p>
        </p:txBody>
      </p:sp>
      <p:sp>
        <p:nvSpPr>
          <p:cNvPr id="23" name="Content Placeholder 8"/>
          <p:cNvSpPr>
            <a:spLocks noGrp="1"/>
          </p:cNvSpPr>
          <p:nvPr>
            <p:ph sz="quarter" idx="19" hasCustomPrompt="1"/>
          </p:nvPr>
        </p:nvSpPr>
        <p:spPr>
          <a:xfrm>
            <a:off x="4819650" y="2504845"/>
            <a:ext cx="3579813" cy="3956280"/>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4212116003"/>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Chart + text">
    <p:spTree>
      <p:nvGrpSpPr>
        <p:cNvPr id="1" name=""/>
        <p:cNvGrpSpPr/>
        <p:nvPr/>
      </p:nvGrpSpPr>
      <p:grpSpPr>
        <a:xfrm>
          <a:off x="0" y="0"/>
          <a:ext cx="0" cy="0"/>
          <a:chOff x="0" y="0"/>
          <a:chExt cx="0" cy="0"/>
        </a:xfrm>
      </p:grpSpPr>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9" name="Content Placeholder 8"/>
          <p:cNvSpPr>
            <a:spLocks noGrp="1"/>
          </p:cNvSpPr>
          <p:nvPr>
            <p:ph sz="quarter" idx="19" hasCustomPrompt="1"/>
          </p:nvPr>
        </p:nvSpPr>
        <p:spPr>
          <a:xfrm>
            <a:off x="719136" y="1803400"/>
            <a:ext cx="3579813" cy="46426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15 July, 2024</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7" name="Text Placeholder 5"/>
          <p:cNvSpPr>
            <a:spLocks noGrp="1"/>
          </p:cNvSpPr>
          <p:nvPr>
            <p:ph type="body" sz="quarter" idx="17"/>
          </p:nvPr>
        </p:nvSpPr>
        <p:spPr>
          <a:xfrm>
            <a:off x="4803774" y="1803400"/>
            <a:ext cx="3603625" cy="4695031"/>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40647270"/>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1_Chart + text">
    <p:spTree>
      <p:nvGrpSpPr>
        <p:cNvPr id="1" name=""/>
        <p:cNvGrpSpPr/>
        <p:nvPr/>
      </p:nvGrpSpPr>
      <p:grpSpPr>
        <a:xfrm>
          <a:off x="0" y="0"/>
          <a:ext cx="0" cy="0"/>
          <a:chOff x="0" y="0"/>
          <a:chExt cx="0" cy="0"/>
        </a:xfrm>
      </p:grpSpPr>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9" name="Content Placeholder 8"/>
          <p:cNvSpPr>
            <a:spLocks noGrp="1"/>
          </p:cNvSpPr>
          <p:nvPr>
            <p:ph sz="quarter" idx="19" hasCustomPrompt="1"/>
          </p:nvPr>
        </p:nvSpPr>
        <p:spPr>
          <a:xfrm>
            <a:off x="719136" y="1803400"/>
            <a:ext cx="3579813" cy="46426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15 July, 2024</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6" name="Text Placeholder 3"/>
          <p:cNvSpPr>
            <a:spLocks noGrp="1"/>
          </p:cNvSpPr>
          <p:nvPr>
            <p:ph type="body" sz="quarter" idx="16"/>
          </p:nvPr>
        </p:nvSpPr>
        <p:spPr>
          <a:xfrm>
            <a:off x="4803774" y="1803400"/>
            <a:ext cx="3603625" cy="719137"/>
          </a:xfrm>
        </p:spPr>
        <p:txBody>
          <a:bodyPr/>
          <a:lstStyle>
            <a:lvl1pPr>
              <a:defRPr>
                <a:latin typeface="Franklin Gothic Medium" panose="020B0603020102020204" pitchFamily="34" charset="0"/>
              </a:defRPr>
            </a:lvl1pPr>
          </a:lstStyle>
          <a:p>
            <a:pPr lvl="0"/>
            <a:r>
              <a:rPr lang="en-US"/>
              <a:t>Click to edit Master text styles</a:t>
            </a:r>
          </a:p>
        </p:txBody>
      </p:sp>
      <p:sp>
        <p:nvSpPr>
          <p:cNvPr id="17" name="Text Placeholder 5"/>
          <p:cNvSpPr>
            <a:spLocks noGrp="1"/>
          </p:cNvSpPr>
          <p:nvPr>
            <p:ph type="body" sz="quarter" idx="17"/>
          </p:nvPr>
        </p:nvSpPr>
        <p:spPr>
          <a:xfrm>
            <a:off x="4803774" y="2527300"/>
            <a:ext cx="3603625" cy="39711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761459623"/>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4_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15 July, 2024</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6" name="Text Placeholder 3"/>
          <p:cNvSpPr>
            <a:spLocks noGrp="1"/>
          </p:cNvSpPr>
          <p:nvPr>
            <p:ph type="body" sz="quarter" idx="16"/>
          </p:nvPr>
        </p:nvSpPr>
        <p:spPr>
          <a:xfrm>
            <a:off x="4803774" y="1780836"/>
            <a:ext cx="3603625" cy="719137"/>
          </a:xfrm>
        </p:spPr>
        <p:txBody>
          <a:bodyPr/>
          <a:lstStyle>
            <a:lvl1pPr>
              <a:defRPr>
                <a:latin typeface="Franklin Gothic Medium" panose="020B0603020102020204" pitchFamily="34" charset="0"/>
              </a:defRPr>
            </a:lvl1pPr>
          </a:lstStyle>
          <a:p>
            <a:pPr lvl="0"/>
            <a:r>
              <a:rPr lang="en-US"/>
              <a:t>Click to edit Master text styles</a:t>
            </a:r>
          </a:p>
        </p:txBody>
      </p:sp>
      <p:sp>
        <p:nvSpPr>
          <p:cNvPr id="17" name="Text Placeholder 5"/>
          <p:cNvSpPr>
            <a:spLocks noGrp="1"/>
          </p:cNvSpPr>
          <p:nvPr>
            <p:ph type="body" sz="quarter" idx="17"/>
          </p:nvPr>
        </p:nvSpPr>
        <p:spPr>
          <a:xfrm>
            <a:off x="4803774" y="2499973"/>
            <a:ext cx="3603625" cy="399845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Text Placeholder 3"/>
          <p:cNvSpPr>
            <a:spLocks noGrp="1"/>
          </p:cNvSpPr>
          <p:nvPr>
            <p:ph type="body" sz="quarter" idx="18"/>
          </p:nvPr>
        </p:nvSpPr>
        <p:spPr>
          <a:xfrm>
            <a:off x="849706" y="1885156"/>
            <a:ext cx="3329348" cy="566737"/>
          </a:xfrm>
        </p:spPr>
        <p:txBody>
          <a:bodyPr/>
          <a:lstStyle>
            <a:lvl1pPr>
              <a:defRPr sz="1800">
                <a:latin typeface="Franklin Gothic Medium" panose="020B0603020102020204" pitchFamily="34" charset="0"/>
              </a:defRPr>
            </a:lvl1pPr>
          </a:lstStyle>
          <a:p>
            <a:pPr lvl="0"/>
            <a:r>
              <a:rPr lang="en-US"/>
              <a:t>Click to edit Master text styles</a:t>
            </a:r>
          </a:p>
        </p:txBody>
      </p:sp>
      <p:sp>
        <p:nvSpPr>
          <p:cNvPr id="19" name="Content Placeholder 8"/>
          <p:cNvSpPr>
            <a:spLocks noGrp="1"/>
          </p:cNvSpPr>
          <p:nvPr>
            <p:ph sz="quarter" idx="19" hasCustomPrompt="1"/>
          </p:nvPr>
        </p:nvSpPr>
        <p:spPr>
          <a:xfrm>
            <a:off x="719136" y="2527300"/>
            <a:ext cx="3579813" cy="39187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3531457944"/>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text + large chart">
    <p:spTree>
      <p:nvGrpSpPr>
        <p:cNvPr id="1" name=""/>
        <p:cNvGrpSpPr/>
        <p:nvPr/>
      </p:nvGrpSpPr>
      <p:grpSpPr>
        <a:xfrm>
          <a:off x="0" y="0"/>
          <a:ext cx="0" cy="0"/>
          <a:chOff x="0" y="0"/>
          <a:chExt cx="0" cy="0"/>
        </a:xfrm>
      </p:grpSpPr>
      <p:sp>
        <p:nvSpPr>
          <p:cNvPr id="5" name="Round Same Side Corner Rectangle 4"/>
          <p:cNvSpPr/>
          <p:nvPr userDrawn="1"/>
        </p:nvSpPr>
        <p:spPr>
          <a:xfrm>
            <a:off x="3609976" y="1803400"/>
            <a:ext cx="4789488" cy="4657725"/>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9" name="Content Placeholder 8"/>
          <p:cNvSpPr>
            <a:spLocks noGrp="1"/>
          </p:cNvSpPr>
          <p:nvPr>
            <p:ph sz="quarter" idx="17" hasCustomPrompt="1"/>
          </p:nvPr>
        </p:nvSpPr>
        <p:spPr>
          <a:xfrm>
            <a:off x="3609976" y="1803400"/>
            <a:ext cx="4789488"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6"/>
          </p:nvPr>
        </p:nvSpPr>
        <p:spPr>
          <a:xfrm>
            <a:off x="719138" y="1803400"/>
            <a:ext cx="2519361" cy="468312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220360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ig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160587"/>
            <a:ext cx="7717349" cy="4310063"/>
          </a:xfrm>
          <a:prstGeom prst="round2SameRect">
            <a:avLst>
              <a:gd name="adj1" fmla="val 6208"/>
              <a:gd name="adj2" fmla="val 0"/>
            </a:avLst>
          </a:prstGeom>
        </p:spPr>
        <p:txBody>
          <a:bodyPr/>
          <a:lstStyle/>
          <a:p>
            <a:pPr lvl="0"/>
            <a:r>
              <a:rPr lang="en-US" noProof="0" dirty="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t>15 July, 2024</a:t>
            </a:fld>
            <a:endParaRPr lang="en-GB" dirty="0"/>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a:lvl1pPr>
          </a:lstStyle>
          <a:p>
            <a:r>
              <a:rPr lang="en-GB" sz="900">
                <a:solidFill>
                  <a:srgbClr val="0000FF"/>
                </a:solidFill>
              </a:rPr>
              <a:t>OFFICIAL USE</a:t>
            </a:r>
            <a:r>
              <a:rPr lang="en-GB" sz="900">
                <a:solidFill>
                  <a:srgbClr val="000000"/>
                </a:solidFill>
              </a:rPr>
              <a:t> </a:t>
            </a:r>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Tree>
    <p:extLst>
      <p:ext uri="{BB962C8B-B14F-4D97-AF65-F5344CB8AC3E}">
        <p14:creationId xmlns:p14="http://schemas.microsoft.com/office/powerpoint/2010/main" val="2569156850"/>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large chart + text">
    <p:spTree>
      <p:nvGrpSpPr>
        <p:cNvPr id="1" name=""/>
        <p:cNvGrpSpPr/>
        <p:nvPr/>
      </p:nvGrpSpPr>
      <p:grpSpPr>
        <a:xfrm>
          <a:off x="0" y="0"/>
          <a:ext cx="0" cy="0"/>
          <a:chOff x="0" y="0"/>
          <a:chExt cx="0" cy="0"/>
        </a:xfrm>
      </p:grpSpPr>
      <p:sp>
        <p:nvSpPr>
          <p:cNvPr id="5" name="Round Same Side Corner Rectangle 4"/>
          <p:cNvSpPr/>
          <p:nvPr userDrawn="1"/>
        </p:nvSpPr>
        <p:spPr>
          <a:xfrm>
            <a:off x="387350" y="1803400"/>
            <a:ext cx="4789488" cy="4668044"/>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9" name="Content Placeholder 8"/>
          <p:cNvSpPr>
            <a:spLocks noGrp="1"/>
          </p:cNvSpPr>
          <p:nvPr>
            <p:ph sz="quarter" idx="17" hasCustomPrompt="1"/>
          </p:nvPr>
        </p:nvSpPr>
        <p:spPr>
          <a:xfrm>
            <a:off x="376238" y="1803400"/>
            <a:ext cx="4789488" cy="4654549"/>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6"/>
          </p:nvPr>
        </p:nvSpPr>
        <p:spPr>
          <a:xfrm>
            <a:off x="5535614" y="1803400"/>
            <a:ext cx="2884486" cy="467677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818159239"/>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Chart + chart">
    <p:spTree>
      <p:nvGrpSpPr>
        <p:cNvPr id="1" name=""/>
        <p:cNvGrpSpPr/>
        <p:nvPr/>
      </p:nvGrpSpPr>
      <p:grpSpPr>
        <a:xfrm>
          <a:off x="0" y="0"/>
          <a:ext cx="0" cy="0"/>
          <a:chOff x="0" y="0"/>
          <a:chExt cx="0" cy="0"/>
        </a:xfrm>
      </p:grpSpPr>
      <p:sp>
        <p:nvSpPr>
          <p:cNvPr id="5" name="Round Same Side Corner Rectangle 4"/>
          <p:cNvSpPr/>
          <p:nvPr userDrawn="1"/>
        </p:nvSpPr>
        <p:spPr>
          <a:xfrm>
            <a:off x="720724" y="1803401"/>
            <a:ext cx="3598861" cy="4657724"/>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04" name="Round Same Side Corner Rectangle 103"/>
          <p:cNvSpPr/>
          <p:nvPr userDrawn="1"/>
        </p:nvSpPr>
        <p:spPr>
          <a:xfrm>
            <a:off x="4819650" y="1793900"/>
            <a:ext cx="3605213" cy="4666337"/>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4" name="Content Placeholder 3"/>
          <p:cNvSpPr>
            <a:spLocks noGrp="1"/>
          </p:cNvSpPr>
          <p:nvPr>
            <p:ph sz="quarter" idx="10" hasCustomPrompt="1"/>
          </p:nvPr>
        </p:nvSpPr>
        <p:spPr>
          <a:xfrm>
            <a:off x="719138" y="1803401"/>
            <a:ext cx="3600450" cy="4683125"/>
          </a:xfrm>
        </p:spPr>
        <p:txBody>
          <a:bodyPr/>
          <a:lstStyle>
            <a:lvl1pPr>
              <a:defRPr baseline="0"/>
            </a:lvl1pPr>
          </a:lstStyle>
          <a:p>
            <a:pPr lvl="0"/>
            <a:r>
              <a:rPr lang="en-US" dirty="0"/>
              <a:t>Click icon to insert object</a:t>
            </a:r>
          </a:p>
        </p:txBody>
      </p:sp>
      <p:sp>
        <p:nvSpPr>
          <p:cNvPr id="13" name="Content Placeholder 3"/>
          <p:cNvSpPr>
            <a:spLocks noGrp="1"/>
          </p:cNvSpPr>
          <p:nvPr>
            <p:ph sz="quarter" idx="11" hasCustomPrompt="1"/>
          </p:nvPr>
        </p:nvSpPr>
        <p:spPr>
          <a:xfrm>
            <a:off x="4819650" y="1803401"/>
            <a:ext cx="3600450" cy="4683125"/>
          </a:xfrm>
        </p:spPr>
        <p:txBody>
          <a:bodyPr/>
          <a:lstStyle>
            <a:lvl1pPr>
              <a:defRPr baseline="0"/>
            </a:lvl1pPr>
          </a:lstStyle>
          <a:p>
            <a:pPr lvl="0"/>
            <a:r>
              <a:rPr lang="en-US"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15 July, 2024</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497220519"/>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Chart + chart - with titles">
    <p:spTree>
      <p:nvGrpSpPr>
        <p:cNvPr id="1" name=""/>
        <p:cNvGrpSpPr/>
        <p:nvPr/>
      </p:nvGrpSpPr>
      <p:grpSpPr>
        <a:xfrm>
          <a:off x="0" y="0"/>
          <a:ext cx="0" cy="0"/>
          <a:chOff x="0" y="0"/>
          <a:chExt cx="0" cy="0"/>
        </a:xfrm>
      </p:grpSpPr>
      <p:sp>
        <p:nvSpPr>
          <p:cNvPr id="5" name="Round Same Side Corner Rectangle 4"/>
          <p:cNvSpPr/>
          <p:nvPr userDrawn="1"/>
        </p:nvSpPr>
        <p:spPr>
          <a:xfrm>
            <a:off x="720725" y="2168445"/>
            <a:ext cx="3598861" cy="4292680"/>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15 July, 2024</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4" name="Round Same Side Corner Rectangle 103"/>
          <p:cNvSpPr/>
          <p:nvPr userDrawn="1"/>
        </p:nvSpPr>
        <p:spPr>
          <a:xfrm>
            <a:off x="4819650" y="2168525"/>
            <a:ext cx="3605213" cy="4291712"/>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4" name="Text Placeholder 3"/>
          <p:cNvSpPr>
            <a:spLocks noGrp="1"/>
          </p:cNvSpPr>
          <p:nvPr>
            <p:ph type="body" sz="quarter" idx="20" hasCustomPrompt="1"/>
          </p:nvPr>
        </p:nvSpPr>
        <p:spPr>
          <a:xfrm>
            <a:off x="708025" y="1446213"/>
            <a:ext cx="7716838" cy="723900"/>
          </a:xfrm>
        </p:spPr>
        <p:txBody>
          <a:bodyPr/>
          <a:lstStyle>
            <a:lvl1pPr>
              <a:defRPr/>
            </a:lvl1pPr>
          </a:lstStyle>
          <a:p>
            <a:pPr lvl="0"/>
            <a:r>
              <a:rPr lang="en-US" dirty="0"/>
              <a:t>Short intro text</a:t>
            </a:r>
          </a:p>
        </p:txBody>
      </p:sp>
      <p:sp>
        <p:nvSpPr>
          <p:cNvPr id="7" name="Text Placeholder 6"/>
          <p:cNvSpPr>
            <a:spLocks noGrp="1"/>
          </p:cNvSpPr>
          <p:nvPr>
            <p:ph type="body" sz="quarter" idx="21" hasCustomPrompt="1"/>
          </p:nvPr>
        </p:nvSpPr>
        <p:spPr>
          <a:xfrm>
            <a:off x="850900" y="2271939"/>
            <a:ext cx="3111500" cy="2444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18" name="Text Placeholder 6"/>
          <p:cNvSpPr>
            <a:spLocks noGrp="1"/>
          </p:cNvSpPr>
          <p:nvPr>
            <p:ph type="body" sz="quarter" idx="22" hasCustomPrompt="1"/>
          </p:nvPr>
        </p:nvSpPr>
        <p:spPr>
          <a:xfrm>
            <a:off x="5073649" y="2246539"/>
            <a:ext cx="3111500" cy="2698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9" name="Content Placeholder 8"/>
          <p:cNvSpPr>
            <a:spLocks noGrp="1"/>
          </p:cNvSpPr>
          <p:nvPr>
            <p:ph sz="quarter" idx="23"/>
          </p:nvPr>
        </p:nvSpPr>
        <p:spPr>
          <a:xfrm>
            <a:off x="720725" y="2642488"/>
            <a:ext cx="3603625" cy="3818637"/>
          </a:xfrm>
        </p:spPr>
        <p:txBody>
          <a:bodyPr/>
          <a:lstStyle>
            <a:lvl1pPr>
              <a:defRPr sz="1600"/>
            </a:lvl1pPr>
          </a:lstStyle>
          <a:p>
            <a:pPr lvl="0"/>
            <a:r>
              <a:rPr lang="en-US"/>
              <a:t>Click to edit Master text styles</a:t>
            </a:r>
          </a:p>
        </p:txBody>
      </p:sp>
      <p:sp>
        <p:nvSpPr>
          <p:cNvPr id="21" name="Content Placeholder 8"/>
          <p:cNvSpPr>
            <a:spLocks noGrp="1"/>
          </p:cNvSpPr>
          <p:nvPr>
            <p:ph sz="quarter" idx="24"/>
          </p:nvPr>
        </p:nvSpPr>
        <p:spPr>
          <a:xfrm>
            <a:off x="4822825" y="2641600"/>
            <a:ext cx="3603625" cy="3818637"/>
          </a:xfrm>
        </p:spPr>
        <p:txBody>
          <a:bodyPr/>
          <a:lstStyle>
            <a:lvl1pPr>
              <a:defRPr sz="1600"/>
            </a:lvl1pPr>
          </a:lstStyle>
          <a:p>
            <a:pPr lvl="0"/>
            <a:r>
              <a:rPr lang="en-US"/>
              <a:t>Click to edit Master text styles</a:t>
            </a:r>
          </a:p>
        </p:txBody>
      </p:sp>
    </p:spTree>
    <p:extLst>
      <p:ext uri="{BB962C8B-B14F-4D97-AF65-F5344CB8AC3E}">
        <p14:creationId xmlns:p14="http://schemas.microsoft.com/office/powerpoint/2010/main" val="3316087015"/>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2_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400"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5" name="Content Placeholder 4"/>
          <p:cNvSpPr>
            <a:spLocks noGrp="1"/>
          </p:cNvSpPr>
          <p:nvPr>
            <p:ph sz="quarter" idx="10" hasCustomPrompt="1"/>
          </p:nvPr>
        </p:nvSpPr>
        <p:spPr>
          <a:xfrm>
            <a:off x="376238" y="1803401"/>
            <a:ext cx="8407400" cy="4657723"/>
          </a:xfrm>
        </p:spPr>
        <p:txBody>
          <a:bodyPr/>
          <a:lstStyle>
            <a:lvl1pPr>
              <a:defRPr/>
            </a:lvl1pPr>
          </a:lstStyle>
          <a:p>
            <a:pPr lvl="0"/>
            <a:r>
              <a:rPr lang="en-US" dirty="0"/>
              <a:t>Click icon to add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solidFill>
                  <a:srgbClr val="00539B"/>
                </a:solidFill>
              </a:rPr>
              <a:pPr/>
              <a:t>15 July, 2024</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517460393"/>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400"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5" name="Content Placeholder 4"/>
          <p:cNvSpPr>
            <a:spLocks noGrp="1"/>
          </p:cNvSpPr>
          <p:nvPr>
            <p:ph sz="quarter" idx="10" hasCustomPrompt="1"/>
          </p:nvPr>
        </p:nvSpPr>
        <p:spPr>
          <a:xfrm>
            <a:off x="376238" y="1803401"/>
            <a:ext cx="8407400" cy="4657723"/>
          </a:xfrm>
        </p:spPr>
        <p:txBody>
          <a:bodyPr/>
          <a:lstStyle>
            <a:lvl1pPr>
              <a:defRPr baseline="0"/>
            </a:lvl1pPr>
          </a:lstStyle>
          <a:p>
            <a:pPr lvl="0"/>
            <a:r>
              <a:rPr lang="en-US" dirty="0"/>
              <a:t>Click icon to add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solidFill>
                  <a:srgbClr val="00539B"/>
                </a:solidFill>
              </a:rPr>
              <a:pPr/>
              <a:t>15 July, 2024</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781702219"/>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Single chart - with title">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399"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solidFill>
                  <a:srgbClr val="00539B"/>
                </a:solidFill>
              </a:rPr>
              <a:pPr/>
              <a:t>15 July, 2024</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5" name="Content Placeholder 4"/>
          <p:cNvSpPr>
            <a:spLocks noGrp="1"/>
          </p:cNvSpPr>
          <p:nvPr>
            <p:ph sz="quarter" idx="17" hasCustomPrompt="1"/>
          </p:nvPr>
        </p:nvSpPr>
        <p:spPr>
          <a:xfrm>
            <a:off x="376238" y="2472531"/>
            <a:ext cx="8407400" cy="4013994"/>
          </a:xfrm>
        </p:spPr>
        <p:txBody>
          <a:bodyPr/>
          <a:lstStyle>
            <a:lvl1pPr>
              <a:defRPr baseline="0"/>
            </a:lvl1pPr>
          </a:lstStyle>
          <a:p>
            <a:pPr lvl="0"/>
            <a:r>
              <a:rPr lang="en-US" dirty="0"/>
              <a:t>Click icon to add object</a:t>
            </a:r>
          </a:p>
        </p:txBody>
      </p:sp>
      <p:sp>
        <p:nvSpPr>
          <p:cNvPr id="7" name="Text Placeholder 6"/>
          <p:cNvSpPr>
            <a:spLocks noGrp="1"/>
          </p:cNvSpPr>
          <p:nvPr>
            <p:ph type="body" sz="quarter" idx="18" hasCustomPrompt="1"/>
          </p:nvPr>
        </p:nvSpPr>
        <p:spPr>
          <a:xfrm>
            <a:off x="720725" y="1864518"/>
            <a:ext cx="7704138" cy="608013"/>
          </a:xfrm>
        </p:spPr>
        <p:txBody>
          <a:bodyPr/>
          <a:lstStyle>
            <a:lvl1pPr>
              <a:defRPr sz="1800">
                <a:latin typeface="Franklin Gothic Medium" panose="020B0603020102020204" pitchFamily="34" charset="0"/>
              </a:defRPr>
            </a:lvl1pPr>
          </a:lstStyle>
          <a:p>
            <a:pPr lvl="0"/>
            <a:r>
              <a:rPr lang="en-US" dirty="0"/>
              <a:t>Chart title</a:t>
            </a:r>
          </a:p>
        </p:txBody>
      </p:sp>
    </p:spTree>
    <p:extLst>
      <p:ext uri="{BB962C8B-B14F-4D97-AF65-F5344CB8AC3E}">
        <p14:creationId xmlns:p14="http://schemas.microsoft.com/office/powerpoint/2010/main" val="3995133799"/>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p:cSld name="4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dirty="0"/>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a:t>
            </a:r>
            <a:br>
              <a:rPr lang="en-US" sz="7000" dirty="0">
                <a:solidFill>
                  <a:srgbClr val="FFFFFF"/>
                </a:solidFill>
                <a:latin typeface="Franklin Gothic Book"/>
              </a:rPr>
            </a:br>
            <a:r>
              <a:rPr lang="en-US" sz="7000" dirty="0">
                <a:solidFill>
                  <a:srgbClr val="FFFFFF"/>
                </a:solidFill>
                <a:latin typeface="Franklin Gothic Book"/>
              </a:rPr>
              <a:t>complex text</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32050114"/>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Round Same Side Corner Rectangle 5"/>
          <p:cNvSpPr/>
          <p:nvPr userDrawn="1"/>
        </p:nvSpPr>
        <p:spPr>
          <a:xfrm>
            <a:off x="4319585" y="1803400"/>
            <a:ext cx="4319983" cy="4676599"/>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6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6478586" y="4833942"/>
            <a:ext cx="1800982" cy="1286058"/>
          </a:xfrm>
          <a:prstGeom prst="roundRect">
            <a:avLst>
              <a:gd name="adj" fmla="val 10702"/>
            </a:avLst>
          </a:prstGeom>
        </p:spPr>
        <p:txBody>
          <a:bodyPr/>
          <a:lstStyle/>
          <a:p>
            <a:pPr lvl="0"/>
            <a:r>
              <a:rPr lang="en-US" noProof="0" dirty="0"/>
              <a:t>Click icon to add picture</a:t>
            </a:r>
            <a:endParaRPr lang="en-GB" noProof="0" dirty="0"/>
          </a:p>
        </p:txBody>
      </p:sp>
      <p:pic>
        <p:nvPicPr>
          <p:cNvPr id="7" name="Picture 6" descr="inverted commas closed.png"/>
          <p:cNvPicPr>
            <a:picLocks noChangeAspect="1"/>
          </p:cNvPicPr>
          <p:nvPr userDrawn="1"/>
        </p:nvPicPr>
        <p:blipFill rotWithShape="1">
          <a:blip r:embed="rId3" cstate="email">
            <a:lum bright="70000" contrast="-70000"/>
            <a:extLst>
              <a:ext uri="{28A0092B-C50C-407E-A947-70E740481C1C}">
                <a14:useLocalDpi xmlns:a14="http://schemas.microsoft.com/office/drawing/2010/main" val="0"/>
              </a:ext>
            </a:extLst>
          </a:blip>
          <a:srcRect l="26489" t="54153" r="29554" b="26824"/>
          <a:stretch/>
        </p:blipFill>
        <p:spPr>
          <a:xfrm>
            <a:off x="7517819" y="3312408"/>
            <a:ext cx="762020" cy="542668"/>
          </a:xfrm>
          <a:prstGeom prst="rect">
            <a:avLst/>
          </a:prstGeom>
        </p:spPr>
      </p:pic>
      <p:pic>
        <p:nvPicPr>
          <p:cNvPr id="8" name="Picture 7" descr="inverted commas open.png"/>
          <p:cNvPicPr>
            <a:picLocks noChangeAspect="1"/>
          </p:cNvPicPr>
          <p:nvPr userDrawn="1"/>
        </p:nvPicPr>
        <p:blipFill rotWithShape="1">
          <a:blip r:embed="rId4" cstate="email">
            <a:lum bright="70000" contrast="-70000"/>
            <a:extLst>
              <a:ext uri="{28A0092B-C50C-407E-A947-70E740481C1C}">
                <a14:useLocalDpi xmlns:a14="http://schemas.microsoft.com/office/drawing/2010/main" val="0"/>
              </a:ext>
            </a:extLst>
          </a:blip>
          <a:srcRect l="29337" t="27276" r="30702" b="54153"/>
          <a:stretch/>
        </p:blipFill>
        <p:spPr>
          <a:xfrm>
            <a:off x="4678162" y="2141311"/>
            <a:ext cx="692748" cy="531132"/>
          </a:xfrm>
          <a:prstGeom prst="rect">
            <a:avLst/>
          </a:prstGeom>
        </p:spPr>
      </p:pic>
      <p:sp>
        <p:nvSpPr>
          <p:cNvPr id="13" name="Text Placeholder 6"/>
          <p:cNvSpPr>
            <a:spLocks noGrp="1"/>
          </p:cNvSpPr>
          <p:nvPr>
            <p:ph type="body" sz="quarter" idx="15"/>
          </p:nvPr>
        </p:nvSpPr>
        <p:spPr>
          <a:xfrm>
            <a:off x="5038723" y="2313668"/>
            <a:ext cx="2881313" cy="1449578"/>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2" name="Text Placeholder 6"/>
          <p:cNvSpPr>
            <a:spLocks noGrp="1"/>
          </p:cNvSpPr>
          <p:nvPr>
            <p:ph type="body" sz="quarter" idx="14"/>
          </p:nvPr>
        </p:nvSpPr>
        <p:spPr>
          <a:xfrm>
            <a:off x="717550" y="1803400"/>
            <a:ext cx="3240085" cy="4316599"/>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dirty="0"/>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1184619049"/>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6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0" y="1803400"/>
            <a:ext cx="3606800" cy="4316600"/>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5" name="Text Placeholder 6"/>
          <p:cNvSpPr>
            <a:spLocks noGrp="1"/>
          </p:cNvSpPr>
          <p:nvPr>
            <p:ph type="body" sz="quarter" idx="17"/>
          </p:nvPr>
        </p:nvSpPr>
        <p:spPr>
          <a:xfrm>
            <a:off x="4819650" y="1803400"/>
            <a:ext cx="3602036" cy="4316600"/>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cxnSp>
        <p:nvCxnSpPr>
          <p:cNvPr id="104" name="Straight Connector 103"/>
          <p:cNvCxnSpPr/>
          <p:nvPr userDrawn="1"/>
        </p:nvCxnSpPr>
        <p:spPr>
          <a:xfrm>
            <a:off x="4551813" y="1761671"/>
            <a:ext cx="0" cy="4316600"/>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25378702"/>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5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1" y="2879725"/>
            <a:ext cx="3240086"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2" name="Text Placeholder 6"/>
          <p:cNvSpPr>
            <a:spLocks noGrp="1"/>
          </p:cNvSpPr>
          <p:nvPr>
            <p:ph type="body" sz="quarter" idx="16"/>
          </p:nvPr>
        </p:nvSpPr>
        <p:spPr>
          <a:xfrm>
            <a:off x="720725" y="2340519"/>
            <a:ext cx="3236517"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05" name="Text Placeholder 6"/>
          <p:cNvSpPr>
            <a:spLocks noGrp="1"/>
          </p:cNvSpPr>
          <p:nvPr>
            <p:ph type="body" sz="quarter" idx="17"/>
          </p:nvPr>
        </p:nvSpPr>
        <p:spPr>
          <a:xfrm>
            <a:off x="4678361" y="2879725"/>
            <a:ext cx="3241675"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6" name="Text Placeholder 6"/>
          <p:cNvSpPr>
            <a:spLocks noGrp="1"/>
          </p:cNvSpPr>
          <p:nvPr>
            <p:ph type="body" sz="quarter" idx="18"/>
          </p:nvPr>
        </p:nvSpPr>
        <p:spPr>
          <a:xfrm>
            <a:off x="4681536" y="2340519"/>
            <a:ext cx="3238103"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cxnSp>
        <p:nvCxnSpPr>
          <p:cNvPr id="104" name="Straight Connector 103"/>
          <p:cNvCxnSpPr/>
          <p:nvPr userDrawn="1"/>
        </p:nvCxnSpPr>
        <p:spPr>
          <a:xfrm>
            <a:off x="4319585" y="2160588"/>
            <a:ext cx="0" cy="3959412"/>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424045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mage with titl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879725"/>
            <a:ext cx="7717349" cy="3590925"/>
          </a:xfrm>
          <a:prstGeom prst="round2SameRect">
            <a:avLst>
              <a:gd name="adj1" fmla="val 6739"/>
              <a:gd name="adj2" fmla="val 0"/>
            </a:avLst>
          </a:prstGeom>
        </p:spPr>
        <p:txBody>
          <a:bodyPr/>
          <a:lstStyle/>
          <a:p>
            <a:pPr lvl="0"/>
            <a:r>
              <a:rPr lang="en-US" noProof="0" dirty="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t>15 July, 2024</a:t>
            </a:fld>
            <a:endParaRPr lang="en-GB" dirty="0"/>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4" name="Text Placeholder 3"/>
          <p:cNvSpPr>
            <a:spLocks noGrp="1"/>
          </p:cNvSpPr>
          <p:nvPr>
            <p:ph type="body" sz="quarter" idx="15" hasCustomPrompt="1"/>
          </p:nvPr>
        </p:nvSpPr>
        <p:spPr>
          <a:xfrm>
            <a:off x="708025" y="2168525"/>
            <a:ext cx="7716838" cy="358775"/>
          </a:xfrm>
        </p:spPr>
        <p:txBody>
          <a:bodyPr/>
          <a:lstStyle>
            <a:lvl1pPr>
              <a:defRPr baseline="0">
                <a:latin typeface="Franklin Gothic Medium" panose="020B0603020102020204" pitchFamily="34" charset="0"/>
              </a:defRPr>
            </a:lvl1pPr>
          </a:lstStyle>
          <a:p>
            <a:pPr lvl="0"/>
            <a:r>
              <a:rPr lang="en-US" dirty="0"/>
              <a:t>Image title</a:t>
            </a:r>
          </a:p>
        </p:txBody>
      </p:sp>
    </p:spTree>
    <p:extLst>
      <p:ext uri="{BB962C8B-B14F-4D97-AF65-F5344CB8AC3E}">
        <p14:creationId xmlns:p14="http://schemas.microsoft.com/office/powerpoint/2010/main" val="4116465418"/>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p:cSld name="4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dirty="0"/>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a:t>
            </a:r>
            <a:br>
              <a:rPr lang="en-US" sz="7000" dirty="0">
                <a:solidFill>
                  <a:srgbClr val="FFFFFF"/>
                </a:solidFill>
                <a:latin typeface="Franklin Gothic Book"/>
              </a:rPr>
            </a:br>
            <a:r>
              <a:rPr lang="en-US" sz="7000" dirty="0">
                <a:solidFill>
                  <a:srgbClr val="FFFFFF"/>
                </a:solidFill>
                <a:latin typeface="Franklin Gothic Book"/>
              </a:rPr>
              <a:t>images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47364491"/>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Big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160587"/>
            <a:ext cx="7717349" cy="4310063"/>
          </a:xfrm>
          <a:prstGeom prst="round2SameRect">
            <a:avLst>
              <a:gd name="adj1" fmla="val 6208"/>
              <a:gd name="adj2" fmla="val 0"/>
            </a:avLst>
          </a:prstGeom>
        </p:spPr>
        <p:txBody>
          <a:bodyPr/>
          <a:lstStyle/>
          <a:p>
            <a:pPr lvl="0"/>
            <a:r>
              <a:rPr lang="en-US" noProof="0" dirty="0"/>
              <a:t>Click icon to add picture</a:t>
            </a:r>
            <a:endParaRPr lang="en-GB" noProof="0" dirty="0"/>
          </a:p>
        </p:txBody>
      </p: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solidFill>
                  <a:srgbClr val="00539B"/>
                </a:solidFill>
              </a:rPr>
              <a:pPr/>
              <a:t>15 July, 2024</a:t>
            </a:fld>
            <a:endParaRPr lang="en-GB" dirty="0">
              <a:solidFill>
                <a:srgbClr val="00539B"/>
              </a:solidFill>
            </a:endParaRPr>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818691130"/>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Big image with titl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879725"/>
            <a:ext cx="7717349" cy="3590925"/>
          </a:xfrm>
          <a:prstGeom prst="round2SameRect">
            <a:avLst>
              <a:gd name="adj1" fmla="val 6739"/>
              <a:gd name="adj2" fmla="val 0"/>
            </a:avLst>
          </a:prstGeom>
        </p:spPr>
        <p:txBody>
          <a:bodyPr/>
          <a:lstStyle/>
          <a:p>
            <a:pPr lvl="0"/>
            <a:r>
              <a:rPr lang="en-US" noProof="0" dirty="0"/>
              <a:t>Click icon to add picture</a:t>
            </a:r>
            <a:endParaRPr lang="en-GB" noProof="0" dirty="0"/>
          </a:p>
        </p:txBody>
      </p: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solidFill>
                  <a:srgbClr val="00539B"/>
                </a:solidFill>
              </a:rPr>
              <a:pPr/>
              <a:t>15 July, 2024</a:t>
            </a:fld>
            <a:endParaRPr lang="en-GB" dirty="0">
              <a:solidFill>
                <a:srgbClr val="00539B"/>
              </a:solidFill>
            </a:endParaRPr>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5" hasCustomPrompt="1"/>
          </p:nvPr>
        </p:nvSpPr>
        <p:spPr>
          <a:xfrm>
            <a:off x="708025" y="2168525"/>
            <a:ext cx="7716838" cy="358775"/>
          </a:xfrm>
        </p:spPr>
        <p:txBody>
          <a:bodyPr/>
          <a:lstStyle>
            <a:lvl1pPr>
              <a:defRPr baseline="0">
                <a:latin typeface="Franklin Gothic Medium" panose="020B0603020102020204" pitchFamily="34" charset="0"/>
              </a:defRPr>
            </a:lvl1pPr>
          </a:lstStyle>
          <a:p>
            <a:pPr lvl="0"/>
            <a:r>
              <a:rPr lang="en-US" dirty="0"/>
              <a:t>Image title</a:t>
            </a:r>
          </a:p>
        </p:txBody>
      </p:sp>
    </p:spTree>
    <p:extLst>
      <p:ext uri="{BB962C8B-B14F-4D97-AF65-F5344CB8AC3E}">
        <p14:creationId xmlns:p14="http://schemas.microsoft.com/office/powerpoint/2010/main" val="3248823752"/>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5"/>
          </p:nvPr>
        </p:nvSpPr>
        <p:spPr>
          <a:xfrm>
            <a:off x="720725" y="2168525"/>
            <a:ext cx="3603625" cy="430212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Content Placeholder 9"/>
          <p:cNvSpPr>
            <a:spLocks noGrp="1"/>
          </p:cNvSpPr>
          <p:nvPr>
            <p:ph sz="quarter" idx="16"/>
          </p:nvPr>
        </p:nvSpPr>
        <p:spPr>
          <a:xfrm>
            <a:off x="4819650" y="2168525"/>
            <a:ext cx="3605213" cy="4302125"/>
          </a:xfrm>
          <a:prstGeom prst="round2SameRect">
            <a:avLst>
              <a:gd name="adj1" fmla="val 7860"/>
              <a:gd name="adj2" fmla="val 0"/>
            </a:avLst>
          </a:prstGeom>
        </p:spPr>
        <p:txBody>
          <a:bodyPr/>
          <a:lstStyle/>
          <a:p>
            <a:pPr lvl="0"/>
            <a:r>
              <a:rPr lang="en-US"/>
              <a:t>Click to edit Master text styles</a:t>
            </a:r>
          </a:p>
        </p:txBody>
      </p:sp>
    </p:spTree>
    <p:extLst>
      <p:ext uri="{BB962C8B-B14F-4D97-AF65-F5344CB8AC3E}">
        <p14:creationId xmlns:p14="http://schemas.microsoft.com/office/powerpoint/2010/main" val="3489944243"/>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1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6262688" y="2160587"/>
            <a:ext cx="2162175" cy="3963988"/>
          </a:xfrm>
          <a:prstGeom prst="roundRect">
            <a:avLst>
              <a:gd name="adj" fmla="val 10702"/>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5"/>
          </p:nvPr>
        </p:nvSpPr>
        <p:spPr>
          <a:xfrm>
            <a:off x="719138" y="2168525"/>
            <a:ext cx="5181600" cy="431165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357082204"/>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10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4819651" y="2160587"/>
            <a:ext cx="3605212" cy="4310064"/>
          </a:xfrm>
          <a:prstGeom prst="round2SameRect">
            <a:avLst>
              <a:gd name="adj1" fmla="val 5389"/>
              <a:gd name="adj2" fmla="val 0"/>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5"/>
          </p:nvPr>
        </p:nvSpPr>
        <p:spPr>
          <a:xfrm>
            <a:off x="720725" y="2160588"/>
            <a:ext cx="3603625" cy="366712"/>
          </a:xfrm>
        </p:spPr>
        <p:txBody>
          <a:bodyPr>
            <a:normAutofit/>
          </a:bodyPr>
          <a:lstStyle>
            <a:lvl1pPr>
              <a:defRPr sz="1800">
                <a:latin typeface="Franklin Gothic Medium" panose="020B0603020102020204" pitchFamily="34" charset="0"/>
              </a:defRPr>
            </a:lvl1pPr>
          </a:lstStyle>
          <a:p>
            <a:pPr lvl="0"/>
            <a:r>
              <a:rPr lang="en-US"/>
              <a:t>Click to edit Master text styles</a:t>
            </a:r>
          </a:p>
        </p:txBody>
      </p:sp>
      <p:sp>
        <p:nvSpPr>
          <p:cNvPr id="6" name="Text Placeholder 5"/>
          <p:cNvSpPr>
            <a:spLocks noGrp="1"/>
          </p:cNvSpPr>
          <p:nvPr>
            <p:ph type="body" sz="quarter" idx="16"/>
          </p:nvPr>
        </p:nvSpPr>
        <p:spPr>
          <a:xfrm>
            <a:off x="719138" y="2886075"/>
            <a:ext cx="3605212" cy="3584575"/>
          </a:xfrm>
        </p:spPr>
        <p:txBody>
          <a:bodyPr>
            <a:normAutofit/>
          </a:bodyPr>
          <a:lstStyle>
            <a:lvl1pPr>
              <a:defRPr sz="1800"/>
            </a:lvl1pPr>
            <a:lvl2pPr>
              <a:defRPr sz="1800"/>
            </a:lvl2pPr>
            <a:lvl3pPr>
              <a:defRPr sz="1800"/>
            </a:lvl3pPr>
            <a:lvl4pPr>
              <a:defRPr sz="1800"/>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559730725"/>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160587"/>
            <a:ext cx="3570681" cy="377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863975" cy="4310063"/>
          </a:xfrm>
          <a:prstGeom prst="round2SameRect">
            <a:avLst>
              <a:gd name="adj1" fmla="val 1674"/>
              <a:gd name="adj2" fmla="val 0"/>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641107869"/>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1_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879725"/>
            <a:ext cx="3570681" cy="3060274"/>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960812" cy="4310063"/>
          </a:xfrm>
          <a:prstGeom prst="round2SameRect">
            <a:avLst>
              <a:gd name="adj1" fmla="val 6315"/>
              <a:gd name="adj2" fmla="val 0"/>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2" name="Text Placeholder 6" descr="First level - paragraph text&#10;Second level - bullet 1&#10;Third level - bullet 2&#10;&#10;No more than 100 words per slide" title="Main text copy"/>
          <p:cNvSpPr>
            <a:spLocks noGrp="1"/>
          </p:cNvSpPr>
          <p:nvPr>
            <p:ph type="body" sz="quarter" idx="15"/>
          </p:nvPr>
        </p:nvSpPr>
        <p:spPr>
          <a:xfrm>
            <a:off x="5068887" y="2160588"/>
            <a:ext cx="3570681" cy="36036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Tree>
    <p:extLst>
      <p:ext uri="{BB962C8B-B14F-4D97-AF65-F5344CB8AC3E}">
        <p14:creationId xmlns:p14="http://schemas.microsoft.com/office/powerpoint/2010/main" val="2880381479"/>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8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3600451"/>
            <a:ext cx="7932054"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918844"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solidFill>
                  <a:srgbClr val="00539B"/>
                </a:solidFill>
              </a:rPr>
              <a:pPr/>
              <a:t>15 July, 2024</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875054299"/>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11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5" y="3600451"/>
            <a:ext cx="3612072"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558843"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solidFill>
                  <a:srgbClr val="00539B"/>
                </a:solidFill>
              </a:rPr>
              <a:pPr/>
              <a:t>15 July, 2024</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4678361" y="3600450"/>
            <a:ext cx="3601206"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337099293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15 July, 2024</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4" name="Text Placeholder 3"/>
          <p:cNvSpPr>
            <a:spLocks noGrp="1"/>
          </p:cNvSpPr>
          <p:nvPr>
            <p:ph type="body" sz="quarter" idx="15"/>
          </p:nvPr>
        </p:nvSpPr>
        <p:spPr>
          <a:xfrm>
            <a:off x="720725" y="2168525"/>
            <a:ext cx="3603625" cy="4302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10" name="Content Placeholder 9"/>
          <p:cNvSpPr>
            <a:spLocks noGrp="1"/>
          </p:cNvSpPr>
          <p:nvPr>
            <p:ph sz="quarter" idx="16"/>
          </p:nvPr>
        </p:nvSpPr>
        <p:spPr>
          <a:xfrm>
            <a:off x="4819650" y="2168525"/>
            <a:ext cx="3605213" cy="4302125"/>
          </a:xfrm>
          <a:prstGeom prst="round2SameRect">
            <a:avLst>
              <a:gd name="adj1" fmla="val 7860"/>
              <a:gd name="adj2" fmla="val 0"/>
            </a:avLst>
          </a:prstGeom>
        </p:spPr>
        <p:txBody>
          <a:bodyPr/>
          <a:lstStyle/>
          <a:p>
            <a:pPr lvl="0"/>
            <a:r>
              <a:rPr lang="en-US" dirty="0"/>
              <a:t>Click to edit Master text styles</a:t>
            </a:r>
          </a:p>
        </p:txBody>
      </p:sp>
    </p:spTree>
    <p:extLst>
      <p:ext uri="{BB962C8B-B14F-4D97-AF65-F5344CB8AC3E}">
        <p14:creationId xmlns:p14="http://schemas.microsoft.com/office/powerpoint/2010/main" val="3522794092"/>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1" y="2160587"/>
            <a:ext cx="2159000" cy="3779411"/>
          </a:xfrm>
          <a:prstGeom prst="roundRect">
            <a:avLst>
              <a:gd name="adj" fmla="val 5286"/>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118223" y="2180103"/>
            <a:ext cx="2159000" cy="3779411"/>
          </a:xfrm>
          <a:prstGeom prst="roundRect">
            <a:avLst>
              <a:gd name="adj" fmla="val 5286"/>
            </a:avLst>
          </a:prstGeom>
        </p:spPr>
        <p:txBody>
          <a:bodyPr/>
          <a:lstStyle/>
          <a:p>
            <a:pPr lvl="0"/>
            <a:r>
              <a:rPr lang="en-US" noProof="0" dirty="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EDCE6523-1D77-094B-8E5B-28D72BCF4B9A}" type="datetime3">
              <a:rPr lang="en-GB" smtClean="0">
                <a:solidFill>
                  <a:srgbClr val="00539B"/>
                </a:solidFill>
              </a:rPr>
              <a:pPr/>
              <a:t>15 July, 2024</a:t>
            </a:fld>
            <a:endParaRPr lang="en-GB" dirty="0">
              <a:solidFill>
                <a:srgbClr val="00539B"/>
              </a:solidFill>
            </a:endParaRPr>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1817510062"/>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7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0" y="2160588"/>
            <a:ext cx="5043235" cy="1800226"/>
          </a:xfrm>
          <a:prstGeom prst="roundRect">
            <a:avLst>
              <a:gd name="adj" fmla="val 5286"/>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3598860" y="4319588"/>
            <a:ext cx="5040708" cy="1639926"/>
          </a:xfrm>
          <a:prstGeom prst="roundRect">
            <a:avLst>
              <a:gd name="adj" fmla="val 5286"/>
            </a:avLst>
          </a:prstGeom>
        </p:spPr>
        <p:txBody>
          <a:bodyPr/>
          <a:lstStyle/>
          <a:p>
            <a:pPr lvl="0"/>
            <a:r>
              <a:rPr lang="en-US" noProof="0" dirty="0"/>
              <a:t>Click icon to add picture</a:t>
            </a:r>
            <a:endParaRPr lang="en-GB" noProof="0" dirty="0"/>
          </a:p>
        </p:txBody>
      </p:sp>
      <p:sp>
        <p:nvSpPr>
          <p:cNvPr id="101"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DB9F3E3-D95D-7744-B1A9-3A5E9661014B}" type="datetime3">
              <a:rPr lang="en-GB" smtClean="0">
                <a:solidFill>
                  <a:srgbClr val="00539B"/>
                </a:solidFill>
              </a:rPr>
              <a:pPr/>
              <a:t>15 July, 2024</a:t>
            </a:fld>
            <a:endParaRPr lang="en-GB" dirty="0">
              <a:solidFill>
                <a:srgbClr val="00539B"/>
              </a:solidFill>
            </a:endParaRPr>
          </a:p>
        </p:txBody>
      </p:sp>
      <p:sp>
        <p:nvSpPr>
          <p:cNvPr id="102"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411213483"/>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2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395763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5038723" y="2160587"/>
            <a:ext cx="1800000" cy="1800226"/>
          </a:xfrm>
          <a:prstGeom prst="roundRect">
            <a:avLst>
              <a:gd name="adj" fmla="val 1665"/>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020035" y="2160588"/>
            <a:ext cx="1619275" cy="1089346"/>
          </a:xfrm>
          <a:prstGeom prst="roundRect">
            <a:avLst>
              <a:gd name="adj" fmla="val 5742"/>
            </a:avLst>
          </a:prstGeom>
        </p:spPr>
        <p:txBody>
          <a:bodyPr/>
          <a:lstStyle/>
          <a:p>
            <a:pPr lvl="0"/>
            <a:r>
              <a:rPr lang="en-US" noProof="0" dirty="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5038724" y="4140313"/>
            <a:ext cx="1440000" cy="1800000"/>
          </a:xfrm>
          <a:prstGeom prst="roundRect">
            <a:avLst>
              <a:gd name="adj" fmla="val 4466"/>
            </a:avLst>
          </a:prstGeom>
        </p:spPr>
        <p:txBody>
          <a:bodyPr/>
          <a:lstStyle/>
          <a:p>
            <a:pPr lvl="0"/>
            <a:r>
              <a:rPr lang="en-US" noProof="0" dirty="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310" y="3419950"/>
            <a:ext cx="1440000" cy="1260000"/>
          </a:xfrm>
          <a:prstGeom prst="roundRect">
            <a:avLst>
              <a:gd name="adj" fmla="val 5336"/>
            </a:avLst>
          </a:prstGeom>
        </p:spPr>
        <p:txBody>
          <a:bodyPr/>
          <a:lstStyle/>
          <a:p>
            <a:pPr lvl="0"/>
            <a:r>
              <a:rPr lang="en-US" noProof="0" dirty="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663765" y="4863353"/>
            <a:ext cx="1975545" cy="1068054"/>
          </a:xfrm>
          <a:prstGeom prst="roundRect">
            <a:avLst>
              <a:gd name="adj" fmla="val 5591"/>
            </a:avLst>
          </a:prstGeom>
        </p:spPr>
        <p:txBody>
          <a:bodyPr/>
          <a:lstStyle/>
          <a:p>
            <a:pPr lvl="0"/>
            <a:r>
              <a:rPr lang="en-US" noProof="0" dirty="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9A64614-7B90-2844-BF62-27C15202A4B6}" type="datetime3">
              <a:rPr lang="en-GB" smtClean="0">
                <a:solidFill>
                  <a:srgbClr val="00539B"/>
                </a:solidFill>
              </a:rPr>
              <a:pPr/>
              <a:t>15 July, 2024</a:t>
            </a:fld>
            <a:endParaRPr lang="en-GB" dirty="0">
              <a:solidFill>
                <a:srgbClr val="00539B"/>
              </a:solidFill>
            </a:endParaRPr>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47031666"/>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4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2160587"/>
            <a:ext cx="2881087" cy="1800226"/>
          </a:xfrm>
          <a:prstGeom prst="roundRect">
            <a:avLst>
              <a:gd name="adj" fmla="val 5400"/>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3956773" y="2160587"/>
            <a:ext cx="2521812" cy="1808483"/>
          </a:xfrm>
          <a:prstGeom prst="roundRect">
            <a:avLst>
              <a:gd name="adj" fmla="val 4197"/>
            </a:avLst>
          </a:prstGeom>
        </p:spPr>
        <p:txBody>
          <a:bodyPr/>
          <a:lstStyle/>
          <a:p>
            <a:pPr lvl="0"/>
            <a:r>
              <a:rPr lang="en-US" noProof="0" dirty="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8136" y="4319588"/>
            <a:ext cx="3600588" cy="1800411"/>
          </a:xfrm>
          <a:prstGeom prst="roundRect">
            <a:avLst>
              <a:gd name="adj" fmla="val 4986"/>
            </a:avLst>
          </a:prstGeom>
        </p:spPr>
        <p:txBody>
          <a:bodyPr/>
          <a:lstStyle/>
          <a:p>
            <a:pPr lvl="0"/>
            <a:r>
              <a:rPr lang="en-US" noProof="0" dirty="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20725" y="4319588"/>
            <a:ext cx="1797048" cy="1800412"/>
          </a:xfrm>
          <a:prstGeom prst="roundRect">
            <a:avLst>
              <a:gd name="adj" fmla="val 6218"/>
            </a:avLst>
          </a:prstGeom>
        </p:spPr>
        <p:txBody>
          <a:bodyPr/>
          <a:lstStyle/>
          <a:p>
            <a:pPr lvl="0"/>
            <a:r>
              <a:rPr lang="en-US" noProof="0" dirty="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838948" y="2160588"/>
            <a:ext cx="1800620" cy="3959411"/>
          </a:xfrm>
          <a:prstGeom prst="roundRect">
            <a:avLst>
              <a:gd name="adj" fmla="val 3743"/>
            </a:avLst>
          </a:prstGeom>
        </p:spPr>
        <p:txBody>
          <a:bodyPr/>
          <a:lstStyle/>
          <a:p>
            <a:pPr lvl="0"/>
            <a:r>
              <a:rPr lang="en-US" noProof="0" dirty="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D9326FB-DCCB-FC47-93A9-9DEA7DB23AC9}" type="datetime3">
              <a:rPr lang="en-GB" smtClean="0">
                <a:solidFill>
                  <a:srgbClr val="00539B"/>
                </a:solidFill>
              </a:rPr>
              <a:pPr/>
              <a:t>15 July, 2024</a:t>
            </a:fld>
            <a:endParaRPr lang="en-GB" dirty="0">
              <a:solidFill>
                <a:srgbClr val="00539B"/>
              </a:solidFill>
            </a:endParaRPr>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279918837"/>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6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8634"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7773"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9724"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878135"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5036738"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5038723"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04E479E0-1E06-DE4C-83BA-C65FC6EB3C8D}" type="datetime3">
              <a:rPr lang="en-GB" smtClean="0">
                <a:solidFill>
                  <a:srgbClr val="00539B"/>
                </a:solidFill>
              </a:rPr>
              <a:pPr/>
              <a:t>15 July, 2024</a:t>
            </a:fld>
            <a:endParaRPr lang="en-GB" dirty="0">
              <a:solidFill>
                <a:srgbClr val="00539B"/>
              </a:solidFill>
            </a:endParaRPr>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714499551"/>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5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5" y="360044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158498" y="216058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146857" y="360045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8635" y="504049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146857" y="5040313"/>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50" y="216058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3598861" y="360045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2"/>
          </p:nvPr>
        </p:nvSpPr>
        <p:spPr>
          <a:xfrm>
            <a:off x="5038724" y="216058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3"/>
          </p:nvPr>
        </p:nvSpPr>
        <p:spPr>
          <a:xfrm>
            <a:off x="5027083" y="3600451"/>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1" y="504050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5"/>
          </p:nvPr>
        </p:nvSpPr>
        <p:spPr>
          <a:xfrm>
            <a:off x="5027083" y="5040314"/>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7"/>
          </p:nvPr>
        </p:nvSpPr>
        <p:spPr>
          <a:xfrm>
            <a:off x="6480173" y="360044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30"/>
          </p:nvPr>
        </p:nvSpPr>
        <p:spPr>
          <a:xfrm>
            <a:off x="6480173" y="504049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solidFill>
                  <a:srgbClr val="00539B"/>
                </a:solidFill>
              </a:rPr>
              <a:pPr/>
              <a:t>15 July, 2024</a:t>
            </a:fld>
            <a:endParaRPr lang="en-GB" dirty="0">
              <a:solidFill>
                <a:srgbClr val="00539B"/>
              </a:solidFill>
            </a:endParaRPr>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1023000727"/>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9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2517774"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4" y="3600449"/>
            <a:ext cx="2520531" cy="2519366"/>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49" y="2160588"/>
            <a:ext cx="2520527" cy="2519362"/>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0" y="5040500"/>
            <a:ext cx="2519363"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2157306" cy="3959415"/>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solidFill>
                  <a:srgbClr val="00539B"/>
                </a:solidFill>
              </a:rPr>
              <a:pPr/>
              <a:t>15 July, 2024</a:t>
            </a:fld>
            <a:endParaRPr lang="en-GB" dirty="0">
              <a:solidFill>
                <a:srgbClr val="00539B"/>
              </a:solidFill>
            </a:endParaRPr>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4205001627"/>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1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2517773" y="2160588"/>
            <a:ext cx="5761796" cy="3239412"/>
          </a:xfrm>
        </p:spPr>
        <p:txBody>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15 July, 2024</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9135" y="2160586"/>
            <a:ext cx="1439864" cy="3779411"/>
          </a:xfrm>
          <a:prstGeom prst="roundRect">
            <a:avLst>
              <a:gd name="adj" fmla="val 10455"/>
            </a:avLst>
          </a:prstGeom>
        </p:spPr>
        <p:txBody>
          <a:bodyPr>
            <a:normAutofit/>
          </a:bodyPr>
          <a:lstStyle>
            <a:lvl1pPr>
              <a:defRPr sz="1200"/>
            </a:lvl1pPr>
          </a:lstStyle>
          <a:p>
            <a:pPr lvl="0"/>
            <a:r>
              <a:rPr lang="en-US" noProof="0" dirty="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2517772" y="5399999"/>
            <a:ext cx="5761796"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95692808"/>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2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719135" y="2160588"/>
            <a:ext cx="6119814" cy="3239412"/>
          </a:xfrm>
        </p:spPr>
        <p:txBody>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15 July, 2024</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0104" y="2160588"/>
            <a:ext cx="1439864" cy="3779411"/>
          </a:xfrm>
          <a:prstGeom prst="roundRect">
            <a:avLst>
              <a:gd name="adj" fmla="val 10455"/>
            </a:avLst>
          </a:prstGeom>
        </p:spPr>
        <p:txBody>
          <a:bodyPr>
            <a:normAutofit/>
          </a:bodyPr>
          <a:lstStyle>
            <a:lvl1pPr>
              <a:defRPr sz="1200"/>
            </a:lvl1pPr>
          </a:lstStyle>
          <a:p>
            <a:pPr lvl="0"/>
            <a:r>
              <a:rPr lang="en-US" noProof="0" dirty="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720724" y="5409178"/>
            <a:ext cx="6118223"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52998640"/>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2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4" y="2160588"/>
            <a:ext cx="3600844" cy="395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136" y="2160588"/>
            <a:ext cx="3959225" cy="3240274"/>
          </a:xfrm>
          <a:prstGeom prst="roundRect">
            <a:avLst>
              <a:gd name="adj" fmla="val 3484"/>
            </a:avLst>
          </a:prstGeom>
        </p:spPr>
        <p:txBody>
          <a:bodyPr/>
          <a:lstStyle/>
          <a:p>
            <a:pPr lvl="0"/>
            <a:r>
              <a:rPr lang="en-US" noProof="0" dirty="0"/>
              <a:t>Click icon to add picture</a:t>
            </a:r>
            <a:endParaRPr lang="en-GB" noProof="0" dirty="0"/>
          </a:p>
        </p:txBody>
      </p:sp>
      <p:sp>
        <p:nvSpPr>
          <p:cNvPr id="62"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87594158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6262688" y="2160587"/>
            <a:ext cx="2162175" cy="3963988"/>
          </a:xfrm>
          <a:prstGeom prst="roundRect">
            <a:avLst>
              <a:gd name="adj" fmla="val 10702"/>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15 July, 2024</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4" name="Text Placeholder 3"/>
          <p:cNvSpPr>
            <a:spLocks noGrp="1"/>
          </p:cNvSpPr>
          <p:nvPr>
            <p:ph type="body" sz="quarter" idx="15"/>
          </p:nvPr>
        </p:nvSpPr>
        <p:spPr>
          <a:xfrm>
            <a:off x="719138" y="2168525"/>
            <a:ext cx="5181600" cy="43116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3849936513"/>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3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4" y="2160588"/>
            <a:ext cx="3600844"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4" cy="1439862"/>
          </a:xfrm>
          <a:prstGeom prst="roundRect">
            <a:avLst>
              <a:gd name="adj" fmla="val 528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6" y="3960813"/>
            <a:ext cx="3958433" cy="1440050"/>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4076203595"/>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1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528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2159212"/>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5" y="3240788"/>
            <a:ext cx="1797846" cy="2159212"/>
          </a:xfrm>
          <a:prstGeom prst="roundRect">
            <a:avLst>
              <a:gd name="adj" fmla="val 5286"/>
            </a:avLst>
          </a:prstGeom>
        </p:spPr>
        <p:txBody>
          <a:bodyPr/>
          <a:lstStyle/>
          <a:p>
            <a:pPr lvl="0"/>
            <a:r>
              <a:rPr lang="en-US" noProof="0" dirty="0"/>
              <a:t>Click icon to add picture</a:t>
            </a:r>
            <a:endParaRPr lang="en-GB" noProof="0" dirty="0"/>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4058670046"/>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5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1543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3956054" cy="2159212"/>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813783294"/>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4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10361"/>
            </a:avLst>
          </a:prstGeom>
        </p:spPr>
        <p:txBody>
          <a:bodyPr>
            <a:normAutofit/>
          </a:bodyPr>
          <a:lstStyle>
            <a:lvl1pPr>
              <a:defRPr sz="1200"/>
            </a:lvl1p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7" y="4680838"/>
            <a:ext cx="3958433" cy="719162"/>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1561144824"/>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6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720025"/>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8" y="4679950"/>
            <a:ext cx="1797846" cy="72005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2878135" y="4319588"/>
            <a:ext cx="1797846" cy="108075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4"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4048737526"/>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3_Single column layout">
    <p:spTree>
      <p:nvGrpSpPr>
        <p:cNvPr id="1" name=""/>
        <p:cNvGrpSpPr/>
        <p:nvPr/>
      </p:nvGrpSpPr>
      <p:grpSpPr>
        <a:xfrm>
          <a:off x="0" y="0"/>
          <a:ext cx="0" cy="0"/>
          <a:chOff x="0" y="0"/>
          <a:chExt cx="0" cy="0"/>
        </a:xfrm>
      </p:grpSpPr>
      <p:sp>
        <p:nvSpPr>
          <p:cNvPr id="3" name="Rectangle 2"/>
          <p:cNvSpPr/>
          <p:nvPr userDrawn="1"/>
        </p:nvSpPr>
        <p:spPr>
          <a:xfrm>
            <a:off x="0" y="1079999"/>
            <a:ext cx="9144000" cy="5400001"/>
          </a:xfrm>
          <a:prstGeom prst="rect">
            <a:avLst/>
          </a:prstGeom>
          <a:solidFill>
            <a:srgbClr val="02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2" name="Title 1" descr="Ideally your title should fit on one line." title="Slide title"/>
          <p:cNvSpPr>
            <a:spLocks noGrp="1"/>
          </p:cNvSpPr>
          <p:nvPr>
            <p:ph type="title" hasCustomPrompt="1"/>
          </p:nvPr>
        </p:nvSpPr>
        <p:spPr>
          <a:xfrm>
            <a:off x="708025" y="-1"/>
            <a:ext cx="6348414" cy="1080000"/>
          </a:xfrm>
        </p:spPr>
        <p:txBody>
          <a:bodyPr/>
          <a:lstStyle/>
          <a:p>
            <a:r>
              <a:rPr lang="en-US" dirty="0"/>
              <a:t>Media</a:t>
            </a:r>
            <a:endParaRPr lang="en-GB" dirty="0"/>
          </a:p>
        </p:txBody>
      </p:sp>
      <p:sp>
        <p:nvSpPr>
          <p:cNvPr id="97"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F3BA13B-2A56-B54D-AFFB-21233951D47B}" type="datetime3">
              <a:rPr lang="en-GB" smtClean="0">
                <a:solidFill>
                  <a:srgbClr val="00539B"/>
                </a:solidFill>
              </a:rPr>
              <a:pPr/>
              <a:t>15 July, 2024</a:t>
            </a:fld>
            <a:endParaRPr lang="en-GB" dirty="0">
              <a:solidFill>
                <a:srgbClr val="00539B"/>
              </a:solidFill>
            </a:endParaRPr>
          </a:p>
        </p:txBody>
      </p:sp>
      <p:sp>
        <p:nvSpPr>
          <p:cNvPr id="98"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623336624"/>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p:cSld name="5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dirty="0"/>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 </a:t>
            </a:r>
            <a:br>
              <a:rPr lang="en-US" sz="7000" dirty="0">
                <a:solidFill>
                  <a:srgbClr val="FFFFFF"/>
                </a:solidFill>
                <a:latin typeface="Franklin Gothic Book"/>
              </a:rPr>
            </a:br>
            <a:r>
              <a:rPr lang="en-US" sz="7000" dirty="0">
                <a:solidFill>
                  <a:srgbClr val="FFFFFF"/>
                </a:solidFill>
                <a:latin typeface="Franklin Gothic Book"/>
              </a:rPr>
              <a:t>case studies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57433566"/>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dirty="0"/>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5058751"/>
          </a:xfrm>
          <a:prstGeom prst="round2SameRect">
            <a:avLst>
              <a:gd name="adj1" fmla="val 4426"/>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1631725246"/>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dirty="0"/>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13" name="Text Placeholder 6"/>
          <p:cNvSpPr>
            <a:spLocks noGrp="1"/>
          </p:cNvSpPr>
          <p:nvPr>
            <p:ph type="body" sz="quarter" idx="13"/>
          </p:nvPr>
        </p:nvSpPr>
        <p:spPr>
          <a:xfrm>
            <a:off x="720726" y="2161445"/>
            <a:ext cx="3600000"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4" name="Text Placeholder 6"/>
          <p:cNvSpPr>
            <a:spLocks noGrp="1"/>
          </p:cNvSpPr>
          <p:nvPr>
            <p:ph type="body" sz="quarter" idx="14"/>
          </p:nvPr>
        </p:nvSpPr>
        <p:spPr>
          <a:xfrm>
            <a:off x="4679567" y="2161445"/>
            <a:ext cx="3600002"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Tree>
    <p:extLst>
      <p:ext uri="{BB962C8B-B14F-4D97-AF65-F5344CB8AC3E}">
        <p14:creationId xmlns:p14="http://schemas.microsoft.com/office/powerpoint/2010/main" val="1404193549"/>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dirty="0"/>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1111877"/>
          </a:xfrm>
          <a:prstGeom prst="roundRect">
            <a:avLst/>
          </a:prstGeom>
        </p:spPr>
        <p:txBody>
          <a:bodyPr/>
          <a:lstStyle/>
          <a:p>
            <a:pPr lvl="0"/>
            <a:r>
              <a:rPr lang="en-US" noProof="0" dirty="0"/>
              <a:t>Click icon to add picture</a:t>
            </a:r>
            <a:endParaRPr lang="en-GB" noProof="0" dirty="0"/>
          </a:p>
        </p:txBody>
      </p:sp>
      <p:sp>
        <p:nvSpPr>
          <p:cNvPr id="58" name="Text Placeholder 6"/>
          <p:cNvSpPr>
            <a:spLocks noGrp="1"/>
          </p:cNvSpPr>
          <p:nvPr>
            <p:ph type="body" sz="quarter" idx="15"/>
          </p:nvPr>
        </p:nvSpPr>
        <p:spPr>
          <a:xfrm>
            <a:off x="3598860" y="2879725"/>
            <a:ext cx="4680709" cy="324027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Tree>
    <p:extLst>
      <p:ext uri="{BB962C8B-B14F-4D97-AF65-F5344CB8AC3E}">
        <p14:creationId xmlns:p14="http://schemas.microsoft.com/office/powerpoint/2010/main" val="39766601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0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4819651" y="2160587"/>
            <a:ext cx="3605212" cy="4310064"/>
          </a:xfrm>
          <a:prstGeom prst="round2SameRect">
            <a:avLst>
              <a:gd name="adj1" fmla="val 5389"/>
              <a:gd name="adj2" fmla="val 0"/>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15 July, 2024</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4" name="Text Placeholder 3"/>
          <p:cNvSpPr>
            <a:spLocks noGrp="1"/>
          </p:cNvSpPr>
          <p:nvPr>
            <p:ph type="body" sz="quarter" idx="15"/>
          </p:nvPr>
        </p:nvSpPr>
        <p:spPr>
          <a:xfrm>
            <a:off x="720725" y="2160588"/>
            <a:ext cx="3603625" cy="366712"/>
          </a:xfrm>
        </p:spPr>
        <p:txBody>
          <a:bodyPr>
            <a:normAutofit/>
          </a:bodyPr>
          <a:lstStyle>
            <a:lvl1pPr>
              <a:defRPr sz="1800">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6"/>
          </p:nvPr>
        </p:nvSpPr>
        <p:spPr>
          <a:xfrm>
            <a:off x="719138" y="2886075"/>
            <a:ext cx="3605212" cy="3584575"/>
          </a:xfrm>
        </p:spPr>
        <p:txBody>
          <a:bodyPr>
            <a:normAutofit/>
          </a:bodyPr>
          <a:lstStyle>
            <a:lvl1pPr>
              <a:defRPr sz="1800"/>
            </a:lvl1pPr>
            <a:lvl2pPr>
              <a:defRPr sz="1800"/>
            </a:lvl2pPr>
            <a:lvl3pPr>
              <a:defRPr sz="1800"/>
            </a:lvl3pPr>
            <a:lvl4pPr>
              <a:defRPr sz="18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546864730"/>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dirty="0"/>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ound Same Side Corner Rectangle 5"/>
          <p:cNvSpPr/>
          <p:nvPr userDrawn="1"/>
        </p:nvSpPr>
        <p:spPr>
          <a:xfrm>
            <a:off x="358774" y="1439863"/>
            <a:ext cx="2879724" cy="5040138"/>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0" y="5400000"/>
            <a:ext cx="4717259" cy="1080000"/>
          </a:xfrm>
          <a:prstGeom prst="round2SameRect">
            <a:avLst/>
          </a:prstGeom>
        </p:spPr>
        <p:txBody>
          <a:bodyPr/>
          <a:lstStyle/>
          <a:p>
            <a:pPr lvl="0"/>
            <a:r>
              <a:rPr lang="en-US" noProof="0" dirty="0"/>
              <a:t>Click icon to add picture</a:t>
            </a:r>
            <a:endParaRPr lang="en-GB" noProof="0" dirty="0"/>
          </a:p>
        </p:txBody>
      </p:sp>
      <p:sp>
        <p:nvSpPr>
          <p:cNvPr id="58" name="Text Placeholder 6"/>
          <p:cNvSpPr>
            <a:spLocks noGrp="1"/>
          </p:cNvSpPr>
          <p:nvPr>
            <p:ph type="body" sz="quarter" idx="15"/>
          </p:nvPr>
        </p:nvSpPr>
        <p:spPr>
          <a:xfrm>
            <a:off x="3598861" y="1439863"/>
            <a:ext cx="2159000"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9" name="Text Placeholder 6"/>
          <p:cNvSpPr>
            <a:spLocks noGrp="1"/>
          </p:cNvSpPr>
          <p:nvPr>
            <p:ph type="body" sz="quarter" idx="16"/>
          </p:nvPr>
        </p:nvSpPr>
        <p:spPr>
          <a:xfrm>
            <a:off x="6118224" y="1439863"/>
            <a:ext cx="2197896"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Tree>
    <p:extLst>
      <p:ext uri="{BB962C8B-B14F-4D97-AF65-F5344CB8AC3E}">
        <p14:creationId xmlns:p14="http://schemas.microsoft.com/office/powerpoint/2010/main" val="165927346"/>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0" name="Rectangle 9"/>
          <p:cNvSpPr/>
          <p:nvPr userDrawn="1"/>
        </p:nvSpPr>
        <p:spPr>
          <a:xfrm>
            <a:off x="0" y="1800224"/>
            <a:ext cx="9144001" cy="46797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dirty="0"/>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solidFill>
                  <a:srgbClr val="FFFFFF"/>
                </a:solidFill>
                <a:latin typeface="Franklin Gothic Book"/>
                <a:cs typeface="Franklin Gothic Book"/>
              </a:rPr>
              <a:t>Project Summary</a:t>
            </a:r>
          </a:p>
        </p:txBody>
      </p:sp>
      <p:sp>
        <p:nvSpPr>
          <p:cNvPr id="8" name="Rounded Rectangle 7"/>
          <p:cNvSpPr/>
          <p:nvPr userDrawn="1"/>
        </p:nvSpPr>
        <p:spPr>
          <a:xfrm>
            <a:off x="720725" y="4319775"/>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2878135" y="2160588"/>
            <a:ext cx="1800226" cy="4310062"/>
          </a:xfrm>
          <a:prstGeom prst="round2SameRect">
            <a:avLst>
              <a:gd name="adj1" fmla="val 10230"/>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2019098193"/>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0" name="Rectangle 9"/>
          <p:cNvSpPr/>
          <p:nvPr userDrawn="1"/>
        </p:nvSpPr>
        <p:spPr>
          <a:xfrm>
            <a:off x="0" y="1800225"/>
            <a:ext cx="9144001" cy="46797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4319588"/>
            <a:ext cx="3957636" cy="2151062"/>
          </a:xfrm>
          <a:prstGeom prst="round2SameRect">
            <a:avLst>
              <a:gd name="adj1" fmla="val 10230"/>
              <a:gd name="adj2" fmla="val 0"/>
            </a:avLst>
          </a:prstGeom>
        </p:spPr>
        <p:txBody>
          <a:bodyPr/>
          <a:lstStyle/>
          <a:p>
            <a:pPr lvl="0"/>
            <a:r>
              <a:rPr lang="en-US" noProof="0" dirty="0"/>
              <a:t>Click icon to add picture</a:t>
            </a:r>
            <a:endParaRPr lang="en-GB" noProof="0" dirty="0"/>
          </a:p>
        </p:txBody>
      </p:sp>
      <p:sp>
        <p:nvSpPr>
          <p:cNvPr id="2" name="Title 1"/>
          <p:cNvSpPr>
            <a:spLocks noGrp="1"/>
          </p:cNvSpPr>
          <p:nvPr>
            <p:ph type="title"/>
          </p:nvPr>
        </p:nvSpPr>
        <p:spPr/>
        <p:txBody>
          <a:bodyPr/>
          <a:lstStyle>
            <a:lvl1pPr>
              <a:defRPr>
                <a:latin typeface="Bodoni MT" panose="02070603080606020203" pitchFamily="18"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dirty="0"/>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solidFill>
                  <a:srgbClr val="FFFFFF"/>
                </a:solidFill>
                <a:latin typeface="Franklin Gothic Book"/>
                <a:cs typeface="Franklin Gothic Book"/>
              </a:rPr>
              <a:t>Project Summary</a:t>
            </a:r>
          </a:p>
        </p:txBody>
      </p:sp>
      <p:sp>
        <p:nvSpPr>
          <p:cNvPr id="8" name="Rounded Rectangle 7"/>
          <p:cNvSpPr/>
          <p:nvPr userDrawn="1"/>
        </p:nvSpPr>
        <p:spPr>
          <a:xfrm>
            <a:off x="2878136" y="2158844"/>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Tree>
    <p:extLst>
      <p:ext uri="{BB962C8B-B14F-4D97-AF65-F5344CB8AC3E}">
        <p14:creationId xmlns:p14="http://schemas.microsoft.com/office/powerpoint/2010/main" val="1080104026"/>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userDrawn="1">
  <p:cSld name="Smart graphic">
    <p:spTree>
      <p:nvGrpSpPr>
        <p:cNvPr id="1" name=""/>
        <p:cNvGrpSpPr/>
        <p:nvPr/>
      </p:nvGrpSpPr>
      <p:grpSpPr>
        <a:xfrm>
          <a:off x="0" y="0"/>
          <a:ext cx="0" cy="0"/>
          <a:chOff x="0" y="0"/>
          <a:chExt cx="0" cy="0"/>
        </a:xfrm>
      </p:grpSpPr>
      <p:sp>
        <p:nvSpPr>
          <p:cNvPr id="4" name="Round Same Side Corner Rectangle 3"/>
          <p:cNvSpPr/>
          <p:nvPr userDrawn="1"/>
        </p:nvSpPr>
        <p:spPr>
          <a:xfrm>
            <a:off x="358773" y="1803401"/>
            <a:ext cx="8280795" cy="4657724"/>
          </a:xfrm>
          <a:prstGeom prst="round2SameRect">
            <a:avLst>
              <a:gd name="adj1" fmla="val 2778"/>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SmartArt Placeholder 6" descr="SmartArt can be a very easy way to create decent looking graphics. Use the templates as they will quickly restyle your text and apply the correct colours. &#10;Try several options to see which one fits your content best.&#10;Just don't over do it." title="SmartArt"/>
          <p:cNvSpPr>
            <a:spLocks noGrp="1"/>
          </p:cNvSpPr>
          <p:nvPr>
            <p:ph type="dgm" sz="quarter" idx="13"/>
          </p:nvPr>
        </p:nvSpPr>
        <p:spPr>
          <a:xfrm>
            <a:off x="719136" y="2168526"/>
            <a:ext cx="7560432" cy="3951474"/>
          </a:xfrm>
          <a:prstGeom prst="rect">
            <a:avLst/>
          </a:prstGeom>
        </p:spPr>
        <p:txBody>
          <a:bodyPr/>
          <a:lstStyle/>
          <a:p>
            <a:pPr lvl="0"/>
            <a:r>
              <a:rPr lang="en-US" noProof="0" dirty="0"/>
              <a:t>Click icon to add SmartArt graphic</a:t>
            </a:r>
            <a:endParaRPr lang="en-GB" noProof="0"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AC6FD2B1-39C9-5645-A6AB-AC163D18084F}" type="datetime3">
              <a:rPr lang="en-GB" smtClean="0">
                <a:solidFill>
                  <a:srgbClr val="00539B"/>
                </a:solidFill>
              </a:rPr>
              <a:pPr/>
              <a:t>15 July, 2024</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931578786"/>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userDrawn="1">
  <p:cSld name="Title - standard non-animated">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gradFill flip="none" rotWithShape="1">
            <a:gsLst>
              <a:gs pos="0">
                <a:schemeClr val="accent2">
                  <a:lumMod val="50000"/>
                </a:schemeClr>
              </a:gs>
              <a:gs pos="22000">
                <a:schemeClr val="accent2"/>
              </a:gs>
              <a:gs pos="69000">
                <a:schemeClr val="tx2"/>
              </a:gs>
            </a:gsLst>
            <a:path path="circle">
              <a:fillToRect l="100000" t="100000"/>
            </a:path>
            <a:tileRect r="-100000" b="-100000"/>
          </a:gra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4407789"/>
            <a:ext cx="9144000" cy="2176272"/>
          </a:xfrm>
          <a:prstGeom prst="rect">
            <a:avLst/>
          </a:prstGeom>
        </p:spPr>
      </p:pic>
      <p:sp>
        <p:nvSpPr>
          <p:cNvPr id="70" name="Title 1"/>
          <p:cNvSpPr>
            <a:spLocks noGrp="1"/>
          </p:cNvSpPr>
          <p:nvPr>
            <p:ph type="title" hasCustomPrompt="1"/>
          </p:nvPr>
        </p:nvSpPr>
        <p:spPr>
          <a:xfrm>
            <a:off x="719134" y="4893126"/>
            <a:ext cx="6291266" cy="727534"/>
          </a:xfrm>
        </p:spPr>
        <p:txBody>
          <a:bodyPr anchor="b">
            <a:normAutofit/>
          </a:bodyPr>
          <a:lstStyle>
            <a:lvl1pPr>
              <a:defRPr sz="3200" baseline="0"/>
            </a:lvl1pPr>
          </a:lstStyle>
          <a:p>
            <a:r>
              <a:rPr lang="en-US" dirty="0"/>
              <a:t>Presentation title</a:t>
            </a:r>
          </a:p>
        </p:txBody>
      </p:sp>
      <p:sp>
        <p:nvSpPr>
          <p:cNvPr id="5" name="Text Placeholder 4"/>
          <p:cNvSpPr>
            <a:spLocks noGrp="1"/>
          </p:cNvSpPr>
          <p:nvPr>
            <p:ph type="body" sz="quarter" idx="10" hasCustomPrompt="1"/>
          </p:nvPr>
        </p:nvSpPr>
        <p:spPr>
          <a:xfrm>
            <a:off x="719138" y="573178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4120166462"/>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p:cSld name="4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Simple layouts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48628321"/>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5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dirty="0"/>
              <a:t>Click to edit Master title style</a:t>
            </a:r>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15 July, 2024</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0"/>
          </p:nvPr>
        </p:nvSpPr>
        <p:spPr>
          <a:xfrm>
            <a:off x="719138" y="1803400"/>
            <a:ext cx="7705725" cy="4321175"/>
          </a:xfrm>
        </p:spPr>
        <p:txBody>
          <a:bodyPr/>
          <a:lstStyle>
            <a:lvl1pPr>
              <a:defRPr sz="1600"/>
            </a:lvl1pPr>
            <a:lvl2pPr>
              <a:defRPr sz="1600"/>
            </a:lvl2pPr>
            <a:lvl3pPr>
              <a:defRPr sz="1600"/>
            </a:lvl3pPr>
            <a:lvl4pPr>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129933428"/>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6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15 July, 2024</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0"/>
          </p:nvPr>
        </p:nvSpPr>
        <p:spPr>
          <a:xfrm>
            <a:off x="720725" y="1446213"/>
            <a:ext cx="7704138" cy="35718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1"/>
          </p:nvPr>
        </p:nvSpPr>
        <p:spPr>
          <a:xfrm>
            <a:off x="720725" y="2168525"/>
            <a:ext cx="7704138" cy="39560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31923993"/>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5" name="Text Placeholder 4"/>
          <p:cNvSpPr>
            <a:spLocks noGrp="1"/>
          </p:cNvSpPr>
          <p:nvPr>
            <p:ph type="body" sz="quarter" idx="11"/>
          </p:nvPr>
        </p:nvSpPr>
        <p:spPr>
          <a:xfrm>
            <a:off x="719138" y="1446213"/>
            <a:ext cx="3605212" cy="50339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Text Placeholder 6"/>
          <p:cNvSpPr>
            <a:spLocks noGrp="1"/>
          </p:cNvSpPr>
          <p:nvPr>
            <p:ph type="body" sz="quarter" idx="12"/>
          </p:nvPr>
        </p:nvSpPr>
        <p:spPr>
          <a:xfrm>
            <a:off x="4819650" y="1446213"/>
            <a:ext cx="3605213" cy="50339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994206616"/>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p:cSld name="4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 charts, images, tables, smart art or video</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156591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160587"/>
            <a:ext cx="3570681" cy="377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863975" cy="4310063"/>
          </a:xfrm>
          <a:prstGeom prst="round2SameRect">
            <a:avLst>
              <a:gd name="adj1" fmla="val 1674"/>
              <a:gd name="adj2" fmla="val 0"/>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t>15 July, 2024</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Tree>
    <p:extLst>
      <p:ext uri="{BB962C8B-B14F-4D97-AF65-F5344CB8AC3E}">
        <p14:creationId xmlns:p14="http://schemas.microsoft.com/office/powerpoint/2010/main" val="3604152908"/>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text + chart - standard">
    <p:spTree>
      <p:nvGrpSpPr>
        <p:cNvPr id="1" name=""/>
        <p:cNvGrpSpPr/>
        <p:nvPr/>
      </p:nvGrpSpPr>
      <p:grpSpPr>
        <a:xfrm>
          <a:off x="0" y="0"/>
          <a:ext cx="0" cy="0"/>
          <a:chOff x="0" y="0"/>
          <a:chExt cx="0" cy="0"/>
        </a:xfrm>
      </p:grpSpPr>
      <p:sp>
        <p:nvSpPr>
          <p:cNvPr id="5" name="Round Same Side Corner Rectangle 4"/>
          <p:cNvSpPr/>
          <p:nvPr userDrawn="1"/>
        </p:nvSpPr>
        <p:spPr>
          <a:xfrm>
            <a:off x="4819650" y="2160587"/>
            <a:ext cx="3579813"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6"/>
          </p:nvPr>
        </p:nvSpPr>
        <p:spPr>
          <a:xfrm>
            <a:off x="719138" y="2168525"/>
            <a:ext cx="3605212" cy="4318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Content Placeholder 8"/>
          <p:cNvSpPr>
            <a:spLocks noGrp="1"/>
          </p:cNvSpPr>
          <p:nvPr>
            <p:ph sz="quarter" idx="17" hasCustomPrompt="1"/>
          </p:nvPr>
        </p:nvSpPr>
        <p:spPr>
          <a:xfrm>
            <a:off x="4819650" y="2160588"/>
            <a:ext cx="3579813" cy="4300537"/>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1585074573"/>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1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 name="Round Same Side Corner Rectangle 9"/>
          <p:cNvSpPr/>
          <p:nvPr userDrawn="1"/>
        </p:nvSpPr>
        <p:spPr>
          <a:xfrm>
            <a:off x="4819649" y="2160587"/>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4" name="Text Placeholder 3"/>
          <p:cNvSpPr>
            <a:spLocks noGrp="1"/>
          </p:cNvSpPr>
          <p:nvPr>
            <p:ph type="body" sz="quarter" idx="16"/>
          </p:nvPr>
        </p:nvSpPr>
        <p:spPr>
          <a:xfrm>
            <a:off x="720725" y="2160588"/>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7"/>
          </p:nvPr>
        </p:nvSpPr>
        <p:spPr>
          <a:xfrm>
            <a:off x="720725" y="2879725"/>
            <a:ext cx="3603625" cy="36004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4" name="Content Placeholder 8"/>
          <p:cNvSpPr>
            <a:spLocks noGrp="1"/>
          </p:cNvSpPr>
          <p:nvPr>
            <p:ph sz="quarter" idx="18" hasCustomPrompt="1"/>
          </p:nvPr>
        </p:nvSpPr>
        <p:spPr>
          <a:xfrm>
            <a:off x="4819650" y="2160588"/>
            <a:ext cx="3579813" cy="4300537"/>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2372998359"/>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2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3" name="Round Same Side Corner Rectangle 12"/>
          <p:cNvSpPr/>
          <p:nvPr userDrawn="1"/>
        </p:nvSpPr>
        <p:spPr>
          <a:xfrm>
            <a:off x="4819649" y="2160587"/>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6" name="Text Placeholder 3"/>
          <p:cNvSpPr>
            <a:spLocks noGrp="1"/>
          </p:cNvSpPr>
          <p:nvPr>
            <p:ph type="body" sz="quarter" idx="16"/>
          </p:nvPr>
        </p:nvSpPr>
        <p:spPr>
          <a:xfrm>
            <a:off x="720725" y="2160588"/>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720725" y="2879725"/>
            <a:ext cx="3603625" cy="36004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2" name="Text Placeholder 3"/>
          <p:cNvSpPr>
            <a:spLocks noGrp="1"/>
          </p:cNvSpPr>
          <p:nvPr>
            <p:ph type="body" sz="quarter" idx="18"/>
          </p:nvPr>
        </p:nvSpPr>
        <p:spPr>
          <a:xfrm>
            <a:off x="4950220" y="2312988"/>
            <a:ext cx="3329348" cy="566737"/>
          </a:xfrm>
        </p:spPr>
        <p:txBody>
          <a:bodyPr/>
          <a:lstStyle>
            <a:lvl1pPr>
              <a:defRPr sz="1800">
                <a:latin typeface="Franklin Gothic Medium" panose="020B0603020102020204" pitchFamily="34" charset="0"/>
              </a:defRPr>
            </a:lvl1pPr>
          </a:lstStyle>
          <a:p>
            <a:pPr lvl="0"/>
            <a:r>
              <a:rPr lang="en-US" dirty="0"/>
              <a:t>Click to edit Master text styles</a:t>
            </a:r>
          </a:p>
        </p:txBody>
      </p:sp>
      <p:sp>
        <p:nvSpPr>
          <p:cNvPr id="23" name="Content Placeholder 8"/>
          <p:cNvSpPr>
            <a:spLocks noGrp="1"/>
          </p:cNvSpPr>
          <p:nvPr>
            <p:ph sz="quarter" idx="19" hasCustomPrompt="1"/>
          </p:nvPr>
        </p:nvSpPr>
        <p:spPr>
          <a:xfrm>
            <a:off x="4819650" y="2879725"/>
            <a:ext cx="3579813" cy="3581400"/>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3360362622"/>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15 July, 2024</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5" name="Round Same Side Corner Rectangle 14"/>
          <p:cNvSpPr/>
          <p:nvPr userDrawn="1"/>
        </p:nvSpPr>
        <p:spPr>
          <a:xfrm>
            <a:off x="719135" y="2145505"/>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7" name="Text Placeholder 5"/>
          <p:cNvSpPr>
            <a:spLocks noGrp="1"/>
          </p:cNvSpPr>
          <p:nvPr>
            <p:ph type="body" sz="quarter" idx="17"/>
          </p:nvPr>
        </p:nvSpPr>
        <p:spPr>
          <a:xfrm>
            <a:off x="4803774" y="2178844"/>
            <a:ext cx="3603625" cy="431958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9" name="Content Placeholder 8"/>
          <p:cNvSpPr>
            <a:spLocks noGrp="1"/>
          </p:cNvSpPr>
          <p:nvPr>
            <p:ph sz="quarter" idx="19" hasCustomPrompt="1"/>
          </p:nvPr>
        </p:nvSpPr>
        <p:spPr>
          <a:xfrm>
            <a:off x="719136" y="2178844"/>
            <a:ext cx="3579813" cy="4267199"/>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849185508"/>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1_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15 July, 2024</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5" name="Round Same Side Corner Rectangle 14"/>
          <p:cNvSpPr/>
          <p:nvPr userDrawn="1"/>
        </p:nvSpPr>
        <p:spPr>
          <a:xfrm>
            <a:off x="719135" y="2145505"/>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6" name="Text Placeholder 3"/>
          <p:cNvSpPr>
            <a:spLocks noGrp="1"/>
          </p:cNvSpPr>
          <p:nvPr>
            <p:ph type="body" sz="quarter" idx="16"/>
          </p:nvPr>
        </p:nvSpPr>
        <p:spPr>
          <a:xfrm>
            <a:off x="4803774" y="2178844"/>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4803774" y="2897981"/>
            <a:ext cx="3603625" cy="36004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9" name="Content Placeholder 8"/>
          <p:cNvSpPr>
            <a:spLocks noGrp="1"/>
          </p:cNvSpPr>
          <p:nvPr>
            <p:ph sz="quarter" idx="19" hasCustomPrompt="1"/>
          </p:nvPr>
        </p:nvSpPr>
        <p:spPr>
          <a:xfrm>
            <a:off x="719136" y="2178844"/>
            <a:ext cx="3579813" cy="4267199"/>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3363903685"/>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4_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15 July, 2024</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5" name="Round Same Side Corner Rectangle 14"/>
          <p:cNvSpPr/>
          <p:nvPr userDrawn="1"/>
        </p:nvSpPr>
        <p:spPr>
          <a:xfrm>
            <a:off x="719135" y="2145505"/>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6" name="Text Placeholder 3"/>
          <p:cNvSpPr>
            <a:spLocks noGrp="1"/>
          </p:cNvSpPr>
          <p:nvPr>
            <p:ph type="body" sz="quarter" idx="16"/>
          </p:nvPr>
        </p:nvSpPr>
        <p:spPr>
          <a:xfrm>
            <a:off x="4803774" y="2178844"/>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4803774" y="2897981"/>
            <a:ext cx="3603625" cy="36004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3"/>
          <p:cNvSpPr>
            <a:spLocks noGrp="1"/>
          </p:cNvSpPr>
          <p:nvPr>
            <p:ph type="body" sz="quarter" idx="18"/>
          </p:nvPr>
        </p:nvSpPr>
        <p:spPr>
          <a:xfrm>
            <a:off x="849706" y="2297906"/>
            <a:ext cx="3329348" cy="566737"/>
          </a:xfrm>
        </p:spPr>
        <p:txBody>
          <a:bodyPr/>
          <a:lstStyle>
            <a:lvl1pPr>
              <a:defRPr sz="1800">
                <a:latin typeface="Franklin Gothic Medium" panose="020B0603020102020204" pitchFamily="34" charset="0"/>
              </a:defRPr>
            </a:lvl1pPr>
          </a:lstStyle>
          <a:p>
            <a:pPr lvl="0"/>
            <a:r>
              <a:rPr lang="en-US" dirty="0"/>
              <a:t>Click to edit Master text styles</a:t>
            </a:r>
          </a:p>
        </p:txBody>
      </p:sp>
      <p:sp>
        <p:nvSpPr>
          <p:cNvPr id="19" name="Content Placeholder 8"/>
          <p:cNvSpPr>
            <a:spLocks noGrp="1"/>
          </p:cNvSpPr>
          <p:nvPr>
            <p:ph sz="quarter" idx="19" hasCustomPrompt="1"/>
          </p:nvPr>
        </p:nvSpPr>
        <p:spPr>
          <a:xfrm>
            <a:off x="719136" y="2864643"/>
            <a:ext cx="3579813" cy="3581400"/>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1831457887"/>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text + large chart">
    <p:spTree>
      <p:nvGrpSpPr>
        <p:cNvPr id="1" name=""/>
        <p:cNvGrpSpPr/>
        <p:nvPr/>
      </p:nvGrpSpPr>
      <p:grpSpPr>
        <a:xfrm>
          <a:off x="0" y="0"/>
          <a:ext cx="0" cy="0"/>
          <a:chOff x="0" y="0"/>
          <a:chExt cx="0" cy="0"/>
        </a:xfrm>
      </p:grpSpPr>
      <p:sp>
        <p:nvSpPr>
          <p:cNvPr id="5" name="Round Same Side Corner Rectangle 4"/>
          <p:cNvSpPr/>
          <p:nvPr userDrawn="1"/>
        </p:nvSpPr>
        <p:spPr>
          <a:xfrm>
            <a:off x="3609976" y="2160587"/>
            <a:ext cx="4789488"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6"/>
          </p:nvPr>
        </p:nvSpPr>
        <p:spPr>
          <a:xfrm>
            <a:off x="719138" y="2168525"/>
            <a:ext cx="2519361" cy="4318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Content Placeholder 8"/>
          <p:cNvSpPr>
            <a:spLocks noGrp="1"/>
          </p:cNvSpPr>
          <p:nvPr>
            <p:ph sz="quarter" idx="17" hasCustomPrompt="1"/>
          </p:nvPr>
        </p:nvSpPr>
        <p:spPr>
          <a:xfrm>
            <a:off x="3609976" y="2160588"/>
            <a:ext cx="4789488" cy="4300537"/>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3923396868"/>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large chart + text">
    <p:spTree>
      <p:nvGrpSpPr>
        <p:cNvPr id="1" name=""/>
        <p:cNvGrpSpPr/>
        <p:nvPr/>
      </p:nvGrpSpPr>
      <p:grpSpPr>
        <a:xfrm>
          <a:off x="0" y="0"/>
          <a:ext cx="0" cy="0"/>
          <a:chOff x="0" y="0"/>
          <a:chExt cx="0" cy="0"/>
        </a:xfrm>
      </p:grpSpPr>
      <p:sp>
        <p:nvSpPr>
          <p:cNvPr id="5" name="Round Same Side Corner Rectangle 4"/>
          <p:cNvSpPr/>
          <p:nvPr userDrawn="1"/>
        </p:nvSpPr>
        <p:spPr>
          <a:xfrm>
            <a:off x="387350" y="2170906"/>
            <a:ext cx="4789488"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6"/>
          </p:nvPr>
        </p:nvSpPr>
        <p:spPr>
          <a:xfrm>
            <a:off x="5535614" y="2162175"/>
            <a:ext cx="2884486" cy="4318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Content Placeholder 8"/>
          <p:cNvSpPr>
            <a:spLocks noGrp="1"/>
          </p:cNvSpPr>
          <p:nvPr>
            <p:ph sz="quarter" idx="17" hasCustomPrompt="1"/>
          </p:nvPr>
        </p:nvSpPr>
        <p:spPr>
          <a:xfrm>
            <a:off x="376238" y="2157412"/>
            <a:ext cx="4789488" cy="4300537"/>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1397780800"/>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Chart + chart">
    <p:spTree>
      <p:nvGrpSpPr>
        <p:cNvPr id="1" name=""/>
        <p:cNvGrpSpPr/>
        <p:nvPr/>
      </p:nvGrpSpPr>
      <p:grpSpPr>
        <a:xfrm>
          <a:off x="0" y="0"/>
          <a:ext cx="0" cy="0"/>
          <a:chOff x="0" y="0"/>
          <a:chExt cx="0" cy="0"/>
        </a:xfrm>
      </p:grpSpPr>
      <p:sp>
        <p:nvSpPr>
          <p:cNvPr id="5" name="Round Same Side Corner Rectangle 4"/>
          <p:cNvSpPr/>
          <p:nvPr userDrawn="1"/>
        </p:nvSpPr>
        <p:spPr>
          <a:xfrm>
            <a:off x="720724" y="2168525"/>
            <a:ext cx="3598861" cy="4292599"/>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15 July, 2024</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4" name="Round Same Side Corner Rectangle 103"/>
          <p:cNvSpPr/>
          <p:nvPr userDrawn="1"/>
        </p:nvSpPr>
        <p:spPr>
          <a:xfrm>
            <a:off x="4819650" y="2159700"/>
            <a:ext cx="3605213" cy="4300537"/>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4" name="Content Placeholder 3"/>
          <p:cNvSpPr>
            <a:spLocks noGrp="1"/>
          </p:cNvSpPr>
          <p:nvPr>
            <p:ph sz="quarter" idx="10" hasCustomPrompt="1"/>
          </p:nvPr>
        </p:nvSpPr>
        <p:spPr>
          <a:xfrm>
            <a:off x="719138" y="2159000"/>
            <a:ext cx="3600450" cy="4327525"/>
          </a:xfrm>
        </p:spPr>
        <p:txBody>
          <a:bodyPr/>
          <a:lstStyle>
            <a:lvl1pPr>
              <a:defRPr baseline="0"/>
            </a:lvl1pPr>
          </a:lstStyle>
          <a:p>
            <a:pPr lvl="0"/>
            <a:r>
              <a:rPr lang="en-US" dirty="0"/>
              <a:t>Click icon to insert object</a:t>
            </a:r>
          </a:p>
        </p:txBody>
      </p:sp>
      <p:sp>
        <p:nvSpPr>
          <p:cNvPr id="13" name="Content Placeholder 3"/>
          <p:cNvSpPr>
            <a:spLocks noGrp="1"/>
          </p:cNvSpPr>
          <p:nvPr>
            <p:ph sz="quarter" idx="11" hasCustomPrompt="1"/>
          </p:nvPr>
        </p:nvSpPr>
        <p:spPr>
          <a:xfrm>
            <a:off x="4819650" y="2159000"/>
            <a:ext cx="3600450" cy="4327525"/>
          </a:xfrm>
        </p:spPr>
        <p:txBody>
          <a:bodyPr/>
          <a:lstStyle>
            <a:lvl1pPr>
              <a:defRPr baseline="0"/>
            </a:lvl1pPr>
          </a:lstStyle>
          <a:p>
            <a:pPr lvl="0"/>
            <a:r>
              <a:rPr lang="en-US" dirty="0"/>
              <a:t>Click icon to insert object</a:t>
            </a:r>
          </a:p>
        </p:txBody>
      </p:sp>
    </p:spTree>
    <p:extLst>
      <p:ext uri="{BB962C8B-B14F-4D97-AF65-F5344CB8AC3E}">
        <p14:creationId xmlns:p14="http://schemas.microsoft.com/office/powerpoint/2010/main" val="3867391141"/>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Chart + chart - with titles">
    <p:spTree>
      <p:nvGrpSpPr>
        <p:cNvPr id="1" name=""/>
        <p:cNvGrpSpPr/>
        <p:nvPr/>
      </p:nvGrpSpPr>
      <p:grpSpPr>
        <a:xfrm>
          <a:off x="0" y="0"/>
          <a:ext cx="0" cy="0"/>
          <a:chOff x="0" y="0"/>
          <a:chExt cx="0" cy="0"/>
        </a:xfrm>
      </p:grpSpPr>
      <p:sp>
        <p:nvSpPr>
          <p:cNvPr id="5" name="Round Same Side Corner Rectangle 4"/>
          <p:cNvSpPr/>
          <p:nvPr userDrawn="1"/>
        </p:nvSpPr>
        <p:spPr>
          <a:xfrm>
            <a:off x="720725" y="2527301"/>
            <a:ext cx="3598861" cy="3933823"/>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15 July, 2024</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4" name="Round Same Side Corner Rectangle 103"/>
          <p:cNvSpPr/>
          <p:nvPr userDrawn="1"/>
        </p:nvSpPr>
        <p:spPr>
          <a:xfrm>
            <a:off x="4819650" y="2527301"/>
            <a:ext cx="3605213" cy="3932936"/>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4" name="Text Placeholder 3"/>
          <p:cNvSpPr>
            <a:spLocks noGrp="1"/>
          </p:cNvSpPr>
          <p:nvPr>
            <p:ph type="body" sz="quarter" idx="20" hasCustomPrompt="1"/>
          </p:nvPr>
        </p:nvSpPr>
        <p:spPr>
          <a:xfrm>
            <a:off x="708025" y="1803401"/>
            <a:ext cx="7716838" cy="723900"/>
          </a:xfrm>
        </p:spPr>
        <p:txBody>
          <a:bodyPr/>
          <a:lstStyle>
            <a:lvl1pPr>
              <a:defRPr/>
            </a:lvl1pPr>
          </a:lstStyle>
          <a:p>
            <a:pPr lvl="0"/>
            <a:r>
              <a:rPr lang="en-US" dirty="0"/>
              <a:t>Short intro text</a:t>
            </a:r>
          </a:p>
        </p:txBody>
      </p:sp>
      <p:sp>
        <p:nvSpPr>
          <p:cNvPr id="7" name="Text Placeholder 6"/>
          <p:cNvSpPr>
            <a:spLocks noGrp="1"/>
          </p:cNvSpPr>
          <p:nvPr>
            <p:ph type="body" sz="quarter" idx="21" hasCustomPrompt="1"/>
          </p:nvPr>
        </p:nvSpPr>
        <p:spPr>
          <a:xfrm>
            <a:off x="850900" y="2641600"/>
            <a:ext cx="3111500" cy="2444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18" name="Text Placeholder 6"/>
          <p:cNvSpPr>
            <a:spLocks noGrp="1"/>
          </p:cNvSpPr>
          <p:nvPr>
            <p:ph type="body" sz="quarter" idx="22" hasCustomPrompt="1"/>
          </p:nvPr>
        </p:nvSpPr>
        <p:spPr>
          <a:xfrm>
            <a:off x="5073649" y="2616200"/>
            <a:ext cx="3111500" cy="2698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9" name="Content Placeholder 8"/>
          <p:cNvSpPr>
            <a:spLocks noGrp="1"/>
          </p:cNvSpPr>
          <p:nvPr>
            <p:ph sz="quarter" idx="23"/>
          </p:nvPr>
        </p:nvSpPr>
        <p:spPr>
          <a:xfrm>
            <a:off x="720725" y="2886075"/>
            <a:ext cx="3603625" cy="3575050"/>
          </a:xfrm>
        </p:spPr>
        <p:txBody>
          <a:bodyPr/>
          <a:lstStyle>
            <a:lvl1pPr>
              <a:defRPr sz="1600"/>
            </a:lvl1pPr>
          </a:lstStyle>
          <a:p>
            <a:pPr lvl="0"/>
            <a:r>
              <a:rPr lang="en-US" dirty="0"/>
              <a:t>Click to edit Master text styles</a:t>
            </a:r>
          </a:p>
        </p:txBody>
      </p:sp>
      <p:sp>
        <p:nvSpPr>
          <p:cNvPr id="21" name="Content Placeholder 8"/>
          <p:cNvSpPr>
            <a:spLocks noGrp="1"/>
          </p:cNvSpPr>
          <p:nvPr>
            <p:ph sz="quarter" idx="24"/>
          </p:nvPr>
        </p:nvSpPr>
        <p:spPr>
          <a:xfrm>
            <a:off x="4822825" y="2885187"/>
            <a:ext cx="3603625" cy="3575050"/>
          </a:xfrm>
        </p:spPr>
        <p:txBody>
          <a:bodyPr/>
          <a:lstStyle>
            <a:lvl1pPr>
              <a:defRPr sz="1600"/>
            </a:lvl1pPr>
          </a:lstStyle>
          <a:p>
            <a:pPr lvl="0"/>
            <a:r>
              <a:rPr lang="en-US" dirty="0"/>
              <a:t>Click to edit Master text styles</a:t>
            </a:r>
          </a:p>
        </p:txBody>
      </p:sp>
    </p:spTree>
    <p:extLst>
      <p:ext uri="{BB962C8B-B14F-4D97-AF65-F5344CB8AC3E}">
        <p14:creationId xmlns:p14="http://schemas.microsoft.com/office/powerpoint/2010/main" val="1782616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15 July, 2024</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4" name="Text Placeholder 3"/>
          <p:cNvSpPr>
            <a:spLocks noGrp="1"/>
          </p:cNvSpPr>
          <p:nvPr>
            <p:ph type="body" sz="quarter" idx="10"/>
          </p:nvPr>
        </p:nvSpPr>
        <p:spPr>
          <a:xfrm>
            <a:off x="720725" y="1446213"/>
            <a:ext cx="7704138" cy="35718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1"/>
          </p:nvPr>
        </p:nvSpPr>
        <p:spPr>
          <a:xfrm>
            <a:off x="720725" y="2168525"/>
            <a:ext cx="7704138" cy="39560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9335530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879725"/>
            <a:ext cx="3570681" cy="3060274"/>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960812" cy="4310063"/>
          </a:xfrm>
          <a:prstGeom prst="round2SameRect">
            <a:avLst>
              <a:gd name="adj1" fmla="val 6315"/>
              <a:gd name="adj2" fmla="val 0"/>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t>15 July, 2024</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102" name="Text Placeholder 6" descr="First level - paragraph text&#10;Second level - bullet 1&#10;Third level - bullet 2&#10;&#10;No more than 100 words per slide" title="Main text copy"/>
          <p:cNvSpPr>
            <a:spLocks noGrp="1"/>
          </p:cNvSpPr>
          <p:nvPr>
            <p:ph type="body" sz="quarter" idx="15"/>
          </p:nvPr>
        </p:nvSpPr>
        <p:spPr>
          <a:xfrm>
            <a:off x="5068887" y="2160588"/>
            <a:ext cx="3570681" cy="36036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Tree>
    <p:extLst>
      <p:ext uri="{BB962C8B-B14F-4D97-AF65-F5344CB8AC3E}">
        <p14:creationId xmlns:p14="http://schemas.microsoft.com/office/powerpoint/2010/main" val="2389258069"/>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2_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2160587"/>
            <a:ext cx="8407400" cy="4300537"/>
          </a:xfrm>
          <a:prstGeom prst="round2SameRect">
            <a:avLst>
              <a:gd name="adj1" fmla="val 2789"/>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solidFill>
                  <a:srgbClr val="00539B"/>
                </a:solidFill>
              </a:rPr>
              <a:pPr/>
              <a:t>15 July, 2024</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5" name="Content Placeholder 4"/>
          <p:cNvSpPr>
            <a:spLocks noGrp="1"/>
          </p:cNvSpPr>
          <p:nvPr>
            <p:ph sz="quarter" idx="10" hasCustomPrompt="1"/>
          </p:nvPr>
        </p:nvSpPr>
        <p:spPr>
          <a:xfrm>
            <a:off x="376238" y="2168525"/>
            <a:ext cx="8407400" cy="4292600"/>
          </a:xfrm>
        </p:spPr>
        <p:txBody>
          <a:bodyPr/>
          <a:lstStyle>
            <a:lvl1pPr>
              <a:defRPr/>
            </a:lvl1pPr>
          </a:lstStyle>
          <a:p>
            <a:pPr lvl="0"/>
            <a:r>
              <a:rPr lang="en-US" dirty="0"/>
              <a:t>Click icon to add object</a:t>
            </a:r>
          </a:p>
        </p:txBody>
      </p:sp>
    </p:spTree>
    <p:extLst>
      <p:ext uri="{BB962C8B-B14F-4D97-AF65-F5344CB8AC3E}">
        <p14:creationId xmlns:p14="http://schemas.microsoft.com/office/powerpoint/2010/main" val="3614140851"/>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2160587"/>
            <a:ext cx="8407400" cy="4300537"/>
          </a:xfrm>
          <a:prstGeom prst="round2SameRect">
            <a:avLst>
              <a:gd name="adj1" fmla="val 2789"/>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solidFill>
                  <a:srgbClr val="00539B"/>
                </a:solidFill>
              </a:rPr>
              <a:pPr/>
              <a:t>15 July, 2024</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5" name="Content Placeholder 4"/>
          <p:cNvSpPr>
            <a:spLocks noGrp="1"/>
          </p:cNvSpPr>
          <p:nvPr>
            <p:ph sz="quarter" idx="10" hasCustomPrompt="1"/>
          </p:nvPr>
        </p:nvSpPr>
        <p:spPr>
          <a:xfrm>
            <a:off x="376238" y="2168525"/>
            <a:ext cx="8407400" cy="4292600"/>
          </a:xfrm>
        </p:spPr>
        <p:txBody>
          <a:bodyPr/>
          <a:lstStyle>
            <a:lvl1pPr>
              <a:defRPr baseline="0"/>
            </a:lvl1pPr>
          </a:lstStyle>
          <a:p>
            <a:pPr lvl="0"/>
            <a:r>
              <a:rPr lang="en-US" dirty="0"/>
              <a:t>Click icon to add object</a:t>
            </a:r>
          </a:p>
        </p:txBody>
      </p:sp>
    </p:spTree>
    <p:extLst>
      <p:ext uri="{BB962C8B-B14F-4D97-AF65-F5344CB8AC3E}">
        <p14:creationId xmlns:p14="http://schemas.microsoft.com/office/powerpoint/2010/main" val="2014685626"/>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Single chart - with title">
    <p:spTree>
      <p:nvGrpSpPr>
        <p:cNvPr id="1" name=""/>
        <p:cNvGrpSpPr/>
        <p:nvPr/>
      </p:nvGrpSpPr>
      <p:grpSpPr>
        <a:xfrm>
          <a:off x="0" y="0"/>
          <a:ext cx="0" cy="0"/>
          <a:chOff x="0" y="0"/>
          <a:chExt cx="0" cy="0"/>
        </a:xfrm>
      </p:grpSpPr>
      <p:sp>
        <p:nvSpPr>
          <p:cNvPr id="4" name="Round Same Side Corner Rectangle 3"/>
          <p:cNvSpPr/>
          <p:nvPr userDrawn="1"/>
        </p:nvSpPr>
        <p:spPr>
          <a:xfrm>
            <a:off x="376238" y="2160587"/>
            <a:ext cx="8407399" cy="4300537"/>
          </a:xfrm>
          <a:prstGeom prst="round2SameRect">
            <a:avLst>
              <a:gd name="adj1" fmla="val 2789"/>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solidFill>
                  <a:srgbClr val="00539B"/>
                </a:solidFill>
              </a:rPr>
              <a:pPr/>
              <a:t>15 July, 2024</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5" name="Content Placeholder 4"/>
          <p:cNvSpPr>
            <a:spLocks noGrp="1"/>
          </p:cNvSpPr>
          <p:nvPr>
            <p:ph sz="quarter" idx="17" hasCustomPrompt="1"/>
          </p:nvPr>
        </p:nvSpPr>
        <p:spPr>
          <a:xfrm>
            <a:off x="376238" y="2881311"/>
            <a:ext cx="8407400" cy="3605214"/>
          </a:xfrm>
        </p:spPr>
        <p:txBody>
          <a:bodyPr/>
          <a:lstStyle>
            <a:lvl1pPr>
              <a:defRPr baseline="0"/>
            </a:lvl1pPr>
          </a:lstStyle>
          <a:p>
            <a:pPr lvl="0"/>
            <a:r>
              <a:rPr lang="en-US" dirty="0"/>
              <a:t>Click icon to add object</a:t>
            </a:r>
          </a:p>
        </p:txBody>
      </p:sp>
      <p:sp>
        <p:nvSpPr>
          <p:cNvPr id="7" name="Text Placeholder 6"/>
          <p:cNvSpPr>
            <a:spLocks noGrp="1"/>
          </p:cNvSpPr>
          <p:nvPr>
            <p:ph type="body" sz="quarter" idx="18" hasCustomPrompt="1"/>
          </p:nvPr>
        </p:nvSpPr>
        <p:spPr>
          <a:xfrm>
            <a:off x="720725" y="2273300"/>
            <a:ext cx="7704138" cy="608013"/>
          </a:xfrm>
        </p:spPr>
        <p:txBody>
          <a:bodyPr/>
          <a:lstStyle>
            <a:lvl1pPr>
              <a:defRPr sz="1800">
                <a:latin typeface="Franklin Gothic Medium" panose="020B0603020102020204" pitchFamily="34" charset="0"/>
              </a:defRPr>
            </a:lvl1pPr>
          </a:lstStyle>
          <a:p>
            <a:pPr lvl="0"/>
            <a:r>
              <a:rPr lang="en-US" dirty="0"/>
              <a:t>Chart title</a:t>
            </a:r>
          </a:p>
        </p:txBody>
      </p:sp>
    </p:spTree>
    <p:extLst>
      <p:ext uri="{BB962C8B-B14F-4D97-AF65-F5344CB8AC3E}">
        <p14:creationId xmlns:p14="http://schemas.microsoft.com/office/powerpoint/2010/main" val="2148761104"/>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p:cSld name="4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a:t>
            </a:r>
            <a:br>
              <a:rPr lang="en-US" sz="7000" dirty="0">
                <a:solidFill>
                  <a:srgbClr val="FFFFFF"/>
                </a:solidFill>
                <a:latin typeface="Franklin Gothic Book"/>
              </a:rPr>
            </a:br>
            <a:r>
              <a:rPr lang="en-US" sz="7000" dirty="0">
                <a:solidFill>
                  <a:srgbClr val="FFFFFF"/>
                </a:solidFill>
                <a:latin typeface="Franklin Gothic Book"/>
              </a:rPr>
              <a:t>complex text</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18386120"/>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Round Same Side Corner Rectangle 5"/>
          <p:cNvSpPr/>
          <p:nvPr userDrawn="1"/>
        </p:nvSpPr>
        <p:spPr>
          <a:xfrm>
            <a:off x="4319585" y="2160586"/>
            <a:ext cx="4319983" cy="4319413"/>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6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6478586" y="4833942"/>
            <a:ext cx="1800982" cy="1286058"/>
          </a:xfrm>
          <a:prstGeom prst="roundRect">
            <a:avLst>
              <a:gd name="adj" fmla="val 10702"/>
            </a:avLst>
          </a:prstGeom>
        </p:spPr>
        <p:txBody>
          <a:bodyPr/>
          <a:lstStyle/>
          <a:p>
            <a:pPr lvl="0"/>
            <a:r>
              <a:rPr lang="en-US" noProof="0" dirty="0"/>
              <a:t>Click icon to add picture</a:t>
            </a:r>
            <a:endParaRPr lang="en-GB" noProof="0" dirty="0"/>
          </a:p>
        </p:txBody>
      </p:sp>
      <p:pic>
        <p:nvPicPr>
          <p:cNvPr id="7" name="Picture 6" descr="inverted commas closed.png"/>
          <p:cNvPicPr>
            <a:picLocks noChangeAspect="1"/>
          </p:cNvPicPr>
          <p:nvPr userDrawn="1"/>
        </p:nvPicPr>
        <p:blipFill rotWithShape="1">
          <a:blip r:embed="rId3" cstate="email">
            <a:lum bright="70000" contrast="-70000"/>
            <a:extLst>
              <a:ext uri="{28A0092B-C50C-407E-A947-70E740481C1C}">
                <a14:useLocalDpi xmlns:a14="http://schemas.microsoft.com/office/drawing/2010/main" val="0"/>
              </a:ext>
            </a:extLst>
          </a:blip>
          <a:srcRect l="26489" t="54153" r="29554" b="26824"/>
          <a:stretch/>
        </p:blipFill>
        <p:spPr>
          <a:xfrm>
            <a:off x="7517819" y="3519690"/>
            <a:ext cx="762020" cy="542668"/>
          </a:xfrm>
          <a:prstGeom prst="rect">
            <a:avLst/>
          </a:prstGeom>
        </p:spPr>
      </p:pic>
      <p:pic>
        <p:nvPicPr>
          <p:cNvPr id="8" name="Picture 7" descr="inverted commas open.png"/>
          <p:cNvPicPr>
            <a:picLocks noChangeAspect="1"/>
          </p:cNvPicPr>
          <p:nvPr userDrawn="1"/>
        </p:nvPicPr>
        <p:blipFill rotWithShape="1">
          <a:blip r:embed="rId4" cstate="email">
            <a:lum bright="70000" contrast="-70000"/>
            <a:extLst>
              <a:ext uri="{28A0092B-C50C-407E-A947-70E740481C1C}">
                <a14:useLocalDpi xmlns:a14="http://schemas.microsoft.com/office/drawing/2010/main" val="0"/>
              </a:ext>
            </a:extLst>
          </a:blip>
          <a:srcRect l="29337" t="27276" r="30702" b="54153"/>
          <a:stretch/>
        </p:blipFill>
        <p:spPr>
          <a:xfrm>
            <a:off x="4678162" y="2348593"/>
            <a:ext cx="692748" cy="531132"/>
          </a:xfrm>
          <a:prstGeom prst="rect">
            <a:avLst/>
          </a:prstGeom>
        </p:spPr>
      </p:pic>
      <p:sp>
        <p:nvSpPr>
          <p:cNvPr id="13" name="Text Placeholder 6"/>
          <p:cNvSpPr>
            <a:spLocks noGrp="1"/>
          </p:cNvSpPr>
          <p:nvPr>
            <p:ph type="body" sz="quarter" idx="15"/>
          </p:nvPr>
        </p:nvSpPr>
        <p:spPr>
          <a:xfrm>
            <a:off x="5038723" y="2520950"/>
            <a:ext cx="2881313" cy="1449578"/>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2" name="Text Placeholder 6"/>
          <p:cNvSpPr>
            <a:spLocks noGrp="1"/>
          </p:cNvSpPr>
          <p:nvPr>
            <p:ph type="body" sz="quarter" idx="14"/>
          </p:nvPr>
        </p:nvSpPr>
        <p:spPr>
          <a:xfrm>
            <a:off x="717550" y="2160587"/>
            <a:ext cx="324008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185259832"/>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6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0" y="2160588"/>
            <a:ext cx="3240085" cy="3779411"/>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5" name="Text Placeholder 6"/>
          <p:cNvSpPr>
            <a:spLocks noGrp="1"/>
          </p:cNvSpPr>
          <p:nvPr>
            <p:ph type="body" sz="quarter" idx="17"/>
          </p:nvPr>
        </p:nvSpPr>
        <p:spPr>
          <a:xfrm>
            <a:off x="4678361" y="2160588"/>
            <a:ext cx="3602036" cy="3779411"/>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104" name="Straight Connector 103"/>
          <p:cNvCxnSpPr/>
          <p:nvPr userDrawn="1"/>
        </p:nvCxnSpPr>
        <p:spPr>
          <a:xfrm>
            <a:off x="4319585" y="2160588"/>
            <a:ext cx="0" cy="3959412"/>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9283020"/>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5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1" y="2879725"/>
            <a:ext cx="3240086"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2" name="Text Placeholder 6"/>
          <p:cNvSpPr>
            <a:spLocks noGrp="1"/>
          </p:cNvSpPr>
          <p:nvPr>
            <p:ph type="body" sz="quarter" idx="16"/>
          </p:nvPr>
        </p:nvSpPr>
        <p:spPr>
          <a:xfrm>
            <a:off x="720725" y="2340519"/>
            <a:ext cx="3236517"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05" name="Text Placeholder 6"/>
          <p:cNvSpPr>
            <a:spLocks noGrp="1"/>
          </p:cNvSpPr>
          <p:nvPr>
            <p:ph type="body" sz="quarter" idx="17"/>
          </p:nvPr>
        </p:nvSpPr>
        <p:spPr>
          <a:xfrm>
            <a:off x="4678361" y="2879725"/>
            <a:ext cx="3241675"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6" name="Text Placeholder 6"/>
          <p:cNvSpPr>
            <a:spLocks noGrp="1"/>
          </p:cNvSpPr>
          <p:nvPr>
            <p:ph type="body" sz="quarter" idx="18"/>
          </p:nvPr>
        </p:nvSpPr>
        <p:spPr>
          <a:xfrm>
            <a:off x="4681536" y="2340519"/>
            <a:ext cx="3238103"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cxnSp>
        <p:nvCxnSpPr>
          <p:cNvPr id="104" name="Straight Connector 103"/>
          <p:cNvCxnSpPr/>
          <p:nvPr userDrawn="1"/>
        </p:nvCxnSpPr>
        <p:spPr>
          <a:xfrm>
            <a:off x="4319585" y="2160588"/>
            <a:ext cx="0" cy="3959412"/>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72949855"/>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p:cSld name="4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a:t>
            </a:r>
            <a:br>
              <a:rPr lang="en-US" sz="7000" dirty="0">
                <a:solidFill>
                  <a:srgbClr val="FFFFFF"/>
                </a:solidFill>
                <a:latin typeface="Franklin Gothic Book"/>
              </a:rPr>
            </a:br>
            <a:r>
              <a:rPr lang="en-US" sz="7000" dirty="0">
                <a:solidFill>
                  <a:srgbClr val="FFFFFF"/>
                </a:solidFill>
                <a:latin typeface="Franklin Gothic Book"/>
              </a:rPr>
              <a:t>images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64329667"/>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Big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160587"/>
            <a:ext cx="7717349" cy="4310063"/>
          </a:xfrm>
          <a:prstGeom prst="round2SameRect">
            <a:avLst>
              <a:gd name="adj1" fmla="val 6208"/>
              <a:gd name="adj2" fmla="val 0"/>
            </a:avLst>
          </a:prstGeom>
        </p:spPr>
        <p:txBody>
          <a:bodyPr/>
          <a:lstStyle/>
          <a:p>
            <a:pPr lvl="0"/>
            <a:r>
              <a:rPr lang="en-US" noProof="0" dirty="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solidFill>
                  <a:srgbClr val="00539B"/>
                </a:solidFill>
              </a:rPr>
              <a:pPr/>
              <a:t>15 July, 2024</a:t>
            </a:fld>
            <a:endParaRPr lang="en-GB" dirty="0">
              <a:solidFill>
                <a:srgbClr val="00539B"/>
              </a:solidFill>
            </a:endParaRPr>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a:lvl1pPr>
          </a:lstStyle>
          <a:p>
            <a:r>
              <a:rPr lang="en-GB">
                <a:solidFill>
                  <a:srgbClr val="0000FF"/>
                </a:solidFill>
              </a:rPr>
              <a:t>OFFICIAL USE</a:t>
            </a:r>
            <a:r>
              <a:rPr lang="en-GB">
                <a:solidFill>
                  <a:srgbClr val="000000"/>
                </a:solidFill>
              </a:rPr>
              <a:t> </a:t>
            </a:r>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231685598"/>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userDrawn="1">
  <p:cSld name="Big image with titl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879725"/>
            <a:ext cx="7717349" cy="3590925"/>
          </a:xfrm>
          <a:prstGeom prst="round2SameRect">
            <a:avLst>
              <a:gd name="adj1" fmla="val 6739"/>
              <a:gd name="adj2" fmla="val 0"/>
            </a:avLst>
          </a:prstGeom>
        </p:spPr>
        <p:txBody>
          <a:bodyPr/>
          <a:lstStyle/>
          <a:p>
            <a:pPr lvl="0"/>
            <a:r>
              <a:rPr lang="en-US" noProof="0" dirty="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solidFill>
                  <a:srgbClr val="00539B"/>
                </a:solidFill>
              </a:rPr>
              <a:pPr/>
              <a:t>15 July, 2024</a:t>
            </a:fld>
            <a:endParaRPr lang="en-GB" dirty="0">
              <a:solidFill>
                <a:srgbClr val="00539B"/>
              </a:solidFill>
            </a:endParaRPr>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5" hasCustomPrompt="1"/>
          </p:nvPr>
        </p:nvSpPr>
        <p:spPr>
          <a:xfrm>
            <a:off x="708025" y="2168525"/>
            <a:ext cx="7716838" cy="358775"/>
          </a:xfrm>
        </p:spPr>
        <p:txBody>
          <a:bodyPr/>
          <a:lstStyle>
            <a:lvl1pPr>
              <a:defRPr baseline="0">
                <a:latin typeface="Franklin Gothic Medium" panose="020B0603020102020204" pitchFamily="34" charset="0"/>
              </a:defRPr>
            </a:lvl1pPr>
          </a:lstStyle>
          <a:p>
            <a:pPr lvl="0"/>
            <a:r>
              <a:rPr lang="en-US" dirty="0"/>
              <a:t>Image title</a:t>
            </a:r>
          </a:p>
        </p:txBody>
      </p:sp>
    </p:spTree>
    <p:extLst>
      <p:ext uri="{BB962C8B-B14F-4D97-AF65-F5344CB8AC3E}">
        <p14:creationId xmlns:p14="http://schemas.microsoft.com/office/powerpoint/2010/main" val="87359224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8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3600451"/>
            <a:ext cx="7932054"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918844"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t>15 July, 2024</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Tree>
    <p:extLst>
      <p:ext uri="{BB962C8B-B14F-4D97-AF65-F5344CB8AC3E}">
        <p14:creationId xmlns:p14="http://schemas.microsoft.com/office/powerpoint/2010/main" val="1509894829"/>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5"/>
          </p:nvPr>
        </p:nvSpPr>
        <p:spPr>
          <a:xfrm>
            <a:off x="720725" y="2168525"/>
            <a:ext cx="3603625" cy="4302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10" name="Content Placeholder 9"/>
          <p:cNvSpPr>
            <a:spLocks noGrp="1"/>
          </p:cNvSpPr>
          <p:nvPr>
            <p:ph sz="quarter" idx="16"/>
          </p:nvPr>
        </p:nvSpPr>
        <p:spPr>
          <a:xfrm>
            <a:off x="4819650" y="2168525"/>
            <a:ext cx="3605213" cy="4302125"/>
          </a:xfrm>
          <a:prstGeom prst="round2SameRect">
            <a:avLst>
              <a:gd name="adj1" fmla="val 7860"/>
              <a:gd name="adj2" fmla="val 0"/>
            </a:avLst>
          </a:prstGeom>
        </p:spPr>
        <p:txBody>
          <a:bodyPr/>
          <a:lstStyle/>
          <a:p>
            <a:pPr lvl="0"/>
            <a:r>
              <a:rPr lang="en-US" dirty="0"/>
              <a:t>Click to edit Master text styles</a:t>
            </a:r>
          </a:p>
        </p:txBody>
      </p:sp>
    </p:spTree>
    <p:extLst>
      <p:ext uri="{BB962C8B-B14F-4D97-AF65-F5344CB8AC3E}">
        <p14:creationId xmlns:p14="http://schemas.microsoft.com/office/powerpoint/2010/main" val="991061353"/>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1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6262688" y="2160587"/>
            <a:ext cx="2162175" cy="3963988"/>
          </a:xfrm>
          <a:prstGeom prst="roundRect">
            <a:avLst>
              <a:gd name="adj" fmla="val 10702"/>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5"/>
          </p:nvPr>
        </p:nvSpPr>
        <p:spPr>
          <a:xfrm>
            <a:off x="719138" y="2168525"/>
            <a:ext cx="5181600" cy="43116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3501299569"/>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10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4819651" y="2160587"/>
            <a:ext cx="3605212" cy="4310064"/>
          </a:xfrm>
          <a:prstGeom prst="round2SameRect">
            <a:avLst>
              <a:gd name="adj1" fmla="val 5389"/>
              <a:gd name="adj2" fmla="val 0"/>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5"/>
          </p:nvPr>
        </p:nvSpPr>
        <p:spPr>
          <a:xfrm>
            <a:off x="720725" y="2160588"/>
            <a:ext cx="3603625" cy="366712"/>
          </a:xfrm>
        </p:spPr>
        <p:txBody>
          <a:bodyPr>
            <a:normAutofit/>
          </a:bodyPr>
          <a:lstStyle>
            <a:lvl1pPr>
              <a:defRPr sz="1800">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6"/>
          </p:nvPr>
        </p:nvSpPr>
        <p:spPr>
          <a:xfrm>
            <a:off x="719138" y="2886075"/>
            <a:ext cx="3605212" cy="3584575"/>
          </a:xfrm>
        </p:spPr>
        <p:txBody>
          <a:bodyPr>
            <a:normAutofit/>
          </a:bodyPr>
          <a:lstStyle>
            <a:lvl1pPr>
              <a:defRPr sz="1800"/>
            </a:lvl1pPr>
            <a:lvl2pPr>
              <a:defRPr sz="1800"/>
            </a:lvl2pPr>
            <a:lvl3pPr>
              <a:defRPr sz="1800"/>
            </a:lvl3pPr>
            <a:lvl4pPr>
              <a:defRPr sz="18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498588628"/>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160587"/>
            <a:ext cx="3570681" cy="377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863975" cy="4310063"/>
          </a:xfrm>
          <a:prstGeom prst="round2SameRect">
            <a:avLst>
              <a:gd name="adj1" fmla="val 1674"/>
              <a:gd name="adj2" fmla="val 0"/>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905378410"/>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userDrawn="1">
  <p:cSld name="1_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879725"/>
            <a:ext cx="3570681" cy="3060274"/>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960812" cy="4310063"/>
          </a:xfrm>
          <a:prstGeom prst="round2SameRect">
            <a:avLst>
              <a:gd name="adj1" fmla="val 6315"/>
              <a:gd name="adj2" fmla="val 0"/>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2" name="Text Placeholder 6" descr="First level - paragraph text&#10;Second level - bullet 1&#10;Third level - bullet 2&#10;&#10;No more than 100 words per slide" title="Main text copy"/>
          <p:cNvSpPr>
            <a:spLocks noGrp="1"/>
          </p:cNvSpPr>
          <p:nvPr>
            <p:ph type="body" sz="quarter" idx="15"/>
          </p:nvPr>
        </p:nvSpPr>
        <p:spPr>
          <a:xfrm>
            <a:off x="5068887" y="2160588"/>
            <a:ext cx="3570681" cy="36036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Tree>
    <p:extLst>
      <p:ext uri="{BB962C8B-B14F-4D97-AF65-F5344CB8AC3E}">
        <p14:creationId xmlns:p14="http://schemas.microsoft.com/office/powerpoint/2010/main" val="3883400238"/>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8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3600451"/>
            <a:ext cx="7932054"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918844"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solidFill>
                  <a:srgbClr val="00539B"/>
                </a:solidFill>
              </a:rPr>
              <a:pPr/>
              <a:t>15 July, 2024</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73001945"/>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11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5" y="3600451"/>
            <a:ext cx="3612072"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558843"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solidFill>
                  <a:srgbClr val="00539B"/>
                </a:solidFill>
              </a:rPr>
              <a:pPr/>
              <a:t>15 July, 2024</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4678361" y="3600450"/>
            <a:ext cx="3601206"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4230773087"/>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1" y="2160587"/>
            <a:ext cx="2159000" cy="3779411"/>
          </a:xfrm>
          <a:prstGeom prst="roundRect">
            <a:avLst>
              <a:gd name="adj" fmla="val 5286"/>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118223" y="2180103"/>
            <a:ext cx="2159000" cy="3779411"/>
          </a:xfrm>
          <a:prstGeom prst="roundRect">
            <a:avLst>
              <a:gd name="adj" fmla="val 5286"/>
            </a:avLst>
          </a:prstGeom>
        </p:spPr>
        <p:txBody>
          <a:bodyPr/>
          <a:lstStyle/>
          <a:p>
            <a:pPr lvl="0"/>
            <a:r>
              <a:rPr lang="en-US" noProof="0" dirty="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EDCE6523-1D77-094B-8E5B-28D72BCF4B9A}" type="datetime3">
              <a:rPr lang="en-GB" smtClean="0">
                <a:solidFill>
                  <a:srgbClr val="00539B"/>
                </a:solidFill>
              </a:rPr>
              <a:pPr/>
              <a:t>15 July, 2024</a:t>
            </a:fld>
            <a:endParaRPr lang="en-GB" dirty="0">
              <a:solidFill>
                <a:srgbClr val="00539B"/>
              </a:solidFill>
            </a:endParaRPr>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615303088"/>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7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0" y="2160588"/>
            <a:ext cx="5043235" cy="1800226"/>
          </a:xfrm>
          <a:prstGeom prst="roundRect">
            <a:avLst>
              <a:gd name="adj" fmla="val 5286"/>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3598860" y="4319588"/>
            <a:ext cx="5040708" cy="1639926"/>
          </a:xfrm>
          <a:prstGeom prst="roundRect">
            <a:avLst>
              <a:gd name="adj" fmla="val 5286"/>
            </a:avLst>
          </a:prstGeom>
        </p:spPr>
        <p:txBody>
          <a:bodyPr/>
          <a:lstStyle/>
          <a:p>
            <a:pPr lvl="0"/>
            <a:r>
              <a:rPr lang="en-US" noProof="0" dirty="0"/>
              <a:t>Click icon to add picture</a:t>
            </a:r>
            <a:endParaRPr lang="en-GB" noProof="0" dirty="0"/>
          </a:p>
        </p:txBody>
      </p:sp>
      <p:sp>
        <p:nvSpPr>
          <p:cNvPr id="101"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DB9F3E3-D95D-7744-B1A9-3A5E9661014B}" type="datetime3">
              <a:rPr lang="en-GB" smtClean="0">
                <a:solidFill>
                  <a:srgbClr val="00539B"/>
                </a:solidFill>
              </a:rPr>
              <a:pPr/>
              <a:t>15 July, 2024</a:t>
            </a:fld>
            <a:endParaRPr lang="en-GB" dirty="0">
              <a:solidFill>
                <a:srgbClr val="00539B"/>
              </a:solidFill>
            </a:endParaRPr>
          </a:p>
        </p:txBody>
      </p:sp>
      <p:sp>
        <p:nvSpPr>
          <p:cNvPr id="102"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498400150"/>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2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395763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5038723" y="2160587"/>
            <a:ext cx="1800000" cy="1800226"/>
          </a:xfrm>
          <a:prstGeom prst="roundRect">
            <a:avLst>
              <a:gd name="adj" fmla="val 1665"/>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020035" y="2160588"/>
            <a:ext cx="1619275" cy="1089346"/>
          </a:xfrm>
          <a:prstGeom prst="roundRect">
            <a:avLst>
              <a:gd name="adj" fmla="val 5742"/>
            </a:avLst>
          </a:prstGeom>
        </p:spPr>
        <p:txBody>
          <a:bodyPr/>
          <a:lstStyle/>
          <a:p>
            <a:pPr lvl="0"/>
            <a:r>
              <a:rPr lang="en-US" noProof="0" dirty="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5038724" y="4140313"/>
            <a:ext cx="1440000" cy="1800000"/>
          </a:xfrm>
          <a:prstGeom prst="roundRect">
            <a:avLst>
              <a:gd name="adj" fmla="val 4466"/>
            </a:avLst>
          </a:prstGeom>
        </p:spPr>
        <p:txBody>
          <a:bodyPr/>
          <a:lstStyle/>
          <a:p>
            <a:pPr lvl="0"/>
            <a:r>
              <a:rPr lang="en-US" noProof="0" dirty="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310" y="3419950"/>
            <a:ext cx="1440000" cy="1260000"/>
          </a:xfrm>
          <a:prstGeom prst="roundRect">
            <a:avLst>
              <a:gd name="adj" fmla="val 5336"/>
            </a:avLst>
          </a:prstGeom>
        </p:spPr>
        <p:txBody>
          <a:bodyPr/>
          <a:lstStyle/>
          <a:p>
            <a:pPr lvl="0"/>
            <a:r>
              <a:rPr lang="en-US" noProof="0" dirty="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663765" y="4863353"/>
            <a:ext cx="1975545" cy="1068054"/>
          </a:xfrm>
          <a:prstGeom prst="roundRect">
            <a:avLst>
              <a:gd name="adj" fmla="val 5591"/>
            </a:avLst>
          </a:prstGeom>
        </p:spPr>
        <p:txBody>
          <a:bodyPr/>
          <a:lstStyle/>
          <a:p>
            <a:pPr lvl="0"/>
            <a:r>
              <a:rPr lang="en-US" noProof="0" dirty="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9A64614-7B90-2844-BF62-27C15202A4B6}" type="datetime3">
              <a:rPr lang="en-GB" smtClean="0">
                <a:solidFill>
                  <a:srgbClr val="00539B"/>
                </a:solidFill>
              </a:rPr>
              <a:pPr/>
              <a:t>15 July, 2024</a:t>
            </a:fld>
            <a:endParaRPr lang="en-GB" dirty="0">
              <a:solidFill>
                <a:srgbClr val="00539B"/>
              </a:solidFill>
            </a:endParaRPr>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10945990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1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5" y="3600451"/>
            <a:ext cx="3612072"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cxnSp>
        <p:nvCxnSpPr>
          <p:cNvPr id="97" name="Straight Connector 96"/>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558843"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t>15 July, 2024</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4678361" y="3600450"/>
            <a:ext cx="3601206"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1605490854"/>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userDrawn="1">
  <p:cSld name="4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2160587"/>
            <a:ext cx="2881087" cy="1800226"/>
          </a:xfrm>
          <a:prstGeom prst="roundRect">
            <a:avLst>
              <a:gd name="adj" fmla="val 5400"/>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3956773" y="2160587"/>
            <a:ext cx="2521812" cy="1808483"/>
          </a:xfrm>
          <a:prstGeom prst="roundRect">
            <a:avLst>
              <a:gd name="adj" fmla="val 4197"/>
            </a:avLst>
          </a:prstGeom>
        </p:spPr>
        <p:txBody>
          <a:bodyPr/>
          <a:lstStyle/>
          <a:p>
            <a:pPr lvl="0"/>
            <a:r>
              <a:rPr lang="en-US" noProof="0" dirty="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8136" y="4319588"/>
            <a:ext cx="3600588" cy="1800411"/>
          </a:xfrm>
          <a:prstGeom prst="roundRect">
            <a:avLst>
              <a:gd name="adj" fmla="val 4986"/>
            </a:avLst>
          </a:prstGeom>
        </p:spPr>
        <p:txBody>
          <a:bodyPr/>
          <a:lstStyle/>
          <a:p>
            <a:pPr lvl="0"/>
            <a:r>
              <a:rPr lang="en-US" noProof="0" dirty="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20725" y="4319588"/>
            <a:ext cx="1797048" cy="1800412"/>
          </a:xfrm>
          <a:prstGeom prst="roundRect">
            <a:avLst>
              <a:gd name="adj" fmla="val 6218"/>
            </a:avLst>
          </a:prstGeom>
        </p:spPr>
        <p:txBody>
          <a:bodyPr/>
          <a:lstStyle/>
          <a:p>
            <a:pPr lvl="0"/>
            <a:r>
              <a:rPr lang="en-US" noProof="0" dirty="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838948" y="2160588"/>
            <a:ext cx="1800620" cy="3959411"/>
          </a:xfrm>
          <a:prstGeom prst="roundRect">
            <a:avLst>
              <a:gd name="adj" fmla="val 3743"/>
            </a:avLst>
          </a:prstGeom>
        </p:spPr>
        <p:txBody>
          <a:bodyPr/>
          <a:lstStyle/>
          <a:p>
            <a:pPr lvl="0"/>
            <a:r>
              <a:rPr lang="en-US" noProof="0" dirty="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D9326FB-DCCB-FC47-93A9-9DEA7DB23AC9}" type="datetime3">
              <a:rPr lang="en-GB" smtClean="0">
                <a:solidFill>
                  <a:srgbClr val="00539B"/>
                </a:solidFill>
              </a:rPr>
              <a:pPr/>
              <a:t>15 July, 2024</a:t>
            </a:fld>
            <a:endParaRPr lang="en-GB" dirty="0">
              <a:solidFill>
                <a:srgbClr val="00539B"/>
              </a:solidFill>
            </a:endParaRPr>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211482015"/>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userDrawn="1">
  <p:cSld name="6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8634"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7773"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9724"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878135"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5036738"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5038723"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04E479E0-1E06-DE4C-83BA-C65FC6EB3C8D}" type="datetime3">
              <a:rPr lang="en-GB" smtClean="0">
                <a:solidFill>
                  <a:srgbClr val="00539B"/>
                </a:solidFill>
              </a:rPr>
              <a:pPr/>
              <a:t>15 July, 2024</a:t>
            </a:fld>
            <a:endParaRPr lang="en-GB" dirty="0">
              <a:solidFill>
                <a:srgbClr val="00539B"/>
              </a:solidFill>
            </a:endParaRPr>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1857256196"/>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userDrawn="1">
  <p:cSld name="5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5" y="360044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158498" y="216058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146857" y="360045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8635" y="504049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146857" y="5040313"/>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50" y="216058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3598861" y="360045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2"/>
          </p:nvPr>
        </p:nvSpPr>
        <p:spPr>
          <a:xfrm>
            <a:off x="5038724" y="216058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3"/>
          </p:nvPr>
        </p:nvSpPr>
        <p:spPr>
          <a:xfrm>
            <a:off x="5027083" y="3600451"/>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1" y="504050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5"/>
          </p:nvPr>
        </p:nvSpPr>
        <p:spPr>
          <a:xfrm>
            <a:off x="5027083" y="5040314"/>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7"/>
          </p:nvPr>
        </p:nvSpPr>
        <p:spPr>
          <a:xfrm>
            <a:off x="6480173" y="360044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30"/>
          </p:nvPr>
        </p:nvSpPr>
        <p:spPr>
          <a:xfrm>
            <a:off x="6480173" y="504049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solidFill>
                  <a:srgbClr val="00539B"/>
                </a:solidFill>
              </a:rPr>
              <a:pPr/>
              <a:t>15 July, 2024</a:t>
            </a:fld>
            <a:endParaRPr lang="en-GB" dirty="0">
              <a:solidFill>
                <a:srgbClr val="00539B"/>
              </a:solidFill>
            </a:endParaRPr>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542639378"/>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9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2517774"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4" y="3600449"/>
            <a:ext cx="2520531" cy="2519366"/>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49" y="2160588"/>
            <a:ext cx="2520527" cy="2519362"/>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0" y="5040500"/>
            <a:ext cx="2519363"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2157306" cy="3959415"/>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solidFill>
                  <a:srgbClr val="00539B"/>
                </a:solidFill>
              </a:rPr>
              <a:pPr/>
              <a:t>15 July, 2024</a:t>
            </a:fld>
            <a:endParaRPr lang="en-GB" dirty="0">
              <a:solidFill>
                <a:srgbClr val="00539B"/>
              </a:solidFill>
            </a:endParaRPr>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077577677"/>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1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2517773" y="2160588"/>
            <a:ext cx="5761796" cy="3239412"/>
          </a:xfrm>
        </p:spPr>
        <p:txBody>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15 July, 2024</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9135" y="2160586"/>
            <a:ext cx="1439864" cy="3779411"/>
          </a:xfrm>
          <a:prstGeom prst="roundRect">
            <a:avLst>
              <a:gd name="adj" fmla="val 10455"/>
            </a:avLst>
          </a:prstGeom>
        </p:spPr>
        <p:txBody>
          <a:bodyPr>
            <a:normAutofit/>
          </a:bodyPr>
          <a:lstStyle>
            <a:lvl1pPr>
              <a:defRPr sz="1200"/>
            </a:lvl1pPr>
          </a:lstStyle>
          <a:p>
            <a:pPr lvl="0"/>
            <a:r>
              <a:rPr lang="en-US" noProof="0" dirty="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2517772" y="5399999"/>
            <a:ext cx="5761796"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1431509350"/>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2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719135" y="2160588"/>
            <a:ext cx="6119814" cy="3239412"/>
          </a:xfrm>
        </p:spPr>
        <p:txBody>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15 July, 2024</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0104" y="2160588"/>
            <a:ext cx="1439864" cy="3779411"/>
          </a:xfrm>
          <a:prstGeom prst="roundRect">
            <a:avLst>
              <a:gd name="adj" fmla="val 10455"/>
            </a:avLst>
          </a:prstGeom>
        </p:spPr>
        <p:txBody>
          <a:bodyPr>
            <a:normAutofit/>
          </a:bodyPr>
          <a:lstStyle>
            <a:lvl1pPr>
              <a:defRPr sz="1200"/>
            </a:lvl1pPr>
          </a:lstStyle>
          <a:p>
            <a:pPr lvl="0"/>
            <a:r>
              <a:rPr lang="en-US" noProof="0" dirty="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720724" y="5409178"/>
            <a:ext cx="6118223"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529404546"/>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2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4" y="2160588"/>
            <a:ext cx="3600844" cy="395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136" y="2160588"/>
            <a:ext cx="3959225" cy="3240274"/>
          </a:xfrm>
          <a:prstGeom prst="roundRect">
            <a:avLst>
              <a:gd name="adj" fmla="val 3484"/>
            </a:avLst>
          </a:prstGeom>
        </p:spPr>
        <p:txBody>
          <a:bodyPr/>
          <a:lstStyle/>
          <a:p>
            <a:pPr lvl="0"/>
            <a:r>
              <a:rPr lang="en-US" noProof="0" dirty="0"/>
              <a:t>Click icon to add picture</a:t>
            </a:r>
            <a:endParaRPr lang="en-GB" noProof="0" dirty="0"/>
          </a:p>
        </p:txBody>
      </p:sp>
      <p:sp>
        <p:nvSpPr>
          <p:cNvPr id="62"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4028270516"/>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3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4" y="2160588"/>
            <a:ext cx="3600844"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4" cy="1439862"/>
          </a:xfrm>
          <a:prstGeom prst="roundRect">
            <a:avLst>
              <a:gd name="adj" fmla="val 528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6" y="3960813"/>
            <a:ext cx="3958433" cy="1440050"/>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32396809"/>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1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528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2159212"/>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5" y="3240788"/>
            <a:ext cx="1797846" cy="2159212"/>
          </a:xfrm>
          <a:prstGeom prst="roundRect">
            <a:avLst>
              <a:gd name="adj" fmla="val 5286"/>
            </a:avLst>
          </a:prstGeom>
        </p:spPr>
        <p:txBody>
          <a:bodyPr/>
          <a:lstStyle/>
          <a:p>
            <a:pPr lvl="0"/>
            <a:r>
              <a:rPr lang="en-US" noProof="0" dirty="0"/>
              <a:t>Click icon to add picture</a:t>
            </a:r>
            <a:endParaRPr lang="en-GB" noProof="0" dirty="0"/>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5476786"/>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5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1543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3956054" cy="2159212"/>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7807462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1" y="2160587"/>
            <a:ext cx="2159000" cy="3779411"/>
          </a:xfrm>
          <a:prstGeom prst="roundRect">
            <a:avLst>
              <a:gd name="adj" fmla="val 5286"/>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118223" y="2180103"/>
            <a:ext cx="2159000" cy="3779411"/>
          </a:xfrm>
          <a:prstGeom prst="roundRect">
            <a:avLst>
              <a:gd name="adj" fmla="val 5286"/>
            </a:avLst>
          </a:prstGeom>
        </p:spPr>
        <p:txBody>
          <a:bodyPr/>
          <a:lstStyle/>
          <a:p>
            <a:pPr lvl="0"/>
            <a:r>
              <a:rPr lang="en-US" noProof="0" dirty="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EDCE6523-1D77-094B-8E5B-28D72BCF4B9A}" type="datetime3">
              <a:rPr lang="en-GB" smtClean="0"/>
              <a:t>15 July, 2024</a:t>
            </a:fld>
            <a:endParaRPr lang="en-GB" dirty="0"/>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Tree>
    <p:extLst>
      <p:ext uri="{BB962C8B-B14F-4D97-AF65-F5344CB8AC3E}">
        <p14:creationId xmlns:p14="http://schemas.microsoft.com/office/powerpoint/2010/main" val="2185066128"/>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4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10361"/>
            </a:avLst>
          </a:prstGeom>
        </p:spPr>
        <p:txBody>
          <a:bodyPr>
            <a:normAutofit/>
          </a:bodyPr>
          <a:lstStyle>
            <a:lvl1pPr>
              <a:defRPr sz="1200"/>
            </a:lvl1p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7" y="4680838"/>
            <a:ext cx="3958433" cy="719162"/>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2668540276"/>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6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720025"/>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8" y="4679950"/>
            <a:ext cx="1797846" cy="72005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2878135" y="4319588"/>
            <a:ext cx="1797846" cy="108075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4"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71878712"/>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3_Single column layout">
    <p:spTree>
      <p:nvGrpSpPr>
        <p:cNvPr id="1" name=""/>
        <p:cNvGrpSpPr/>
        <p:nvPr/>
      </p:nvGrpSpPr>
      <p:grpSpPr>
        <a:xfrm>
          <a:off x="0" y="0"/>
          <a:ext cx="0" cy="0"/>
          <a:chOff x="0" y="0"/>
          <a:chExt cx="0" cy="0"/>
        </a:xfrm>
      </p:grpSpPr>
      <p:sp>
        <p:nvSpPr>
          <p:cNvPr id="3" name="Rectangle 2"/>
          <p:cNvSpPr/>
          <p:nvPr userDrawn="1"/>
        </p:nvSpPr>
        <p:spPr>
          <a:xfrm>
            <a:off x="0" y="1079999"/>
            <a:ext cx="9144000" cy="5400001"/>
          </a:xfrm>
          <a:prstGeom prst="rect">
            <a:avLst/>
          </a:prstGeom>
          <a:solidFill>
            <a:srgbClr val="02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2" name="Title 1" descr="Ideally your title should fit on one line." title="Slide title"/>
          <p:cNvSpPr>
            <a:spLocks noGrp="1"/>
          </p:cNvSpPr>
          <p:nvPr>
            <p:ph type="title" hasCustomPrompt="1"/>
          </p:nvPr>
        </p:nvSpPr>
        <p:spPr>
          <a:xfrm>
            <a:off x="708025" y="-1"/>
            <a:ext cx="6348414" cy="1080000"/>
          </a:xfrm>
        </p:spPr>
        <p:txBody>
          <a:bodyPr/>
          <a:lstStyle/>
          <a:p>
            <a:r>
              <a:rPr lang="en-US" dirty="0"/>
              <a:t>Media</a:t>
            </a:r>
            <a:endParaRPr lang="en-GB" dirty="0"/>
          </a:p>
        </p:txBody>
      </p:sp>
      <p:sp>
        <p:nvSpPr>
          <p:cNvPr id="97"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F3BA13B-2A56-B54D-AFFB-21233951D47B}" type="datetime3">
              <a:rPr lang="en-GB" smtClean="0">
                <a:solidFill>
                  <a:srgbClr val="00539B"/>
                </a:solidFill>
              </a:rPr>
              <a:pPr/>
              <a:t>15 July, 2024</a:t>
            </a:fld>
            <a:endParaRPr lang="en-GB" dirty="0">
              <a:solidFill>
                <a:srgbClr val="00539B"/>
              </a:solidFill>
            </a:endParaRPr>
          </a:p>
        </p:txBody>
      </p:sp>
      <p:sp>
        <p:nvSpPr>
          <p:cNvPr id="98"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3673708068"/>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p:cSld name="5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 </a:t>
            </a:r>
            <a:br>
              <a:rPr lang="en-US" sz="7000" dirty="0">
                <a:solidFill>
                  <a:srgbClr val="FFFFFF"/>
                </a:solidFill>
                <a:latin typeface="Franklin Gothic Book"/>
              </a:rPr>
            </a:br>
            <a:r>
              <a:rPr lang="en-US" sz="7000" dirty="0">
                <a:solidFill>
                  <a:srgbClr val="FFFFFF"/>
                </a:solidFill>
                <a:latin typeface="Franklin Gothic Book"/>
              </a:rPr>
              <a:t>case studies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67158981"/>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5058751"/>
          </a:xfrm>
          <a:prstGeom prst="round2SameRect">
            <a:avLst>
              <a:gd name="adj1" fmla="val 4426"/>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1913231188"/>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13" name="Text Placeholder 6"/>
          <p:cNvSpPr>
            <a:spLocks noGrp="1"/>
          </p:cNvSpPr>
          <p:nvPr>
            <p:ph type="body" sz="quarter" idx="13"/>
          </p:nvPr>
        </p:nvSpPr>
        <p:spPr>
          <a:xfrm>
            <a:off x="720726" y="2161445"/>
            <a:ext cx="3600000"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4" name="Text Placeholder 6"/>
          <p:cNvSpPr>
            <a:spLocks noGrp="1"/>
          </p:cNvSpPr>
          <p:nvPr>
            <p:ph type="body" sz="quarter" idx="14"/>
          </p:nvPr>
        </p:nvSpPr>
        <p:spPr>
          <a:xfrm>
            <a:off x="4679567" y="2161445"/>
            <a:ext cx="3600002"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1094152888"/>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1111877"/>
          </a:xfrm>
          <a:prstGeom prst="roundRect">
            <a:avLst/>
          </a:prstGeom>
        </p:spPr>
        <p:txBody>
          <a:bodyPr/>
          <a:lstStyle/>
          <a:p>
            <a:pPr lvl="0"/>
            <a:r>
              <a:rPr lang="en-US" noProof="0" dirty="0"/>
              <a:t>Click icon to add picture</a:t>
            </a:r>
            <a:endParaRPr lang="en-GB" noProof="0" dirty="0"/>
          </a:p>
        </p:txBody>
      </p:sp>
      <p:sp>
        <p:nvSpPr>
          <p:cNvPr id="58" name="Text Placeholder 6"/>
          <p:cNvSpPr>
            <a:spLocks noGrp="1"/>
          </p:cNvSpPr>
          <p:nvPr>
            <p:ph type="body" sz="quarter" idx="15"/>
          </p:nvPr>
        </p:nvSpPr>
        <p:spPr>
          <a:xfrm>
            <a:off x="3598860" y="2879725"/>
            <a:ext cx="4680709" cy="324027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381069320"/>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ound Same Side Corner Rectangle 5"/>
          <p:cNvSpPr/>
          <p:nvPr userDrawn="1"/>
        </p:nvSpPr>
        <p:spPr>
          <a:xfrm>
            <a:off x="358774" y="1439863"/>
            <a:ext cx="2879724" cy="5040138"/>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0" y="5400000"/>
            <a:ext cx="4717259" cy="1080000"/>
          </a:xfrm>
          <a:prstGeom prst="round2SameRect">
            <a:avLst/>
          </a:prstGeom>
        </p:spPr>
        <p:txBody>
          <a:bodyPr/>
          <a:lstStyle/>
          <a:p>
            <a:pPr lvl="0"/>
            <a:r>
              <a:rPr lang="en-US" noProof="0" dirty="0"/>
              <a:t>Click icon to add picture</a:t>
            </a:r>
            <a:endParaRPr lang="en-GB" noProof="0" dirty="0"/>
          </a:p>
        </p:txBody>
      </p:sp>
      <p:sp>
        <p:nvSpPr>
          <p:cNvPr id="58" name="Text Placeholder 6"/>
          <p:cNvSpPr>
            <a:spLocks noGrp="1"/>
          </p:cNvSpPr>
          <p:nvPr>
            <p:ph type="body" sz="quarter" idx="15"/>
          </p:nvPr>
        </p:nvSpPr>
        <p:spPr>
          <a:xfrm>
            <a:off x="3598861" y="1439863"/>
            <a:ext cx="2159000"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9" name="Text Placeholder 6"/>
          <p:cNvSpPr>
            <a:spLocks noGrp="1"/>
          </p:cNvSpPr>
          <p:nvPr>
            <p:ph type="body" sz="quarter" idx="16"/>
          </p:nvPr>
        </p:nvSpPr>
        <p:spPr>
          <a:xfrm>
            <a:off x="6118224" y="1439863"/>
            <a:ext cx="2197896"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4240697624"/>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0" name="Rectangle 9"/>
          <p:cNvSpPr/>
          <p:nvPr userDrawn="1"/>
        </p:nvSpPr>
        <p:spPr>
          <a:xfrm>
            <a:off x="0" y="1800224"/>
            <a:ext cx="9144001" cy="4679775"/>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solidFill>
                  <a:srgbClr val="FFFFFF"/>
                </a:solidFill>
                <a:latin typeface="Franklin Gothic Book"/>
                <a:cs typeface="Franklin Gothic Book"/>
              </a:rPr>
              <a:t>Project Summary</a:t>
            </a:r>
          </a:p>
        </p:txBody>
      </p:sp>
      <p:sp>
        <p:nvSpPr>
          <p:cNvPr id="8" name="Rounded Rectangle 7"/>
          <p:cNvSpPr/>
          <p:nvPr userDrawn="1"/>
        </p:nvSpPr>
        <p:spPr>
          <a:xfrm>
            <a:off x="720725" y="4319775"/>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2878135" y="2160588"/>
            <a:ext cx="1800226" cy="4310062"/>
          </a:xfrm>
          <a:prstGeom prst="round2SameRect">
            <a:avLst>
              <a:gd name="adj1" fmla="val 10230"/>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3883884819"/>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0" name="Rectangle 9"/>
          <p:cNvSpPr/>
          <p:nvPr userDrawn="1"/>
        </p:nvSpPr>
        <p:spPr>
          <a:xfrm>
            <a:off x="0" y="1800225"/>
            <a:ext cx="9144001" cy="4679775"/>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4319588"/>
            <a:ext cx="3957636" cy="2151062"/>
          </a:xfrm>
          <a:prstGeom prst="round2SameRect">
            <a:avLst>
              <a:gd name="adj1" fmla="val 10230"/>
              <a:gd name="adj2" fmla="val 0"/>
            </a:avLst>
          </a:prstGeom>
        </p:spPr>
        <p:txBody>
          <a:bodyPr/>
          <a:lstStyle/>
          <a:p>
            <a:pPr lvl="0"/>
            <a:r>
              <a:rPr lang="en-US" noProof="0" dirty="0"/>
              <a:t>Click icon to add picture</a:t>
            </a:r>
            <a:endParaRPr lang="en-GB" noProof="0" dirty="0"/>
          </a:p>
        </p:txBody>
      </p:sp>
      <p:sp>
        <p:nvSpPr>
          <p:cNvPr id="2" name="Title 1"/>
          <p:cNvSpPr>
            <a:spLocks noGrp="1"/>
          </p:cNvSpPr>
          <p:nvPr>
            <p:ph type="title"/>
          </p:nvPr>
        </p:nvSpPr>
        <p:spPr/>
        <p:txBody>
          <a:bodyPr/>
          <a:lstStyle>
            <a:lvl1pPr>
              <a:defRPr>
                <a:latin typeface="Bodoni MT" panose="02070603080606020203" pitchFamily="18" charset="0"/>
              </a:defRPr>
            </a:lvl1pPr>
          </a:lstStyle>
          <a:p>
            <a:r>
              <a:rPr lang="en-GB" dirty="0"/>
              <a:t>Click to edit Master title style</a:t>
            </a:r>
            <a:endParaRPr lang="en-US" dirty="0"/>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solidFill>
                  <a:srgbClr val="FFFFFF"/>
                </a:solidFill>
                <a:latin typeface="Franklin Gothic Book"/>
                <a:cs typeface="Franklin Gothic Book"/>
              </a:rPr>
              <a:t>Project Summary</a:t>
            </a:r>
          </a:p>
        </p:txBody>
      </p:sp>
      <p:sp>
        <p:nvSpPr>
          <p:cNvPr id="8" name="Rounded Rectangle 7"/>
          <p:cNvSpPr/>
          <p:nvPr userDrawn="1"/>
        </p:nvSpPr>
        <p:spPr>
          <a:xfrm>
            <a:off x="2878136" y="2158844"/>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Tree>
    <p:extLst>
      <p:ext uri="{BB962C8B-B14F-4D97-AF65-F5344CB8AC3E}">
        <p14:creationId xmlns:p14="http://schemas.microsoft.com/office/powerpoint/2010/main" val="40080835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0" y="2160588"/>
            <a:ext cx="5043235" cy="1800226"/>
          </a:xfrm>
          <a:prstGeom prst="roundRect">
            <a:avLst>
              <a:gd name="adj" fmla="val 5286"/>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3598860" y="4319588"/>
            <a:ext cx="5040708" cy="1639926"/>
          </a:xfrm>
          <a:prstGeom prst="roundRect">
            <a:avLst>
              <a:gd name="adj" fmla="val 5286"/>
            </a:avLst>
          </a:prstGeom>
        </p:spPr>
        <p:txBody>
          <a:bodyPr/>
          <a:lstStyle/>
          <a:p>
            <a:pPr lvl="0"/>
            <a:r>
              <a:rPr lang="en-US" noProof="0" dirty="0"/>
              <a:t>Click icon to add picture</a:t>
            </a:r>
            <a:endParaRPr lang="en-GB" noProof="0" dirty="0"/>
          </a:p>
        </p:txBody>
      </p:sp>
      <p:sp>
        <p:nvSpPr>
          <p:cNvPr id="101"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DB9F3E3-D95D-7744-B1A9-3A5E9661014B}" type="datetime3">
              <a:rPr lang="en-GB" smtClean="0"/>
              <a:t>15 July, 2024</a:t>
            </a:fld>
            <a:endParaRPr lang="en-GB" dirty="0"/>
          </a:p>
        </p:txBody>
      </p:sp>
      <p:sp>
        <p:nvSpPr>
          <p:cNvPr id="102"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Tree>
    <p:extLst>
      <p:ext uri="{BB962C8B-B14F-4D97-AF65-F5344CB8AC3E}">
        <p14:creationId xmlns:p14="http://schemas.microsoft.com/office/powerpoint/2010/main" val="733067803"/>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p:cSld name="5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Older brand</a:t>
            </a:r>
            <a:br>
              <a:rPr lang="en-US" sz="7000" dirty="0">
                <a:solidFill>
                  <a:srgbClr val="FFFFFF"/>
                </a:solidFill>
                <a:latin typeface="Franklin Gothic Book"/>
              </a:rPr>
            </a:br>
            <a:r>
              <a:rPr lang="en-US" sz="7000" dirty="0">
                <a:solidFill>
                  <a:srgbClr val="FFFFFF"/>
                </a:solidFill>
                <a:latin typeface="Franklin Gothic Book"/>
              </a:rPr>
              <a:t>layouts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60919357"/>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614866"/>
            <a:ext cx="9144000" cy="243134"/>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‹N°›</a:t>
            </a:fld>
            <a:endParaRPr lang="en-GB" dirty="0"/>
          </a:p>
        </p:txBody>
      </p:sp>
      <p:sp>
        <p:nvSpPr>
          <p:cNvPr id="56" name="Text Placeholder 6" descr="First level - paragraph text&#10;Second level - bullet 1&#10;Third level - bullet 2&#10;&#10;No more than 100 words per slide" title="Main text copy"/>
          <p:cNvSpPr>
            <a:spLocks noGrp="1"/>
          </p:cNvSpPr>
          <p:nvPr>
            <p:ph type="body" sz="quarter" idx="13"/>
          </p:nvPr>
        </p:nvSpPr>
        <p:spPr>
          <a:xfrm>
            <a:off x="717550" y="2160588"/>
            <a:ext cx="7202485" cy="3779410"/>
          </a:xfrm>
        </p:spPr>
        <p:txBody>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125375617"/>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614866"/>
            <a:ext cx="9144000" cy="243134"/>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‹N°›</a:t>
            </a:fld>
            <a:endParaRPr lang="en-GB" dirty="0"/>
          </a:p>
        </p:txBody>
      </p:sp>
      <p:sp>
        <p:nvSpPr>
          <p:cNvPr id="55" name="Content Placeholder 2"/>
          <p:cNvSpPr>
            <a:spLocks noGrp="1"/>
          </p:cNvSpPr>
          <p:nvPr>
            <p:ph sz="half" idx="1"/>
          </p:nvPr>
        </p:nvSpPr>
        <p:spPr>
          <a:xfrm>
            <a:off x="719134" y="2160588"/>
            <a:ext cx="3600451" cy="431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6" name="Text Placeholder 3"/>
          <p:cNvSpPr>
            <a:spLocks noGrp="1"/>
          </p:cNvSpPr>
          <p:nvPr>
            <p:ph type="body" sz="half" idx="2"/>
          </p:nvPr>
        </p:nvSpPr>
        <p:spPr>
          <a:xfrm>
            <a:off x="4678360" y="2160588"/>
            <a:ext cx="3961208" cy="431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3232025065"/>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20680" y="-1"/>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614866"/>
            <a:ext cx="9144000" cy="243134"/>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‹N°›</a:t>
            </a:fld>
            <a:endParaRPr lang="en-GB" dirty="0"/>
          </a:p>
        </p:txBody>
      </p:sp>
      <p:sp>
        <p:nvSpPr>
          <p:cNvPr id="57" name="Rounded Rectangle 56"/>
          <p:cNvSpPr/>
          <p:nvPr userDrawn="1"/>
        </p:nvSpPr>
        <p:spPr>
          <a:xfrm>
            <a:off x="5027613" y="2160587"/>
            <a:ext cx="3602037" cy="4300538"/>
          </a:xfrm>
          <a:prstGeom prst="roundRect">
            <a:avLst>
              <a:gd name="adj" fmla="val 6849"/>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58" name="Chart Placeholder 7" descr="Charts should be clear and not contain any tags or overlays which will confuse the viewer. &#10;Be very careful when animating charts - most will reduce the impact of the information you want to present." title="Chart slot"/>
          <p:cNvSpPr>
            <a:spLocks noGrp="1"/>
          </p:cNvSpPr>
          <p:nvPr>
            <p:ph type="chart" sz="quarter" idx="15"/>
          </p:nvPr>
        </p:nvSpPr>
        <p:spPr>
          <a:xfrm>
            <a:off x="5399087" y="2520950"/>
            <a:ext cx="2880482" cy="3418549"/>
          </a:xfrm>
          <a:prstGeom prst="rect">
            <a:avLst/>
          </a:prstGeom>
        </p:spPr>
        <p:txBody>
          <a:bodyPr/>
          <a:lstStyle/>
          <a:p>
            <a:pPr lvl="0"/>
            <a:r>
              <a:rPr lang="en-US" noProof="0" dirty="0"/>
              <a:t>Click icon to add chart</a:t>
            </a:r>
            <a:endParaRPr lang="en-GB" noProof="0" dirty="0"/>
          </a:p>
        </p:txBody>
      </p:sp>
      <p:sp>
        <p:nvSpPr>
          <p:cNvPr id="59" name="Text Placeholder 6"/>
          <p:cNvSpPr>
            <a:spLocks noGrp="1"/>
          </p:cNvSpPr>
          <p:nvPr>
            <p:ph type="body" sz="quarter" idx="13"/>
          </p:nvPr>
        </p:nvSpPr>
        <p:spPr>
          <a:xfrm>
            <a:off x="717550" y="2160587"/>
            <a:ext cx="38639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3879609958"/>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20680" y="-1"/>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614866"/>
            <a:ext cx="9144000" cy="243134"/>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‹N°›</a:t>
            </a:fld>
            <a:endParaRPr lang="en-GB"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879725"/>
            <a:ext cx="7932054" cy="3240275"/>
          </a:xfrm>
          <a:prstGeom prst="roundRect">
            <a:avLst>
              <a:gd name="adj" fmla="val 510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6"/>
          </p:nvPr>
        </p:nvSpPr>
        <p:spPr>
          <a:xfrm>
            <a:off x="718938" y="2160588"/>
            <a:ext cx="7918844" cy="36036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Tree>
    <p:extLst>
      <p:ext uri="{BB962C8B-B14F-4D97-AF65-F5344CB8AC3E}">
        <p14:creationId xmlns:p14="http://schemas.microsoft.com/office/powerpoint/2010/main" val="3473554054"/>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p:cSld name="5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Title and section</a:t>
            </a:r>
            <a:br>
              <a:rPr lang="en-US" sz="7000" dirty="0">
                <a:solidFill>
                  <a:srgbClr val="FFFFFF"/>
                </a:solidFill>
                <a:latin typeface="Franklin Gothic Book"/>
              </a:rPr>
            </a:br>
            <a:r>
              <a:rPr lang="en-US" sz="7000" dirty="0">
                <a:solidFill>
                  <a:srgbClr val="FFFFFF"/>
                </a:solidFill>
                <a:latin typeface="Franklin Gothic Book"/>
              </a:rPr>
              <a:t>slides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10701565"/>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gradFill flip="none" rotWithShape="1">
            <a:gsLst>
              <a:gs pos="0">
                <a:schemeClr val="accent2">
                  <a:lumMod val="50000"/>
                </a:schemeClr>
              </a:gs>
              <a:gs pos="22000">
                <a:schemeClr val="accent2"/>
              </a:gs>
              <a:gs pos="69000">
                <a:schemeClr val="tx2"/>
              </a:gs>
            </a:gsLst>
            <a:path path="circle">
              <a:fillToRect l="100000" t="100000"/>
            </a:path>
            <a:tileRect r="-100000" b="-100000"/>
          </a:gra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pic>
        <p:nvPicPr>
          <p:cNvPr id="55" name="Picture 54" descr="abstract-lines-v02.png"/>
          <p:cNvPicPr>
            <a:picLocks noChangeAspect="1"/>
          </p:cNvPicPr>
          <p:nvPr userDrawn="1"/>
        </p:nvPicPr>
        <p:blipFill>
          <a:blip r:embed="rId2"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14020950">
            <a:off x="-5358051" y="-3797386"/>
            <a:ext cx="20793546" cy="11195223"/>
          </a:xfrm>
          <a:prstGeom prst="rect">
            <a:avLst/>
          </a:prstGeom>
        </p:spPr>
      </p:pic>
      <p:pic>
        <p:nvPicPr>
          <p:cNvPr id="58" name="Picture 57" descr="abstract-lines-v02.png"/>
          <p:cNvPicPr>
            <a:picLocks noChangeAspect="1"/>
          </p:cNvPicPr>
          <p:nvPr userDrawn="1"/>
        </p:nvPicPr>
        <p:blipFill>
          <a:blip r:embed="rId3" cstate="email">
            <a:alphaModFix/>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4484465">
            <a:off x="-1182350" y="-4157749"/>
            <a:ext cx="20793546" cy="11195223"/>
          </a:xfrm>
          <a:prstGeom prst="rect">
            <a:avLst/>
          </a:prstGeom>
        </p:spPr>
      </p:pic>
      <p:pic>
        <p:nvPicPr>
          <p:cNvPr id="4" name="Picture 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87" y="4407789"/>
            <a:ext cx="9144000" cy="2176272"/>
          </a:xfrm>
          <a:prstGeom prst="rect">
            <a:avLst/>
          </a:prstGeom>
        </p:spPr>
      </p:pic>
      <p:sp>
        <p:nvSpPr>
          <p:cNvPr id="70" name="Title 1"/>
          <p:cNvSpPr>
            <a:spLocks noGrp="1"/>
          </p:cNvSpPr>
          <p:nvPr>
            <p:ph type="title" hasCustomPrompt="1"/>
          </p:nvPr>
        </p:nvSpPr>
        <p:spPr>
          <a:xfrm>
            <a:off x="719134" y="5038266"/>
            <a:ext cx="6291266" cy="727534"/>
          </a:xfrm>
        </p:spPr>
        <p:txBody>
          <a:bodyPr anchor="b">
            <a:normAutofit/>
          </a:bodyPr>
          <a:lstStyle>
            <a:lvl1pPr>
              <a:defRPr sz="2800" baseline="0"/>
            </a:lvl1pPr>
          </a:lstStyle>
          <a:p>
            <a:r>
              <a:rPr lang="en-US" dirty="0"/>
              <a:t>Presentation title</a:t>
            </a:r>
          </a:p>
        </p:txBody>
      </p:sp>
      <p:sp>
        <p:nvSpPr>
          <p:cNvPr id="5"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2229462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4" presetClass="path" presetSubtype="0" fill="hold" nodeType="withEffect">
                                  <p:stCondLst>
                                    <p:cond delay="0"/>
                                  </p:stCondLst>
                                  <p:childTnLst>
                                    <p:animMotion origin="layout" path="M 0.07954 0.31567 C 0.08371 0.20782 0.08041 -0.12335 0.10542 -0.32978 C 0.13008 -0.53668 0.20337 -0.80074 0.22942 -0.92409 " pathEditMode="relative" rAng="0" ptsTypes="fsF">
                                      <p:cBhvr>
                                        <p:cTn id="6" dur="20000" fill="hold"/>
                                        <p:tgtEl>
                                          <p:spTgt spid="55"/>
                                        </p:tgtEl>
                                        <p:attrNameLst>
                                          <p:attrName>ppt_x</p:attrName>
                                          <p:attrName>ppt_y</p:attrName>
                                        </p:attrNameLst>
                                      </p:cBhvr>
                                      <p:rCtr x="7485" y="-62000"/>
                                    </p:animMotion>
                                  </p:childTnLst>
                                </p:cTn>
                              </p:par>
                              <p:par>
                                <p:cTn id="7" presetID="44" presetClass="path" presetSubtype="0" accel="50000" decel="50000" fill="hold" nodeType="withEffect">
                                  <p:stCondLst>
                                    <p:cond delay="0"/>
                                  </p:stCondLst>
                                  <p:childTnLst>
                                    <p:animMotion origin="layout" path="M 0.05382 0.81759 C 0.05711 0.70972 0.05451 0.37824 0.0743 0.17176 C 0.09427 -0.03496 0.15243 -0.29885 0.17309 -0.42246 " pathEditMode="relative" rAng="0" ptsTypes="fsF">
                                      <p:cBhvr>
                                        <p:cTn id="8" dur="20000" spd="-100000" fill="hold"/>
                                        <p:tgtEl>
                                          <p:spTgt spid="58"/>
                                        </p:tgtEl>
                                        <p:attrNameLst>
                                          <p:attrName>ppt_x</p:attrName>
                                          <p:attrName>ppt_y</p:attrName>
                                        </p:attrNameLst>
                                      </p:cBhvr>
                                      <p:rCtr x="5955" y="-6201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56" name="Rectangle 55"/>
          <p:cNvSpPr/>
          <p:nvPr userDrawn="1"/>
        </p:nvSpPr>
        <p:spPr>
          <a:xfrm>
            <a:off x="0" y="0"/>
            <a:ext cx="9145590" cy="6858000"/>
          </a:xfrm>
          <a:prstGeom prst="rect">
            <a:avLst/>
          </a:prstGeom>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61" name="Picture 60"/>
          <p:cNvPicPr>
            <a:picLocks noChangeAspect="1"/>
          </p:cNvPicPr>
          <p:nvPr userDrawn="1"/>
        </p:nvPicPr>
        <p:blipFill>
          <a:blip r:embed="rId2" cstate="email">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175324" y="-75814"/>
            <a:ext cx="14223836" cy="6555814"/>
          </a:xfrm>
          <a:prstGeom prst="rect">
            <a:avLst/>
          </a:prstGeom>
        </p:spPr>
      </p:pic>
      <p:pic>
        <p:nvPicPr>
          <p:cNvPr id="2" name="Picture 1"/>
          <p:cNvPicPr>
            <a:picLocks noChangeAspect="1"/>
          </p:cNvPicPr>
          <p:nvPr userDrawn="1"/>
        </p:nvPicPr>
        <p:blipFill>
          <a:blip r:embed="rId3" cstate="email">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933437" y="824515"/>
            <a:ext cx="13223593" cy="6094798"/>
          </a:xfrm>
          <a:prstGeom prst="rect">
            <a:avLst/>
          </a:prstGeom>
        </p:spPr>
      </p:pic>
      <p:pic>
        <p:nvPicPr>
          <p:cNvPr id="59" name="Picture 58"/>
          <p:cNvPicPr>
            <a:picLocks noChangeAspect="1"/>
          </p:cNvPicPr>
          <p:nvPr userDrawn="1"/>
        </p:nvPicPr>
        <p:blipFill>
          <a:blip r:embed="rId4" cstate="email">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185856" y="0"/>
            <a:ext cx="14127983" cy="6511636"/>
          </a:xfrm>
          <a:prstGeom prst="rect">
            <a:avLst/>
          </a:prstGeom>
        </p:spPr>
      </p:pic>
      <p:pic>
        <p:nvPicPr>
          <p:cNvPr id="60" name="Picture 59"/>
          <p:cNvPicPr>
            <a:picLocks noChangeAspect="1"/>
          </p:cNvPicPr>
          <p:nvPr userDrawn="1"/>
        </p:nvPicPr>
        <p:blipFill>
          <a:blip r:embed="rId5" cstate="email">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792333" y="-1284994"/>
            <a:ext cx="14223836" cy="6555815"/>
          </a:xfrm>
          <a:prstGeom prst="rect">
            <a:avLst/>
          </a:prstGeom>
        </p:spPr>
      </p:pic>
      <p:pic>
        <p:nvPicPr>
          <p:cNvPr id="10" name="Picture 9"/>
          <p:cNvPicPr>
            <a:picLocks noChangeAspect="1"/>
          </p:cNvPicPr>
          <p:nvPr userDrawn="1"/>
        </p:nvPicPr>
        <p:blipFill>
          <a:blip r:embed="rId6"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13"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1364431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fill="hold" nodeType="withEffect">
                                  <p:stCondLst>
                                    <p:cond delay="0"/>
                                  </p:stCondLst>
                                  <p:childTnLst>
                                    <p:animMotion origin="layout" path="M 0 0  L 0.25 0  E" pathEditMode="relative" ptsTypes="">
                                      <p:cBhvr>
                                        <p:cTn id="6" dur="20000" fill="hold"/>
                                        <p:tgtEl>
                                          <p:spTgt spid="60"/>
                                        </p:tgtEl>
                                        <p:attrNameLst>
                                          <p:attrName>ppt_x</p:attrName>
                                          <p:attrName>ppt_y</p:attrName>
                                        </p:attrNameLst>
                                      </p:cBhvr>
                                    </p:animMotion>
                                  </p:childTnLst>
                                </p:cTn>
                              </p:par>
                              <p:par>
                                <p:cTn id="7" presetID="0" presetClass="path" presetSubtype="0" fill="hold" nodeType="withEffect">
                                  <p:stCondLst>
                                    <p:cond delay="0"/>
                                  </p:stCondLst>
                                  <p:childTnLst>
                                    <p:animMotion origin="layout" path="M 3.05556E-6 1.48148E-6 L 0.76007 1.48148E-6 " pathEditMode="relative" rAng="0" ptsTypes="AA">
                                      <p:cBhvr>
                                        <p:cTn id="8" dur="20000" fill="hold"/>
                                        <p:tgtEl>
                                          <p:spTgt spid="59"/>
                                        </p:tgtEl>
                                        <p:attrNameLst>
                                          <p:attrName>ppt_x</p:attrName>
                                          <p:attrName>ppt_y</p:attrName>
                                        </p:attrNameLst>
                                      </p:cBhvr>
                                      <p:rCtr x="38003" y="0"/>
                                    </p:animMotion>
                                  </p:childTnLst>
                                </p:cTn>
                              </p:par>
                              <p:par>
                                <p:cTn id="9" presetID="0" presetClass="path" presetSubtype="0" fill="hold" nodeType="withEffect">
                                  <p:stCondLst>
                                    <p:cond delay="0"/>
                                  </p:stCondLst>
                                  <p:childTnLst>
                                    <p:animMotion origin="layout" path="M 2.22222E-6 -4.07407E-6 L 0.56302 -4.07407E-6 " pathEditMode="relative" ptsTypes="AA">
                                      <p:cBhvr>
                                        <p:cTn id="10" dur="20000" fill="hold"/>
                                        <p:tgtEl>
                                          <p:spTgt spid="2"/>
                                        </p:tgtEl>
                                        <p:attrNameLst>
                                          <p:attrName>ppt_x</p:attrName>
                                          <p:attrName>ppt_y</p:attrName>
                                        </p:attrNameLst>
                                      </p:cBhvr>
                                    </p:animMotion>
                                  </p:childTnLst>
                                </p:cTn>
                              </p:par>
                              <p:par>
                                <p:cTn id="11" presetID="0" presetClass="path" presetSubtype="0" fill="hold" nodeType="withEffect">
                                  <p:stCondLst>
                                    <p:cond delay="0"/>
                                  </p:stCondLst>
                                  <p:childTnLst>
                                    <p:animMotion origin="layout" path="M -5.55556E-7 1.85185E-6 L 0.3375 1.85185E-6 " pathEditMode="relative" rAng="0" ptsTypes="AA">
                                      <p:cBhvr>
                                        <p:cTn id="12" dur="20000" fill="hold"/>
                                        <p:tgtEl>
                                          <p:spTgt spid="61"/>
                                        </p:tgtEl>
                                        <p:attrNameLst>
                                          <p:attrName>ppt_x</p:attrName>
                                          <p:attrName>ppt_y</p:attrName>
                                        </p:attrNameLst>
                                      </p:cBhvr>
                                      <p:rCtr x="16875" y="0"/>
                                    </p:animMotion>
                                  </p:childTnLst>
                                </p:cTn>
                              </p:par>
                              <p:par>
                                <p:cTn id="13" presetID="6" presetClass="emph" presetSubtype="0" fill="hold" nodeType="withEffect">
                                  <p:stCondLst>
                                    <p:cond delay="0"/>
                                  </p:stCondLst>
                                  <p:childTnLst>
                                    <p:animScale>
                                      <p:cBhvr>
                                        <p:cTn id="14" dur="20000" fill="hold"/>
                                        <p:tgtEl>
                                          <p:spTgt spid="6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56" name="Rectangle 55"/>
          <p:cNvSpPr/>
          <p:nvPr userDrawn="1"/>
        </p:nvSpPr>
        <p:spPr>
          <a:xfrm>
            <a:off x="0" y="0"/>
            <a:ext cx="9145590" cy="6858000"/>
          </a:xfrm>
          <a:prstGeom prst="rect">
            <a:avLst/>
          </a:prstGeom>
          <a:gradFill>
            <a:gsLst>
              <a:gs pos="0">
                <a:schemeClr val="accent2">
                  <a:lumMod val="75000"/>
                </a:schemeClr>
              </a:gs>
              <a:gs pos="100000">
                <a:schemeClr val="accent2"/>
              </a:gs>
            </a:gsLst>
          </a:gra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61" name="Picture 60"/>
          <p:cNvPicPr>
            <a:picLocks noChangeAspect="1"/>
          </p:cNvPicPr>
          <p:nvPr userDrawn="1"/>
        </p:nvPicPr>
        <p:blipFill>
          <a:blip r:embed="rId2"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073195" y="1296678"/>
            <a:ext cx="14223836" cy="6555814"/>
          </a:xfrm>
          <a:prstGeom prst="rect">
            <a:avLst/>
          </a:prstGeom>
        </p:spPr>
      </p:pic>
      <p:pic>
        <p:nvPicPr>
          <p:cNvPr id="2" name="Picture 1"/>
          <p:cNvPicPr>
            <a:picLocks noChangeAspect="1"/>
          </p:cNvPicPr>
          <p:nvPr userDrawn="1"/>
        </p:nvPicPr>
        <p:blipFill>
          <a:blip r:embed="rId3"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212712" y="2116945"/>
            <a:ext cx="13223593" cy="6094798"/>
          </a:xfrm>
          <a:prstGeom prst="rect">
            <a:avLst/>
          </a:prstGeom>
        </p:spPr>
      </p:pic>
      <p:pic>
        <p:nvPicPr>
          <p:cNvPr id="59" name="Picture 58"/>
          <p:cNvPicPr>
            <a:picLocks noChangeAspect="1"/>
          </p:cNvPicPr>
          <p:nvPr userDrawn="1"/>
        </p:nvPicPr>
        <p:blipFill>
          <a:blip r:embed="rId4"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56044" y="1126815"/>
            <a:ext cx="14127983" cy="6511636"/>
          </a:xfrm>
          <a:prstGeom prst="rect">
            <a:avLst/>
          </a:prstGeom>
        </p:spPr>
      </p:pic>
      <p:pic>
        <p:nvPicPr>
          <p:cNvPr id="60" name="Picture 59"/>
          <p:cNvPicPr>
            <a:picLocks noChangeAspect="1"/>
          </p:cNvPicPr>
          <p:nvPr userDrawn="1"/>
        </p:nvPicPr>
        <p:blipFill>
          <a:blip r:embed="rId5"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082919" y="2836863"/>
            <a:ext cx="14223836" cy="6555815"/>
          </a:xfrm>
          <a:prstGeom prst="rect">
            <a:avLst/>
          </a:prstGeom>
        </p:spPr>
      </p:pic>
      <p:grpSp>
        <p:nvGrpSpPr>
          <p:cNvPr id="57" name="Group 56"/>
          <p:cNvGrpSpPr/>
          <p:nvPr userDrawn="1"/>
        </p:nvGrpSpPr>
        <p:grpSpPr>
          <a:xfrm>
            <a:off x="-3083" y="0"/>
            <a:ext cx="9148673" cy="6858000"/>
            <a:chOff x="-3083" y="0"/>
            <a:chExt cx="9148673" cy="6858000"/>
          </a:xfrm>
        </p:grpSpPr>
        <p:sp>
          <p:nvSpPr>
            <p:cNvPr id="62" name="Rectangle 61"/>
            <p:cNvSpPr/>
            <p:nvPr userDrawn="1"/>
          </p:nvSpPr>
          <p:spPr>
            <a:xfrm>
              <a:off x="1590" y="6120000"/>
              <a:ext cx="914400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63" name="Rectangle 62"/>
            <p:cNvSpPr/>
            <p:nvPr userDrawn="1"/>
          </p:nvSpPr>
          <p:spPr>
            <a:xfrm>
              <a:off x="-3083" y="0"/>
              <a:ext cx="9144000" cy="576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grpSp>
      <p:sp>
        <p:nvSpPr>
          <p:cNvPr id="64"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pic>
        <p:nvPicPr>
          <p:cNvPr id="65" name="Picture 64"/>
          <p:cNvPicPr>
            <a:picLocks noChangeAspect="1"/>
          </p:cNvPicPr>
          <p:nvPr userDrawn="1"/>
        </p:nvPicPr>
        <p:blipFill>
          <a:blip r:embed="rId6"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66"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67" name="Title 1"/>
          <p:cNvSpPr>
            <a:spLocks noGrp="1"/>
          </p:cNvSpPr>
          <p:nvPr>
            <p:ph type="title"/>
          </p:nvPr>
        </p:nvSpPr>
        <p:spPr>
          <a:xfrm>
            <a:off x="719134" y="0"/>
            <a:ext cx="6291266" cy="1079499"/>
          </a:xfrm>
        </p:spPr>
        <p:txBody>
          <a:bodyPr/>
          <a:lstStyle>
            <a:lvl1pPr>
              <a:defRPr>
                <a:latin typeface="Bodoni MT" panose="02070603080606020203" pitchFamily="18" charset="0"/>
              </a:defRPr>
            </a:lvl1pPr>
          </a:lstStyle>
          <a:p>
            <a:r>
              <a:rPr lang="en-GB" dirty="0"/>
              <a:t>Click to edit Master title style</a:t>
            </a:r>
            <a:endParaRPr lang="en-US" dirty="0"/>
          </a:p>
        </p:txBody>
      </p:sp>
      <p:cxnSp>
        <p:nvCxnSpPr>
          <p:cNvPr id="68" name="Straight Connector 67"/>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1862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fill="hold" nodeType="withEffect">
                                  <p:stCondLst>
                                    <p:cond delay="0"/>
                                  </p:stCondLst>
                                  <p:childTnLst>
                                    <p:animMotion origin="layout" path="M 0 0  L 0.25 0  E" pathEditMode="relative" ptsTypes="">
                                      <p:cBhvr>
                                        <p:cTn id="6" dur="20000" fill="hold"/>
                                        <p:tgtEl>
                                          <p:spTgt spid="60"/>
                                        </p:tgtEl>
                                        <p:attrNameLst>
                                          <p:attrName>ppt_x</p:attrName>
                                          <p:attrName>ppt_y</p:attrName>
                                        </p:attrNameLst>
                                      </p:cBhvr>
                                    </p:animMotion>
                                  </p:childTnLst>
                                </p:cTn>
                              </p:par>
                              <p:par>
                                <p:cTn id="7" presetID="0" presetClass="path" presetSubtype="0" fill="hold" nodeType="withEffect">
                                  <p:stCondLst>
                                    <p:cond delay="0"/>
                                  </p:stCondLst>
                                  <p:childTnLst>
                                    <p:animMotion origin="layout" path="M 3.05556E-6 1.48148E-6 L 0.76007 1.48148E-6 " pathEditMode="relative" rAng="0" ptsTypes="AA">
                                      <p:cBhvr>
                                        <p:cTn id="8" dur="20000" fill="hold"/>
                                        <p:tgtEl>
                                          <p:spTgt spid="59"/>
                                        </p:tgtEl>
                                        <p:attrNameLst>
                                          <p:attrName>ppt_x</p:attrName>
                                          <p:attrName>ppt_y</p:attrName>
                                        </p:attrNameLst>
                                      </p:cBhvr>
                                      <p:rCtr x="38003" y="0"/>
                                    </p:animMotion>
                                  </p:childTnLst>
                                </p:cTn>
                              </p:par>
                              <p:par>
                                <p:cTn id="9" presetID="0" presetClass="path" presetSubtype="0" fill="hold" nodeType="withEffect">
                                  <p:stCondLst>
                                    <p:cond delay="0"/>
                                  </p:stCondLst>
                                  <p:childTnLst>
                                    <p:animMotion origin="layout" path="M 2.22222E-6 -4.07407E-6 L 0.56302 -4.07407E-6 " pathEditMode="relative" ptsTypes="AA">
                                      <p:cBhvr>
                                        <p:cTn id="10" dur="20000" fill="hold"/>
                                        <p:tgtEl>
                                          <p:spTgt spid="2"/>
                                        </p:tgtEl>
                                        <p:attrNameLst>
                                          <p:attrName>ppt_x</p:attrName>
                                          <p:attrName>ppt_y</p:attrName>
                                        </p:attrNameLst>
                                      </p:cBhvr>
                                    </p:animMotion>
                                  </p:childTnLst>
                                </p:cTn>
                              </p:par>
                              <p:par>
                                <p:cTn id="11" presetID="0" presetClass="path" presetSubtype="0" fill="hold" nodeType="withEffect">
                                  <p:stCondLst>
                                    <p:cond delay="0"/>
                                  </p:stCondLst>
                                  <p:childTnLst>
                                    <p:animMotion origin="layout" path="M -5.55556E-7 1.85185E-6 L 0.3375 1.85185E-6 " pathEditMode="relative" rAng="0" ptsTypes="AA">
                                      <p:cBhvr>
                                        <p:cTn id="12" dur="20000" fill="hold"/>
                                        <p:tgtEl>
                                          <p:spTgt spid="61"/>
                                        </p:tgtEl>
                                        <p:attrNameLst>
                                          <p:attrName>ppt_x</p:attrName>
                                          <p:attrName>ppt_y</p:attrName>
                                        </p:attrNameLst>
                                      </p:cBhvr>
                                      <p:rCtr x="16875" y="0"/>
                                    </p:animMotion>
                                  </p:childTnLst>
                                </p:cTn>
                              </p:par>
                              <p:par>
                                <p:cTn id="13" presetID="6" presetClass="emph" presetSubtype="0" fill="hold" nodeType="withEffect">
                                  <p:stCondLst>
                                    <p:cond delay="0"/>
                                  </p:stCondLst>
                                  <p:childTnLst>
                                    <p:animScale>
                                      <p:cBhvr>
                                        <p:cTn id="14" dur="20000" fill="hold"/>
                                        <p:tgtEl>
                                          <p:spTgt spid="6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54" name="Rectangle 53"/>
          <p:cNvSpPr/>
          <p:nvPr userDrawn="1"/>
        </p:nvSpPr>
        <p:spPr>
          <a:xfrm>
            <a:off x="0" y="0"/>
            <a:ext cx="9144000" cy="6858000"/>
          </a:xfrm>
          <a:prstGeom prst="rect">
            <a:avLst/>
          </a:prstGeom>
          <a:gradFill flip="none" rotWithShape="1">
            <a:gsLst>
              <a:gs pos="0">
                <a:schemeClr val="accent1"/>
              </a:gs>
              <a:gs pos="100000">
                <a:schemeClr val="accent1">
                  <a:lumMod val="50000"/>
                </a:schemeClr>
              </a:gs>
            </a:gsLst>
            <a:path path="circle">
              <a:fillToRect l="100000" t="100000"/>
            </a:path>
            <a:tileRect r="-100000" b="-100000"/>
          </a:gra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pic>
        <p:nvPicPr>
          <p:cNvPr id="6" name="Picture 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9"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2350499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395763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5038723" y="2160587"/>
            <a:ext cx="1800000" cy="1800226"/>
          </a:xfrm>
          <a:prstGeom prst="roundRect">
            <a:avLst>
              <a:gd name="adj" fmla="val 1665"/>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020035" y="2160588"/>
            <a:ext cx="1619275" cy="1089346"/>
          </a:xfrm>
          <a:prstGeom prst="roundRect">
            <a:avLst>
              <a:gd name="adj" fmla="val 5742"/>
            </a:avLst>
          </a:prstGeom>
        </p:spPr>
        <p:txBody>
          <a:bodyPr/>
          <a:lstStyle/>
          <a:p>
            <a:pPr lvl="0"/>
            <a:r>
              <a:rPr lang="en-US" noProof="0" dirty="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5038724" y="4140313"/>
            <a:ext cx="1440000" cy="1800000"/>
          </a:xfrm>
          <a:prstGeom prst="roundRect">
            <a:avLst>
              <a:gd name="adj" fmla="val 4466"/>
            </a:avLst>
          </a:prstGeom>
        </p:spPr>
        <p:txBody>
          <a:bodyPr/>
          <a:lstStyle/>
          <a:p>
            <a:pPr lvl="0"/>
            <a:r>
              <a:rPr lang="en-US" noProof="0" dirty="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310" y="3419950"/>
            <a:ext cx="1440000" cy="1260000"/>
          </a:xfrm>
          <a:prstGeom prst="roundRect">
            <a:avLst>
              <a:gd name="adj" fmla="val 5336"/>
            </a:avLst>
          </a:prstGeom>
        </p:spPr>
        <p:txBody>
          <a:bodyPr/>
          <a:lstStyle/>
          <a:p>
            <a:pPr lvl="0"/>
            <a:r>
              <a:rPr lang="en-US" noProof="0" dirty="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663765" y="4863353"/>
            <a:ext cx="1975545" cy="1068054"/>
          </a:xfrm>
          <a:prstGeom prst="roundRect">
            <a:avLst>
              <a:gd name="adj" fmla="val 5591"/>
            </a:avLst>
          </a:prstGeom>
        </p:spPr>
        <p:txBody>
          <a:bodyPr/>
          <a:lstStyle/>
          <a:p>
            <a:pPr lvl="0"/>
            <a:r>
              <a:rPr lang="en-US" noProof="0" dirty="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9A64614-7B90-2844-BF62-27C15202A4B6}" type="datetime3">
              <a:rPr lang="en-GB" smtClean="0"/>
              <a:t>15 July, 2024</a:t>
            </a:fld>
            <a:endParaRPr lang="en-GB" dirty="0"/>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Tree>
    <p:extLst>
      <p:ext uri="{BB962C8B-B14F-4D97-AF65-F5344CB8AC3E}">
        <p14:creationId xmlns:p14="http://schemas.microsoft.com/office/powerpoint/2010/main" val="2641623639"/>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54" name="Rectangle 53"/>
          <p:cNvSpPr/>
          <p:nvPr userDrawn="1"/>
        </p:nvSpPr>
        <p:spPr>
          <a:xfrm>
            <a:off x="0" y="0"/>
            <a:ext cx="9144000" cy="6858000"/>
          </a:xfrm>
          <a:prstGeom prst="rect">
            <a:avLst/>
          </a:prstGeom>
          <a:gradFill flip="none" rotWithShape="1">
            <a:gsLst>
              <a:gs pos="0">
                <a:srgbClr val="00AE9E"/>
              </a:gs>
              <a:gs pos="100000">
                <a:schemeClr val="accent2">
                  <a:lumMod val="50000"/>
                </a:schemeClr>
              </a:gs>
            </a:gsLst>
            <a:path path="circle">
              <a:fillToRect l="100000" t="100000"/>
            </a:path>
            <a:tileRect r="-100000" b="-100000"/>
          </a:gra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grpSp>
        <p:nvGrpSpPr>
          <p:cNvPr id="55" name="Group 54"/>
          <p:cNvGrpSpPr/>
          <p:nvPr userDrawn="1"/>
        </p:nvGrpSpPr>
        <p:grpSpPr>
          <a:xfrm>
            <a:off x="-3083" y="0"/>
            <a:ext cx="9148673" cy="6858000"/>
            <a:chOff x="-3083" y="0"/>
            <a:chExt cx="9148673" cy="6858000"/>
          </a:xfrm>
        </p:grpSpPr>
        <p:sp>
          <p:nvSpPr>
            <p:cNvPr id="56" name="Rectangle 55"/>
            <p:cNvSpPr/>
            <p:nvPr userDrawn="1"/>
          </p:nvSpPr>
          <p:spPr>
            <a:xfrm>
              <a:off x="1590" y="6120000"/>
              <a:ext cx="914400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57" name="Rectangle 56"/>
            <p:cNvSpPr/>
            <p:nvPr userDrawn="1"/>
          </p:nvSpPr>
          <p:spPr>
            <a:xfrm>
              <a:off x="-3083" y="0"/>
              <a:ext cx="9144000" cy="576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grpSp>
      <p:sp>
        <p:nvSpPr>
          <p:cNvPr id="58"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pic>
        <p:nvPicPr>
          <p:cNvPr id="59" name="Picture 58"/>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60"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61"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cxnSp>
        <p:nvCxnSpPr>
          <p:cNvPr id="62" name="Straight Connector 61"/>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8161204"/>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2" name="Rectangle 1"/>
          <p:cNvSpPr/>
          <p:nvPr userDrawn="1"/>
        </p:nvSpPr>
        <p:spPr>
          <a:xfrm>
            <a:off x="0" y="-30574"/>
            <a:ext cx="9144000" cy="688857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4" name="Rectangle 3"/>
          <p:cNvSpPr/>
          <p:nvPr userDrawn="1"/>
        </p:nvSpPr>
        <p:spPr>
          <a:xfrm>
            <a:off x="1590" y="-30574"/>
            <a:ext cx="9144000" cy="4868042"/>
          </a:xfrm>
          <a:prstGeom prst="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cxnSp>
        <p:nvCxnSpPr>
          <p:cNvPr id="373" name="Straight Connector 372"/>
          <p:cNvCxnSpPr>
            <a:stCxn id="371" idx="3"/>
            <a:endCxn id="369" idx="3"/>
          </p:cNvCxnSpPr>
          <p:nvPr userDrawn="1"/>
        </p:nvCxnSpPr>
        <p:spPr>
          <a:xfrm flipH="1" flipV="1">
            <a:off x="342463" y="4093510"/>
            <a:ext cx="1463659" cy="41097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254" name="Straight Connector 253"/>
          <p:cNvCxnSpPr>
            <a:stCxn id="253" idx="3"/>
          </p:cNvCxnSpPr>
          <p:nvPr userDrawn="1"/>
        </p:nvCxnSpPr>
        <p:spPr>
          <a:xfrm flipH="1" flipV="1">
            <a:off x="889192" y="4868960"/>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83" name="Straight Connector 382"/>
          <p:cNvCxnSpPr>
            <a:stCxn id="382" idx="3"/>
            <a:endCxn id="379" idx="3"/>
          </p:cNvCxnSpPr>
          <p:nvPr userDrawn="1"/>
        </p:nvCxnSpPr>
        <p:spPr>
          <a:xfrm flipH="1">
            <a:off x="3711393" y="4428284"/>
            <a:ext cx="154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3" name="Straight Connector 592"/>
          <p:cNvCxnSpPr>
            <a:stCxn id="592" idx="3"/>
            <a:endCxn id="589" idx="3"/>
          </p:cNvCxnSpPr>
          <p:nvPr userDrawn="1"/>
        </p:nvCxnSpPr>
        <p:spPr>
          <a:xfrm>
            <a:off x="7656074" y="-724841"/>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09" name="Straight Connector 608"/>
          <p:cNvCxnSpPr>
            <a:stCxn id="608" idx="3"/>
            <a:endCxn id="585" idx="3"/>
          </p:cNvCxnSpPr>
          <p:nvPr userDrawn="1"/>
        </p:nvCxnSpPr>
        <p:spPr>
          <a:xfrm flipH="1" flipV="1">
            <a:off x="6652868" y="273479"/>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72" name="Straight Connector 571"/>
          <p:cNvCxnSpPr/>
          <p:nvPr userDrawn="1"/>
        </p:nvCxnSpPr>
        <p:spPr>
          <a:xfrm flipV="1">
            <a:off x="6943333" y="1204473"/>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37" name="Straight Connector 336"/>
          <p:cNvCxnSpPr>
            <a:stCxn id="334" idx="3"/>
            <a:endCxn id="338" idx="3"/>
          </p:cNvCxnSpPr>
          <p:nvPr userDrawn="1"/>
        </p:nvCxnSpPr>
        <p:spPr>
          <a:xfrm flipV="1">
            <a:off x="3496593" y="3378052"/>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85" name="Straight Connector 384"/>
          <p:cNvCxnSpPr>
            <a:stCxn id="334" idx="3"/>
          </p:cNvCxnSpPr>
          <p:nvPr userDrawn="1"/>
        </p:nvCxnSpPr>
        <p:spPr>
          <a:xfrm>
            <a:off x="3496593" y="3956163"/>
            <a:ext cx="214800" cy="72761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241" name="Straight Connector 240"/>
          <p:cNvCxnSpPr>
            <a:stCxn id="240" idx="3"/>
            <a:endCxn id="239" idx="3"/>
          </p:cNvCxnSpPr>
          <p:nvPr userDrawn="1"/>
        </p:nvCxnSpPr>
        <p:spPr>
          <a:xfrm>
            <a:off x="1892398" y="3862039"/>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238" name="Straight Connector 237"/>
          <p:cNvCxnSpPr>
            <a:stCxn id="237" idx="3"/>
            <a:endCxn id="239" idx="3"/>
          </p:cNvCxnSpPr>
          <p:nvPr userDrawn="1"/>
        </p:nvCxnSpPr>
        <p:spPr>
          <a:xfrm flipV="1">
            <a:off x="2008162" y="4811800"/>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29" name="Straight Connector 228"/>
          <p:cNvCxnSpPr>
            <a:endCxn id="237" idx="3"/>
          </p:cNvCxnSpPr>
          <p:nvPr userDrawn="1"/>
        </p:nvCxnSpPr>
        <p:spPr>
          <a:xfrm>
            <a:off x="889192" y="4868960"/>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56" name="Straight Connector 255"/>
          <p:cNvCxnSpPr>
            <a:stCxn id="255" idx="3"/>
            <a:endCxn id="235" idx="3"/>
          </p:cNvCxnSpPr>
          <p:nvPr userDrawn="1"/>
        </p:nvCxnSpPr>
        <p:spPr>
          <a:xfrm flipH="1" flipV="1">
            <a:off x="889192" y="4860359"/>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46" name="Straight Connector 245"/>
          <p:cNvCxnSpPr>
            <a:stCxn id="245" idx="3"/>
          </p:cNvCxnSpPr>
          <p:nvPr userDrawn="1"/>
        </p:nvCxnSpPr>
        <p:spPr>
          <a:xfrm flipV="1">
            <a:off x="240687" y="4868960"/>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44" name="Straight Connector 243"/>
          <p:cNvCxnSpPr>
            <a:stCxn id="243" idx="3"/>
          </p:cNvCxnSpPr>
          <p:nvPr userDrawn="1"/>
        </p:nvCxnSpPr>
        <p:spPr>
          <a:xfrm flipV="1">
            <a:off x="84941" y="4860360"/>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72" name="Straight Connector 371"/>
          <p:cNvCxnSpPr>
            <a:stCxn id="370" idx="3"/>
            <a:endCxn id="369" idx="3"/>
          </p:cNvCxnSpPr>
          <p:nvPr userDrawn="1"/>
        </p:nvCxnSpPr>
        <p:spPr>
          <a:xfrm flipV="1">
            <a:off x="224475" y="4093510"/>
            <a:ext cx="117988" cy="4808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5" name="Straight Connector 404"/>
          <p:cNvCxnSpPr>
            <a:stCxn id="369" idx="3"/>
            <a:endCxn id="304" idx="3"/>
          </p:cNvCxnSpPr>
          <p:nvPr userDrawn="1"/>
        </p:nvCxnSpPr>
        <p:spPr>
          <a:xfrm flipV="1">
            <a:off x="342463" y="3198758"/>
            <a:ext cx="1491259" cy="8947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32" name="Straight Connector 631"/>
          <p:cNvCxnSpPr>
            <a:stCxn id="631" idx="3"/>
          </p:cNvCxnSpPr>
          <p:nvPr userDrawn="1"/>
        </p:nvCxnSpPr>
        <p:spPr>
          <a:xfrm flipH="1" flipV="1">
            <a:off x="419669" y="2011183"/>
            <a:ext cx="1739923" cy="667759"/>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45" name="Straight Connector 644"/>
          <p:cNvCxnSpPr>
            <a:stCxn id="644" idx="3"/>
            <a:endCxn id="646" idx="3"/>
          </p:cNvCxnSpPr>
          <p:nvPr userDrawn="1"/>
        </p:nvCxnSpPr>
        <p:spPr>
          <a:xfrm flipV="1">
            <a:off x="1005774" y="1031631"/>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34" name="Straight Connector 633"/>
          <p:cNvCxnSpPr>
            <a:stCxn id="633" idx="3"/>
          </p:cNvCxnSpPr>
          <p:nvPr userDrawn="1"/>
        </p:nvCxnSpPr>
        <p:spPr>
          <a:xfrm flipH="1">
            <a:off x="419669" y="1755689"/>
            <a:ext cx="1546848" cy="25549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0" name="Straight Connector 389"/>
          <p:cNvCxnSpPr>
            <a:stCxn id="388" idx="3"/>
            <a:endCxn id="387" idx="3"/>
          </p:cNvCxnSpPr>
          <p:nvPr userDrawn="1"/>
        </p:nvCxnSpPr>
        <p:spPr>
          <a:xfrm flipV="1">
            <a:off x="4325098" y="2755369"/>
            <a:ext cx="725830" cy="1792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29" name="Straight Connector 628"/>
          <p:cNvCxnSpPr/>
          <p:nvPr userDrawn="1"/>
        </p:nvCxnSpPr>
        <p:spPr>
          <a:xfrm flipV="1">
            <a:off x="177269" y="2011184"/>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70" name="Straight Connector 669"/>
          <p:cNvCxnSpPr>
            <a:stCxn id="669" idx="3"/>
            <a:endCxn id="630" idx="3"/>
          </p:cNvCxnSpPr>
          <p:nvPr userDrawn="1"/>
        </p:nvCxnSpPr>
        <p:spPr>
          <a:xfrm flipH="1" flipV="1">
            <a:off x="419669" y="2011183"/>
            <a:ext cx="466713" cy="466597"/>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43" name="Straight Connector 542"/>
          <p:cNvCxnSpPr>
            <a:stCxn id="542" idx="3"/>
          </p:cNvCxnSpPr>
          <p:nvPr userDrawn="1"/>
        </p:nvCxnSpPr>
        <p:spPr>
          <a:xfrm flipV="1">
            <a:off x="649006" y="2531874"/>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09" name="Straight Connector 308"/>
          <p:cNvCxnSpPr>
            <a:stCxn id="290" idx="3"/>
            <a:endCxn id="311" idx="3"/>
          </p:cNvCxnSpPr>
          <p:nvPr userDrawn="1"/>
        </p:nvCxnSpPr>
        <p:spPr>
          <a:xfrm>
            <a:off x="134475" y="3024310"/>
            <a:ext cx="2243148" cy="40230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51" name="Straight Connector 650"/>
          <p:cNvCxnSpPr>
            <a:stCxn id="642" idx="3"/>
            <a:endCxn id="646" idx="3"/>
          </p:cNvCxnSpPr>
          <p:nvPr userDrawn="1"/>
        </p:nvCxnSpPr>
        <p:spPr>
          <a:xfrm flipV="1">
            <a:off x="-113196" y="1031631"/>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22" name="Straight Connector 621"/>
          <p:cNvCxnSpPr>
            <a:endCxn id="644" idx="3"/>
          </p:cNvCxnSpPr>
          <p:nvPr userDrawn="1"/>
        </p:nvCxnSpPr>
        <p:spPr>
          <a:xfrm>
            <a:off x="-113196" y="1088791"/>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66" name="Straight Connector 665"/>
          <p:cNvCxnSpPr>
            <a:stCxn id="665" idx="3"/>
            <a:endCxn id="642" idx="3"/>
          </p:cNvCxnSpPr>
          <p:nvPr userDrawn="1"/>
        </p:nvCxnSpPr>
        <p:spPr>
          <a:xfrm flipH="1" flipV="1">
            <a:off x="-113196" y="1080190"/>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64" name="Straight Connector 663"/>
          <p:cNvCxnSpPr>
            <a:stCxn id="663" idx="3"/>
          </p:cNvCxnSpPr>
          <p:nvPr userDrawn="1"/>
        </p:nvCxnSpPr>
        <p:spPr>
          <a:xfrm flipH="1" flipV="1">
            <a:off x="-113196" y="1088791"/>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62" name="Straight Connector 661"/>
          <p:cNvCxnSpPr>
            <a:stCxn id="661" idx="3"/>
            <a:endCxn id="642" idx="3"/>
          </p:cNvCxnSpPr>
          <p:nvPr userDrawn="1"/>
        </p:nvCxnSpPr>
        <p:spPr>
          <a:xfrm flipH="1" flipV="1">
            <a:off x="-113196" y="1080190"/>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96" name="Straight Connector 395"/>
          <p:cNvCxnSpPr>
            <a:stCxn id="394" idx="3"/>
            <a:endCxn id="397" idx="3"/>
          </p:cNvCxnSpPr>
          <p:nvPr userDrawn="1"/>
        </p:nvCxnSpPr>
        <p:spPr>
          <a:xfrm flipV="1">
            <a:off x="7867216" y="3190157"/>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67" name="Straight Connector 366"/>
          <p:cNvCxnSpPr>
            <a:stCxn id="392" idx="3"/>
            <a:endCxn id="361" idx="3"/>
          </p:cNvCxnSpPr>
          <p:nvPr userDrawn="1"/>
        </p:nvCxnSpPr>
        <p:spPr>
          <a:xfrm>
            <a:off x="6748246" y="3238716"/>
            <a:ext cx="532865" cy="9309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10" name="Straight Connector 509"/>
          <p:cNvCxnSpPr>
            <a:stCxn id="509" idx="3"/>
          </p:cNvCxnSpPr>
          <p:nvPr userDrawn="1"/>
        </p:nvCxnSpPr>
        <p:spPr>
          <a:xfrm flipV="1">
            <a:off x="6099741" y="3247317"/>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14" name="Straight Connector 513"/>
          <p:cNvCxnSpPr>
            <a:stCxn id="513" idx="3"/>
          </p:cNvCxnSpPr>
          <p:nvPr userDrawn="1"/>
        </p:nvCxnSpPr>
        <p:spPr>
          <a:xfrm flipV="1">
            <a:off x="6380571" y="3238717"/>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17" name="Straight Connector 516"/>
          <p:cNvCxnSpPr>
            <a:stCxn id="516" idx="3"/>
          </p:cNvCxnSpPr>
          <p:nvPr userDrawn="1"/>
        </p:nvCxnSpPr>
        <p:spPr>
          <a:xfrm flipV="1">
            <a:off x="6714652" y="3238717"/>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21" name="Straight Connector 520"/>
          <p:cNvCxnSpPr>
            <a:stCxn id="520" idx="3"/>
            <a:endCxn id="392" idx="3"/>
          </p:cNvCxnSpPr>
          <p:nvPr userDrawn="1"/>
        </p:nvCxnSpPr>
        <p:spPr>
          <a:xfrm flipH="1" flipV="1">
            <a:off x="6748246" y="3238716"/>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24" name="Straight Connector 523"/>
          <p:cNvCxnSpPr>
            <a:stCxn id="523" idx="3"/>
          </p:cNvCxnSpPr>
          <p:nvPr userDrawn="1"/>
        </p:nvCxnSpPr>
        <p:spPr>
          <a:xfrm flipH="1" flipV="1">
            <a:off x="6748246" y="3247317"/>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27" name="Straight Connector 526"/>
          <p:cNvCxnSpPr>
            <a:stCxn id="526" idx="3"/>
            <a:endCxn id="392" idx="3"/>
          </p:cNvCxnSpPr>
          <p:nvPr userDrawn="1"/>
        </p:nvCxnSpPr>
        <p:spPr>
          <a:xfrm flipH="1" flipV="1">
            <a:off x="6748246" y="3238716"/>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45" name="Straight Connector 544"/>
          <p:cNvCxnSpPr>
            <a:stCxn id="544" idx="3"/>
          </p:cNvCxnSpPr>
          <p:nvPr userDrawn="1"/>
        </p:nvCxnSpPr>
        <p:spPr>
          <a:xfrm flipV="1">
            <a:off x="804752" y="2540474"/>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47" name="Straight Connector 546"/>
          <p:cNvCxnSpPr>
            <a:stCxn id="546" idx="3"/>
          </p:cNvCxnSpPr>
          <p:nvPr userDrawn="1"/>
        </p:nvCxnSpPr>
        <p:spPr>
          <a:xfrm flipV="1">
            <a:off x="1085582" y="2531874"/>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49" name="Straight Connector 548"/>
          <p:cNvCxnSpPr>
            <a:stCxn id="548" idx="3"/>
          </p:cNvCxnSpPr>
          <p:nvPr userDrawn="1"/>
        </p:nvCxnSpPr>
        <p:spPr>
          <a:xfrm flipV="1">
            <a:off x="1419663" y="2531874"/>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1" name="Straight Connector 550"/>
          <p:cNvCxnSpPr>
            <a:stCxn id="550" idx="3"/>
            <a:endCxn id="540" idx="3"/>
          </p:cNvCxnSpPr>
          <p:nvPr userDrawn="1"/>
        </p:nvCxnSpPr>
        <p:spPr>
          <a:xfrm flipH="1" flipV="1">
            <a:off x="1453257" y="2531873"/>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3" name="Straight Connector 552"/>
          <p:cNvCxnSpPr>
            <a:stCxn id="552" idx="3"/>
          </p:cNvCxnSpPr>
          <p:nvPr userDrawn="1"/>
        </p:nvCxnSpPr>
        <p:spPr>
          <a:xfrm flipH="1" flipV="1">
            <a:off x="1453257" y="2540474"/>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5" name="Straight Connector 554"/>
          <p:cNvCxnSpPr>
            <a:stCxn id="554" idx="3"/>
            <a:endCxn id="540" idx="3"/>
          </p:cNvCxnSpPr>
          <p:nvPr userDrawn="1"/>
        </p:nvCxnSpPr>
        <p:spPr>
          <a:xfrm flipH="1" flipV="1">
            <a:off x="1453257" y="2531873"/>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7" name="Straight Connector 556"/>
          <p:cNvCxnSpPr>
            <a:stCxn id="556" idx="3"/>
            <a:endCxn id="540" idx="3"/>
          </p:cNvCxnSpPr>
          <p:nvPr userDrawn="1"/>
        </p:nvCxnSpPr>
        <p:spPr>
          <a:xfrm flipH="1">
            <a:off x="1453257" y="2351461"/>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35" name="Straight Connector 634"/>
          <p:cNvCxnSpPr>
            <a:stCxn id="642" idx="3"/>
            <a:endCxn id="630" idx="3"/>
          </p:cNvCxnSpPr>
          <p:nvPr userDrawn="1"/>
        </p:nvCxnSpPr>
        <p:spPr>
          <a:xfrm>
            <a:off x="-113196" y="1080190"/>
            <a:ext cx="532865" cy="9309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50" name="Straight Connector 649"/>
          <p:cNvCxnSpPr>
            <a:stCxn id="649" idx="3"/>
            <a:endCxn id="646" idx="3"/>
          </p:cNvCxnSpPr>
          <p:nvPr userDrawn="1"/>
        </p:nvCxnSpPr>
        <p:spPr>
          <a:xfrm>
            <a:off x="890010" y="81870"/>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47" name="Straight Connector 346"/>
          <p:cNvCxnSpPr>
            <a:stCxn id="346" idx="3"/>
            <a:endCxn id="338" idx="3"/>
          </p:cNvCxnSpPr>
          <p:nvPr userDrawn="1"/>
        </p:nvCxnSpPr>
        <p:spPr>
          <a:xfrm flipH="1">
            <a:off x="3738993" y="3122558"/>
            <a:ext cx="154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49" name="Straight Connector 348"/>
          <p:cNvCxnSpPr>
            <a:stCxn id="348" idx="3"/>
            <a:endCxn id="338" idx="3"/>
          </p:cNvCxnSpPr>
          <p:nvPr userDrawn="1"/>
        </p:nvCxnSpPr>
        <p:spPr>
          <a:xfrm>
            <a:off x="3380829" y="2428291"/>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1" name="Straight Connector 390"/>
          <p:cNvCxnSpPr>
            <a:stCxn id="389" idx="3"/>
          </p:cNvCxnSpPr>
          <p:nvPr userDrawn="1"/>
        </p:nvCxnSpPr>
        <p:spPr>
          <a:xfrm flipH="1" flipV="1">
            <a:off x="5050928" y="2755370"/>
            <a:ext cx="1153417" cy="2554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9" name="Straight Connector 398"/>
          <p:cNvCxnSpPr>
            <a:endCxn id="397" idx="3"/>
          </p:cNvCxnSpPr>
          <p:nvPr userDrawn="1"/>
        </p:nvCxnSpPr>
        <p:spPr>
          <a:xfrm flipH="1" flipV="1">
            <a:off x="8109616" y="3190157"/>
            <a:ext cx="1649924" cy="667760"/>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1" name="Straight Connector 400"/>
          <p:cNvCxnSpPr/>
          <p:nvPr userDrawn="1"/>
        </p:nvCxnSpPr>
        <p:spPr>
          <a:xfrm flipH="1">
            <a:off x="8109616" y="2934663"/>
            <a:ext cx="145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3" name="Straight Connector 402"/>
          <p:cNvCxnSpPr>
            <a:stCxn id="402" idx="3"/>
            <a:endCxn id="397" idx="3"/>
          </p:cNvCxnSpPr>
          <p:nvPr userDrawn="1"/>
        </p:nvCxnSpPr>
        <p:spPr>
          <a:xfrm>
            <a:off x="7751452" y="2240396"/>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8" name="Straight Connector 407"/>
          <p:cNvCxnSpPr/>
          <p:nvPr userDrawn="1"/>
        </p:nvCxnSpPr>
        <p:spPr>
          <a:xfrm flipV="1">
            <a:off x="2377623" y="2428291"/>
            <a:ext cx="1003206" cy="998322"/>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cxnSp>
        <p:nvCxnSpPr>
          <p:cNvPr id="506" name="Straight Connector 505"/>
          <p:cNvCxnSpPr>
            <a:stCxn id="505" idx="3"/>
          </p:cNvCxnSpPr>
          <p:nvPr userDrawn="1"/>
        </p:nvCxnSpPr>
        <p:spPr>
          <a:xfrm flipV="1">
            <a:off x="5943995" y="3238717"/>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30" name="Straight Connector 529"/>
          <p:cNvCxnSpPr>
            <a:stCxn id="529" idx="3"/>
            <a:endCxn id="392" idx="3"/>
          </p:cNvCxnSpPr>
          <p:nvPr userDrawn="1"/>
        </p:nvCxnSpPr>
        <p:spPr>
          <a:xfrm flipH="1">
            <a:off x="6748246" y="3058304"/>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65" name="Straight Connector 564"/>
          <p:cNvCxnSpPr/>
          <p:nvPr userDrawn="1"/>
        </p:nvCxnSpPr>
        <p:spPr>
          <a:xfrm>
            <a:off x="6652868" y="282080"/>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69" name="Straight Connector 568"/>
          <p:cNvCxnSpPr>
            <a:stCxn id="566" idx="3"/>
            <a:endCxn id="568" idx="3"/>
          </p:cNvCxnSpPr>
          <p:nvPr userDrawn="1"/>
        </p:nvCxnSpPr>
        <p:spPr>
          <a:xfrm>
            <a:off x="5383538" y="1080574"/>
            <a:ext cx="440825" cy="172457"/>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71" name="Straight Connector 570"/>
          <p:cNvCxnSpPr>
            <a:stCxn id="568" idx="3"/>
          </p:cNvCxnSpPr>
          <p:nvPr userDrawn="1"/>
        </p:nvCxnSpPr>
        <p:spPr>
          <a:xfrm>
            <a:off x="5824363" y="1253031"/>
            <a:ext cx="1118970" cy="5295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78" name="Straight Connector 577"/>
          <p:cNvCxnSpPr>
            <a:stCxn id="585" idx="3"/>
            <a:endCxn id="573" idx="3"/>
          </p:cNvCxnSpPr>
          <p:nvPr userDrawn="1"/>
        </p:nvCxnSpPr>
        <p:spPr>
          <a:xfrm>
            <a:off x="6652868" y="273479"/>
            <a:ext cx="532865" cy="9309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79" name="Straight Connector 578"/>
          <p:cNvCxnSpPr>
            <a:stCxn id="568" idx="3"/>
          </p:cNvCxnSpPr>
          <p:nvPr userDrawn="1"/>
        </p:nvCxnSpPr>
        <p:spPr>
          <a:xfrm flipV="1">
            <a:off x="5824363" y="1177579"/>
            <a:ext cx="1271370" cy="754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86" name="Straight Connector 585"/>
          <p:cNvCxnSpPr>
            <a:stCxn id="583" idx="3"/>
          </p:cNvCxnSpPr>
          <p:nvPr userDrawn="1"/>
        </p:nvCxnSpPr>
        <p:spPr>
          <a:xfrm>
            <a:off x="6108967" y="45626"/>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88" name="Straight Connector 587"/>
          <p:cNvCxnSpPr>
            <a:stCxn id="587" idx="3"/>
            <a:endCxn id="589" idx="3"/>
          </p:cNvCxnSpPr>
          <p:nvPr userDrawn="1"/>
        </p:nvCxnSpPr>
        <p:spPr>
          <a:xfrm flipV="1">
            <a:off x="7771838" y="224920"/>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90" name="Straight Connector 589"/>
          <p:cNvCxnSpPr/>
          <p:nvPr userDrawn="1"/>
        </p:nvCxnSpPr>
        <p:spPr>
          <a:xfrm flipH="1" flipV="1">
            <a:off x="8014238" y="224920"/>
            <a:ext cx="1649924" cy="667760"/>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1" name="Straight Connector 590"/>
          <p:cNvCxnSpPr/>
          <p:nvPr userDrawn="1"/>
        </p:nvCxnSpPr>
        <p:spPr>
          <a:xfrm flipH="1">
            <a:off x="8014238" y="-30574"/>
            <a:ext cx="145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4" name="Straight Connector 593"/>
          <p:cNvCxnSpPr>
            <a:stCxn id="585" idx="3"/>
          </p:cNvCxnSpPr>
          <p:nvPr userDrawn="1"/>
        </p:nvCxnSpPr>
        <p:spPr>
          <a:xfrm flipV="1">
            <a:off x="6652868" y="233522"/>
            <a:ext cx="1361370" cy="39957"/>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7" name="Straight Connector 596"/>
          <p:cNvCxnSpPr>
            <a:stCxn id="596" idx="3"/>
          </p:cNvCxnSpPr>
          <p:nvPr userDrawn="1"/>
        </p:nvCxnSpPr>
        <p:spPr>
          <a:xfrm flipV="1">
            <a:off x="5848617" y="273480"/>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99" name="Straight Connector 598"/>
          <p:cNvCxnSpPr>
            <a:stCxn id="598" idx="3"/>
          </p:cNvCxnSpPr>
          <p:nvPr userDrawn="1"/>
        </p:nvCxnSpPr>
        <p:spPr>
          <a:xfrm flipV="1">
            <a:off x="6004363" y="282080"/>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1" name="Straight Connector 600"/>
          <p:cNvCxnSpPr>
            <a:stCxn id="600" idx="3"/>
          </p:cNvCxnSpPr>
          <p:nvPr userDrawn="1"/>
        </p:nvCxnSpPr>
        <p:spPr>
          <a:xfrm flipV="1">
            <a:off x="6285193" y="273480"/>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3" name="Straight Connector 602"/>
          <p:cNvCxnSpPr>
            <a:stCxn id="602" idx="3"/>
          </p:cNvCxnSpPr>
          <p:nvPr userDrawn="1"/>
        </p:nvCxnSpPr>
        <p:spPr>
          <a:xfrm flipV="1">
            <a:off x="6619274" y="273480"/>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5" name="Straight Connector 604"/>
          <p:cNvCxnSpPr>
            <a:stCxn id="604" idx="3"/>
            <a:endCxn id="585" idx="3"/>
          </p:cNvCxnSpPr>
          <p:nvPr userDrawn="1"/>
        </p:nvCxnSpPr>
        <p:spPr>
          <a:xfrm flipH="1" flipV="1">
            <a:off x="6652868" y="273479"/>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7" name="Straight Connector 606"/>
          <p:cNvCxnSpPr>
            <a:stCxn id="606" idx="3"/>
          </p:cNvCxnSpPr>
          <p:nvPr userDrawn="1"/>
        </p:nvCxnSpPr>
        <p:spPr>
          <a:xfrm flipH="1" flipV="1">
            <a:off x="6652868" y="282080"/>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11" name="Straight Connector 610"/>
          <p:cNvCxnSpPr>
            <a:stCxn id="610" idx="3"/>
            <a:endCxn id="585" idx="3"/>
          </p:cNvCxnSpPr>
          <p:nvPr userDrawn="1"/>
        </p:nvCxnSpPr>
        <p:spPr>
          <a:xfrm flipH="1">
            <a:off x="6652868" y="93067"/>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14" name="Straight Connector 613"/>
          <p:cNvCxnSpPr>
            <a:stCxn id="570" idx="3"/>
            <a:endCxn id="580" idx="3"/>
          </p:cNvCxnSpPr>
          <p:nvPr userDrawn="1"/>
        </p:nvCxnSpPr>
        <p:spPr>
          <a:xfrm flipH="1">
            <a:off x="5545425" y="1782583"/>
            <a:ext cx="1397908" cy="1492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17" name="Straight Connector 616"/>
          <p:cNvCxnSpPr>
            <a:stCxn id="581" idx="3"/>
            <a:endCxn id="580" idx="3"/>
          </p:cNvCxnSpPr>
          <p:nvPr userDrawn="1"/>
        </p:nvCxnSpPr>
        <p:spPr>
          <a:xfrm>
            <a:off x="5162863" y="1463047"/>
            <a:ext cx="382562" cy="468788"/>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5" name="Straight Connector 394"/>
          <p:cNvCxnSpPr>
            <a:endCxn id="394" idx="3"/>
          </p:cNvCxnSpPr>
          <p:nvPr userDrawn="1"/>
        </p:nvCxnSpPr>
        <p:spPr>
          <a:xfrm>
            <a:off x="6748246" y="3247317"/>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290" name="Can 289"/>
          <p:cNvSpPr/>
          <p:nvPr userDrawn="1"/>
        </p:nvSpPr>
        <p:spPr>
          <a:xfrm>
            <a:off x="44475" y="284501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04" name="Can 303"/>
          <p:cNvSpPr/>
          <p:nvPr userDrawn="1"/>
        </p:nvSpPr>
        <p:spPr>
          <a:xfrm>
            <a:off x="1743722" y="301946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11" name="Can 310"/>
          <p:cNvSpPr/>
          <p:nvPr userDrawn="1"/>
        </p:nvSpPr>
        <p:spPr>
          <a:xfrm>
            <a:off x="2287623" y="324731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14" name="Straight Connector 313"/>
          <p:cNvCxnSpPr>
            <a:stCxn id="304" idx="3"/>
            <a:endCxn id="311" idx="3"/>
          </p:cNvCxnSpPr>
          <p:nvPr userDrawn="1"/>
        </p:nvCxnSpPr>
        <p:spPr>
          <a:xfrm>
            <a:off x="1833722" y="3198758"/>
            <a:ext cx="543901" cy="2278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34" name="Can 333"/>
          <p:cNvSpPr/>
          <p:nvPr userDrawn="1"/>
        </p:nvSpPr>
        <p:spPr>
          <a:xfrm>
            <a:off x="3406593" y="377686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35" name="Straight Connector 334"/>
          <p:cNvCxnSpPr>
            <a:stCxn id="311" idx="3"/>
          </p:cNvCxnSpPr>
          <p:nvPr userDrawn="1"/>
        </p:nvCxnSpPr>
        <p:spPr>
          <a:xfrm>
            <a:off x="2377623" y="3426611"/>
            <a:ext cx="1118970" cy="5295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38" name="Can 337"/>
          <p:cNvSpPr/>
          <p:nvPr userDrawn="1"/>
        </p:nvSpPr>
        <p:spPr>
          <a:xfrm>
            <a:off x="3648993" y="319875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4" name="Can 343"/>
          <p:cNvSpPr/>
          <p:nvPr userDrawn="1"/>
        </p:nvSpPr>
        <p:spPr>
          <a:xfrm>
            <a:off x="5388916" y="386651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45" name="Straight Connector 344"/>
          <p:cNvCxnSpPr/>
          <p:nvPr userDrawn="1"/>
        </p:nvCxnSpPr>
        <p:spPr>
          <a:xfrm flipH="1" flipV="1">
            <a:off x="3738993" y="3378053"/>
            <a:ext cx="1739923" cy="667758"/>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46" name="Can 345"/>
          <p:cNvSpPr/>
          <p:nvPr userDrawn="1"/>
        </p:nvSpPr>
        <p:spPr>
          <a:xfrm>
            <a:off x="5195841" y="294326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8" name="Can 347"/>
          <p:cNvSpPr/>
          <p:nvPr userDrawn="1"/>
        </p:nvSpPr>
        <p:spPr>
          <a:xfrm>
            <a:off x="3290829" y="224899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50" name="Straight Connector 349"/>
          <p:cNvCxnSpPr/>
          <p:nvPr userDrawn="1"/>
        </p:nvCxnSpPr>
        <p:spPr>
          <a:xfrm flipV="1">
            <a:off x="2377623" y="3351158"/>
            <a:ext cx="1271370" cy="75454"/>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51" name="Can 350"/>
          <p:cNvSpPr/>
          <p:nvPr userDrawn="1"/>
        </p:nvSpPr>
        <p:spPr>
          <a:xfrm>
            <a:off x="4132423" y="355562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54" name="Straight Connector 353"/>
          <p:cNvCxnSpPr>
            <a:endCxn id="351" idx="3"/>
          </p:cNvCxnSpPr>
          <p:nvPr userDrawn="1"/>
        </p:nvCxnSpPr>
        <p:spPr>
          <a:xfrm flipV="1">
            <a:off x="3586593" y="3734921"/>
            <a:ext cx="635830" cy="17929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55" name="Straight Connector 354"/>
          <p:cNvCxnSpPr>
            <a:stCxn id="344" idx="3"/>
            <a:endCxn id="351" idx="3"/>
          </p:cNvCxnSpPr>
          <p:nvPr userDrawn="1"/>
        </p:nvCxnSpPr>
        <p:spPr>
          <a:xfrm flipH="1" flipV="1">
            <a:off x="4222423" y="3734921"/>
            <a:ext cx="1256493" cy="310890"/>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56" name="Can 355"/>
          <p:cNvSpPr/>
          <p:nvPr userDrawn="1"/>
        </p:nvSpPr>
        <p:spPr>
          <a:xfrm>
            <a:off x="5829741" y="4038974"/>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57" name="Straight Connector 356"/>
          <p:cNvCxnSpPr>
            <a:stCxn id="344" idx="3"/>
            <a:endCxn id="356" idx="3"/>
          </p:cNvCxnSpPr>
          <p:nvPr userDrawn="1"/>
        </p:nvCxnSpPr>
        <p:spPr>
          <a:xfrm>
            <a:off x="5478916" y="4045811"/>
            <a:ext cx="440825" cy="172457"/>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58" name="Can 357"/>
          <p:cNvSpPr/>
          <p:nvPr userDrawn="1"/>
        </p:nvSpPr>
        <p:spPr>
          <a:xfrm>
            <a:off x="6948711" y="456852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59" name="Straight Connector 358"/>
          <p:cNvCxnSpPr>
            <a:stCxn id="356" idx="3"/>
          </p:cNvCxnSpPr>
          <p:nvPr userDrawn="1"/>
        </p:nvCxnSpPr>
        <p:spPr>
          <a:xfrm>
            <a:off x="5919741" y="4218268"/>
            <a:ext cx="1118970" cy="5295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60" name="Straight Connector 359"/>
          <p:cNvCxnSpPr/>
          <p:nvPr userDrawn="1"/>
        </p:nvCxnSpPr>
        <p:spPr>
          <a:xfrm flipV="1">
            <a:off x="7038711" y="4169710"/>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61" name="Can 360"/>
          <p:cNvSpPr/>
          <p:nvPr userDrawn="1"/>
        </p:nvSpPr>
        <p:spPr>
          <a:xfrm>
            <a:off x="7191111" y="3990415"/>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62" name="Can 361"/>
          <p:cNvSpPr/>
          <p:nvPr userDrawn="1"/>
        </p:nvSpPr>
        <p:spPr>
          <a:xfrm>
            <a:off x="8931034" y="465817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63" name="Straight Connector 362"/>
          <p:cNvCxnSpPr>
            <a:stCxn id="362" idx="3"/>
          </p:cNvCxnSpPr>
          <p:nvPr userDrawn="1"/>
        </p:nvCxnSpPr>
        <p:spPr>
          <a:xfrm flipH="1" flipV="1">
            <a:off x="7281111" y="4169709"/>
            <a:ext cx="1739923" cy="6677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64" name="Can 363"/>
          <p:cNvSpPr/>
          <p:nvPr userDrawn="1"/>
        </p:nvSpPr>
        <p:spPr>
          <a:xfrm>
            <a:off x="8737959" y="373492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65" name="Straight Connector 364"/>
          <p:cNvCxnSpPr/>
          <p:nvPr userDrawn="1"/>
        </p:nvCxnSpPr>
        <p:spPr>
          <a:xfrm flipH="1">
            <a:off x="7288808" y="3914215"/>
            <a:ext cx="1546848" cy="25549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68" name="Straight Connector 367"/>
          <p:cNvCxnSpPr>
            <a:stCxn id="356" idx="3"/>
            <a:endCxn id="361" idx="3"/>
          </p:cNvCxnSpPr>
          <p:nvPr userDrawn="1"/>
        </p:nvCxnSpPr>
        <p:spPr>
          <a:xfrm flipV="1">
            <a:off x="5919741" y="4169709"/>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69" name="Can 368"/>
          <p:cNvSpPr/>
          <p:nvPr userDrawn="1"/>
        </p:nvSpPr>
        <p:spPr>
          <a:xfrm>
            <a:off x="252463" y="391421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0" name="Can 369"/>
          <p:cNvSpPr/>
          <p:nvPr userDrawn="1"/>
        </p:nvSpPr>
        <p:spPr>
          <a:xfrm>
            <a:off x="134475" y="439510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1" name="Can 370"/>
          <p:cNvSpPr/>
          <p:nvPr userDrawn="1"/>
        </p:nvSpPr>
        <p:spPr>
          <a:xfrm>
            <a:off x="1716122" y="432519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4" name="Can 373"/>
          <p:cNvSpPr/>
          <p:nvPr userDrawn="1"/>
        </p:nvSpPr>
        <p:spPr>
          <a:xfrm>
            <a:off x="2260023" y="4553043"/>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75" name="Straight Connector 374"/>
          <p:cNvCxnSpPr>
            <a:stCxn id="371" idx="3"/>
            <a:endCxn id="374" idx="3"/>
          </p:cNvCxnSpPr>
          <p:nvPr userDrawn="1"/>
        </p:nvCxnSpPr>
        <p:spPr>
          <a:xfrm>
            <a:off x="1806122" y="4504484"/>
            <a:ext cx="543901" cy="2278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76" name="Can 375"/>
          <p:cNvSpPr/>
          <p:nvPr userDrawn="1"/>
        </p:nvSpPr>
        <p:spPr>
          <a:xfrm>
            <a:off x="3073991" y="485224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77" name="Straight Connector 376"/>
          <p:cNvCxnSpPr>
            <a:stCxn id="374" idx="3"/>
            <a:endCxn id="376" idx="3"/>
          </p:cNvCxnSpPr>
          <p:nvPr userDrawn="1"/>
        </p:nvCxnSpPr>
        <p:spPr>
          <a:xfrm>
            <a:off x="2350023" y="4732337"/>
            <a:ext cx="813968" cy="299205"/>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78" name="Straight Connector 377"/>
          <p:cNvCxnSpPr>
            <a:endCxn id="379" idx="3"/>
          </p:cNvCxnSpPr>
          <p:nvPr userDrawn="1"/>
        </p:nvCxnSpPr>
        <p:spPr>
          <a:xfrm flipV="1">
            <a:off x="3163991" y="4683778"/>
            <a:ext cx="547402" cy="34776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79" name="Can 378"/>
          <p:cNvSpPr/>
          <p:nvPr userDrawn="1"/>
        </p:nvSpPr>
        <p:spPr>
          <a:xfrm>
            <a:off x="3621393" y="4504484"/>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0" name="Can 379"/>
          <p:cNvSpPr/>
          <p:nvPr userDrawn="1"/>
        </p:nvSpPr>
        <p:spPr>
          <a:xfrm>
            <a:off x="5550803" y="471777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81" name="Straight Connector 380"/>
          <p:cNvCxnSpPr>
            <a:endCxn id="379" idx="3"/>
          </p:cNvCxnSpPr>
          <p:nvPr userDrawn="1"/>
        </p:nvCxnSpPr>
        <p:spPr>
          <a:xfrm flipH="1" flipV="1">
            <a:off x="3711393" y="4683778"/>
            <a:ext cx="1929410" cy="213294"/>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82" name="Can 381"/>
          <p:cNvSpPr/>
          <p:nvPr userDrawn="1"/>
        </p:nvSpPr>
        <p:spPr>
          <a:xfrm>
            <a:off x="5168241" y="424899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4" name="Can 383"/>
          <p:cNvSpPr/>
          <p:nvPr userDrawn="1"/>
        </p:nvSpPr>
        <p:spPr>
          <a:xfrm>
            <a:off x="3263229" y="355472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86" name="Straight Connector 385"/>
          <p:cNvCxnSpPr>
            <a:stCxn id="374" idx="3"/>
            <a:endCxn id="379" idx="3"/>
          </p:cNvCxnSpPr>
          <p:nvPr userDrawn="1"/>
        </p:nvCxnSpPr>
        <p:spPr>
          <a:xfrm flipV="1">
            <a:off x="2350023" y="4683778"/>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87" name="Can 386"/>
          <p:cNvSpPr/>
          <p:nvPr userDrawn="1"/>
        </p:nvSpPr>
        <p:spPr>
          <a:xfrm>
            <a:off x="4960928" y="257607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8" name="Can 387"/>
          <p:cNvSpPr/>
          <p:nvPr userDrawn="1"/>
        </p:nvSpPr>
        <p:spPr>
          <a:xfrm>
            <a:off x="4235098" y="275536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9" name="Can 388"/>
          <p:cNvSpPr/>
          <p:nvPr userDrawn="1"/>
        </p:nvSpPr>
        <p:spPr>
          <a:xfrm>
            <a:off x="6114345" y="283156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92" name="Can 391"/>
          <p:cNvSpPr/>
          <p:nvPr userDrawn="1"/>
        </p:nvSpPr>
        <p:spPr>
          <a:xfrm>
            <a:off x="6658246" y="3059422"/>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93" name="Straight Connector 392"/>
          <p:cNvCxnSpPr>
            <a:stCxn id="389" idx="3"/>
          </p:cNvCxnSpPr>
          <p:nvPr userDrawn="1"/>
        </p:nvCxnSpPr>
        <p:spPr>
          <a:xfrm>
            <a:off x="6204345" y="3010863"/>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94" name="Can 393"/>
          <p:cNvSpPr/>
          <p:nvPr userDrawn="1"/>
        </p:nvSpPr>
        <p:spPr>
          <a:xfrm>
            <a:off x="7777216" y="3588974"/>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97" name="Can 396"/>
          <p:cNvSpPr/>
          <p:nvPr userDrawn="1"/>
        </p:nvSpPr>
        <p:spPr>
          <a:xfrm>
            <a:off x="8019616" y="3010863"/>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02" name="Can 401"/>
          <p:cNvSpPr/>
          <p:nvPr userDrawn="1"/>
        </p:nvSpPr>
        <p:spPr>
          <a:xfrm>
            <a:off x="7661452" y="206110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04" name="Straight Connector 403"/>
          <p:cNvCxnSpPr>
            <a:stCxn id="392" idx="3"/>
            <a:endCxn id="397" idx="3"/>
          </p:cNvCxnSpPr>
          <p:nvPr userDrawn="1"/>
        </p:nvCxnSpPr>
        <p:spPr>
          <a:xfrm flipV="1">
            <a:off x="6748246" y="3190157"/>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6" name="Straight Connector 405"/>
          <p:cNvCxnSpPr/>
          <p:nvPr userDrawn="1"/>
        </p:nvCxnSpPr>
        <p:spPr>
          <a:xfrm flipH="1">
            <a:off x="1806123" y="3426612"/>
            <a:ext cx="571501" cy="898578"/>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7" name="Straight Connector 406"/>
          <p:cNvCxnSpPr>
            <a:stCxn id="370" idx="3"/>
            <a:endCxn id="311" idx="3"/>
          </p:cNvCxnSpPr>
          <p:nvPr userDrawn="1"/>
        </p:nvCxnSpPr>
        <p:spPr>
          <a:xfrm flipV="1">
            <a:off x="224475" y="3426611"/>
            <a:ext cx="2153148" cy="1147792"/>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409" name="Can 408"/>
          <p:cNvSpPr/>
          <p:nvPr userDrawn="1"/>
        </p:nvSpPr>
        <p:spPr>
          <a:xfrm>
            <a:off x="4870928" y="3288405"/>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10" name="Straight Connector 409"/>
          <p:cNvCxnSpPr>
            <a:stCxn id="338" idx="3"/>
          </p:cNvCxnSpPr>
          <p:nvPr userDrawn="1"/>
        </p:nvCxnSpPr>
        <p:spPr>
          <a:xfrm>
            <a:off x="3738993" y="3378052"/>
            <a:ext cx="1221935" cy="89647"/>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cxnSp>
        <p:nvCxnSpPr>
          <p:cNvPr id="412" name="Straight Connector 411"/>
          <p:cNvCxnSpPr>
            <a:endCxn id="413" idx="3"/>
          </p:cNvCxnSpPr>
          <p:nvPr userDrawn="1"/>
        </p:nvCxnSpPr>
        <p:spPr>
          <a:xfrm flipH="1">
            <a:off x="2325762" y="3426611"/>
            <a:ext cx="51862" cy="505785"/>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sp>
        <p:nvSpPr>
          <p:cNvPr id="413" name="Can 412"/>
          <p:cNvSpPr/>
          <p:nvPr userDrawn="1"/>
        </p:nvSpPr>
        <p:spPr>
          <a:xfrm>
            <a:off x="2235762" y="3753102"/>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15" name="Straight Connector 414"/>
          <p:cNvCxnSpPr>
            <a:stCxn id="416" idx="3"/>
            <a:endCxn id="413" idx="3"/>
          </p:cNvCxnSpPr>
          <p:nvPr userDrawn="1"/>
        </p:nvCxnSpPr>
        <p:spPr>
          <a:xfrm flipH="1" flipV="1">
            <a:off x="2325762" y="3932396"/>
            <a:ext cx="231861" cy="438272"/>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sp>
        <p:nvSpPr>
          <p:cNvPr id="416" name="Can 415"/>
          <p:cNvSpPr/>
          <p:nvPr userDrawn="1"/>
        </p:nvSpPr>
        <p:spPr>
          <a:xfrm>
            <a:off x="2467623" y="4191374"/>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23" name="Can 422"/>
          <p:cNvSpPr/>
          <p:nvPr userDrawn="1"/>
        </p:nvSpPr>
        <p:spPr>
          <a:xfrm>
            <a:off x="680305" y="4478880"/>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24" name="Straight Connector 423"/>
          <p:cNvCxnSpPr>
            <a:stCxn id="374" idx="3"/>
            <a:endCxn id="423" idx="3"/>
          </p:cNvCxnSpPr>
          <p:nvPr userDrawn="1"/>
        </p:nvCxnSpPr>
        <p:spPr>
          <a:xfrm flipH="1" flipV="1">
            <a:off x="770305" y="4658174"/>
            <a:ext cx="1579718" cy="7416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75" name="Straight Connector 474"/>
          <p:cNvCxnSpPr>
            <a:endCxn id="384" idx="3"/>
          </p:cNvCxnSpPr>
          <p:nvPr userDrawn="1"/>
        </p:nvCxnSpPr>
        <p:spPr>
          <a:xfrm flipH="1" flipV="1">
            <a:off x="3353229" y="3734017"/>
            <a:ext cx="143364" cy="22214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505" name="Can 504"/>
          <p:cNvSpPr/>
          <p:nvPr userDrawn="1"/>
        </p:nvSpPr>
        <p:spPr>
          <a:xfrm>
            <a:off x="5853995" y="342661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09" name="Can 508"/>
          <p:cNvSpPr/>
          <p:nvPr userDrawn="1"/>
        </p:nvSpPr>
        <p:spPr>
          <a:xfrm>
            <a:off x="6009741" y="368722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3" name="Can 512"/>
          <p:cNvSpPr/>
          <p:nvPr userDrawn="1"/>
        </p:nvSpPr>
        <p:spPr>
          <a:xfrm>
            <a:off x="6290571" y="386651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6" name="Can 515"/>
          <p:cNvSpPr/>
          <p:nvPr userDrawn="1"/>
        </p:nvSpPr>
        <p:spPr>
          <a:xfrm>
            <a:off x="6624652" y="392781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0" name="Can 519"/>
          <p:cNvSpPr/>
          <p:nvPr userDrawn="1"/>
        </p:nvSpPr>
        <p:spPr>
          <a:xfrm>
            <a:off x="6948711" y="392003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3" name="Can 522"/>
          <p:cNvSpPr/>
          <p:nvPr userDrawn="1"/>
        </p:nvSpPr>
        <p:spPr>
          <a:xfrm>
            <a:off x="7329176" y="367951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6" name="Can 525"/>
          <p:cNvSpPr/>
          <p:nvPr userDrawn="1"/>
        </p:nvSpPr>
        <p:spPr>
          <a:xfrm>
            <a:off x="7481576" y="339248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9" name="Can 528"/>
          <p:cNvSpPr/>
          <p:nvPr userDrawn="1"/>
        </p:nvSpPr>
        <p:spPr>
          <a:xfrm>
            <a:off x="7602776" y="287901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9" name="Can 538"/>
          <p:cNvSpPr/>
          <p:nvPr userDrawn="1"/>
        </p:nvSpPr>
        <p:spPr>
          <a:xfrm>
            <a:off x="819356" y="212472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0" name="Can 539"/>
          <p:cNvSpPr/>
          <p:nvPr userDrawn="1"/>
        </p:nvSpPr>
        <p:spPr>
          <a:xfrm>
            <a:off x="1363257" y="235257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41" name="Straight Connector 540"/>
          <p:cNvCxnSpPr>
            <a:stCxn id="539" idx="3"/>
          </p:cNvCxnSpPr>
          <p:nvPr userDrawn="1"/>
        </p:nvCxnSpPr>
        <p:spPr>
          <a:xfrm>
            <a:off x="909356" y="2304020"/>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542" name="Can 541"/>
          <p:cNvSpPr/>
          <p:nvPr userDrawn="1"/>
        </p:nvSpPr>
        <p:spPr>
          <a:xfrm>
            <a:off x="559006" y="271976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4" name="Can 543"/>
          <p:cNvSpPr/>
          <p:nvPr userDrawn="1"/>
        </p:nvSpPr>
        <p:spPr>
          <a:xfrm>
            <a:off x="714752" y="298037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6" name="Can 545"/>
          <p:cNvSpPr/>
          <p:nvPr userDrawn="1"/>
        </p:nvSpPr>
        <p:spPr>
          <a:xfrm>
            <a:off x="995582" y="315967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8" name="Can 547"/>
          <p:cNvSpPr/>
          <p:nvPr userDrawn="1"/>
        </p:nvSpPr>
        <p:spPr>
          <a:xfrm>
            <a:off x="1329663" y="322097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0" name="Can 549"/>
          <p:cNvSpPr/>
          <p:nvPr userDrawn="1"/>
        </p:nvSpPr>
        <p:spPr>
          <a:xfrm>
            <a:off x="1653722" y="321318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2" name="Can 551"/>
          <p:cNvSpPr/>
          <p:nvPr userDrawn="1"/>
        </p:nvSpPr>
        <p:spPr>
          <a:xfrm>
            <a:off x="2034187" y="297267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4" name="Can 553"/>
          <p:cNvSpPr/>
          <p:nvPr userDrawn="1"/>
        </p:nvSpPr>
        <p:spPr>
          <a:xfrm>
            <a:off x="2186587" y="268563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6" name="Can 555"/>
          <p:cNvSpPr/>
          <p:nvPr userDrawn="1"/>
        </p:nvSpPr>
        <p:spPr>
          <a:xfrm>
            <a:off x="2307787" y="217216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61" name="Can 560"/>
          <p:cNvSpPr/>
          <p:nvPr userDrawn="1"/>
        </p:nvSpPr>
        <p:spPr>
          <a:xfrm>
            <a:off x="7657824" y="445701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62" name="Straight Connector 561"/>
          <p:cNvCxnSpPr>
            <a:stCxn id="561" idx="3"/>
            <a:endCxn id="361" idx="3"/>
          </p:cNvCxnSpPr>
          <p:nvPr userDrawn="1"/>
        </p:nvCxnSpPr>
        <p:spPr>
          <a:xfrm flipH="1" flipV="1">
            <a:off x="7281111" y="4169709"/>
            <a:ext cx="466713" cy="466597"/>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66" name="Can 565"/>
          <p:cNvSpPr/>
          <p:nvPr userDrawn="1"/>
        </p:nvSpPr>
        <p:spPr>
          <a:xfrm>
            <a:off x="5293538" y="90128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68" name="Can 567"/>
          <p:cNvSpPr/>
          <p:nvPr userDrawn="1"/>
        </p:nvSpPr>
        <p:spPr>
          <a:xfrm>
            <a:off x="5734363" y="107373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70" name="Can 569"/>
          <p:cNvSpPr/>
          <p:nvPr userDrawn="1"/>
        </p:nvSpPr>
        <p:spPr>
          <a:xfrm>
            <a:off x="6853333" y="160328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73" name="Can 572"/>
          <p:cNvSpPr/>
          <p:nvPr userDrawn="1"/>
        </p:nvSpPr>
        <p:spPr>
          <a:xfrm>
            <a:off x="7095733" y="102517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74" name="Can 573"/>
          <p:cNvSpPr/>
          <p:nvPr userDrawn="1"/>
        </p:nvSpPr>
        <p:spPr>
          <a:xfrm>
            <a:off x="8835656" y="169293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75" name="Straight Connector 574"/>
          <p:cNvCxnSpPr>
            <a:stCxn id="574" idx="3"/>
          </p:cNvCxnSpPr>
          <p:nvPr userDrawn="1"/>
        </p:nvCxnSpPr>
        <p:spPr>
          <a:xfrm flipH="1" flipV="1">
            <a:off x="7185733" y="1204472"/>
            <a:ext cx="1739923" cy="6677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76" name="Can 575"/>
          <p:cNvSpPr/>
          <p:nvPr userDrawn="1"/>
        </p:nvSpPr>
        <p:spPr>
          <a:xfrm>
            <a:off x="8642581" y="76968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77" name="Straight Connector 576"/>
          <p:cNvCxnSpPr>
            <a:stCxn id="576" idx="3"/>
          </p:cNvCxnSpPr>
          <p:nvPr userDrawn="1"/>
        </p:nvCxnSpPr>
        <p:spPr>
          <a:xfrm flipH="1">
            <a:off x="7185733" y="948978"/>
            <a:ext cx="1546848" cy="255495"/>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80" name="Can 579"/>
          <p:cNvSpPr/>
          <p:nvPr userDrawn="1"/>
        </p:nvSpPr>
        <p:spPr>
          <a:xfrm>
            <a:off x="5455425" y="175254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1" name="Can 580"/>
          <p:cNvSpPr/>
          <p:nvPr userDrawn="1"/>
        </p:nvSpPr>
        <p:spPr>
          <a:xfrm>
            <a:off x="5072863" y="128375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2" name="Can 581"/>
          <p:cNvSpPr/>
          <p:nvPr userDrawn="1"/>
        </p:nvSpPr>
        <p:spPr>
          <a:xfrm>
            <a:off x="4865550" y="-38916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3" name="Can 582"/>
          <p:cNvSpPr/>
          <p:nvPr userDrawn="1"/>
        </p:nvSpPr>
        <p:spPr>
          <a:xfrm>
            <a:off x="6018967" y="-13366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84" name="Straight Connector 583"/>
          <p:cNvCxnSpPr>
            <a:stCxn id="583" idx="3"/>
            <a:endCxn id="582" idx="3"/>
          </p:cNvCxnSpPr>
          <p:nvPr userDrawn="1"/>
        </p:nvCxnSpPr>
        <p:spPr>
          <a:xfrm flipH="1" flipV="1">
            <a:off x="4955550" y="-209868"/>
            <a:ext cx="1153417"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85" name="Can 584"/>
          <p:cNvSpPr/>
          <p:nvPr userDrawn="1"/>
        </p:nvSpPr>
        <p:spPr>
          <a:xfrm>
            <a:off x="6562868" y="94185"/>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7" name="Can 586"/>
          <p:cNvSpPr/>
          <p:nvPr userDrawn="1"/>
        </p:nvSpPr>
        <p:spPr>
          <a:xfrm>
            <a:off x="7681838" y="62373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9" name="Can 588"/>
          <p:cNvSpPr/>
          <p:nvPr userDrawn="1"/>
        </p:nvSpPr>
        <p:spPr>
          <a:xfrm>
            <a:off x="7924238" y="4562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92" name="Can 591"/>
          <p:cNvSpPr/>
          <p:nvPr userDrawn="1"/>
        </p:nvSpPr>
        <p:spPr>
          <a:xfrm>
            <a:off x="7566074" y="-90413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96" name="Can 595"/>
          <p:cNvSpPr/>
          <p:nvPr userDrawn="1"/>
        </p:nvSpPr>
        <p:spPr>
          <a:xfrm>
            <a:off x="5758617" y="46137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98" name="Can 597"/>
          <p:cNvSpPr/>
          <p:nvPr userDrawn="1"/>
        </p:nvSpPr>
        <p:spPr>
          <a:xfrm>
            <a:off x="5914363" y="72198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0" name="Can 599"/>
          <p:cNvSpPr/>
          <p:nvPr userDrawn="1"/>
        </p:nvSpPr>
        <p:spPr>
          <a:xfrm>
            <a:off x="6195193" y="90127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2" name="Can 601"/>
          <p:cNvSpPr/>
          <p:nvPr userDrawn="1"/>
        </p:nvSpPr>
        <p:spPr>
          <a:xfrm>
            <a:off x="6529274" y="96257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4" name="Can 603"/>
          <p:cNvSpPr/>
          <p:nvPr userDrawn="1"/>
        </p:nvSpPr>
        <p:spPr>
          <a:xfrm>
            <a:off x="6853333" y="95479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6" name="Can 605"/>
          <p:cNvSpPr/>
          <p:nvPr userDrawn="1"/>
        </p:nvSpPr>
        <p:spPr>
          <a:xfrm>
            <a:off x="7233798" y="71428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8" name="Can 607"/>
          <p:cNvSpPr/>
          <p:nvPr userDrawn="1"/>
        </p:nvSpPr>
        <p:spPr>
          <a:xfrm>
            <a:off x="7386198" y="42724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10" name="Can 609"/>
          <p:cNvSpPr/>
          <p:nvPr userDrawn="1"/>
        </p:nvSpPr>
        <p:spPr>
          <a:xfrm>
            <a:off x="7507398" y="-8622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12" name="Can 611"/>
          <p:cNvSpPr/>
          <p:nvPr userDrawn="1"/>
        </p:nvSpPr>
        <p:spPr>
          <a:xfrm>
            <a:off x="7562446" y="149177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13" name="Straight Connector 612"/>
          <p:cNvCxnSpPr>
            <a:stCxn id="612" idx="3"/>
            <a:endCxn id="573" idx="3"/>
          </p:cNvCxnSpPr>
          <p:nvPr userDrawn="1"/>
        </p:nvCxnSpPr>
        <p:spPr>
          <a:xfrm flipH="1" flipV="1">
            <a:off x="7185733" y="1204472"/>
            <a:ext cx="466713" cy="466597"/>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623" name="Can 622"/>
          <p:cNvSpPr/>
          <p:nvPr userDrawn="1"/>
        </p:nvSpPr>
        <p:spPr>
          <a:xfrm>
            <a:off x="-1472526" y="170799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24" name="Can 623"/>
          <p:cNvSpPr/>
          <p:nvPr userDrawn="1"/>
        </p:nvSpPr>
        <p:spPr>
          <a:xfrm>
            <a:off x="-1665601" y="78473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25" name="Can 624"/>
          <p:cNvSpPr/>
          <p:nvPr userDrawn="1"/>
        </p:nvSpPr>
        <p:spPr>
          <a:xfrm>
            <a:off x="-1031701" y="188044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26" name="Straight Connector 625"/>
          <p:cNvCxnSpPr>
            <a:stCxn id="623" idx="3"/>
            <a:endCxn id="625" idx="3"/>
          </p:cNvCxnSpPr>
          <p:nvPr userDrawn="1"/>
        </p:nvCxnSpPr>
        <p:spPr>
          <a:xfrm>
            <a:off x="-1382526" y="1887285"/>
            <a:ext cx="440825" cy="172457"/>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27" name="Can 626"/>
          <p:cNvSpPr/>
          <p:nvPr userDrawn="1"/>
        </p:nvSpPr>
        <p:spPr>
          <a:xfrm>
            <a:off x="87269" y="2410000"/>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28" name="Straight Connector 627"/>
          <p:cNvCxnSpPr>
            <a:stCxn id="625" idx="3"/>
          </p:cNvCxnSpPr>
          <p:nvPr userDrawn="1"/>
        </p:nvCxnSpPr>
        <p:spPr>
          <a:xfrm>
            <a:off x="-941701" y="2059742"/>
            <a:ext cx="1118970" cy="5295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30" name="Can 629"/>
          <p:cNvSpPr/>
          <p:nvPr userDrawn="1"/>
        </p:nvSpPr>
        <p:spPr>
          <a:xfrm>
            <a:off x="329669" y="183188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1" name="Can 630"/>
          <p:cNvSpPr/>
          <p:nvPr userDrawn="1"/>
        </p:nvSpPr>
        <p:spPr>
          <a:xfrm>
            <a:off x="2069592" y="249964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3" name="Can 632"/>
          <p:cNvSpPr/>
          <p:nvPr userDrawn="1"/>
        </p:nvSpPr>
        <p:spPr>
          <a:xfrm>
            <a:off x="1876517" y="157639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36" name="Straight Connector 635"/>
          <p:cNvCxnSpPr>
            <a:stCxn id="625" idx="3"/>
          </p:cNvCxnSpPr>
          <p:nvPr userDrawn="1"/>
        </p:nvCxnSpPr>
        <p:spPr>
          <a:xfrm flipV="1">
            <a:off x="-941701" y="1984290"/>
            <a:ext cx="1271370" cy="75452"/>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637" name="Can 636"/>
          <p:cNvSpPr/>
          <p:nvPr userDrawn="1"/>
        </p:nvSpPr>
        <p:spPr>
          <a:xfrm>
            <a:off x="-1310639" y="255925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8" name="Can 637"/>
          <p:cNvSpPr/>
          <p:nvPr userDrawn="1"/>
        </p:nvSpPr>
        <p:spPr>
          <a:xfrm>
            <a:off x="-1693201" y="209046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9" name="Can 638"/>
          <p:cNvSpPr/>
          <p:nvPr userDrawn="1"/>
        </p:nvSpPr>
        <p:spPr>
          <a:xfrm>
            <a:off x="-1900514" y="41754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40" name="Can 639"/>
          <p:cNvSpPr/>
          <p:nvPr userDrawn="1"/>
        </p:nvSpPr>
        <p:spPr>
          <a:xfrm>
            <a:off x="-747097" y="67304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41" name="Straight Connector 640"/>
          <p:cNvCxnSpPr>
            <a:endCxn id="639" idx="3"/>
          </p:cNvCxnSpPr>
          <p:nvPr userDrawn="1"/>
        </p:nvCxnSpPr>
        <p:spPr>
          <a:xfrm flipH="1" flipV="1">
            <a:off x="-1810514" y="596843"/>
            <a:ext cx="1153418" cy="264095"/>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642" name="Can 641"/>
          <p:cNvSpPr/>
          <p:nvPr userDrawn="1"/>
        </p:nvSpPr>
        <p:spPr>
          <a:xfrm>
            <a:off x="-203196" y="90089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43" name="Straight Connector 642"/>
          <p:cNvCxnSpPr>
            <a:stCxn id="640" idx="3"/>
          </p:cNvCxnSpPr>
          <p:nvPr userDrawn="1"/>
        </p:nvCxnSpPr>
        <p:spPr>
          <a:xfrm>
            <a:off x="-657097" y="852337"/>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44" name="Can 643"/>
          <p:cNvSpPr/>
          <p:nvPr userDrawn="1"/>
        </p:nvSpPr>
        <p:spPr>
          <a:xfrm>
            <a:off x="915774" y="143044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46" name="Can 645"/>
          <p:cNvSpPr/>
          <p:nvPr userDrawn="1"/>
        </p:nvSpPr>
        <p:spPr>
          <a:xfrm>
            <a:off x="1158174" y="85233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49" name="Can 648"/>
          <p:cNvSpPr/>
          <p:nvPr userDrawn="1"/>
        </p:nvSpPr>
        <p:spPr>
          <a:xfrm>
            <a:off x="800010" y="-9742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52" name="Can 651"/>
          <p:cNvSpPr/>
          <p:nvPr userDrawn="1"/>
        </p:nvSpPr>
        <p:spPr>
          <a:xfrm>
            <a:off x="-1990514" y="1129879"/>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53" name="Can 652"/>
          <p:cNvSpPr/>
          <p:nvPr userDrawn="1"/>
        </p:nvSpPr>
        <p:spPr>
          <a:xfrm>
            <a:off x="-1007447" y="126808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54" name="Straight Connector 653"/>
          <p:cNvCxnSpPr>
            <a:stCxn id="653" idx="3"/>
          </p:cNvCxnSpPr>
          <p:nvPr userDrawn="1"/>
        </p:nvCxnSpPr>
        <p:spPr>
          <a:xfrm flipV="1">
            <a:off x="-917447" y="1080191"/>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55" name="Can 654"/>
          <p:cNvSpPr/>
          <p:nvPr userDrawn="1"/>
        </p:nvSpPr>
        <p:spPr>
          <a:xfrm>
            <a:off x="-851701" y="152869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56" name="Straight Connector 655"/>
          <p:cNvCxnSpPr>
            <a:stCxn id="655" idx="3"/>
          </p:cNvCxnSpPr>
          <p:nvPr userDrawn="1"/>
        </p:nvCxnSpPr>
        <p:spPr>
          <a:xfrm flipV="1">
            <a:off x="-761701" y="1088791"/>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57" name="Can 656"/>
          <p:cNvSpPr/>
          <p:nvPr userDrawn="1"/>
        </p:nvSpPr>
        <p:spPr>
          <a:xfrm>
            <a:off x="-570871" y="170799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58" name="Straight Connector 657"/>
          <p:cNvCxnSpPr>
            <a:stCxn id="657" idx="3"/>
          </p:cNvCxnSpPr>
          <p:nvPr userDrawn="1"/>
        </p:nvCxnSpPr>
        <p:spPr>
          <a:xfrm flipV="1">
            <a:off x="-480871" y="1080191"/>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59" name="Can 658"/>
          <p:cNvSpPr/>
          <p:nvPr userDrawn="1"/>
        </p:nvSpPr>
        <p:spPr>
          <a:xfrm>
            <a:off x="-236790" y="176928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60" name="Straight Connector 659"/>
          <p:cNvCxnSpPr>
            <a:stCxn id="659" idx="3"/>
          </p:cNvCxnSpPr>
          <p:nvPr userDrawn="1"/>
        </p:nvCxnSpPr>
        <p:spPr>
          <a:xfrm flipV="1">
            <a:off x="-146790" y="1080191"/>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61" name="Can 660"/>
          <p:cNvSpPr/>
          <p:nvPr userDrawn="1"/>
        </p:nvSpPr>
        <p:spPr>
          <a:xfrm>
            <a:off x="87269" y="176150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63" name="Can 662"/>
          <p:cNvSpPr/>
          <p:nvPr userDrawn="1"/>
        </p:nvSpPr>
        <p:spPr>
          <a:xfrm>
            <a:off x="467734" y="152099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65" name="Can 664"/>
          <p:cNvSpPr/>
          <p:nvPr userDrawn="1"/>
        </p:nvSpPr>
        <p:spPr>
          <a:xfrm>
            <a:off x="620134" y="123395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67" name="Can 666"/>
          <p:cNvSpPr/>
          <p:nvPr userDrawn="1"/>
        </p:nvSpPr>
        <p:spPr>
          <a:xfrm>
            <a:off x="741334" y="72048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68" name="Straight Connector 667"/>
          <p:cNvCxnSpPr>
            <a:stCxn id="667" idx="3"/>
            <a:endCxn id="642" idx="3"/>
          </p:cNvCxnSpPr>
          <p:nvPr userDrawn="1"/>
        </p:nvCxnSpPr>
        <p:spPr>
          <a:xfrm flipH="1">
            <a:off x="-113196" y="899778"/>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69" name="Can 668"/>
          <p:cNvSpPr/>
          <p:nvPr userDrawn="1"/>
        </p:nvSpPr>
        <p:spPr>
          <a:xfrm>
            <a:off x="796382" y="229848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671" name="Straight Connector 670"/>
          <p:cNvCxnSpPr>
            <a:stCxn id="627" idx="3"/>
          </p:cNvCxnSpPr>
          <p:nvPr userDrawn="1"/>
        </p:nvCxnSpPr>
        <p:spPr>
          <a:xfrm flipH="1">
            <a:off x="-1184458" y="2589294"/>
            <a:ext cx="1361727" cy="1492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72" name="Straight Connector 671"/>
          <p:cNvCxnSpPr>
            <a:stCxn id="638" idx="3"/>
            <a:endCxn id="637" idx="3"/>
          </p:cNvCxnSpPr>
          <p:nvPr userDrawn="1"/>
        </p:nvCxnSpPr>
        <p:spPr>
          <a:xfrm>
            <a:off x="-1603201" y="2269758"/>
            <a:ext cx="382562" cy="468788"/>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234" name="Can 233"/>
          <p:cNvSpPr/>
          <p:nvPr userDrawn="1"/>
        </p:nvSpPr>
        <p:spPr>
          <a:xfrm>
            <a:off x="255291" y="445321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35" name="Can 234"/>
          <p:cNvSpPr/>
          <p:nvPr userDrawn="1"/>
        </p:nvSpPr>
        <p:spPr>
          <a:xfrm>
            <a:off x="799192" y="4681065"/>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236" name="Straight Connector 235"/>
          <p:cNvCxnSpPr>
            <a:stCxn id="234" idx="3"/>
          </p:cNvCxnSpPr>
          <p:nvPr userDrawn="1"/>
        </p:nvCxnSpPr>
        <p:spPr>
          <a:xfrm>
            <a:off x="345291" y="4632506"/>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237" name="Can 236"/>
          <p:cNvSpPr/>
          <p:nvPr userDrawn="1"/>
        </p:nvSpPr>
        <p:spPr>
          <a:xfrm>
            <a:off x="1918162" y="521061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39" name="Can 238"/>
          <p:cNvSpPr/>
          <p:nvPr userDrawn="1"/>
        </p:nvSpPr>
        <p:spPr>
          <a:xfrm>
            <a:off x="2160562" y="463250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0" name="Can 239"/>
          <p:cNvSpPr/>
          <p:nvPr userDrawn="1"/>
        </p:nvSpPr>
        <p:spPr>
          <a:xfrm>
            <a:off x="1802398" y="368274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242" name="Straight Connector 241"/>
          <p:cNvCxnSpPr>
            <a:stCxn id="235" idx="3"/>
            <a:endCxn id="239" idx="3"/>
          </p:cNvCxnSpPr>
          <p:nvPr userDrawn="1"/>
        </p:nvCxnSpPr>
        <p:spPr>
          <a:xfrm flipV="1">
            <a:off x="889192" y="4811800"/>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243" name="Can 242"/>
          <p:cNvSpPr/>
          <p:nvPr userDrawn="1"/>
        </p:nvSpPr>
        <p:spPr>
          <a:xfrm>
            <a:off x="-5059" y="504825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5" name="Can 244"/>
          <p:cNvSpPr/>
          <p:nvPr userDrawn="1"/>
        </p:nvSpPr>
        <p:spPr>
          <a:xfrm>
            <a:off x="150687" y="530886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3" name="Can 252"/>
          <p:cNvSpPr/>
          <p:nvPr userDrawn="1"/>
        </p:nvSpPr>
        <p:spPr>
          <a:xfrm>
            <a:off x="1470122" y="530116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5" name="Can 254"/>
          <p:cNvSpPr/>
          <p:nvPr userDrawn="1"/>
        </p:nvSpPr>
        <p:spPr>
          <a:xfrm>
            <a:off x="1622522" y="501412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7" name="Can 256"/>
          <p:cNvSpPr/>
          <p:nvPr userDrawn="1"/>
        </p:nvSpPr>
        <p:spPr>
          <a:xfrm>
            <a:off x="1743722" y="450065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258" name="Straight Connector 257"/>
          <p:cNvCxnSpPr>
            <a:stCxn id="257" idx="3"/>
            <a:endCxn id="235" idx="3"/>
          </p:cNvCxnSpPr>
          <p:nvPr userDrawn="1"/>
        </p:nvCxnSpPr>
        <p:spPr>
          <a:xfrm flipH="1">
            <a:off x="889192" y="4679947"/>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pic>
        <p:nvPicPr>
          <p:cNvPr id="247" name="Picture 24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248"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2787473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0"/>
                                        </p:tgtEl>
                                        <p:attrNameLst>
                                          <p:attrName>style.visibility</p:attrName>
                                        </p:attrNameLst>
                                      </p:cBhvr>
                                      <p:to>
                                        <p:strVal val="visible"/>
                                      </p:to>
                                    </p:set>
                                    <p:animEffect transition="in" filter="wipe(left)">
                                      <p:cBhvr>
                                        <p:cTn id="7" dur="500"/>
                                        <p:tgtEl>
                                          <p:spTgt spid="29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9"/>
                                        </p:tgtEl>
                                        <p:attrNameLst>
                                          <p:attrName>style.visibility</p:attrName>
                                        </p:attrNameLst>
                                      </p:cBhvr>
                                      <p:to>
                                        <p:strVal val="visible"/>
                                      </p:to>
                                    </p:set>
                                    <p:animEffect transition="in" filter="wipe(left)">
                                      <p:cBhvr>
                                        <p:cTn id="11" dur="500"/>
                                        <p:tgtEl>
                                          <p:spTgt spid="30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4"/>
                                        </p:tgtEl>
                                        <p:attrNameLst>
                                          <p:attrName>style.visibility</p:attrName>
                                        </p:attrNameLst>
                                      </p:cBhvr>
                                      <p:to>
                                        <p:strVal val="visible"/>
                                      </p:to>
                                    </p:set>
                                    <p:animEffect transition="in" filter="wipe(left)">
                                      <p:cBhvr>
                                        <p:cTn id="15" dur="500"/>
                                        <p:tgtEl>
                                          <p:spTgt spid="30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14"/>
                                        </p:tgtEl>
                                        <p:attrNameLst>
                                          <p:attrName>style.visibility</p:attrName>
                                        </p:attrNameLst>
                                      </p:cBhvr>
                                      <p:to>
                                        <p:strVal val="visible"/>
                                      </p:to>
                                    </p:set>
                                    <p:animEffect transition="in" filter="wipe(left)">
                                      <p:cBhvr>
                                        <p:cTn id="19" dur="500"/>
                                        <p:tgtEl>
                                          <p:spTgt spid="31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11"/>
                                        </p:tgtEl>
                                        <p:attrNameLst>
                                          <p:attrName>style.visibility</p:attrName>
                                        </p:attrNameLst>
                                      </p:cBhvr>
                                      <p:to>
                                        <p:strVal val="visible"/>
                                      </p:to>
                                    </p:set>
                                    <p:animEffect transition="in" filter="wipe(left)">
                                      <p:cBhvr>
                                        <p:cTn id="23" dur="500"/>
                                        <p:tgtEl>
                                          <p:spTgt spid="311"/>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335"/>
                                        </p:tgtEl>
                                        <p:attrNameLst>
                                          <p:attrName>style.visibility</p:attrName>
                                        </p:attrNameLst>
                                      </p:cBhvr>
                                      <p:to>
                                        <p:strVal val="visible"/>
                                      </p:to>
                                    </p:set>
                                    <p:animEffect transition="in" filter="wipe(left)">
                                      <p:cBhvr>
                                        <p:cTn id="27" dur="500"/>
                                        <p:tgtEl>
                                          <p:spTgt spid="33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34"/>
                                        </p:tgtEl>
                                        <p:attrNameLst>
                                          <p:attrName>style.visibility</p:attrName>
                                        </p:attrNameLst>
                                      </p:cBhvr>
                                      <p:to>
                                        <p:strVal val="visible"/>
                                      </p:to>
                                    </p:set>
                                    <p:animEffect transition="in" filter="wipe(left)">
                                      <p:cBhvr>
                                        <p:cTn id="31" dur="500"/>
                                        <p:tgtEl>
                                          <p:spTgt spid="334"/>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337"/>
                                        </p:tgtEl>
                                        <p:attrNameLst>
                                          <p:attrName>style.visibility</p:attrName>
                                        </p:attrNameLst>
                                      </p:cBhvr>
                                      <p:to>
                                        <p:strVal val="visible"/>
                                      </p:to>
                                    </p:set>
                                    <p:animEffect transition="in" filter="wipe(left)">
                                      <p:cBhvr>
                                        <p:cTn id="35" dur="500"/>
                                        <p:tgtEl>
                                          <p:spTgt spid="337"/>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38"/>
                                        </p:tgtEl>
                                        <p:attrNameLst>
                                          <p:attrName>style.visibility</p:attrName>
                                        </p:attrNameLst>
                                      </p:cBhvr>
                                      <p:to>
                                        <p:strVal val="visible"/>
                                      </p:to>
                                    </p:set>
                                    <p:animEffect transition="in" filter="wipe(left)">
                                      <p:cBhvr>
                                        <p:cTn id="39" dur="500"/>
                                        <p:tgtEl>
                                          <p:spTgt spid="338"/>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345"/>
                                        </p:tgtEl>
                                        <p:attrNameLst>
                                          <p:attrName>style.visibility</p:attrName>
                                        </p:attrNameLst>
                                      </p:cBhvr>
                                      <p:to>
                                        <p:strVal val="visible"/>
                                      </p:to>
                                    </p:set>
                                    <p:animEffect transition="in" filter="wipe(left)">
                                      <p:cBhvr>
                                        <p:cTn id="43" dur="500"/>
                                        <p:tgtEl>
                                          <p:spTgt spid="345"/>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344"/>
                                        </p:tgtEl>
                                        <p:attrNameLst>
                                          <p:attrName>style.visibility</p:attrName>
                                        </p:attrNameLst>
                                      </p:cBhvr>
                                      <p:to>
                                        <p:strVal val="visible"/>
                                      </p:to>
                                    </p:set>
                                    <p:animEffect transition="in" filter="wipe(left)">
                                      <p:cBhvr>
                                        <p:cTn id="47" dur="500"/>
                                        <p:tgtEl>
                                          <p:spTgt spid="344"/>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347"/>
                                        </p:tgtEl>
                                        <p:attrNameLst>
                                          <p:attrName>style.visibility</p:attrName>
                                        </p:attrNameLst>
                                      </p:cBhvr>
                                      <p:to>
                                        <p:strVal val="visible"/>
                                      </p:to>
                                    </p:set>
                                    <p:animEffect transition="in" filter="wipe(left)">
                                      <p:cBhvr>
                                        <p:cTn id="51" dur="500"/>
                                        <p:tgtEl>
                                          <p:spTgt spid="347"/>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346"/>
                                        </p:tgtEl>
                                        <p:attrNameLst>
                                          <p:attrName>style.visibility</p:attrName>
                                        </p:attrNameLst>
                                      </p:cBhvr>
                                      <p:to>
                                        <p:strVal val="visible"/>
                                      </p:to>
                                    </p:set>
                                    <p:animEffect transition="in" filter="wipe(left)">
                                      <p:cBhvr>
                                        <p:cTn id="55" dur="500"/>
                                        <p:tgtEl>
                                          <p:spTgt spid="346"/>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348"/>
                                        </p:tgtEl>
                                        <p:attrNameLst>
                                          <p:attrName>style.visibility</p:attrName>
                                        </p:attrNameLst>
                                      </p:cBhvr>
                                      <p:to>
                                        <p:strVal val="visible"/>
                                      </p:to>
                                    </p:set>
                                    <p:animEffect transition="in" filter="wipe(left)">
                                      <p:cBhvr>
                                        <p:cTn id="59" dur="500"/>
                                        <p:tgtEl>
                                          <p:spTgt spid="348"/>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49"/>
                                        </p:tgtEl>
                                        <p:attrNameLst>
                                          <p:attrName>style.visibility</p:attrName>
                                        </p:attrNameLst>
                                      </p:cBhvr>
                                      <p:to>
                                        <p:strVal val="visible"/>
                                      </p:to>
                                    </p:set>
                                    <p:animEffect transition="in" filter="wipe(left)">
                                      <p:cBhvr>
                                        <p:cTn id="63" dur="500"/>
                                        <p:tgtEl>
                                          <p:spTgt spid="349"/>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350"/>
                                        </p:tgtEl>
                                        <p:attrNameLst>
                                          <p:attrName>style.visibility</p:attrName>
                                        </p:attrNameLst>
                                      </p:cBhvr>
                                      <p:to>
                                        <p:strVal val="visible"/>
                                      </p:to>
                                    </p:set>
                                    <p:animEffect transition="in" filter="wipe(left)">
                                      <p:cBhvr>
                                        <p:cTn id="67" dur="500"/>
                                        <p:tgtEl>
                                          <p:spTgt spid="350"/>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54"/>
                                        </p:tgtEl>
                                        <p:attrNameLst>
                                          <p:attrName>style.visibility</p:attrName>
                                        </p:attrNameLst>
                                      </p:cBhvr>
                                      <p:to>
                                        <p:strVal val="visible"/>
                                      </p:to>
                                    </p:set>
                                    <p:animEffect transition="in" filter="wipe(left)">
                                      <p:cBhvr>
                                        <p:cTn id="71" dur="500"/>
                                        <p:tgtEl>
                                          <p:spTgt spid="354"/>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351"/>
                                        </p:tgtEl>
                                        <p:attrNameLst>
                                          <p:attrName>style.visibility</p:attrName>
                                        </p:attrNameLst>
                                      </p:cBhvr>
                                      <p:to>
                                        <p:strVal val="visible"/>
                                      </p:to>
                                    </p:set>
                                    <p:animEffect transition="in" filter="wipe(left)">
                                      <p:cBhvr>
                                        <p:cTn id="75" dur="500"/>
                                        <p:tgtEl>
                                          <p:spTgt spid="351"/>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355"/>
                                        </p:tgtEl>
                                        <p:attrNameLst>
                                          <p:attrName>style.visibility</p:attrName>
                                        </p:attrNameLst>
                                      </p:cBhvr>
                                      <p:to>
                                        <p:strVal val="visible"/>
                                      </p:to>
                                    </p:set>
                                    <p:animEffect transition="in" filter="wipe(left)">
                                      <p:cBhvr>
                                        <p:cTn id="79" dur="500"/>
                                        <p:tgtEl>
                                          <p:spTgt spid="355"/>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357"/>
                                        </p:tgtEl>
                                        <p:attrNameLst>
                                          <p:attrName>style.visibility</p:attrName>
                                        </p:attrNameLst>
                                      </p:cBhvr>
                                      <p:to>
                                        <p:strVal val="visible"/>
                                      </p:to>
                                    </p:set>
                                    <p:animEffect transition="in" filter="wipe(left)">
                                      <p:cBhvr>
                                        <p:cTn id="83" dur="500"/>
                                        <p:tgtEl>
                                          <p:spTgt spid="357"/>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356"/>
                                        </p:tgtEl>
                                        <p:attrNameLst>
                                          <p:attrName>style.visibility</p:attrName>
                                        </p:attrNameLst>
                                      </p:cBhvr>
                                      <p:to>
                                        <p:strVal val="visible"/>
                                      </p:to>
                                    </p:set>
                                    <p:animEffect transition="in" filter="wipe(left)">
                                      <p:cBhvr>
                                        <p:cTn id="87" dur="500"/>
                                        <p:tgtEl>
                                          <p:spTgt spid="356"/>
                                        </p:tgtEl>
                                      </p:cBhvr>
                                    </p:animEffect>
                                  </p:childTnLst>
                                </p:cTn>
                              </p:par>
                            </p:childTnLst>
                          </p:cTn>
                        </p:par>
                        <p:par>
                          <p:cTn id="88" fill="hold">
                            <p:stCondLst>
                              <p:cond delay="10500"/>
                            </p:stCondLst>
                            <p:childTnLst>
                              <p:par>
                                <p:cTn id="89" presetID="22" presetClass="entr" presetSubtype="8" fill="hold" nodeType="afterEffect">
                                  <p:stCondLst>
                                    <p:cond delay="0"/>
                                  </p:stCondLst>
                                  <p:childTnLst>
                                    <p:set>
                                      <p:cBhvr>
                                        <p:cTn id="90" dur="1" fill="hold">
                                          <p:stCondLst>
                                            <p:cond delay="0"/>
                                          </p:stCondLst>
                                        </p:cTn>
                                        <p:tgtEl>
                                          <p:spTgt spid="359"/>
                                        </p:tgtEl>
                                        <p:attrNameLst>
                                          <p:attrName>style.visibility</p:attrName>
                                        </p:attrNameLst>
                                      </p:cBhvr>
                                      <p:to>
                                        <p:strVal val="visible"/>
                                      </p:to>
                                    </p:set>
                                    <p:animEffect transition="in" filter="wipe(left)">
                                      <p:cBhvr>
                                        <p:cTn id="91" dur="500"/>
                                        <p:tgtEl>
                                          <p:spTgt spid="359"/>
                                        </p:tgtEl>
                                      </p:cBhvr>
                                    </p:animEffect>
                                  </p:childTnLst>
                                </p:cTn>
                              </p:par>
                            </p:childTnLst>
                          </p:cTn>
                        </p:par>
                        <p:par>
                          <p:cTn id="92" fill="hold">
                            <p:stCondLst>
                              <p:cond delay="11000"/>
                            </p:stCondLst>
                            <p:childTnLst>
                              <p:par>
                                <p:cTn id="93" presetID="22" presetClass="entr" presetSubtype="8" fill="hold" grpId="0" nodeType="afterEffect">
                                  <p:stCondLst>
                                    <p:cond delay="0"/>
                                  </p:stCondLst>
                                  <p:childTnLst>
                                    <p:set>
                                      <p:cBhvr>
                                        <p:cTn id="94" dur="1" fill="hold">
                                          <p:stCondLst>
                                            <p:cond delay="0"/>
                                          </p:stCondLst>
                                        </p:cTn>
                                        <p:tgtEl>
                                          <p:spTgt spid="358"/>
                                        </p:tgtEl>
                                        <p:attrNameLst>
                                          <p:attrName>style.visibility</p:attrName>
                                        </p:attrNameLst>
                                      </p:cBhvr>
                                      <p:to>
                                        <p:strVal val="visible"/>
                                      </p:to>
                                    </p:set>
                                    <p:animEffect transition="in" filter="wipe(left)">
                                      <p:cBhvr>
                                        <p:cTn id="95" dur="500"/>
                                        <p:tgtEl>
                                          <p:spTgt spid="358"/>
                                        </p:tgtEl>
                                      </p:cBhvr>
                                    </p:animEffect>
                                  </p:childTnLst>
                                </p:cTn>
                              </p:par>
                            </p:childTnLst>
                          </p:cTn>
                        </p:par>
                        <p:par>
                          <p:cTn id="96" fill="hold">
                            <p:stCondLst>
                              <p:cond delay="11500"/>
                            </p:stCondLst>
                            <p:childTnLst>
                              <p:par>
                                <p:cTn id="97" presetID="22" presetClass="entr" presetSubtype="8" fill="hold" nodeType="afterEffect">
                                  <p:stCondLst>
                                    <p:cond delay="0"/>
                                  </p:stCondLst>
                                  <p:childTnLst>
                                    <p:set>
                                      <p:cBhvr>
                                        <p:cTn id="98" dur="1" fill="hold">
                                          <p:stCondLst>
                                            <p:cond delay="0"/>
                                          </p:stCondLst>
                                        </p:cTn>
                                        <p:tgtEl>
                                          <p:spTgt spid="360"/>
                                        </p:tgtEl>
                                        <p:attrNameLst>
                                          <p:attrName>style.visibility</p:attrName>
                                        </p:attrNameLst>
                                      </p:cBhvr>
                                      <p:to>
                                        <p:strVal val="visible"/>
                                      </p:to>
                                    </p:set>
                                    <p:animEffect transition="in" filter="wipe(left)">
                                      <p:cBhvr>
                                        <p:cTn id="99" dur="500"/>
                                        <p:tgtEl>
                                          <p:spTgt spid="360"/>
                                        </p:tgtEl>
                                      </p:cBhvr>
                                    </p:animEffect>
                                  </p:childTnLst>
                                </p:cTn>
                              </p:par>
                            </p:childTnLst>
                          </p:cTn>
                        </p:par>
                        <p:par>
                          <p:cTn id="100" fill="hold">
                            <p:stCondLst>
                              <p:cond delay="12000"/>
                            </p:stCondLst>
                            <p:childTnLst>
                              <p:par>
                                <p:cTn id="101" presetID="22" presetClass="entr" presetSubtype="8" fill="hold" grpId="0" nodeType="afterEffect">
                                  <p:stCondLst>
                                    <p:cond delay="0"/>
                                  </p:stCondLst>
                                  <p:childTnLst>
                                    <p:set>
                                      <p:cBhvr>
                                        <p:cTn id="102" dur="1" fill="hold">
                                          <p:stCondLst>
                                            <p:cond delay="0"/>
                                          </p:stCondLst>
                                        </p:cTn>
                                        <p:tgtEl>
                                          <p:spTgt spid="361"/>
                                        </p:tgtEl>
                                        <p:attrNameLst>
                                          <p:attrName>style.visibility</p:attrName>
                                        </p:attrNameLst>
                                      </p:cBhvr>
                                      <p:to>
                                        <p:strVal val="visible"/>
                                      </p:to>
                                    </p:set>
                                    <p:animEffect transition="in" filter="wipe(left)">
                                      <p:cBhvr>
                                        <p:cTn id="103" dur="500"/>
                                        <p:tgtEl>
                                          <p:spTgt spid="361"/>
                                        </p:tgtEl>
                                      </p:cBhvr>
                                    </p:animEffect>
                                  </p:childTnLst>
                                </p:cTn>
                              </p:par>
                            </p:childTnLst>
                          </p:cTn>
                        </p:par>
                        <p:par>
                          <p:cTn id="104" fill="hold">
                            <p:stCondLst>
                              <p:cond delay="12500"/>
                            </p:stCondLst>
                            <p:childTnLst>
                              <p:par>
                                <p:cTn id="105" presetID="22" presetClass="entr" presetSubtype="8" fill="hold" nodeType="afterEffect">
                                  <p:stCondLst>
                                    <p:cond delay="0"/>
                                  </p:stCondLst>
                                  <p:childTnLst>
                                    <p:set>
                                      <p:cBhvr>
                                        <p:cTn id="106" dur="1" fill="hold">
                                          <p:stCondLst>
                                            <p:cond delay="0"/>
                                          </p:stCondLst>
                                        </p:cTn>
                                        <p:tgtEl>
                                          <p:spTgt spid="363"/>
                                        </p:tgtEl>
                                        <p:attrNameLst>
                                          <p:attrName>style.visibility</p:attrName>
                                        </p:attrNameLst>
                                      </p:cBhvr>
                                      <p:to>
                                        <p:strVal val="visible"/>
                                      </p:to>
                                    </p:set>
                                    <p:animEffect transition="in" filter="wipe(left)">
                                      <p:cBhvr>
                                        <p:cTn id="107" dur="500"/>
                                        <p:tgtEl>
                                          <p:spTgt spid="363"/>
                                        </p:tgtEl>
                                      </p:cBhvr>
                                    </p:animEffect>
                                  </p:childTnLst>
                                </p:cTn>
                              </p:par>
                            </p:childTnLst>
                          </p:cTn>
                        </p:par>
                        <p:par>
                          <p:cTn id="108" fill="hold">
                            <p:stCondLst>
                              <p:cond delay="13000"/>
                            </p:stCondLst>
                            <p:childTnLst>
                              <p:par>
                                <p:cTn id="109" presetID="22" presetClass="entr" presetSubtype="8" fill="hold" grpId="0" nodeType="afterEffect">
                                  <p:stCondLst>
                                    <p:cond delay="0"/>
                                  </p:stCondLst>
                                  <p:childTnLst>
                                    <p:set>
                                      <p:cBhvr>
                                        <p:cTn id="110" dur="1" fill="hold">
                                          <p:stCondLst>
                                            <p:cond delay="0"/>
                                          </p:stCondLst>
                                        </p:cTn>
                                        <p:tgtEl>
                                          <p:spTgt spid="362"/>
                                        </p:tgtEl>
                                        <p:attrNameLst>
                                          <p:attrName>style.visibility</p:attrName>
                                        </p:attrNameLst>
                                      </p:cBhvr>
                                      <p:to>
                                        <p:strVal val="visible"/>
                                      </p:to>
                                    </p:set>
                                    <p:animEffect transition="in" filter="wipe(left)">
                                      <p:cBhvr>
                                        <p:cTn id="111" dur="500"/>
                                        <p:tgtEl>
                                          <p:spTgt spid="362"/>
                                        </p:tgtEl>
                                      </p:cBhvr>
                                    </p:animEffect>
                                  </p:childTnLst>
                                </p:cTn>
                              </p:par>
                            </p:childTnLst>
                          </p:cTn>
                        </p:par>
                        <p:par>
                          <p:cTn id="112" fill="hold">
                            <p:stCondLst>
                              <p:cond delay="13500"/>
                            </p:stCondLst>
                            <p:childTnLst>
                              <p:par>
                                <p:cTn id="113" presetID="22" presetClass="entr" presetSubtype="8" fill="hold" nodeType="afterEffect">
                                  <p:stCondLst>
                                    <p:cond delay="0"/>
                                  </p:stCondLst>
                                  <p:childTnLst>
                                    <p:set>
                                      <p:cBhvr>
                                        <p:cTn id="114" dur="1" fill="hold">
                                          <p:stCondLst>
                                            <p:cond delay="0"/>
                                          </p:stCondLst>
                                        </p:cTn>
                                        <p:tgtEl>
                                          <p:spTgt spid="365"/>
                                        </p:tgtEl>
                                        <p:attrNameLst>
                                          <p:attrName>style.visibility</p:attrName>
                                        </p:attrNameLst>
                                      </p:cBhvr>
                                      <p:to>
                                        <p:strVal val="visible"/>
                                      </p:to>
                                    </p:set>
                                    <p:animEffect transition="in" filter="wipe(left)">
                                      <p:cBhvr>
                                        <p:cTn id="115" dur="500"/>
                                        <p:tgtEl>
                                          <p:spTgt spid="365"/>
                                        </p:tgtEl>
                                      </p:cBhvr>
                                    </p:animEffect>
                                  </p:childTnLst>
                                </p:cTn>
                              </p:par>
                            </p:childTnLst>
                          </p:cTn>
                        </p:par>
                        <p:par>
                          <p:cTn id="116" fill="hold">
                            <p:stCondLst>
                              <p:cond delay="14000"/>
                            </p:stCondLst>
                            <p:childTnLst>
                              <p:par>
                                <p:cTn id="117" presetID="22" presetClass="entr" presetSubtype="8" fill="hold" grpId="0" nodeType="afterEffect">
                                  <p:stCondLst>
                                    <p:cond delay="0"/>
                                  </p:stCondLst>
                                  <p:childTnLst>
                                    <p:set>
                                      <p:cBhvr>
                                        <p:cTn id="118" dur="1" fill="hold">
                                          <p:stCondLst>
                                            <p:cond delay="0"/>
                                          </p:stCondLst>
                                        </p:cTn>
                                        <p:tgtEl>
                                          <p:spTgt spid="364"/>
                                        </p:tgtEl>
                                        <p:attrNameLst>
                                          <p:attrName>style.visibility</p:attrName>
                                        </p:attrNameLst>
                                      </p:cBhvr>
                                      <p:to>
                                        <p:strVal val="visible"/>
                                      </p:to>
                                    </p:set>
                                    <p:animEffect transition="in" filter="wipe(left)">
                                      <p:cBhvr>
                                        <p:cTn id="119" dur="500"/>
                                        <p:tgtEl>
                                          <p:spTgt spid="364"/>
                                        </p:tgtEl>
                                      </p:cBhvr>
                                    </p:animEffect>
                                  </p:childTnLst>
                                </p:cTn>
                              </p:par>
                            </p:childTnLst>
                          </p:cTn>
                        </p:par>
                        <p:par>
                          <p:cTn id="120" fill="hold">
                            <p:stCondLst>
                              <p:cond delay="14500"/>
                            </p:stCondLst>
                            <p:childTnLst>
                              <p:par>
                                <p:cTn id="121" presetID="22" presetClass="entr" presetSubtype="8" fill="hold" nodeType="afterEffect">
                                  <p:stCondLst>
                                    <p:cond delay="0"/>
                                  </p:stCondLst>
                                  <p:childTnLst>
                                    <p:set>
                                      <p:cBhvr>
                                        <p:cTn id="122" dur="1" fill="hold">
                                          <p:stCondLst>
                                            <p:cond delay="0"/>
                                          </p:stCondLst>
                                        </p:cTn>
                                        <p:tgtEl>
                                          <p:spTgt spid="367"/>
                                        </p:tgtEl>
                                        <p:attrNameLst>
                                          <p:attrName>style.visibility</p:attrName>
                                        </p:attrNameLst>
                                      </p:cBhvr>
                                      <p:to>
                                        <p:strVal val="visible"/>
                                      </p:to>
                                    </p:set>
                                    <p:animEffect transition="in" filter="wipe(left)">
                                      <p:cBhvr>
                                        <p:cTn id="123" dur="500"/>
                                        <p:tgtEl>
                                          <p:spTgt spid="367"/>
                                        </p:tgtEl>
                                      </p:cBhvr>
                                    </p:animEffect>
                                  </p:childTnLst>
                                </p:cTn>
                              </p:par>
                            </p:childTnLst>
                          </p:cTn>
                        </p:par>
                        <p:par>
                          <p:cTn id="124" fill="hold">
                            <p:stCondLst>
                              <p:cond delay="15000"/>
                            </p:stCondLst>
                            <p:childTnLst>
                              <p:par>
                                <p:cTn id="125" presetID="22" presetClass="entr" presetSubtype="8" fill="hold" nodeType="afterEffect">
                                  <p:stCondLst>
                                    <p:cond delay="0"/>
                                  </p:stCondLst>
                                  <p:childTnLst>
                                    <p:set>
                                      <p:cBhvr>
                                        <p:cTn id="126" dur="1" fill="hold">
                                          <p:stCondLst>
                                            <p:cond delay="0"/>
                                          </p:stCondLst>
                                        </p:cTn>
                                        <p:tgtEl>
                                          <p:spTgt spid="368"/>
                                        </p:tgtEl>
                                        <p:attrNameLst>
                                          <p:attrName>style.visibility</p:attrName>
                                        </p:attrNameLst>
                                      </p:cBhvr>
                                      <p:to>
                                        <p:strVal val="visible"/>
                                      </p:to>
                                    </p:set>
                                    <p:animEffect transition="in" filter="wipe(left)">
                                      <p:cBhvr>
                                        <p:cTn id="127" dur="500"/>
                                        <p:tgtEl>
                                          <p:spTgt spid="368"/>
                                        </p:tgtEl>
                                      </p:cBhvr>
                                    </p:animEffect>
                                  </p:childTnLst>
                                </p:cTn>
                              </p:par>
                            </p:childTnLst>
                          </p:cTn>
                        </p:par>
                        <p:par>
                          <p:cTn id="128" fill="hold">
                            <p:stCondLst>
                              <p:cond delay="15500"/>
                            </p:stCondLst>
                            <p:childTnLst>
                              <p:par>
                                <p:cTn id="129" presetID="22" presetClass="entr" presetSubtype="8" fill="hold" grpId="0" nodeType="afterEffect">
                                  <p:stCondLst>
                                    <p:cond delay="0"/>
                                  </p:stCondLst>
                                  <p:childTnLst>
                                    <p:set>
                                      <p:cBhvr>
                                        <p:cTn id="130" dur="1" fill="hold">
                                          <p:stCondLst>
                                            <p:cond delay="0"/>
                                          </p:stCondLst>
                                        </p:cTn>
                                        <p:tgtEl>
                                          <p:spTgt spid="370"/>
                                        </p:tgtEl>
                                        <p:attrNameLst>
                                          <p:attrName>style.visibility</p:attrName>
                                        </p:attrNameLst>
                                      </p:cBhvr>
                                      <p:to>
                                        <p:strVal val="visible"/>
                                      </p:to>
                                    </p:set>
                                    <p:animEffect transition="in" filter="wipe(left)">
                                      <p:cBhvr>
                                        <p:cTn id="131" dur="500"/>
                                        <p:tgtEl>
                                          <p:spTgt spid="370"/>
                                        </p:tgtEl>
                                      </p:cBhvr>
                                    </p:animEffect>
                                  </p:childTnLst>
                                </p:cTn>
                              </p:par>
                            </p:childTnLst>
                          </p:cTn>
                        </p:par>
                        <p:par>
                          <p:cTn id="132" fill="hold">
                            <p:stCondLst>
                              <p:cond delay="16000"/>
                            </p:stCondLst>
                            <p:childTnLst>
                              <p:par>
                                <p:cTn id="133" presetID="22" presetClass="entr" presetSubtype="8" fill="hold" nodeType="afterEffect">
                                  <p:stCondLst>
                                    <p:cond delay="0"/>
                                  </p:stCondLst>
                                  <p:childTnLst>
                                    <p:set>
                                      <p:cBhvr>
                                        <p:cTn id="134" dur="1" fill="hold">
                                          <p:stCondLst>
                                            <p:cond delay="0"/>
                                          </p:stCondLst>
                                        </p:cTn>
                                        <p:tgtEl>
                                          <p:spTgt spid="372"/>
                                        </p:tgtEl>
                                        <p:attrNameLst>
                                          <p:attrName>style.visibility</p:attrName>
                                        </p:attrNameLst>
                                      </p:cBhvr>
                                      <p:to>
                                        <p:strVal val="visible"/>
                                      </p:to>
                                    </p:set>
                                    <p:animEffect transition="in" filter="wipe(left)">
                                      <p:cBhvr>
                                        <p:cTn id="135" dur="500"/>
                                        <p:tgtEl>
                                          <p:spTgt spid="372"/>
                                        </p:tgtEl>
                                      </p:cBhvr>
                                    </p:animEffect>
                                  </p:childTnLst>
                                </p:cTn>
                              </p:par>
                            </p:childTnLst>
                          </p:cTn>
                        </p:par>
                        <p:par>
                          <p:cTn id="136" fill="hold">
                            <p:stCondLst>
                              <p:cond delay="16500"/>
                            </p:stCondLst>
                            <p:childTnLst>
                              <p:par>
                                <p:cTn id="137" presetID="22" presetClass="entr" presetSubtype="8" fill="hold" grpId="0" nodeType="afterEffect">
                                  <p:stCondLst>
                                    <p:cond delay="0"/>
                                  </p:stCondLst>
                                  <p:childTnLst>
                                    <p:set>
                                      <p:cBhvr>
                                        <p:cTn id="138" dur="1" fill="hold">
                                          <p:stCondLst>
                                            <p:cond delay="0"/>
                                          </p:stCondLst>
                                        </p:cTn>
                                        <p:tgtEl>
                                          <p:spTgt spid="369"/>
                                        </p:tgtEl>
                                        <p:attrNameLst>
                                          <p:attrName>style.visibility</p:attrName>
                                        </p:attrNameLst>
                                      </p:cBhvr>
                                      <p:to>
                                        <p:strVal val="visible"/>
                                      </p:to>
                                    </p:set>
                                    <p:animEffect transition="in" filter="wipe(left)">
                                      <p:cBhvr>
                                        <p:cTn id="139" dur="500"/>
                                        <p:tgtEl>
                                          <p:spTgt spid="369"/>
                                        </p:tgtEl>
                                      </p:cBhvr>
                                    </p:animEffect>
                                  </p:childTnLst>
                                </p:cTn>
                              </p:par>
                            </p:childTnLst>
                          </p:cTn>
                        </p:par>
                        <p:par>
                          <p:cTn id="140" fill="hold">
                            <p:stCondLst>
                              <p:cond delay="17000"/>
                            </p:stCondLst>
                            <p:childTnLst>
                              <p:par>
                                <p:cTn id="141" presetID="22" presetClass="entr" presetSubtype="8" fill="hold" nodeType="afterEffect">
                                  <p:stCondLst>
                                    <p:cond delay="0"/>
                                  </p:stCondLst>
                                  <p:childTnLst>
                                    <p:set>
                                      <p:cBhvr>
                                        <p:cTn id="142" dur="1" fill="hold">
                                          <p:stCondLst>
                                            <p:cond delay="0"/>
                                          </p:stCondLst>
                                        </p:cTn>
                                        <p:tgtEl>
                                          <p:spTgt spid="373"/>
                                        </p:tgtEl>
                                        <p:attrNameLst>
                                          <p:attrName>style.visibility</p:attrName>
                                        </p:attrNameLst>
                                      </p:cBhvr>
                                      <p:to>
                                        <p:strVal val="visible"/>
                                      </p:to>
                                    </p:set>
                                    <p:animEffect transition="in" filter="wipe(left)">
                                      <p:cBhvr>
                                        <p:cTn id="143" dur="500"/>
                                        <p:tgtEl>
                                          <p:spTgt spid="373"/>
                                        </p:tgtEl>
                                      </p:cBhvr>
                                    </p:animEffect>
                                  </p:childTnLst>
                                </p:cTn>
                              </p:par>
                            </p:childTnLst>
                          </p:cTn>
                        </p:par>
                        <p:par>
                          <p:cTn id="144" fill="hold">
                            <p:stCondLst>
                              <p:cond delay="17500"/>
                            </p:stCondLst>
                            <p:childTnLst>
                              <p:par>
                                <p:cTn id="145" presetID="22" presetClass="entr" presetSubtype="8" fill="hold" grpId="0" nodeType="afterEffect">
                                  <p:stCondLst>
                                    <p:cond delay="0"/>
                                  </p:stCondLst>
                                  <p:childTnLst>
                                    <p:set>
                                      <p:cBhvr>
                                        <p:cTn id="146" dur="1" fill="hold">
                                          <p:stCondLst>
                                            <p:cond delay="0"/>
                                          </p:stCondLst>
                                        </p:cTn>
                                        <p:tgtEl>
                                          <p:spTgt spid="371"/>
                                        </p:tgtEl>
                                        <p:attrNameLst>
                                          <p:attrName>style.visibility</p:attrName>
                                        </p:attrNameLst>
                                      </p:cBhvr>
                                      <p:to>
                                        <p:strVal val="visible"/>
                                      </p:to>
                                    </p:set>
                                    <p:animEffect transition="in" filter="wipe(left)">
                                      <p:cBhvr>
                                        <p:cTn id="147" dur="500"/>
                                        <p:tgtEl>
                                          <p:spTgt spid="371"/>
                                        </p:tgtEl>
                                      </p:cBhvr>
                                    </p:animEffect>
                                  </p:childTnLst>
                                </p:cTn>
                              </p:par>
                            </p:childTnLst>
                          </p:cTn>
                        </p:par>
                        <p:par>
                          <p:cTn id="148" fill="hold">
                            <p:stCondLst>
                              <p:cond delay="18000"/>
                            </p:stCondLst>
                            <p:childTnLst>
                              <p:par>
                                <p:cTn id="149" presetID="22" presetClass="entr" presetSubtype="8" fill="hold" nodeType="afterEffect">
                                  <p:stCondLst>
                                    <p:cond delay="0"/>
                                  </p:stCondLst>
                                  <p:childTnLst>
                                    <p:set>
                                      <p:cBhvr>
                                        <p:cTn id="150" dur="1" fill="hold">
                                          <p:stCondLst>
                                            <p:cond delay="0"/>
                                          </p:stCondLst>
                                        </p:cTn>
                                        <p:tgtEl>
                                          <p:spTgt spid="375"/>
                                        </p:tgtEl>
                                        <p:attrNameLst>
                                          <p:attrName>style.visibility</p:attrName>
                                        </p:attrNameLst>
                                      </p:cBhvr>
                                      <p:to>
                                        <p:strVal val="visible"/>
                                      </p:to>
                                    </p:set>
                                    <p:animEffect transition="in" filter="wipe(left)">
                                      <p:cBhvr>
                                        <p:cTn id="151" dur="500"/>
                                        <p:tgtEl>
                                          <p:spTgt spid="375"/>
                                        </p:tgtEl>
                                      </p:cBhvr>
                                    </p:animEffect>
                                  </p:childTnLst>
                                </p:cTn>
                              </p:par>
                            </p:childTnLst>
                          </p:cTn>
                        </p:par>
                        <p:par>
                          <p:cTn id="152" fill="hold">
                            <p:stCondLst>
                              <p:cond delay="18500"/>
                            </p:stCondLst>
                            <p:childTnLst>
                              <p:par>
                                <p:cTn id="153" presetID="22" presetClass="entr" presetSubtype="8" fill="hold" grpId="0" nodeType="afterEffect">
                                  <p:stCondLst>
                                    <p:cond delay="0"/>
                                  </p:stCondLst>
                                  <p:childTnLst>
                                    <p:set>
                                      <p:cBhvr>
                                        <p:cTn id="154" dur="1" fill="hold">
                                          <p:stCondLst>
                                            <p:cond delay="0"/>
                                          </p:stCondLst>
                                        </p:cTn>
                                        <p:tgtEl>
                                          <p:spTgt spid="374"/>
                                        </p:tgtEl>
                                        <p:attrNameLst>
                                          <p:attrName>style.visibility</p:attrName>
                                        </p:attrNameLst>
                                      </p:cBhvr>
                                      <p:to>
                                        <p:strVal val="visible"/>
                                      </p:to>
                                    </p:set>
                                    <p:animEffect transition="in" filter="wipe(left)">
                                      <p:cBhvr>
                                        <p:cTn id="155" dur="500"/>
                                        <p:tgtEl>
                                          <p:spTgt spid="374"/>
                                        </p:tgtEl>
                                      </p:cBhvr>
                                    </p:animEffect>
                                  </p:childTnLst>
                                </p:cTn>
                              </p:par>
                            </p:childTnLst>
                          </p:cTn>
                        </p:par>
                        <p:par>
                          <p:cTn id="156" fill="hold">
                            <p:stCondLst>
                              <p:cond delay="19000"/>
                            </p:stCondLst>
                            <p:childTnLst>
                              <p:par>
                                <p:cTn id="157" presetID="22" presetClass="entr" presetSubtype="8" fill="hold" nodeType="afterEffect">
                                  <p:stCondLst>
                                    <p:cond delay="0"/>
                                  </p:stCondLst>
                                  <p:childTnLst>
                                    <p:set>
                                      <p:cBhvr>
                                        <p:cTn id="158" dur="1" fill="hold">
                                          <p:stCondLst>
                                            <p:cond delay="0"/>
                                          </p:stCondLst>
                                        </p:cTn>
                                        <p:tgtEl>
                                          <p:spTgt spid="377"/>
                                        </p:tgtEl>
                                        <p:attrNameLst>
                                          <p:attrName>style.visibility</p:attrName>
                                        </p:attrNameLst>
                                      </p:cBhvr>
                                      <p:to>
                                        <p:strVal val="visible"/>
                                      </p:to>
                                    </p:set>
                                    <p:animEffect transition="in" filter="wipe(left)">
                                      <p:cBhvr>
                                        <p:cTn id="159" dur="500"/>
                                        <p:tgtEl>
                                          <p:spTgt spid="377"/>
                                        </p:tgtEl>
                                      </p:cBhvr>
                                    </p:animEffect>
                                  </p:childTnLst>
                                </p:cTn>
                              </p:par>
                            </p:childTnLst>
                          </p:cTn>
                        </p:par>
                        <p:par>
                          <p:cTn id="160" fill="hold">
                            <p:stCondLst>
                              <p:cond delay="19500"/>
                            </p:stCondLst>
                            <p:childTnLst>
                              <p:par>
                                <p:cTn id="161" presetID="22" presetClass="entr" presetSubtype="8" fill="hold" grpId="0" nodeType="afterEffect">
                                  <p:stCondLst>
                                    <p:cond delay="0"/>
                                  </p:stCondLst>
                                  <p:childTnLst>
                                    <p:set>
                                      <p:cBhvr>
                                        <p:cTn id="162" dur="1" fill="hold">
                                          <p:stCondLst>
                                            <p:cond delay="0"/>
                                          </p:stCondLst>
                                        </p:cTn>
                                        <p:tgtEl>
                                          <p:spTgt spid="376"/>
                                        </p:tgtEl>
                                        <p:attrNameLst>
                                          <p:attrName>style.visibility</p:attrName>
                                        </p:attrNameLst>
                                      </p:cBhvr>
                                      <p:to>
                                        <p:strVal val="visible"/>
                                      </p:to>
                                    </p:set>
                                    <p:animEffect transition="in" filter="wipe(left)">
                                      <p:cBhvr>
                                        <p:cTn id="163" dur="500"/>
                                        <p:tgtEl>
                                          <p:spTgt spid="376"/>
                                        </p:tgtEl>
                                      </p:cBhvr>
                                    </p:animEffect>
                                  </p:childTnLst>
                                </p:cTn>
                              </p:par>
                            </p:childTnLst>
                          </p:cTn>
                        </p:par>
                        <p:par>
                          <p:cTn id="164" fill="hold">
                            <p:stCondLst>
                              <p:cond delay="20000"/>
                            </p:stCondLst>
                            <p:childTnLst>
                              <p:par>
                                <p:cTn id="165" presetID="22" presetClass="entr" presetSubtype="8" fill="hold" nodeType="afterEffect">
                                  <p:stCondLst>
                                    <p:cond delay="0"/>
                                  </p:stCondLst>
                                  <p:childTnLst>
                                    <p:set>
                                      <p:cBhvr>
                                        <p:cTn id="166" dur="1" fill="hold">
                                          <p:stCondLst>
                                            <p:cond delay="0"/>
                                          </p:stCondLst>
                                        </p:cTn>
                                        <p:tgtEl>
                                          <p:spTgt spid="378"/>
                                        </p:tgtEl>
                                        <p:attrNameLst>
                                          <p:attrName>style.visibility</p:attrName>
                                        </p:attrNameLst>
                                      </p:cBhvr>
                                      <p:to>
                                        <p:strVal val="visible"/>
                                      </p:to>
                                    </p:set>
                                    <p:animEffect transition="in" filter="wipe(left)">
                                      <p:cBhvr>
                                        <p:cTn id="167" dur="500"/>
                                        <p:tgtEl>
                                          <p:spTgt spid="378"/>
                                        </p:tgtEl>
                                      </p:cBhvr>
                                    </p:animEffect>
                                  </p:childTnLst>
                                </p:cTn>
                              </p:par>
                            </p:childTnLst>
                          </p:cTn>
                        </p:par>
                        <p:par>
                          <p:cTn id="168" fill="hold">
                            <p:stCondLst>
                              <p:cond delay="20500"/>
                            </p:stCondLst>
                            <p:childTnLst>
                              <p:par>
                                <p:cTn id="169" presetID="22" presetClass="entr" presetSubtype="8" fill="hold" grpId="0" nodeType="afterEffect">
                                  <p:stCondLst>
                                    <p:cond delay="0"/>
                                  </p:stCondLst>
                                  <p:childTnLst>
                                    <p:set>
                                      <p:cBhvr>
                                        <p:cTn id="170" dur="1" fill="hold">
                                          <p:stCondLst>
                                            <p:cond delay="0"/>
                                          </p:stCondLst>
                                        </p:cTn>
                                        <p:tgtEl>
                                          <p:spTgt spid="379"/>
                                        </p:tgtEl>
                                        <p:attrNameLst>
                                          <p:attrName>style.visibility</p:attrName>
                                        </p:attrNameLst>
                                      </p:cBhvr>
                                      <p:to>
                                        <p:strVal val="visible"/>
                                      </p:to>
                                    </p:set>
                                    <p:animEffect transition="in" filter="wipe(left)">
                                      <p:cBhvr>
                                        <p:cTn id="171" dur="500"/>
                                        <p:tgtEl>
                                          <p:spTgt spid="379"/>
                                        </p:tgtEl>
                                      </p:cBhvr>
                                    </p:animEffect>
                                  </p:childTnLst>
                                </p:cTn>
                              </p:par>
                            </p:childTnLst>
                          </p:cTn>
                        </p:par>
                        <p:par>
                          <p:cTn id="172" fill="hold">
                            <p:stCondLst>
                              <p:cond delay="21000"/>
                            </p:stCondLst>
                            <p:childTnLst>
                              <p:par>
                                <p:cTn id="173" presetID="22" presetClass="entr" presetSubtype="8" fill="hold" nodeType="afterEffect">
                                  <p:stCondLst>
                                    <p:cond delay="0"/>
                                  </p:stCondLst>
                                  <p:childTnLst>
                                    <p:set>
                                      <p:cBhvr>
                                        <p:cTn id="174" dur="1" fill="hold">
                                          <p:stCondLst>
                                            <p:cond delay="0"/>
                                          </p:stCondLst>
                                        </p:cTn>
                                        <p:tgtEl>
                                          <p:spTgt spid="381"/>
                                        </p:tgtEl>
                                        <p:attrNameLst>
                                          <p:attrName>style.visibility</p:attrName>
                                        </p:attrNameLst>
                                      </p:cBhvr>
                                      <p:to>
                                        <p:strVal val="visible"/>
                                      </p:to>
                                    </p:set>
                                    <p:animEffect transition="in" filter="wipe(left)">
                                      <p:cBhvr>
                                        <p:cTn id="175" dur="500"/>
                                        <p:tgtEl>
                                          <p:spTgt spid="381"/>
                                        </p:tgtEl>
                                      </p:cBhvr>
                                    </p:animEffect>
                                  </p:childTnLst>
                                </p:cTn>
                              </p:par>
                            </p:childTnLst>
                          </p:cTn>
                        </p:par>
                        <p:par>
                          <p:cTn id="176" fill="hold">
                            <p:stCondLst>
                              <p:cond delay="21500"/>
                            </p:stCondLst>
                            <p:childTnLst>
                              <p:par>
                                <p:cTn id="177" presetID="22" presetClass="entr" presetSubtype="8" fill="hold" grpId="0" nodeType="afterEffect">
                                  <p:stCondLst>
                                    <p:cond delay="0"/>
                                  </p:stCondLst>
                                  <p:childTnLst>
                                    <p:set>
                                      <p:cBhvr>
                                        <p:cTn id="178" dur="1" fill="hold">
                                          <p:stCondLst>
                                            <p:cond delay="0"/>
                                          </p:stCondLst>
                                        </p:cTn>
                                        <p:tgtEl>
                                          <p:spTgt spid="380"/>
                                        </p:tgtEl>
                                        <p:attrNameLst>
                                          <p:attrName>style.visibility</p:attrName>
                                        </p:attrNameLst>
                                      </p:cBhvr>
                                      <p:to>
                                        <p:strVal val="visible"/>
                                      </p:to>
                                    </p:set>
                                    <p:animEffect transition="in" filter="wipe(left)">
                                      <p:cBhvr>
                                        <p:cTn id="179" dur="500"/>
                                        <p:tgtEl>
                                          <p:spTgt spid="380"/>
                                        </p:tgtEl>
                                      </p:cBhvr>
                                    </p:animEffect>
                                  </p:childTnLst>
                                </p:cTn>
                              </p:par>
                            </p:childTnLst>
                          </p:cTn>
                        </p:par>
                        <p:par>
                          <p:cTn id="180" fill="hold">
                            <p:stCondLst>
                              <p:cond delay="22000"/>
                            </p:stCondLst>
                            <p:childTnLst>
                              <p:par>
                                <p:cTn id="181" presetID="22" presetClass="entr" presetSubtype="8" fill="hold" nodeType="afterEffect">
                                  <p:stCondLst>
                                    <p:cond delay="0"/>
                                  </p:stCondLst>
                                  <p:childTnLst>
                                    <p:set>
                                      <p:cBhvr>
                                        <p:cTn id="182" dur="1" fill="hold">
                                          <p:stCondLst>
                                            <p:cond delay="0"/>
                                          </p:stCondLst>
                                        </p:cTn>
                                        <p:tgtEl>
                                          <p:spTgt spid="383"/>
                                        </p:tgtEl>
                                        <p:attrNameLst>
                                          <p:attrName>style.visibility</p:attrName>
                                        </p:attrNameLst>
                                      </p:cBhvr>
                                      <p:to>
                                        <p:strVal val="visible"/>
                                      </p:to>
                                    </p:set>
                                    <p:animEffect transition="in" filter="wipe(left)">
                                      <p:cBhvr>
                                        <p:cTn id="183" dur="500"/>
                                        <p:tgtEl>
                                          <p:spTgt spid="383"/>
                                        </p:tgtEl>
                                      </p:cBhvr>
                                    </p:animEffect>
                                  </p:childTnLst>
                                </p:cTn>
                              </p:par>
                            </p:childTnLst>
                          </p:cTn>
                        </p:par>
                        <p:par>
                          <p:cTn id="184" fill="hold">
                            <p:stCondLst>
                              <p:cond delay="22500"/>
                            </p:stCondLst>
                            <p:childTnLst>
                              <p:par>
                                <p:cTn id="185" presetID="22" presetClass="entr" presetSubtype="8" fill="hold" grpId="0" nodeType="afterEffect">
                                  <p:stCondLst>
                                    <p:cond delay="0"/>
                                  </p:stCondLst>
                                  <p:childTnLst>
                                    <p:set>
                                      <p:cBhvr>
                                        <p:cTn id="186" dur="1" fill="hold">
                                          <p:stCondLst>
                                            <p:cond delay="0"/>
                                          </p:stCondLst>
                                        </p:cTn>
                                        <p:tgtEl>
                                          <p:spTgt spid="382"/>
                                        </p:tgtEl>
                                        <p:attrNameLst>
                                          <p:attrName>style.visibility</p:attrName>
                                        </p:attrNameLst>
                                      </p:cBhvr>
                                      <p:to>
                                        <p:strVal val="visible"/>
                                      </p:to>
                                    </p:set>
                                    <p:animEffect transition="in" filter="wipe(left)">
                                      <p:cBhvr>
                                        <p:cTn id="187" dur="500"/>
                                        <p:tgtEl>
                                          <p:spTgt spid="382"/>
                                        </p:tgtEl>
                                      </p:cBhvr>
                                    </p:animEffect>
                                  </p:childTnLst>
                                </p:cTn>
                              </p:par>
                            </p:childTnLst>
                          </p:cTn>
                        </p:par>
                        <p:par>
                          <p:cTn id="188" fill="hold">
                            <p:stCondLst>
                              <p:cond delay="23000"/>
                            </p:stCondLst>
                            <p:childTnLst>
                              <p:par>
                                <p:cTn id="189" presetID="22" presetClass="entr" presetSubtype="8" fill="hold" grpId="0" nodeType="afterEffect">
                                  <p:stCondLst>
                                    <p:cond delay="0"/>
                                  </p:stCondLst>
                                  <p:childTnLst>
                                    <p:set>
                                      <p:cBhvr>
                                        <p:cTn id="190" dur="1" fill="hold">
                                          <p:stCondLst>
                                            <p:cond delay="0"/>
                                          </p:stCondLst>
                                        </p:cTn>
                                        <p:tgtEl>
                                          <p:spTgt spid="384"/>
                                        </p:tgtEl>
                                        <p:attrNameLst>
                                          <p:attrName>style.visibility</p:attrName>
                                        </p:attrNameLst>
                                      </p:cBhvr>
                                      <p:to>
                                        <p:strVal val="visible"/>
                                      </p:to>
                                    </p:set>
                                    <p:animEffect transition="in" filter="wipe(left)">
                                      <p:cBhvr>
                                        <p:cTn id="191" dur="500"/>
                                        <p:tgtEl>
                                          <p:spTgt spid="384"/>
                                        </p:tgtEl>
                                      </p:cBhvr>
                                    </p:animEffect>
                                  </p:childTnLst>
                                </p:cTn>
                              </p:par>
                            </p:childTnLst>
                          </p:cTn>
                        </p:par>
                        <p:par>
                          <p:cTn id="192" fill="hold">
                            <p:stCondLst>
                              <p:cond delay="23500"/>
                            </p:stCondLst>
                            <p:childTnLst>
                              <p:par>
                                <p:cTn id="193" presetID="22" presetClass="entr" presetSubtype="8" fill="hold" nodeType="afterEffect">
                                  <p:stCondLst>
                                    <p:cond delay="0"/>
                                  </p:stCondLst>
                                  <p:childTnLst>
                                    <p:set>
                                      <p:cBhvr>
                                        <p:cTn id="194" dur="1" fill="hold">
                                          <p:stCondLst>
                                            <p:cond delay="0"/>
                                          </p:stCondLst>
                                        </p:cTn>
                                        <p:tgtEl>
                                          <p:spTgt spid="385"/>
                                        </p:tgtEl>
                                        <p:attrNameLst>
                                          <p:attrName>style.visibility</p:attrName>
                                        </p:attrNameLst>
                                      </p:cBhvr>
                                      <p:to>
                                        <p:strVal val="visible"/>
                                      </p:to>
                                    </p:set>
                                    <p:animEffect transition="in" filter="wipe(left)">
                                      <p:cBhvr>
                                        <p:cTn id="195" dur="500"/>
                                        <p:tgtEl>
                                          <p:spTgt spid="385"/>
                                        </p:tgtEl>
                                      </p:cBhvr>
                                    </p:animEffect>
                                  </p:childTnLst>
                                </p:cTn>
                              </p:par>
                            </p:childTnLst>
                          </p:cTn>
                        </p:par>
                        <p:par>
                          <p:cTn id="196" fill="hold">
                            <p:stCondLst>
                              <p:cond delay="24000"/>
                            </p:stCondLst>
                            <p:childTnLst>
                              <p:par>
                                <p:cTn id="197" presetID="22" presetClass="entr" presetSubtype="8" fill="hold" nodeType="afterEffect">
                                  <p:stCondLst>
                                    <p:cond delay="0"/>
                                  </p:stCondLst>
                                  <p:childTnLst>
                                    <p:set>
                                      <p:cBhvr>
                                        <p:cTn id="198" dur="1" fill="hold">
                                          <p:stCondLst>
                                            <p:cond delay="0"/>
                                          </p:stCondLst>
                                        </p:cTn>
                                        <p:tgtEl>
                                          <p:spTgt spid="386"/>
                                        </p:tgtEl>
                                        <p:attrNameLst>
                                          <p:attrName>style.visibility</p:attrName>
                                        </p:attrNameLst>
                                      </p:cBhvr>
                                      <p:to>
                                        <p:strVal val="visible"/>
                                      </p:to>
                                    </p:set>
                                    <p:animEffect transition="in" filter="wipe(left)">
                                      <p:cBhvr>
                                        <p:cTn id="199" dur="500"/>
                                        <p:tgtEl>
                                          <p:spTgt spid="386"/>
                                        </p:tgtEl>
                                      </p:cBhvr>
                                    </p:animEffect>
                                  </p:childTnLst>
                                </p:cTn>
                              </p:par>
                            </p:childTnLst>
                          </p:cTn>
                        </p:par>
                        <p:par>
                          <p:cTn id="200" fill="hold">
                            <p:stCondLst>
                              <p:cond delay="24500"/>
                            </p:stCondLst>
                            <p:childTnLst>
                              <p:par>
                                <p:cTn id="201" presetID="22" presetClass="entr" presetSubtype="8" fill="hold" grpId="0" nodeType="afterEffect">
                                  <p:stCondLst>
                                    <p:cond delay="0"/>
                                  </p:stCondLst>
                                  <p:childTnLst>
                                    <p:set>
                                      <p:cBhvr>
                                        <p:cTn id="202" dur="1" fill="hold">
                                          <p:stCondLst>
                                            <p:cond delay="0"/>
                                          </p:stCondLst>
                                        </p:cTn>
                                        <p:tgtEl>
                                          <p:spTgt spid="388"/>
                                        </p:tgtEl>
                                        <p:attrNameLst>
                                          <p:attrName>style.visibility</p:attrName>
                                        </p:attrNameLst>
                                      </p:cBhvr>
                                      <p:to>
                                        <p:strVal val="visible"/>
                                      </p:to>
                                    </p:set>
                                    <p:animEffect transition="in" filter="wipe(left)">
                                      <p:cBhvr>
                                        <p:cTn id="203" dur="500"/>
                                        <p:tgtEl>
                                          <p:spTgt spid="388"/>
                                        </p:tgtEl>
                                      </p:cBhvr>
                                    </p:animEffect>
                                  </p:childTnLst>
                                </p:cTn>
                              </p:par>
                            </p:childTnLst>
                          </p:cTn>
                        </p:par>
                        <p:par>
                          <p:cTn id="204" fill="hold">
                            <p:stCondLst>
                              <p:cond delay="25000"/>
                            </p:stCondLst>
                            <p:childTnLst>
                              <p:par>
                                <p:cTn id="205" presetID="22" presetClass="entr" presetSubtype="8" fill="hold" nodeType="afterEffect">
                                  <p:stCondLst>
                                    <p:cond delay="0"/>
                                  </p:stCondLst>
                                  <p:childTnLst>
                                    <p:set>
                                      <p:cBhvr>
                                        <p:cTn id="206" dur="1" fill="hold">
                                          <p:stCondLst>
                                            <p:cond delay="0"/>
                                          </p:stCondLst>
                                        </p:cTn>
                                        <p:tgtEl>
                                          <p:spTgt spid="390"/>
                                        </p:tgtEl>
                                        <p:attrNameLst>
                                          <p:attrName>style.visibility</p:attrName>
                                        </p:attrNameLst>
                                      </p:cBhvr>
                                      <p:to>
                                        <p:strVal val="visible"/>
                                      </p:to>
                                    </p:set>
                                    <p:animEffect transition="in" filter="wipe(left)">
                                      <p:cBhvr>
                                        <p:cTn id="207" dur="500"/>
                                        <p:tgtEl>
                                          <p:spTgt spid="390"/>
                                        </p:tgtEl>
                                      </p:cBhvr>
                                    </p:animEffect>
                                  </p:childTnLst>
                                </p:cTn>
                              </p:par>
                            </p:childTnLst>
                          </p:cTn>
                        </p:par>
                        <p:par>
                          <p:cTn id="208" fill="hold">
                            <p:stCondLst>
                              <p:cond delay="25500"/>
                            </p:stCondLst>
                            <p:childTnLst>
                              <p:par>
                                <p:cTn id="209" presetID="22" presetClass="entr" presetSubtype="8" fill="hold" grpId="0" nodeType="afterEffect">
                                  <p:stCondLst>
                                    <p:cond delay="0"/>
                                  </p:stCondLst>
                                  <p:childTnLst>
                                    <p:set>
                                      <p:cBhvr>
                                        <p:cTn id="210" dur="1" fill="hold">
                                          <p:stCondLst>
                                            <p:cond delay="0"/>
                                          </p:stCondLst>
                                        </p:cTn>
                                        <p:tgtEl>
                                          <p:spTgt spid="387"/>
                                        </p:tgtEl>
                                        <p:attrNameLst>
                                          <p:attrName>style.visibility</p:attrName>
                                        </p:attrNameLst>
                                      </p:cBhvr>
                                      <p:to>
                                        <p:strVal val="visible"/>
                                      </p:to>
                                    </p:set>
                                    <p:animEffect transition="in" filter="wipe(left)">
                                      <p:cBhvr>
                                        <p:cTn id="211" dur="500"/>
                                        <p:tgtEl>
                                          <p:spTgt spid="387"/>
                                        </p:tgtEl>
                                      </p:cBhvr>
                                    </p:animEffect>
                                  </p:childTnLst>
                                </p:cTn>
                              </p:par>
                            </p:childTnLst>
                          </p:cTn>
                        </p:par>
                        <p:par>
                          <p:cTn id="212" fill="hold">
                            <p:stCondLst>
                              <p:cond delay="26000"/>
                            </p:stCondLst>
                            <p:childTnLst>
                              <p:par>
                                <p:cTn id="213" presetID="22" presetClass="entr" presetSubtype="8" fill="hold" nodeType="afterEffect">
                                  <p:stCondLst>
                                    <p:cond delay="0"/>
                                  </p:stCondLst>
                                  <p:childTnLst>
                                    <p:set>
                                      <p:cBhvr>
                                        <p:cTn id="214" dur="1" fill="hold">
                                          <p:stCondLst>
                                            <p:cond delay="0"/>
                                          </p:stCondLst>
                                        </p:cTn>
                                        <p:tgtEl>
                                          <p:spTgt spid="391"/>
                                        </p:tgtEl>
                                        <p:attrNameLst>
                                          <p:attrName>style.visibility</p:attrName>
                                        </p:attrNameLst>
                                      </p:cBhvr>
                                      <p:to>
                                        <p:strVal val="visible"/>
                                      </p:to>
                                    </p:set>
                                    <p:animEffect transition="in" filter="wipe(left)">
                                      <p:cBhvr>
                                        <p:cTn id="215" dur="500"/>
                                        <p:tgtEl>
                                          <p:spTgt spid="391"/>
                                        </p:tgtEl>
                                      </p:cBhvr>
                                    </p:animEffect>
                                  </p:childTnLst>
                                </p:cTn>
                              </p:par>
                            </p:childTnLst>
                          </p:cTn>
                        </p:par>
                        <p:par>
                          <p:cTn id="216" fill="hold">
                            <p:stCondLst>
                              <p:cond delay="26500"/>
                            </p:stCondLst>
                            <p:childTnLst>
                              <p:par>
                                <p:cTn id="217" presetID="22" presetClass="entr" presetSubtype="8" fill="hold" grpId="0" nodeType="afterEffect">
                                  <p:stCondLst>
                                    <p:cond delay="0"/>
                                  </p:stCondLst>
                                  <p:childTnLst>
                                    <p:set>
                                      <p:cBhvr>
                                        <p:cTn id="218" dur="1" fill="hold">
                                          <p:stCondLst>
                                            <p:cond delay="0"/>
                                          </p:stCondLst>
                                        </p:cTn>
                                        <p:tgtEl>
                                          <p:spTgt spid="389"/>
                                        </p:tgtEl>
                                        <p:attrNameLst>
                                          <p:attrName>style.visibility</p:attrName>
                                        </p:attrNameLst>
                                      </p:cBhvr>
                                      <p:to>
                                        <p:strVal val="visible"/>
                                      </p:to>
                                    </p:set>
                                    <p:animEffect transition="in" filter="wipe(left)">
                                      <p:cBhvr>
                                        <p:cTn id="219" dur="500"/>
                                        <p:tgtEl>
                                          <p:spTgt spid="389"/>
                                        </p:tgtEl>
                                      </p:cBhvr>
                                    </p:animEffect>
                                  </p:childTnLst>
                                </p:cTn>
                              </p:par>
                            </p:childTnLst>
                          </p:cTn>
                        </p:par>
                        <p:par>
                          <p:cTn id="220" fill="hold">
                            <p:stCondLst>
                              <p:cond delay="27000"/>
                            </p:stCondLst>
                            <p:childTnLst>
                              <p:par>
                                <p:cTn id="221" presetID="22" presetClass="entr" presetSubtype="8" fill="hold" nodeType="afterEffect">
                                  <p:stCondLst>
                                    <p:cond delay="0"/>
                                  </p:stCondLst>
                                  <p:childTnLst>
                                    <p:set>
                                      <p:cBhvr>
                                        <p:cTn id="222" dur="1" fill="hold">
                                          <p:stCondLst>
                                            <p:cond delay="0"/>
                                          </p:stCondLst>
                                        </p:cTn>
                                        <p:tgtEl>
                                          <p:spTgt spid="393"/>
                                        </p:tgtEl>
                                        <p:attrNameLst>
                                          <p:attrName>style.visibility</p:attrName>
                                        </p:attrNameLst>
                                      </p:cBhvr>
                                      <p:to>
                                        <p:strVal val="visible"/>
                                      </p:to>
                                    </p:set>
                                    <p:animEffect transition="in" filter="wipe(left)">
                                      <p:cBhvr>
                                        <p:cTn id="223" dur="500"/>
                                        <p:tgtEl>
                                          <p:spTgt spid="393"/>
                                        </p:tgtEl>
                                      </p:cBhvr>
                                    </p:animEffect>
                                  </p:childTnLst>
                                </p:cTn>
                              </p:par>
                            </p:childTnLst>
                          </p:cTn>
                        </p:par>
                        <p:par>
                          <p:cTn id="224" fill="hold">
                            <p:stCondLst>
                              <p:cond delay="27500"/>
                            </p:stCondLst>
                            <p:childTnLst>
                              <p:par>
                                <p:cTn id="225" presetID="22" presetClass="entr" presetSubtype="8" fill="hold" grpId="0" nodeType="afterEffect">
                                  <p:stCondLst>
                                    <p:cond delay="0"/>
                                  </p:stCondLst>
                                  <p:childTnLst>
                                    <p:set>
                                      <p:cBhvr>
                                        <p:cTn id="226" dur="1" fill="hold">
                                          <p:stCondLst>
                                            <p:cond delay="0"/>
                                          </p:stCondLst>
                                        </p:cTn>
                                        <p:tgtEl>
                                          <p:spTgt spid="392"/>
                                        </p:tgtEl>
                                        <p:attrNameLst>
                                          <p:attrName>style.visibility</p:attrName>
                                        </p:attrNameLst>
                                      </p:cBhvr>
                                      <p:to>
                                        <p:strVal val="visible"/>
                                      </p:to>
                                    </p:set>
                                    <p:animEffect transition="in" filter="wipe(left)">
                                      <p:cBhvr>
                                        <p:cTn id="227" dur="500"/>
                                        <p:tgtEl>
                                          <p:spTgt spid="392"/>
                                        </p:tgtEl>
                                      </p:cBhvr>
                                    </p:animEffect>
                                  </p:childTnLst>
                                </p:cTn>
                              </p:par>
                            </p:childTnLst>
                          </p:cTn>
                        </p:par>
                        <p:par>
                          <p:cTn id="228" fill="hold">
                            <p:stCondLst>
                              <p:cond delay="28000"/>
                            </p:stCondLst>
                            <p:childTnLst>
                              <p:par>
                                <p:cTn id="229" presetID="22" presetClass="entr" presetSubtype="8" fill="hold" nodeType="afterEffect">
                                  <p:stCondLst>
                                    <p:cond delay="0"/>
                                  </p:stCondLst>
                                  <p:childTnLst>
                                    <p:set>
                                      <p:cBhvr>
                                        <p:cTn id="230" dur="1" fill="hold">
                                          <p:stCondLst>
                                            <p:cond delay="0"/>
                                          </p:stCondLst>
                                        </p:cTn>
                                        <p:tgtEl>
                                          <p:spTgt spid="395"/>
                                        </p:tgtEl>
                                        <p:attrNameLst>
                                          <p:attrName>style.visibility</p:attrName>
                                        </p:attrNameLst>
                                      </p:cBhvr>
                                      <p:to>
                                        <p:strVal val="visible"/>
                                      </p:to>
                                    </p:set>
                                    <p:animEffect transition="in" filter="wipe(left)">
                                      <p:cBhvr>
                                        <p:cTn id="231" dur="500"/>
                                        <p:tgtEl>
                                          <p:spTgt spid="395"/>
                                        </p:tgtEl>
                                      </p:cBhvr>
                                    </p:animEffect>
                                  </p:childTnLst>
                                </p:cTn>
                              </p:par>
                            </p:childTnLst>
                          </p:cTn>
                        </p:par>
                        <p:par>
                          <p:cTn id="232" fill="hold">
                            <p:stCondLst>
                              <p:cond delay="28500"/>
                            </p:stCondLst>
                            <p:childTnLst>
                              <p:par>
                                <p:cTn id="233" presetID="22" presetClass="entr" presetSubtype="8" fill="hold" grpId="0" nodeType="afterEffect">
                                  <p:stCondLst>
                                    <p:cond delay="0"/>
                                  </p:stCondLst>
                                  <p:childTnLst>
                                    <p:set>
                                      <p:cBhvr>
                                        <p:cTn id="234" dur="1" fill="hold">
                                          <p:stCondLst>
                                            <p:cond delay="0"/>
                                          </p:stCondLst>
                                        </p:cTn>
                                        <p:tgtEl>
                                          <p:spTgt spid="394"/>
                                        </p:tgtEl>
                                        <p:attrNameLst>
                                          <p:attrName>style.visibility</p:attrName>
                                        </p:attrNameLst>
                                      </p:cBhvr>
                                      <p:to>
                                        <p:strVal val="visible"/>
                                      </p:to>
                                    </p:set>
                                    <p:animEffect transition="in" filter="wipe(left)">
                                      <p:cBhvr>
                                        <p:cTn id="235" dur="500"/>
                                        <p:tgtEl>
                                          <p:spTgt spid="394"/>
                                        </p:tgtEl>
                                      </p:cBhvr>
                                    </p:animEffect>
                                  </p:childTnLst>
                                </p:cTn>
                              </p:par>
                            </p:childTnLst>
                          </p:cTn>
                        </p:par>
                        <p:par>
                          <p:cTn id="236" fill="hold">
                            <p:stCondLst>
                              <p:cond delay="29000"/>
                            </p:stCondLst>
                            <p:childTnLst>
                              <p:par>
                                <p:cTn id="237" presetID="22" presetClass="entr" presetSubtype="8" fill="hold" nodeType="afterEffect">
                                  <p:stCondLst>
                                    <p:cond delay="0"/>
                                  </p:stCondLst>
                                  <p:childTnLst>
                                    <p:set>
                                      <p:cBhvr>
                                        <p:cTn id="238" dur="1" fill="hold">
                                          <p:stCondLst>
                                            <p:cond delay="0"/>
                                          </p:stCondLst>
                                        </p:cTn>
                                        <p:tgtEl>
                                          <p:spTgt spid="396"/>
                                        </p:tgtEl>
                                        <p:attrNameLst>
                                          <p:attrName>style.visibility</p:attrName>
                                        </p:attrNameLst>
                                      </p:cBhvr>
                                      <p:to>
                                        <p:strVal val="visible"/>
                                      </p:to>
                                    </p:set>
                                    <p:animEffect transition="in" filter="wipe(left)">
                                      <p:cBhvr>
                                        <p:cTn id="239" dur="500"/>
                                        <p:tgtEl>
                                          <p:spTgt spid="396"/>
                                        </p:tgtEl>
                                      </p:cBhvr>
                                    </p:animEffect>
                                  </p:childTnLst>
                                </p:cTn>
                              </p:par>
                            </p:childTnLst>
                          </p:cTn>
                        </p:par>
                        <p:par>
                          <p:cTn id="240" fill="hold">
                            <p:stCondLst>
                              <p:cond delay="29500"/>
                            </p:stCondLst>
                            <p:childTnLst>
                              <p:par>
                                <p:cTn id="241" presetID="22" presetClass="entr" presetSubtype="8" fill="hold" grpId="0" nodeType="afterEffect">
                                  <p:stCondLst>
                                    <p:cond delay="0"/>
                                  </p:stCondLst>
                                  <p:childTnLst>
                                    <p:set>
                                      <p:cBhvr>
                                        <p:cTn id="242" dur="1" fill="hold">
                                          <p:stCondLst>
                                            <p:cond delay="0"/>
                                          </p:stCondLst>
                                        </p:cTn>
                                        <p:tgtEl>
                                          <p:spTgt spid="397"/>
                                        </p:tgtEl>
                                        <p:attrNameLst>
                                          <p:attrName>style.visibility</p:attrName>
                                        </p:attrNameLst>
                                      </p:cBhvr>
                                      <p:to>
                                        <p:strVal val="visible"/>
                                      </p:to>
                                    </p:set>
                                    <p:animEffect transition="in" filter="wipe(left)">
                                      <p:cBhvr>
                                        <p:cTn id="243" dur="500"/>
                                        <p:tgtEl>
                                          <p:spTgt spid="397"/>
                                        </p:tgtEl>
                                      </p:cBhvr>
                                    </p:animEffect>
                                  </p:childTnLst>
                                </p:cTn>
                              </p:par>
                            </p:childTnLst>
                          </p:cTn>
                        </p:par>
                        <p:par>
                          <p:cTn id="244" fill="hold">
                            <p:stCondLst>
                              <p:cond delay="30000"/>
                            </p:stCondLst>
                            <p:childTnLst>
                              <p:par>
                                <p:cTn id="245" presetID="22" presetClass="entr" presetSubtype="8" fill="hold" nodeType="afterEffect">
                                  <p:stCondLst>
                                    <p:cond delay="0"/>
                                  </p:stCondLst>
                                  <p:childTnLst>
                                    <p:set>
                                      <p:cBhvr>
                                        <p:cTn id="246" dur="1" fill="hold">
                                          <p:stCondLst>
                                            <p:cond delay="0"/>
                                          </p:stCondLst>
                                        </p:cTn>
                                        <p:tgtEl>
                                          <p:spTgt spid="399"/>
                                        </p:tgtEl>
                                        <p:attrNameLst>
                                          <p:attrName>style.visibility</p:attrName>
                                        </p:attrNameLst>
                                      </p:cBhvr>
                                      <p:to>
                                        <p:strVal val="visible"/>
                                      </p:to>
                                    </p:set>
                                    <p:animEffect transition="in" filter="wipe(left)">
                                      <p:cBhvr>
                                        <p:cTn id="247" dur="500"/>
                                        <p:tgtEl>
                                          <p:spTgt spid="399"/>
                                        </p:tgtEl>
                                      </p:cBhvr>
                                    </p:animEffect>
                                  </p:childTnLst>
                                </p:cTn>
                              </p:par>
                            </p:childTnLst>
                          </p:cTn>
                        </p:par>
                        <p:par>
                          <p:cTn id="248" fill="hold">
                            <p:stCondLst>
                              <p:cond delay="30500"/>
                            </p:stCondLst>
                            <p:childTnLst>
                              <p:par>
                                <p:cTn id="249" presetID="22" presetClass="entr" presetSubtype="8" fill="hold" nodeType="afterEffect">
                                  <p:stCondLst>
                                    <p:cond delay="0"/>
                                  </p:stCondLst>
                                  <p:childTnLst>
                                    <p:set>
                                      <p:cBhvr>
                                        <p:cTn id="250" dur="1" fill="hold">
                                          <p:stCondLst>
                                            <p:cond delay="0"/>
                                          </p:stCondLst>
                                        </p:cTn>
                                        <p:tgtEl>
                                          <p:spTgt spid="401"/>
                                        </p:tgtEl>
                                        <p:attrNameLst>
                                          <p:attrName>style.visibility</p:attrName>
                                        </p:attrNameLst>
                                      </p:cBhvr>
                                      <p:to>
                                        <p:strVal val="visible"/>
                                      </p:to>
                                    </p:set>
                                    <p:animEffect transition="in" filter="wipe(left)">
                                      <p:cBhvr>
                                        <p:cTn id="251" dur="500"/>
                                        <p:tgtEl>
                                          <p:spTgt spid="401"/>
                                        </p:tgtEl>
                                      </p:cBhvr>
                                    </p:animEffect>
                                  </p:childTnLst>
                                </p:cTn>
                              </p:par>
                            </p:childTnLst>
                          </p:cTn>
                        </p:par>
                        <p:par>
                          <p:cTn id="252" fill="hold">
                            <p:stCondLst>
                              <p:cond delay="31000"/>
                            </p:stCondLst>
                            <p:childTnLst>
                              <p:par>
                                <p:cTn id="253" presetID="22" presetClass="entr" presetSubtype="8" fill="hold" grpId="0" nodeType="afterEffect">
                                  <p:stCondLst>
                                    <p:cond delay="0"/>
                                  </p:stCondLst>
                                  <p:childTnLst>
                                    <p:set>
                                      <p:cBhvr>
                                        <p:cTn id="254" dur="1" fill="hold">
                                          <p:stCondLst>
                                            <p:cond delay="0"/>
                                          </p:stCondLst>
                                        </p:cTn>
                                        <p:tgtEl>
                                          <p:spTgt spid="402"/>
                                        </p:tgtEl>
                                        <p:attrNameLst>
                                          <p:attrName>style.visibility</p:attrName>
                                        </p:attrNameLst>
                                      </p:cBhvr>
                                      <p:to>
                                        <p:strVal val="visible"/>
                                      </p:to>
                                    </p:set>
                                    <p:animEffect transition="in" filter="wipe(left)">
                                      <p:cBhvr>
                                        <p:cTn id="255" dur="500"/>
                                        <p:tgtEl>
                                          <p:spTgt spid="402"/>
                                        </p:tgtEl>
                                      </p:cBhvr>
                                    </p:animEffect>
                                  </p:childTnLst>
                                </p:cTn>
                              </p:par>
                            </p:childTnLst>
                          </p:cTn>
                        </p:par>
                        <p:par>
                          <p:cTn id="256" fill="hold">
                            <p:stCondLst>
                              <p:cond delay="31500"/>
                            </p:stCondLst>
                            <p:childTnLst>
                              <p:par>
                                <p:cTn id="257" presetID="22" presetClass="entr" presetSubtype="8" fill="hold" nodeType="afterEffect">
                                  <p:stCondLst>
                                    <p:cond delay="0"/>
                                  </p:stCondLst>
                                  <p:childTnLst>
                                    <p:set>
                                      <p:cBhvr>
                                        <p:cTn id="258" dur="1" fill="hold">
                                          <p:stCondLst>
                                            <p:cond delay="0"/>
                                          </p:stCondLst>
                                        </p:cTn>
                                        <p:tgtEl>
                                          <p:spTgt spid="403"/>
                                        </p:tgtEl>
                                        <p:attrNameLst>
                                          <p:attrName>style.visibility</p:attrName>
                                        </p:attrNameLst>
                                      </p:cBhvr>
                                      <p:to>
                                        <p:strVal val="visible"/>
                                      </p:to>
                                    </p:set>
                                    <p:animEffect transition="in" filter="wipe(left)">
                                      <p:cBhvr>
                                        <p:cTn id="259" dur="500"/>
                                        <p:tgtEl>
                                          <p:spTgt spid="403"/>
                                        </p:tgtEl>
                                      </p:cBhvr>
                                    </p:animEffect>
                                  </p:childTnLst>
                                </p:cTn>
                              </p:par>
                            </p:childTnLst>
                          </p:cTn>
                        </p:par>
                        <p:par>
                          <p:cTn id="260" fill="hold">
                            <p:stCondLst>
                              <p:cond delay="32000"/>
                            </p:stCondLst>
                            <p:childTnLst>
                              <p:par>
                                <p:cTn id="261" presetID="22" presetClass="entr" presetSubtype="8" fill="hold" nodeType="afterEffect">
                                  <p:stCondLst>
                                    <p:cond delay="0"/>
                                  </p:stCondLst>
                                  <p:childTnLst>
                                    <p:set>
                                      <p:cBhvr>
                                        <p:cTn id="262" dur="1" fill="hold">
                                          <p:stCondLst>
                                            <p:cond delay="0"/>
                                          </p:stCondLst>
                                        </p:cTn>
                                        <p:tgtEl>
                                          <p:spTgt spid="404"/>
                                        </p:tgtEl>
                                        <p:attrNameLst>
                                          <p:attrName>style.visibility</p:attrName>
                                        </p:attrNameLst>
                                      </p:cBhvr>
                                      <p:to>
                                        <p:strVal val="visible"/>
                                      </p:to>
                                    </p:set>
                                    <p:animEffect transition="in" filter="wipe(left)">
                                      <p:cBhvr>
                                        <p:cTn id="263" dur="500"/>
                                        <p:tgtEl>
                                          <p:spTgt spid="404"/>
                                        </p:tgtEl>
                                      </p:cBhvr>
                                    </p:animEffect>
                                  </p:childTnLst>
                                </p:cTn>
                              </p:par>
                            </p:childTnLst>
                          </p:cTn>
                        </p:par>
                        <p:par>
                          <p:cTn id="264" fill="hold">
                            <p:stCondLst>
                              <p:cond delay="32500"/>
                            </p:stCondLst>
                            <p:childTnLst>
                              <p:par>
                                <p:cTn id="265" presetID="22" presetClass="entr" presetSubtype="8" fill="hold" nodeType="afterEffect">
                                  <p:stCondLst>
                                    <p:cond delay="0"/>
                                  </p:stCondLst>
                                  <p:childTnLst>
                                    <p:set>
                                      <p:cBhvr>
                                        <p:cTn id="266" dur="1" fill="hold">
                                          <p:stCondLst>
                                            <p:cond delay="0"/>
                                          </p:stCondLst>
                                        </p:cTn>
                                        <p:tgtEl>
                                          <p:spTgt spid="405"/>
                                        </p:tgtEl>
                                        <p:attrNameLst>
                                          <p:attrName>style.visibility</p:attrName>
                                        </p:attrNameLst>
                                      </p:cBhvr>
                                      <p:to>
                                        <p:strVal val="visible"/>
                                      </p:to>
                                    </p:set>
                                    <p:animEffect transition="in" filter="wipe(left)">
                                      <p:cBhvr>
                                        <p:cTn id="267" dur="500"/>
                                        <p:tgtEl>
                                          <p:spTgt spid="405"/>
                                        </p:tgtEl>
                                      </p:cBhvr>
                                    </p:animEffect>
                                  </p:childTnLst>
                                </p:cTn>
                              </p:par>
                            </p:childTnLst>
                          </p:cTn>
                        </p:par>
                        <p:par>
                          <p:cTn id="268" fill="hold">
                            <p:stCondLst>
                              <p:cond delay="33000"/>
                            </p:stCondLst>
                            <p:childTnLst>
                              <p:par>
                                <p:cTn id="269" presetID="22" presetClass="entr" presetSubtype="8" fill="hold" nodeType="afterEffect">
                                  <p:stCondLst>
                                    <p:cond delay="0"/>
                                  </p:stCondLst>
                                  <p:childTnLst>
                                    <p:set>
                                      <p:cBhvr>
                                        <p:cTn id="270" dur="1" fill="hold">
                                          <p:stCondLst>
                                            <p:cond delay="0"/>
                                          </p:stCondLst>
                                        </p:cTn>
                                        <p:tgtEl>
                                          <p:spTgt spid="406"/>
                                        </p:tgtEl>
                                        <p:attrNameLst>
                                          <p:attrName>style.visibility</p:attrName>
                                        </p:attrNameLst>
                                      </p:cBhvr>
                                      <p:to>
                                        <p:strVal val="visible"/>
                                      </p:to>
                                    </p:set>
                                    <p:animEffect transition="in" filter="wipe(left)">
                                      <p:cBhvr>
                                        <p:cTn id="271" dur="500"/>
                                        <p:tgtEl>
                                          <p:spTgt spid="406"/>
                                        </p:tgtEl>
                                      </p:cBhvr>
                                    </p:animEffect>
                                  </p:childTnLst>
                                </p:cTn>
                              </p:par>
                            </p:childTnLst>
                          </p:cTn>
                        </p:par>
                        <p:par>
                          <p:cTn id="272" fill="hold">
                            <p:stCondLst>
                              <p:cond delay="33500"/>
                            </p:stCondLst>
                            <p:childTnLst>
                              <p:par>
                                <p:cTn id="273" presetID="22" presetClass="entr" presetSubtype="8" fill="hold" nodeType="afterEffect">
                                  <p:stCondLst>
                                    <p:cond delay="0"/>
                                  </p:stCondLst>
                                  <p:childTnLst>
                                    <p:set>
                                      <p:cBhvr>
                                        <p:cTn id="274" dur="1" fill="hold">
                                          <p:stCondLst>
                                            <p:cond delay="0"/>
                                          </p:stCondLst>
                                        </p:cTn>
                                        <p:tgtEl>
                                          <p:spTgt spid="407"/>
                                        </p:tgtEl>
                                        <p:attrNameLst>
                                          <p:attrName>style.visibility</p:attrName>
                                        </p:attrNameLst>
                                      </p:cBhvr>
                                      <p:to>
                                        <p:strVal val="visible"/>
                                      </p:to>
                                    </p:set>
                                    <p:animEffect transition="in" filter="wipe(left)">
                                      <p:cBhvr>
                                        <p:cTn id="275" dur="500"/>
                                        <p:tgtEl>
                                          <p:spTgt spid="407"/>
                                        </p:tgtEl>
                                      </p:cBhvr>
                                    </p:animEffect>
                                  </p:childTnLst>
                                </p:cTn>
                              </p:par>
                            </p:childTnLst>
                          </p:cTn>
                        </p:par>
                        <p:par>
                          <p:cTn id="276" fill="hold">
                            <p:stCondLst>
                              <p:cond delay="34000"/>
                            </p:stCondLst>
                            <p:childTnLst>
                              <p:par>
                                <p:cTn id="277" presetID="22" presetClass="entr" presetSubtype="8" fill="hold" nodeType="afterEffect">
                                  <p:stCondLst>
                                    <p:cond delay="0"/>
                                  </p:stCondLst>
                                  <p:childTnLst>
                                    <p:set>
                                      <p:cBhvr>
                                        <p:cTn id="278" dur="1" fill="hold">
                                          <p:stCondLst>
                                            <p:cond delay="0"/>
                                          </p:stCondLst>
                                        </p:cTn>
                                        <p:tgtEl>
                                          <p:spTgt spid="408"/>
                                        </p:tgtEl>
                                        <p:attrNameLst>
                                          <p:attrName>style.visibility</p:attrName>
                                        </p:attrNameLst>
                                      </p:cBhvr>
                                      <p:to>
                                        <p:strVal val="visible"/>
                                      </p:to>
                                    </p:set>
                                    <p:animEffect transition="in" filter="wipe(left)">
                                      <p:cBhvr>
                                        <p:cTn id="279" dur="500"/>
                                        <p:tgtEl>
                                          <p:spTgt spid="408"/>
                                        </p:tgtEl>
                                      </p:cBhvr>
                                    </p:animEffect>
                                  </p:childTnLst>
                                </p:cTn>
                              </p:par>
                            </p:childTnLst>
                          </p:cTn>
                        </p:par>
                        <p:par>
                          <p:cTn id="280" fill="hold">
                            <p:stCondLst>
                              <p:cond delay="34500"/>
                            </p:stCondLst>
                            <p:childTnLst>
                              <p:par>
                                <p:cTn id="281" presetID="22" presetClass="entr" presetSubtype="8" fill="hold" grpId="0" nodeType="afterEffect">
                                  <p:stCondLst>
                                    <p:cond delay="0"/>
                                  </p:stCondLst>
                                  <p:childTnLst>
                                    <p:set>
                                      <p:cBhvr>
                                        <p:cTn id="282" dur="1" fill="hold">
                                          <p:stCondLst>
                                            <p:cond delay="0"/>
                                          </p:stCondLst>
                                        </p:cTn>
                                        <p:tgtEl>
                                          <p:spTgt spid="409"/>
                                        </p:tgtEl>
                                        <p:attrNameLst>
                                          <p:attrName>style.visibility</p:attrName>
                                        </p:attrNameLst>
                                      </p:cBhvr>
                                      <p:to>
                                        <p:strVal val="visible"/>
                                      </p:to>
                                    </p:set>
                                    <p:animEffect transition="in" filter="wipe(left)">
                                      <p:cBhvr>
                                        <p:cTn id="283" dur="500"/>
                                        <p:tgtEl>
                                          <p:spTgt spid="409"/>
                                        </p:tgtEl>
                                      </p:cBhvr>
                                    </p:animEffect>
                                  </p:childTnLst>
                                </p:cTn>
                              </p:par>
                            </p:childTnLst>
                          </p:cTn>
                        </p:par>
                        <p:par>
                          <p:cTn id="284" fill="hold">
                            <p:stCondLst>
                              <p:cond delay="35000"/>
                            </p:stCondLst>
                            <p:childTnLst>
                              <p:par>
                                <p:cTn id="285" presetID="22" presetClass="entr" presetSubtype="8" fill="hold" nodeType="afterEffect">
                                  <p:stCondLst>
                                    <p:cond delay="0"/>
                                  </p:stCondLst>
                                  <p:childTnLst>
                                    <p:set>
                                      <p:cBhvr>
                                        <p:cTn id="286" dur="1" fill="hold">
                                          <p:stCondLst>
                                            <p:cond delay="0"/>
                                          </p:stCondLst>
                                        </p:cTn>
                                        <p:tgtEl>
                                          <p:spTgt spid="410"/>
                                        </p:tgtEl>
                                        <p:attrNameLst>
                                          <p:attrName>style.visibility</p:attrName>
                                        </p:attrNameLst>
                                      </p:cBhvr>
                                      <p:to>
                                        <p:strVal val="visible"/>
                                      </p:to>
                                    </p:set>
                                    <p:animEffect transition="in" filter="wipe(left)">
                                      <p:cBhvr>
                                        <p:cTn id="287" dur="500"/>
                                        <p:tgtEl>
                                          <p:spTgt spid="410"/>
                                        </p:tgtEl>
                                      </p:cBhvr>
                                    </p:animEffect>
                                  </p:childTnLst>
                                </p:cTn>
                              </p:par>
                            </p:childTnLst>
                          </p:cTn>
                        </p:par>
                        <p:par>
                          <p:cTn id="288" fill="hold">
                            <p:stCondLst>
                              <p:cond delay="35500"/>
                            </p:stCondLst>
                            <p:childTnLst>
                              <p:par>
                                <p:cTn id="289" presetID="22" presetClass="entr" presetSubtype="8" fill="hold" nodeType="afterEffect">
                                  <p:stCondLst>
                                    <p:cond delay="0"/>
                                  </p:stCondLst>
                                  <p:childTnLst>
                                    <p:set>
                                      <p:cBhvr>
                                        <p:cTn id="290" dur="1" fill="hold">
                                          <p:stCondLst>
                                            <p:cond delay="0"/>
                                          </p:stCondLst>
                                        </p:cTn>
                                        <p:tgtEl>
                                          <p:spTgt spid="412"/>
                                        </p:tgtEl>
                                        <p:attrNameLst>
                                          <p:attrName>style.visibility</p:attrName>
                                        </p:attrNameLst>
                                      </p:cBhvr>
                                      <p:to>
                                        <p:strVal val="visible"/>
                                      </p:to>
                                    </p:set>
                                    <p:animEffect transition="in" filter="wipe(left)">
                                      <p:cBhvr>
                                        <p:cTn id="291" dur="500"/>
                                        <p:tgtEl>
                                          <p:spTgt spid="412"/>
                                        </p:tgtEl>
                                      </p:cBhvr>
                                    </p:animEffect>
                                  </p:childTnLst>
                                </p:cTn>
                              </p:par>
                            </p:childTnLst>
                          </p:cTn>
                        </p:par>
                        <p:par>
                          <p:cTn id="292" fill="hold">
                            <p:stCondLst>
                              <p:cond delay="36000"/>
                            </p:stCondLst>
                            <p:childTnLst>
                              <p:par>
                                <p:cTn id="293" presetID="22" presetClass="entr" presetSubtype="8" fill="hold" grpId="0" nodeType="afterEffect">
                                  <p:stCondLst>
                                    <p:cond delay="0"/>
                                  </p:stCondLst>
                                  <p:childTnLst>
                                    <p:set>
                                      <p:cBhvr>
                                        <p:cTn id="294" dur="1" fill="hold">
                                          <p:stCondLst>
                                            <p:cond delay="0"/>
                                          </p:stCondLst>
                                        </p:cTn>
                                        <p:tgtEl>
                                          <p:spTgt spid="413"/>
                                        </p:tgtEl>
                                        <p:attrNameLst>
                                          <p:attrName>style.visibility</p:attrName>
                                        </p:attrNameLst>
                                      </p:cBhvr>
                                      <p:to>
                                        <p:strVal val="visible"/>
                                      </p:to>
                                    </p:set>
                                    <p:animEffect transition="in" filter="wipe(left)">
                                      <p:cBhvr>
                                        <p:cTn id="295" dur="500"/>
                                        <p:tgtEl>
                                          <p:spTgt spid="413"/>
                                        </p:tgtEl>
                                      </p:cBhvr>
                                    </p:animEffect>
                                  </p:childTnLst>
                                </p:cTn>
                              </p:par>
                            </p:childTnLst>
                          </p:cTn>
                        </p:par>
                        <p:par>
                          <p:cTn id="296" fill="hold">
                            <p:stCondLst>
                              <p:cond delay="36500"/>
                            </p:stCondLst>
                            <p:childTnLst>
                              <p:par>
                                <p:cTn id="297" presetID="22" presetClass="entr" presetSubtype="8" fill="hold" nodeType="afterEffect">
                                  <p:stCondLst>
                                    <p:cond delay="0"/>
                                  </p:stCondLst>
                                  <p:childTnLst>
                                    <p:set>
                                      <p:cBhvr>
                                        <p:cTn id="298" dur="1" fill="hold">
                                          <p:stCondLst>
                                            <p:cond delay="0"/>
                                          </p:stCondLst>
                                        </p:cTn>
                                        <p:tgtEl>
                                          <p:spTgt spid="415"/>
                                        </p:tgtEl>
                                        <p:attrNameLst>
                                          <p:attrName>style.visibility</p:attrName>
                                        </p:attrNameLst>
                                      </p:cBhvr>
                                      <p:to>
                                        <p:strVal val="visible"/>
                                      </p:to>
                                    </p:set>
                                    <p:animEffect transition="in" filter="wipe(left)">
                                      <p:cBhvr>
                                        <p:cTn id="299" dur="500"/>
                                        <p:tgtEl>
                                          <p:spTgt spid="415"/>
                                        </p:tgtEl>
                                      </p:cBhvr>
                                    </p:animEffect>
                                  </p:childTnLst>
                                </p:cTn>
                              </p:par>
                            </p:childTnLst>
                          </p:cTn>
                        </p:par>
                        <p:par>
                          <p:cTn id="300" fill="hold">
                            <p:stCondLst>
                              <p:cond delay="37000"/>
                            </p:stCondLst>
                            <p:childTnLst>
                              <p:par>
                                <p:cTn id="301" presetID="22" presetClass="entr" presetSubtype="8" fill="hold" grpId="0" nodeType="afterEffect">
                                  <p:stCondLst>
                                    <p:cond delay="0"/>
                                  </p:stCondLst>
                                  <p:childTnLst>
                                    <p:set>
                                      <p:cBhvr>
                                        <p:cTn id="302" dur="1" fill="hold">
                                          <p:stCondLst>
                                            <p:cond delay="0"/>
                                          </p:stCondLst>
                                        </p:cTn>
                                        <p:tgtEl>
                                          <p:spTgt spid="416"/>
                                        </p:tgtEl>
                                        <p:attrNameLst>
                                          <p:attrName>style.visibility</p:attrName>
                                        </p:attrNameLst>
                                      </p:cBhvr>
                                      <p:to>
                                        <p:strVal val="visible"/>
                                      </p:to>
                                    </p:set>
                                    <p:animEffect transition="in" filter="wipe(left)">
                                      <p:cBhvr>
                                        <p:cTn id="303" dur="500"/>
                                        <p:tgtEl>
                                          <p:spTgt spid="416"/>
                                        </p:tgtEl>
                                      </p:cBhvr>
                                    </p:animEffect>
                                  </p:childTnLst>
                                </p:cTn>
                              </p:par>
                            </p:childTnLst>
                          </p:cTn>
                        </p:par>
                        <p:par>
                          <p:cTn id="304" fill="hold">
                            <p:stCondLst>
                              <p:cond delay="37500"/>
                            </p:stCondLst>
                            <p:childTnLst>
                              <p:par>
                                <p:cTn id="305" presetID="22" presetClass="entr" presetSubtype="8" fill="hold" grpId="0" nodeType="afterEffect">
                                  <p:stCondLst>
                                    <p:cond delay="0"/>
                                  </p:stCondLst>
                                  <p:childTnLst>
                                    <p:set>
                                      <p:cBhvr>
                                        <p:cTn id="306" dur="1" fill="hold">
                                          <p:stCondLst>
                                            <p:cond delay="0"/>
                                          </p:stCondLst>
                                        </p:cTn>
                                        <p:tgtEl>
                                          <p:spTgt spid="423"/>
                                        </p:tgtEl>
                                        <p:attrNameLst>
                                          <p:attrName>style.visibility</p:attrName>
                                        </p:attrNameLst>
                                      </p:cBhvr>
                                      <p:to>
                                        <p:strVal val="visible"/>
                                      </p:to>
                                    </p:set>
                                    <p:animEffect transition="in" filter="wipe(left)">
                                      <p:cBhvr>
                                        <p:cTn id="307" dur="500"/>
                                        <p:tgtEl>
                                          <p:spTgt spid="423"/>
                                        </p:tgtEl>
                                      </p:cBhvr>
                                    </p:animEffect>
                                  </p:childTnLst>
                                </p:cTn>
                              </p:par>
                            </p:childTnLst>
                          </p:cTn>
                        </p:par>
                        <p:par>
                          <p:cTn id="308" fill="hold">
                            <p:stCondLst>
                              <p:cond delay="38000"/>
                            </p:stCondLst>
                            <p:childTnLst>
                              <p:par>
                                <p:cTn id="309" presetID="22" presetClass="entr" presetSubtype="8" fill="hold" nodeType="afterEffect">
                                  <p:stCondLst>
                                    <p:cond delay="0"/>
                                  </p:stCondLst>
                                  <p:childTnLst>
                                    <p:set>
                                      <p:cBhvr>
                                        <p:cTn id="310" dur="1" fill="hold">
                                          <p:stCondLst>
                                            <p:cond delay="0"/>
                                          </p:stCondLst>
                                        </p:cTn>
                                        <p:tgtEl>
                                          <p:spTgt spid="424"/>
                                        </p:tgtEl>
                                        <p:attrNameLst>
                                          <p:attrName>style.visibility</p:attrName>
                                        </p:attrNameLst>
                                      </p:cBhvr>
                                      <p:to>
                                        <p:strVal val="visible"/>
                                      </p:to>
                                    </p:set>
                                    <p:animEffect transition="in" filter="wipe(left)">
                                      <p:cBhvr>
                                        <p:cTn id="311" dur="500"/>
                                        <p:tgtEl>
                                          <p:spTgt spid="424"/>
                                        </p:tgtEl>
                                      </p:cBhvr>
                                    </p:animEffect>
                                  </p:childTnLst>
                                </p:cTn>
                              </p:par>
                            </p:childTnLst>
                          </p:cTn>
                        </p:par>
                        <p:par>
                          <p:cTn id="312" fill="hold">
                            <p:stCondLst>
                              <p:cond delay="38500"/>
                            </p:stCondLst>
                            <p:childTnLst>
                              <p:par>
                                <p:cTn id="313" presetID="22" presetClass="entr" presetSubtype="8" fill="hold" nodeType="afterEffect">
                                  <p:stCondLst>
                                    <p:cond delay="0"/>
                                  </p:stCondLst>
                                  <p:childTnLst>
                                    <p:set>
                                      <p:cBhvr>
                                        <p:cTn id="314" dur="1" fill="hold">
                                          <p:stCondLst>
                                            <p:cond delay="0"/>
                                          </p:stCondLst>
                                        </p:cTn>
                                        <p:tgtEl>
                                          <p:spTgt spid="475"/>
                                        </p:tgtEl>
                                        <p:attrNameLst>
                                          <p:attrName>style.visibility</p:attrName>
                                        </p:attrNameLst>
                                      </p:cBhvr>
                                      <p:to>
                                        <p:strVal val="visible"/>
                                      </p:to>
                                    </p:set>
                                    <p:animEffect transition="in" filter="wipe(left)">
                                      <p:cBhvr>
                                        <p:cTn id="315" dur="500"/>
                                        <p:tgtEl>
                                          <p:spTgt spid="475"/>
                                        </p:tgtEl>
                                      </p:cBhvr>
                                    </p:animEffect>
                                  </p:childTnLst>
                                </p:cTn>
                              </p:par>
                            </p:childTnLst>
                          </p:cTn>
                        </p:par>
                        <p:par>
                          <p:cTn id="316" fill="hold">
                            <p:stCondLst>
                              <p:cond delay="39000"/>
                            </p:stCondLst>
                            <p:childTnLst>
                              <p:par>
                                <p:cTn id="317" presetID="22" presetClass="entr" presetSubtype="8" fill="hold" grpId="0" nodeType="afterEffect">
                                  <p:stCondLst>
                                    <p:cond delay="0"/>
                                  </p:stCondLst>
                                  <p:childTnLst>
                                    <p:set>
                                      <p:cBhvr>
                                        <p:cTn id="318" dur="1" fill="hold">
                                          <p:stCondLst>
                                            <p:cond delay="0"/>
                                          </p:stCondLst>
                                        </p:cTn>
                                        <p:tgtEl>
                                          <p:spTgt spid="505"/>
                                        </p:tgtEl>
                                        <p:attrNameLst>
                                          <p:attrName>style.visibility</p:attrName>
                                        </p:attrNameLst>
                                      </p:cBhvr>
                                      <p:to>
                                        <p:strVal val="visible"/>
                                      </p:to>
                                    </p:set>
                                    <p:animEffect transition="in" filter="wipe(left)">
                                      <p:cBhvr>
                                        <p:cTn id="319" dur="500"/>
                                        <p:tgtEl>
                                          <p:spTgt spid="505"/>
                                        </p:tgtEl>
                                      </p:cBhvr>
                                    </p:animEffect>
                                  </p:childTnLst>
                                </p:cTn>
                              </p:par>
                            </p:childTnLst>
                          </p:cTn>
                        </p:par>
                        <p:par>
                          <p:cTn id="320" fill="hold">
                            <p:stCondLst>
                              <p:cond delay="39500"/>
                            </p:stCondLst>
                            <p:childTnLst>
                              <p:par>
                                <p:cTn id="321" presetID="22" presetClass="entr" presetSubtype="8" fill="hold" nodeType="afterEffect">
                                  <p:stCondLst>
                                    <p:cond delay="0"/>
                                  </p:stCondLst>
                                  <p:childTnLst>
                                    <p:set>
                                      <p:cBhvr>
                                        <p:cTn id="322" dur="1" fill="hold">
                                          <p:stCondLst>
                                            <p:cond delay="0"/>
                                          </p:stCondLst>
                                        </p:cTn>
                                        <p:tgtEl>
                                          <p:spTgt spid="506"/>
                                        </p:tgtEl>
                                        <p:attrNameLst>
                                          <p:attrName>style.visibility</p:attrName>
                                        </p:attrNameLst>
                                      </p:cBhvr>
                                      <p:to>
                                        <p:strVal val="visible"/>
                                      </p:to>
                                    </p:set>
                                    <p:animEffect transition="in" filter="wipe(left)">
                                      <p:cBhvr>
                                        <p:cTn id="323" dur="500"/>
                                        <p:tgtEl>
                                          <p:spTgt spid="506"/>
                                        </p:tgtEl>
                                      </p:cBhvr>
                                    </p:animEffect>
                                  </p:childTnLst>
                                </p:cTn>
                              </p:par>
                            </p:childTnLst>
                          </p:cTn>
                        </p:par>
                        <p:par>
                          <p:cTn id="324" fill="hold">
                            <p:stCondLst>
                              <p:cond delay="40000"/>
                            </p:stCondLst>
                            <p:childTnLst>
                              <p:par>
                                <p:cTn id="325" presetID="22" presetClass="entr" presetSubtype="8" fill="hold" grpId="0" nodeType="afterEffect">
                                  <p:stCondLst>
                                    <p:cond delay="0"/>
                                  </p:stCondLst>
                                  <p:childTnLst>
                                    <p:set>
                                      <p:cBhvr>
                                        <p:cTn id="326" dur="1" fill="hold">
                                          <p:stCondLst>
                                            <p:cond delay="0"/>
                                          </p:stCondLst>
                                        </p:cTn>
                                        <p:tgtEl>
                                          <p:spTgt spid="509"/>
                                        </p:tgtEl>
                                        <p:attrNameLst>
                                          <p:attrName>style.visibility</p:attrName>
                                        </p:attrNameLst>
                                      </p:cBhvr>
                                      <p:to>
                                        <p:strVal val="visible"/>
                                      </p:to>
                                    </p:set>
                                    <p:animEffect transition="in" filter="wipe(left)">
                                      <p:cBhvr>
                                        <p:cTn id="327" dur="500"/>
                                        <p:tgtEl>
                                          <p:spTgt spid="509"/>
                                        </p:tgtEl>
                                      </p:cBhvr>
                                    </p:animEffect>
                                  </p:childTnLst>
                                </p:cTn>
                              </p:par>
                            </p:childTnLst>
                          </p:cTn>
                        </p:par>
                        <p:par>
                          <p:cTn id="328" fill="hold">
                            <p:stCondLst>
                              <p:cond delay="40500"/>
                            </p:stCondLst>
                            <p:childTnLst>
                              <p:par>
                                <p:cTn id="329" presetID="22" presetClass="entr" presetSubtype="8" fill="hold" nodeType="afterEffect">
                                  <p:stCondLst>
                                    <p:cond delay="0"/>
                                  </p:stCondLst>
                                  <p:childTnLst>
                                    <p:set>
                                      <p:cBhvr>
                                        <p:cTn id="330" dur="1" fill="hold">
                                          <p:stCondLst>
                                            <p:cond delay="0"/>
                                          </p:stCondLst>
                                        </p:cTn>
                                        <p:tgtEl>
                                          <p:spTgt spid="510"/>
                                        </p:tgtEl>
                                        <p:attrNameLst>
                                          <p:attrName>style.visibility</p:attrName>
                                        </p:attrNameLst>
                                      </p:cBhvr>
                                      <p:to>
                                        <p:strVal val="visible"/>
                                      </p:to>
                                    </p:set>
                                    <p:animEffect transition="in" filter="wipe(left)">
                                      <p:cBhvr>
                                        <p:cTn id="331" dur="500"/>
                                        <p:tgtEl>
                                          <p:spTgt spid="510"/>
                                        </p:tgtEl>
                                      </p:cBhvr>
                                    </p:animEffect>
                                  </p:childTnLst>
                                </p:cTn>
                              </p:par>
                            </p:childTnLst>
                          </p:cTn>
                        </p:par>
                        <p:par>
                          <p:cTn id="332" fill="hold">
                            <p:stCondLst>
                              <p:cond delay="41000"/>
                            </p:stCondLst>
                            <p:childTnLst>
                              <p:par>
                                <p:cTn id="333" presetID="22" presetClass="entr" presetSubtype="8" fill="hold" grpId="0" nodeType="afterEffect">
                                  <p:stCondLst>
                                    <p:cond delay="0"/>
                                  </p:stCondLst>
                                  <p:childTnLst>
                                    <p:set>
                                      <p:cBhvr>
                                        <p:cTn id="334" dur="1" fill="hold">
                                          <p:stCondLst>
                                            <p:cond delay="0"/>
                                          </p:stCondLst>
                                        </p:cTn>
                                        <p:tgtEl>
                                          <p:spTgt spid="513"/>
                                        </p:tgtEl>
                                        <p:attrNameLst>
                                          <p:attrName>style.visibility</p:attrName>
                                        </p:attrNameLst>
                                      </p:cBhvr>
                                      <p:to>
                                        <p:strVal val="visible"/>
                                      </p:to>
                                    </p:set>
                                    <p:animEffect transition="in" filter="wipe(left)">
                                      <p:cBhvr>
                                        <p:cTn id="335" dur="500"/>
                                        <p:tgtEl>
                                          <p:spTgt spid="513"/>
                                        </p:tgtEl>
                                      </p:cBhvr>
                                    </p:animEffect>
                                  </p:childTnLst>
                                </p:cTn>
                              </p:par>
                            </p:childTnLst>
                          </p:cTn>
                        </p:par>
                        <p:par>
                          <p:cTn id="336" fill="hold">
                            <p:stCondLst>
                              <p:cond delay="41500"/>
                            </p:stCondLst>
                            <p:childTnLst>
                              <p:par>
                                <p:cTn id="337" presetID="22" presetClass="entr" presetSubtype="8" fill="hold" nodeType="afterEffect">
                                  <p:stCondLst>
                                    <p:cond delay="0"/>
                                  </p:stCondLst>
                                  <p:childTnLst>
                                    <p:set>
                                      <p:cBhvr>
                                        <p:cTn id="338" dur="1" fill="hold">
                                          <p:stCondLst>
                                            <p:cond delay="0"/>
                                          </p:stCondLst>
                                        </p:cTn>
                                        <p:tgtEl>
                                          <p:spTgt spid="514"/>
                                        </p:tgtEl>
                                        <p:attrNameLst>
                                          <p:attrName>style.visibility</p:attrName>
                                        </p:attrNameLst>
                                      </p:cBhvr>
                                      <p:to>
                                        <p:strVal val="visible"/>
                                      </p:to>
                                    </p:set>
                                    <p:animEffect transition="in" filter="wipe(left)">
                                      <p:cBhvr>
                                        <p:cTn id="339" dur="500"/>
                                        <p:tgtEl>
                                          <p:spTgt spid="514"/>
                                        </p:tgtEl>
                                      </p:cBhvr>
                                    </p:animEffect>
                                  </p:childTnLst>
                                </p:cTn>
                              </p:par>
                            </p:childTnLst>
                          </p:cTn>
                        </p:par>
                        <p:par>
                          <p:cTn id="340" fill="hold">
                            <p:stCondLst>
                              <p:cond delay="42000"/>
                            </p:stCondLst>
                            <p:childTnLst>
                              <p:par>
                                <p:cTn id="341" presetID="22" presetClass="entr" presetSubtype="8" fill="hold" grpId="0" nodeType="afterEffect">
                                  <p:stCondLst>
                                    <p:cond delay="0"/>
                                  </p:stCondLst>
                                  <p:childTnLst>
                                    <p:set>
                                      <p:cBhvr>
                                        <p:cTn id="342" dur="1" fill="hold">
                                          <p:stCondLst>
                                            <p:cond delay="0"/>
                                          </p:stCondLst>
                                        </p:cTn>
                                        <p:tgtEl>
                                          <p:spTgt spid="516"/>
                                        </p:tgtEl>
                                        <p:attrNameLst>
                                          <p:attrName>style.visibility</p:attrName>
                                        </p:attrNameLst>
                                      </p:cBhvr>
                                      <p:to>
                                        <p:strVal val="visible"/>
                                      </p:to>
                                    </p:set>
                                    <p:animEffect transition="in" filter="wipe(left)">
                                      <p:cBhvr>
                                        <p:cTn id="343" dur="500"/>
                                        <p:tgtEl>
                                          <p:spTgt spid="516"/>
                                        </p:tgtEl>
                                      </p:cBhvr>
                                    </p:animEffect>
                                  </p:childTnLst>
                                </p:cTn>
                              </p:par>
                            </p:childTnLst>
                          </p:cTn>
                        </p:par>
                        <p:par>
                          <p:cTn id="344" fill="hold">
                            <p:stCondLst>
                              <p:cond delay="42500"/>
                            </p:stCondLst>
                            <p:childTnLst>
                              <p:par>
                                <p:cTn id="345" presetID="22" presetClass="entr" presetSubtype="8" fill="hold" nodeType="afterEffect">
                                  <p:stCondLst>
                                    <p:cond delay="0"/>
                                  </p:stCondLst>
                                  <p:childTnLst>
                                    <p:set>
                                      <p:cBhvr>
                                        <p:cTn id="346" dur="1" fill="hold">
                                          <p:stCondLst>
                                            <p:cond delay="0"/>
                                          </p:stCondLst>
                                        </p:cTn>
                                        <p:tgtEl>
                                          <p:spTgt spid="517"/>
                                        </p:tgtEl>
                                        <p:attrNameLst>
                                          <p:attrName>style.visibility</p:attrName>
                                        </p:attrNameLst>
                                      </p:cBhvr>
                                      <p:to>
                                        <p:strVal val="visible"/>
                                      </p:to>
                                    </p:set>
                                    <p:animEffect transition="in" filter="wipe(left)">
                                      <p:cBhvr>
                                        <p:cTn id="347" dur="500"/>
                                        <p:tgtEl>
                                          <p:spTgt spid="517"/>
                                        </p:tgtEl>
                                      </p:cBhvr>
                                    </p:animEffect>
                                  </p:childTnLst>
                                </p:cTn>
                              </p:par>
                            </p:childTnLst>
                          </p:cTn>
                        </p:par>
                        <p:par>
                          <p:cTn id="348" fill="hold">
                            <p:stCondLst>
                              <p:cond delay="43000"/>
                            </p:stCondLst>
                            <p:childTnLst>
                              <p:par>
                                <p:cTn id="349" presetID="22" presetClass="entr" presetSubtype="8" fill="hold" grpId="0" nodeType="afterEffect">
                                  <p:stCondLst>
                                    <p:cond delay="0"/>
                                  </p:stCondLst>
                                  <p:childTnLst>
                                    <p:set>
                                      <p:cBhvr>
                                        <p:cTn id="350" dur="1" fill="hold">
                                          <p:stCondLst>
                                            <p:cond delay="0"/>
                                          </p:stCondLst>
                                        </p:cTn>
                                        <p:tgtEl>
                                          <p:spTgt spid="520"/>
                                        </p:tgtEl>
                                        <p:attrNameLst>
                                          <p:attrName>style.visibility</p:attrName>
                                        </p:attrNameLst>
                                      </p:cBhvr>
                                      <p:to>
                                        <p:strVal val="visible"/>
                                      </p:to>
                                    </p:set>
                                    <p:animEffect transition="in" filter="wipe(left)">
                                      <p:cBhvr>
                                        <p:cTn id="351" dur="500"/>
                                        <p:tgtEl>
                                          <p:spTgt spid="520"/>
                                        </p:tgtEl>
                                      </p:cBhvr>
                                    </p:animEffect>
                                  </p:childTnLst>
                                </p:cTn>
                              </p:par>
                            </p:childTnLst>
                          </p:cTn>
                        </p:par>
                        <p:par>
                          <p:cTn id="352" fill="hold">
                            <p:stCondLst>
                              <p:cond delay="43500"/>
                            </p:stCondLst>
                            <p:childTnLst>
                              <p:par>
                                <p:cTn id="353" presetID="22" presetClass="entr" presetSubtype="8" fill="hold" nodeType="afterEffect">
                                  <p:stCondLst>
                                    <p:cond delay="0"/>
                                  </p:stCondLst>
                                  <p:childTnLst>
                                    <p:set>
                                      <p:cBhvr>
                                        <p:cTn id="354" dur="1" fill="hold">
                                          <p:stCondLst>
                                            <p:cond delay="0"/>
                                          </p:stCondLst>
                                        </p:cTn>
                                        <p:tgtEl>
                                          <p:spTgt spid="521"/>
                                        </p:tgtEl>
                                        <p:attrNameLst>
                                          <p:attrName>style.visibility</p:attrName>
                                        </p:attrNameLst>
                                      </p:cBhvr>
                                      <p:to>
                                        <p:strVal val="visible"/>
                                      </p:to>
                                    </p:set>
                                    <p:animEffect transition="in" filter="wipe(left)">
                                      <p:cBhvr>
                                        <p:cTn id="355" dur="500"/>
                                        <p:tgtEl>
                                          <p:spTgt spid="521"/>
                                        </p:tgtEl>
                                      </p:cBhvr>
                                    </p:animEffect>
                                  </p:childTnLst>
                                </p:cTn>
                              </p:par>
                            </p:childTnLst>
                          </p:cTn>
                        </p:par>
                        <p:par>
                          <p:cTn id="356" fill="hold">
                            <p:stCondLst>
                              <p:cond delay="44000"/>
                            </p:stCondLst>
                            <p:childTnLst>
                              <p:par>
                                <p:cTn id="357" presetID="22" presetClass="entr" presetSubtype="8" fill="hold" grpId="0" nodeType="afterEffect">
                                  <p:stCondLst>
                                    <p:cond delay="0"/>
                                  </p:stCondLst>
                                  <p:childTnLst>
                                    <p:set>
                                      <p:cBhvr>
                                        <p:cTn id="358" dur="1" fill="hold">
                                          <p:stCondLst>
                                            <p:cond delay="0"/>
                                          </p:stCondLst>
                                        </p:cTn>
                                        <p:tgtEl>
                                          <p:spTgt spid="523"/>
                                        </p:tgtEl>
                                        <p:attrNameLst>
                                          <p:attrName>style.visibility</p:attrName>
                                        </p:attrNameLst>
                                      </p:cBhvr>
                                      <p:to>
                                        <p:strVal val="visible"/>
                                      </p:to>
                                    </p:set>
                                    <p:animEffect transition="in" filter="wipe(left)">
                                      <p:cBhvr>
                                        <p:cTn id="359" dur="500"/>
                                        <p:tgtEl>
                                          <p:spTgt spid="523"/>
                                        </p:tgtEl>
                                      </p:cBhvr>
                                    </p:animEffect>
                                  </p:childTnLst>
                                </p:cTn>
                              </p:par>
                            </p:childTnLst>
                          </p:cTn>
                        </p:par>
                        <p:par>
                          <p:cTn id="360" fill="hold">
                            <p:stCondLst>
                              <p:cond delay="44500"/>
                            </p:stCondLst>
                            <p:childTnLst>
                              <p:par>
                                <p:cTn id="361" presetID="22" presetClass="entr" presetSubtype="8" fill="hold" nodeType="afterEffect">
                                  <p:stCondLst>
                                    <p:cond delay="0"/>
                                  </p:stCondLst>
                                  <p:childTnLst>
                                    <p:set>
                                      <p:cBhvr>
                                        <p:cTn id="362" dur="1" fill="hold">
                                          <p:stCondLst>
                                            <p:cond delay="0"/>
                                          </p:stCondLst>
                                        </p:cTn>
                                        <p:tgtEl>
                                          <p:spTgt spid="524"/>
                                        </p:tgtEl>
                                        <p:attrNameLst>
                                          <p:attrName>style.visibility</p:attrName>
                                        </p:attrNameLst>
                                      </p:cBhvr>
                                      <p:to>
                                        <p:strVal val="visible"/>
                                      </p:to>
                                    </p:set>
                                    <p:animEffect transition="in" filter="wipe(left)">
                                      <p:cBhvr>
                                        <p:cTn id="363" dur="500"/>
                                        <p:tgtEl>
                                          <p:spTgt spid="524"/>
                                        </p:tgtEl>
                                      </p:cBhvr>
                                    </p:animEffect>
                                  </p:childTnLst>
                                </p:cTn>
                              </p:par>
                            </p:childTnLst>
                          </p:cTn>
                        </p:par>
                        <p:par>
                          <p:cTn id="364" fill="hold">
                            <p:stCondLst>
                              <p:cond delay="45000"/>
                            </p:stCondLst>
                            <p:childTnLst>
                              <p:par>
                                <p:cTn id="365" presetID="22" presetClass="entr" presetSubtype="8" fill="hold" grpId="0" nodeType="afterEffect">
                                  <p:stCondLst>
                                    <p:cond delay="0"/>
                                  </p:stCondLst>
                                  <p:childTnLst>
                                    <p:set>
                                      <p:cBhvr>
                                        <p:cTn id="366" dur="1" fill="hold">
                                          <p:stCondLst>
                                            <p:cond delay="0"/>
                                          </p:stCondLst>
                                        </p:cTn>
                                        <p:tgtEl>
                                          <p:spTgt spid="526"/>
                                        </p:tgtEl>
                                        <p:attrNameLst>
                                          <p:attrName>style.visibility</p:attrName>
                                        </p:attrNameLst>
                                      </p:cBhvr>
                                      <p:to>
                                        <p:strVal val="visible"/>
                                      </p:to>
                                    </p:set>
                                    <p:animEffect transition="in" filter="wipe(left)">
                                      <p:cBhvr>
                                        <p:cTn id="367" dur="500"/>
                                        <p:tgtEl>
                                          <p:spTgt spid="526"/>
                                        </p:tgtEl>
                                      </p:cBhvr>
                                    </p:animEffect>
                                  </p:childTnLst>
                                </p:cTn>
                              </p:par>
                            </p:childTnLst>
                          </p:cTn>
                        </p:par>
                        <p:par>
                          <p:cTn id="368" fill="hold">
                            <p:stCondLst>
                              <p:cond delay="45500"/>
                            </p:stCondLst>
                            <p:childTnLst>
                              <p:par>
                                <p:cTn id="369" presetID="22" presetClass="entr" presetSubtype="8" fill="hold" nodeType="afterEffect">
                                  <p:stCondLst>
                                    <p:cond delay="0"/>
                                  </p:stCondLst>
                                  <p:childTnLst>
                                    <p:set>
                                      <p:cBhvr>
                                        <p:cTn id="370" dur="1" fill="hold">
                                          <p:stCondLst>
                                            <p:cond delay="0"/>
                                          </p:stCondLst>
                                        </p:cTn>
                                        <p:tgtEl>
                                          <p:spTgt spid="527"/>
                                        </p:tgtEl>
                                        <p:attrNameLst>
                                          <p:attrName>style.visibility</p:attrName>
                                        </p:attrNameLst>
                                      </p:cBhvr>
                                      <p:to>
                                        <p:strVal val="visible"/>
                                      </p:to>
                                    </p:set>
                                    <p:animEffect transition="in" filter="wipe(left)">
                                      <p:cBhvr>
                                        <p:cTn id="371" dur="500"/>
                                        <p:tgtEl>
                                          <p:spTgt spid="527"/>
                                        </p:tgtEl>
                                      </p:cBhvr>
                                    </p:animEffect>
                                  </p:childTnLst>
                                </p:cTn>
                              </p:par>
                            </p:childTnLst>
                          </p:cTn>
                        </p:par>
                        <p:par>
                          <p:cTn id="372" fill="hold">
                            <p:stCondLst>
                              <p:cond delay="46000"/>
                            </p:stCondLst>
                            <p:childTnLst>
                              <p:par>
                                <p:cTn id="373" presetID="22" presetClass="entr" presetSubtype="8" fill="hold" grpId="0" nodeType="afterEffect">
                                  <p:stCondLst>
                                    <p:cond delay="0"/>
                                  </p:stCondLst>
                                  <p:childTnLst>
                                    <p:set>
                                      <p:cBhvr>
                                        <p:cTn id="374" dur="1" fill="hold">
                                          <p:stCondLst>
                                            <p:cond delay="0"/>
                                          </p:stCondLst>
                                        </p:cTn>
                                        <p:tgtEl>
                                          <p:spTgt spid="529"/>
                                        </p:tgtEl>
                                        <p:attrNameLst>
                                          <p:attrName>style.visibility</p:attrName>
                                        </p:attrNameLst>
                                      </p:cBhvr>
                                      <p:to>
                                        <p:strVal val="visible"/>
                                      </p:to>
                                    </p:set>
                                    <p:animEffect transition="in" filter="wipe(left)">
                                      <p:cBhvr>
                                        <p:cTn id="375" dur="500"/>
                                        <p:tgtEl>
                                          <p:spTgt spid="529"/>
                                        </p:tgtEl>
                                      </p:cBhvr>
                                    </p:animEffect>
                                  </p:childTnLst>
                                </p:cTn>
                              </p:par>
                            </p:childTnLst>
                          </p:cTn>
                        </p:par>
                        <p:par>
                          <p:cTn id="376" fill="hold">
                            <p:stCondLst>
                              <p:cond delay="46500"/>
                            </p:stCondLst>
                            <p:childTnLst>
                              <p:par>
                                <p:cTn id="377" presetID="22" presetClass="entr" presetSubtype="8" fill="hold" nodeType="afterEffect">
                                  <p:stCondLst>
                                    <p:cond delay="0"/>
                                  </p:stCondLst>
                                  <p:childTnLst>
                                    <p:set>
                                      <p:cBhvr>
                                        <p:cTn id="378" dur="1" fill="hold">
                                          <p:stCondLst>
                                            <p:cond delay="0"/>
                                          </p:stCondLst>
                                        </p:cTn>
                                        <p:tgtEl>
                                          <p:spTgt spid="530"/>
                                        </p:tgtEl>
                                        <p:attrNameLst>
                                          <p:attrName>style.visibility</p:attrName>
                                        </p:attrNameLst>
                                      </p:cBhvr>
                                      <p:to>
                                        <p:strVal val="visible"/>
                                      </p:to>
                                    </p:set>
                                    <p:animEffect transition="in" filter="wipe(left)">
                                      <p:cBhvr>
                                        <p:cTn id="379" dur="500"/>
                                        <p:tgtEl>
                                          <p:spTgt spid="530"/>
                                        </p:tgtEl>
                                      </p:cBhvr>
                                    </p:animEffect>
                                  </p:childTnLst>
                                </p:cTn>
                              </p:par>
                            </p:childTnLst>
                          </p:cTn>
                        </p:par>
                        <p:par>
                          <p:cTn id="380" fill="hold">
                            <p:stCondLst>
                              <p:cond delay="47000"/>
                            </p:stCondLst>
                            <p:childTnLst>
                              <p:par>
                                <p:cTn id="381" presetID="22" presetClass="entr" presetSubtype="8" fill="hold" grpId="0" nodeType="afterEffect">
                                  <p:stCondLst>
                                    <p:cond delay="0"/>
                                  </p:stCondLst>
                                  <p:childTnLst>
                                    <p:set>
                                      <p:cBhvr>
                                        <p:cTn id="382" dur="1" fill="hold">
                                          <p:stCondLst>
                                            <p:cond delay="0"/>
                                          </p:stCondLst>
                                        </p:cTn>
                                        <p:tgtEl>
                                          <p:spTgt spid="539"/>
                                        </p:tgtEl>
                                        <p:attrNameLst>
                                          <p:attrName>style.visibility</p:attrName>
                                        </p:attrNameLst>
                                      </p:cBhvr>
                                      <p:to>
                                        <p:strVal val="visible"/>
                                      </p:to>
                                    </p:set>
                                    <p:animEffect transition="in" filter="wipe(left)">
                                      <p:cBhvr>
                                        <p:cTn id="383" dur="500"/>
                                        <p:tgtEl>
                                          <p:spTgt spid="539"/>
                                        </p:tgtEl>
                                      </p:cBhvr>
                                    </p:animEffect>
                                  </p:childTnLst>
                                </p:cTn>
                              </p:par>
                            </p:childTnLst>
                          </p:cTn>
                        </p:par>
                        <p:par>
                          <p:cTn id="384" fill="hold">
                            <p:stCondLst>
                              <p:cond delay="47500"/>
                            </p:stCondLst>
                            <p:childTnLst>
                              <p:par>
                                <p:cTn id="385" presetID="22" presetClass="entr" presetSubtype="8" fill="hold" nodeType="afterEffect">
                                  <p:stCondLst>
                                    <p:cond delay="0"/>
                                  </p:stCondLst>
                                  <p:childTnLst>
                                    <p:set>
                                      <p:cBhvr>
                                        <p:cTn id="386" dur="1" fill="hold">
                                          <p:stCondLst>
                                            <p:cond delay="0"/>
                                          </p:stCondLst>
                                        </p:cTn>
                                        <p:tgtEl>
                                          <p:spTgt spid="541"/>
                                        </p:tgtEl>
                                        <p:attrNameLst>
                                          <p:attrName>style.visibility</p:attrName>
                                        </p:attrNameLst>
                                      </p:cBhvr>
                                      <p:to>
                                        <p:strVal val="visible"/>
                                      </p:to>
                                    </p:set>
                                    <p:animEffect transition="in" filter="wipe(left)">
                                      <p:cBhvr>
                                        <p:cTn id="387" dur="500"/>
                                        <p:tgtEl>
                                          <p:spTgt spid="541"/>
                                        </p:tgtEl>
                                      </p:cBhvr>
                                    </p:animEffect>
                                  </p:childTnLst>
                                </p:cTn>
                              </p:par>
                            </p:childTnLst>
                          </p:cTn>
                        </p:par>
                        <p:par>
                          <p:cTn id="388" fill="hold">
                            <p:stCondLst>
                              <p:cond delay="48000"/>
                            </p:stCondLst>
                            <p:childTnLst>
                              <p:par>
                                <p:cTn id="389" presetID="22" presetClass="entr" presetSubtype="8" fill="hold" grpId="0" nodeType="afterEffect">
                                  <p:stCondLst>
                                    <p:cond delay="0"/>
                                  </p:stCondLst>
                                  <p:childTnLst>
                                    <p:set>
                                      <p:cBhvr>
                                        <p:cTn id="390" dur="1" fill="hold">
                                          <p:stCondLst>
                                            <p:cond delay="0"/>
                                          </p:stCondLst>
                                        </p:cTn>
                                        <p:tgtEl>
                                          <p:spTgt spid="540"/>
                                        </p:tgtEl>
                                        <p:attrNameLst>
                                          <p:attrName>style.visibility</p:attrName>
                                        </p:attrNameLst>
                                      </p:cBhvr>
                                      <p:to>
                                        <p:strVal val="visible"/>
                                      </p:to>
                                    </p:set>
                                    <p:animEffect transition="in" filter="wipe(left)">
                                      <p:cBhvr>
                                        <p:cTn id="391" dur="500"/>
                                        <p:tgtEl>
                                          <p:spTgt spid="540"/>
                                        </p:tgtEl>
                                      </p:cBhvr>
                                    </p:animEffect>
                                  </p:childTnLst>
                                </p:cTn>
                              </p:par>
                            </p:childTnLst>
                          </p:cTn>
                        </p:par>
                        <p:par>
                          <p:cTn id="392" fill="hold">
                            <p:stCondLst>
                              <p:cond delay="48500"/>
                            </p:stCondLst>
                            <p:childTnLst>
                              <p:par>
                                <p:cTn id="393" presetID="22" presetClass="entr" presetSubtype="8" fill="hold" grpId="0" nodeType="afterEffect">
                                  <p:stCondLst>
                                    <p:cond delay="0"/>
                                  </p:stCondLst>
                                  <p:childTnLst>
                                    <p:set>
                                      <p:cBhvr>
                                        <p:cTn id="394" dur="1" fill="hold">
                                          <p:stCondLst>
                                            <p:cond delay="0"/>
                                          </p:stCondLst>
                                        </p:cTn>
                                        <p:tgtEl>
                                          <p:spTgt spid="542"/>
                                        </p:tgtEl>
                                        <p:attrNameLst>
                                          <p:attrName>style.visibility</p:attrName>
                                        </p:attrNameLst>
                                      </p:cBhvr>
                                      <p:to>
                                        <p:strVal val="visible"/>
                                      </p:to>
                                    </p:set>
                                    <p:animEffect transition="in" filter="wipe(left)">
                                      <p:cBhvr>
                                        <p:cTn id="395" dur="500"/>
                                        <p:tgtEl>
                                          <p:spTgt spid="542"/>
                                        </p:tgtEl>
                                      </p:cBhvr>
                                    </p:animEffect>
                                  </p:childTnLst>
                                </p:cTn>
                              </p:par>
                            </p:childTnLst>
                          </p:cTn>
                        </p:par>
                        <p:par>
                          <p:cTn id="396" fill="hold">
                            <p:stCondLst>
                              <p:cond delay="49000"/>
                            </p:stCondLst>
                            <p:childTnLst>
                              <p:par>
                                <p:cTn id="397" presetID="22" presetClass="entr" presetSubtype="8" fill="hold" nodeType="afterEffect">
                                  <p:stCondLst>
                                    <p:cond delay="0"/>
                                  </p:stCondLst>
                                  <p:childTnLst>
                                    <p:set>
                                      <p:cBhvr>
                                        <p:cTn id="398" dur="1" fill="hold">
                                          <p:stCondLst>
                                            <p:cond delay="0"/>
                                          </p:stCondLst>
                                        </p:cTn>
                                        <p:tgtEl>
                                          <p:spTgt spid="543"/>
                                        </p:tgtEl>
                                        <p:attrNameLst>
                                          <p:attrName>style.visibility</p:attrName>
                                        </p:attrNameLst>
                                      </p:cBhvr>
                                      <p:to>
                                        <p:strVal val="visible"/>
                                      </p:to>
                                    </p:set>
                                    <p:animEffect transition="in" filter="wipe(left)">
                                      <p:cBhvr>
                                        <p:cTn id="399" dur="500"/>
                                        <p:tgtEl>
                                          <p:spTgt spid="543"/>
                                        </p:tgtEl>
                                      </p:cBhvr>
                                    </p:animEffect>
                                  </p:childTnLst>
                                </p:cTn>
                              </p:par>
                            </p:childTnLst>
                          </p:cTn>
                        </p:par>
                        <p:par>
                          <p:cTn id="400" fill="hold">
                            <p:stCondLst>
                              <p:cond delay="49500"/>
                            </p:stCondLst>
                            <p:childTnLst>
                              <p:par>
                                <p:cTn id="401" presetID="22" presetClass="entr" presetSubtype="8" fill="hold" grpId="0" nodeType="afterEffect">
                                  <p:stCondLst>
                                    <p:cond delay="0"/>
                                  </p:stCondLst>
                                  <p:childTnLst>
                                    <p:set>
                                      <p:cBhvr>
                                        <p:cTn id="402" dur="1" fill="hold">
                                          <p:stCondLst>
                                            <p:cond delay="0"/>
                                          </p:stCondLst>
                                        </p:cTn>
                                        <p:tgtEl>
                                          <p:spTgt spid="544"/>
                                        </p:tgtEl>
                                        <p:attrNameLst>
                                          <p:attrName>style.visibility</p:attrName>
                                        </p:attrNameLst>
                                      </p:cBhvr>
                                      <p:to>
                                        <p:strVal val="visible"/>
                                      </p:to>
                                    </p:set>
                                    <p:animEffect transition="in" filter="wipe(left)">
                                      <p:cBhvr>
                                        <p:cTn id="403" dur="500"/>
                                        <p:tgtEl>
                                          <p:spTgt spid="544"/>
                                        </p:tgtEl>
                                      </p:cBhvr>
                                    </p:animEffect>
                                  </p:childTnLst>
                                </p:cTn>
                              </p:par>
                            </p:childTnLst>
                          </p:cTn>
                        </p:par>
                        <p:par>
                          <p:cTn id="404" fill="hold">
                            <p:stCondLst>
                              <p:cond delay="50000"/>
                            </p:stCondLst>
                            <p:childTnLst>
                              <p:par>
                                <p:cTn id="405" presetID="22" presetClass="entr" presetSubtype="8" fill="hold" nodeType="afterEffect">
                                  <p:stCondLst>
                                    <p:cond delay="0"/>
                                  </p:stCondLst>
                                  <p:childTnLst>
                                    <p:set>
                                      <p:cBhvr>
                                        <p:cTn id="406" dur="1" fill="hold">
                                          <p:stCondLst>
                                            <p:cond delay="0"/>
                                          </p:stCondLst>
                                        </p:cTn>
                                        <p:tgtEl>
                                          <p:spTgt spid="545"/>
                                        </p:tgtEl>
                                        <p:attrNameLst>
                                          <p:attrName>style.visibility</p:attrName>
                                        </p:attrNameLst>
                                      </p:cBhvr>
                                      <p:to>
                                        <p:strVal val="visible"/>
                                      </p:to>
                                    </p:set>
                                    <p:animEffect transition="in" filter="wipe(left)">
                                      <p:cBhvr>
                                        <p:cTn id="407" dur="500"/>
                                        <p:tgtEl>
                                          <p:spTgt spid="545"/>
                                        </p:tgtEl>
                                      </p:cBhvr>
                                    </p:animEffect>
                                  </p:childTnLst>
                                </p:cTn>
                              </p:par>
                            </p:childTnLst>
                          </p:cTn>
                        </p:par>
                        <p:par>
                          <p:cTn id="408" fill="hold">
                            <p:stCondLst>
                              <p:cond delay="50500"/>
                            </p:stCondLst>
                            <p:childTnLst>
                              <p:par>
                                <p:cTn id="409" presetID="22" presetClass="entr" presetSubtype="8" fill="hold" grpId="0" nodeType="afterEffect">
                                  <p:stCondLst>
                                    <p:cond delay="0"/>
                                  </p:stCondLst>
                                  <p:childTnLst>
                                    <p:set>
                                      <p:cBhvr>
                                        <p:cTn id="410" dur="1" fill="hold">
                                          <p:stCondLst>
                                            <p:cond delay="0"/>
                                          </p:stCondLst>
                                        </p:cTn>
                                        <p:tgtEl>
                                          <p:spTgt spid="546"/>
                                        </p:tgtEl>
                                        <p:attrNameLst>
                                          <p:attrName>style.visibility</p:attrName>
                                        </p:attrNameLst>
                                      </p:cBhvr>
                                      <p:to>
                                        <p:strVal val="visible"/>
                                      </p:to>
                                    </p:set>
                                    <p:animEffect transition="in" filter="wipe(left)">
                                      <p:cBhvr>
                                        <p:cTn id="411" dur="500"/>
                                        <p:tgtEl>
                                          <p:spTgt spid="546"/>
                                        </p:tgtEl>
                                      </p:cBhvr>
                                    </p:animEffect>
                                  </p:childTnLst>
                                </p:cTn>
                              </p:par>
                            </p:childTnLst>
                          </p:cTn>
                        </p:par>
                        <p:par>
                          <p:cTn id="412" fill="hold">
                            <p:stCondLst>
                              <p:cond delay="51000"/>
                            </p:stCondLst>
                            <p:childTnLst>
                              <p:par>
                                <p:cTn id="413" presetID="22" presetClass="entr" presetSubtype="8" fill="hold" nodeType="afterEffect">
                                  <p:stCondLst>
                                    <p:cond delay="0"/>
                                  </p:stCondLst>
                                  <p:childTnLst>
                                    <p:set>
                                      <p:cBhvr>
                                        <p:cTn id="414" dur="1" fill="hold">
                                          <p:stCondLst>
                                            <p:cond delay="0"/>
                                          </p:stCondLst>
                                        </p:cTn>
                                        <p:tgtEl>
                                          <p:spTgt spid="547"/>
                                        </p:tgtEl>
                                        <p:attrNameLst>
                                          <p:attrName>style.visibility</p:attrName>
                                        </p:attrNameLst>
                                      </p:cBhvr>
                                      <p:to>
                                        <p:strVal val="visible"/>
                                      </p:to>
                                    </p:set>
                                    <p:animEffect transition="in" filter="wipe(left)">
                                      <p:cBhvr>
                                        <p:cTn id="415" dur="500"/>
                                        <p:tgtEl>
                                          <p:spTgt spid="547"/>
                                        </p:tgtEl>
                                      </p:cBhvr>
                                    </p:animEffect>
                                  </p:childTnLst>
                                </p:cTn>
                              </p:par>
                            </p:childTnLst>
                          </p:cTn>
                        </p:par>
                        <p:par>
                          <p:cTn id="416" fill="hold">
                            <p:stCondLst>
                              <p:cond delay="51500"/>
                            </p:stCondLst>
                            <p:childTnLst>
                              <p:par>
                                <p:cTn id="417" presetID="22" presetClass="entr" presetSubtype="8" fill="hold" grpId="0" nodeType="afterEffect">
                                  <p:stCondLst>
                                    <p:cond delay="0"/>
                                  </p:stCondLst>
                                  <p:childTnLst>
                                    <p:set>
                                      <p:cBhvr>
                                        <p:cTn id="418" dur="1" fill="hold">
                                          <p:stCondLst>
                                            <p:cond delay="0"/>
                                          </p:stCondLst>
                                        </p:cTn>
                                        <p:tgtEl>
                                          <p:spTgt spid="548"/>
                                        </p:tgtEl>
                                        <p:attrNameLst>
                                          <p:attrName>style.visibility</p:attrName>
                                        </p:attrNameLst>
                                      </p:cBhvr>
                                      <p:to>
                                        <p:strVal val="visible"/>
                                      </p:to>
                                    </p:set>
                                    <p:animEffect transition="in" filter="wipe(left)">
                                      <p:cBhvr>
                                        <p:cTn id="419" dur="500"/>
                                        <p:tgtEl>
                                          <p:spTgt spid="548"/>
                                        </p:tgtEl>
                                      </p:cBhvr>
                                    </p:animEffect>
                                  </p:childTnLst>
                                </p:cTn>
                              </p:par>
                            </p:childTnLst>
                          </p:cTn>
                        </p:par>
                        <p:par>
                          <p:cTn id="420" fill="hold">
                            <p:stCondLst>
                              <p:cond delay="52000"/>
                            </p:stCondLst>
                            <p:childTnLst>
                              <p:par>
                                <p:cTn id="421" presetID="22" presetClass="entr" presetSubtype="8" fill="hold" nodeType="afterEffect">
                                  <p:stCondLst>
                                    <p:cond delay="0"/>
                                  </p:stCondLst>
                                  <p:childTnLst>
                                    <p:set>
                                      <p:cBhvr>
                                        <p:cTn id="422" dur="1" fill="hold">
                                          <p:stCondLst>
                                            <p:cond delay="0"/>
                                          </p:stCondLst>
                                        </p:cTn>
                                        <p:tgtEl>
                                          <p:spTgt spid="549"/>
                                        </p:tgtEl>
                                        <p:attrNameLst>
                                          <p:attrName>style.visibility</p:attrName>
                                        </p:attrNameLst>
                                      </p:cBhvr>
                                      <p:to>
                                        <p:strVal val="visible"/>
                                      </p:to>
                                    </p:set>
                                    <p:animEffect transition="in" filter="wipe(left)">
                                      <p:cBhvr>
                                        <p:cTn id="423" dur="500"/>
                                        <p:tgtEl>
                                          <p:spTgt spid="549"/>
                                        </p:tgtEl>
                                      </p:cBhvr>
                                    </p:animEffect>
                                  </p:childTnLst>
                                </p:cTn>
                              </p:par>
                            </p:childTnLst>
                          </p:cTn>
                        </p:par>
                        <p:par>
                          <p:cTn id="424" fill="hold">
                            <p:stCondLst>
                              <p:cond delay="52500"/>
                            </p:stCondLst>
                            <p:childTnLst>
                              <p:par>
                                <p:cTn id="425" presetID="22" presetClass="entr" presetSubtype="8" fill="hold" grpId="0" nodeType="afterEffect">
                                  <p:stCondLst>
                                    <p:cond delay="0"/>
                                  </p:stCondLst>
                                  <p:childTnLst>
                                    <p:set>
                                      <p:cBhvr>
                                        <p:cTn id="426" dur="1" fill="hold">
                                          <p:stCondLst>
                                            <p:cond delay="0"/>
                                          </p:stCondLst>
                                        </p:cTn>
                                        <p:tgtEl>
                                          <p:spTgt spid="550"/>
                                        </p:tgtEl>
                                        <p:attrNameLst>
                                          <p:attrName>style.visibility</p:attrName>
                                        </p:attrNameLst>
                                      </p:cBhvr>
                                      <p:to>
                                        <p:strVal val="visible"/>
                                      </p:to>
                                    </p:set>
                                    <p:animEffect transition="in" filter="wipe(left)">
                                      <p:cBhvr>
                                        <p:cTn id="427" dur="500"/>
                                        <p:tgtEl>
                                          <p:spTgt spid="550"/>
                                        </p:tgtEl>
                                      </p:cBhvr>
                                    </p:animEffect>
                                  </p:childTnLst>
                                </p:cTn>
                              </p:par>
                            </p:childTnLst>
                          </p:cTn>
                        </p:par>
                        <p:par>
                          <p:cTn id="428" fill="hold">
                            <p:stCondLst>
                              <p:cond delay="53000"/>
                            </p:stCondLst>
                            <p:childTnLst>
                              <p:par>
                                <p:cTn id="429" presetID="22" presetClass="entr" presetSubtype="8" fill="hold" nodeType="afterEffect">
                                  <p:stCondLst>
                                    <p:cond delay="0"/>
                                  </p:stCondLst>
                                  <p:childTnLst>
                                    <p:set>
                                      <p:cBhvr>
                                        <p:cTn id="430" dur="1" fill="hold">
                                          <p:stCondLst>
                                            <p:cond delay="0"/>
                                          </p:stCondLst>
                                        </p:cTn>
                                        <p:tgtEl>
                                          <p:spTgt spid="551"/>
                                        </p:tgtEl>
                                        <p:attrNameLst>
                                          <p:attrName>style.visibility</p:attrName>
                                        </p:attrNameLst>
                                      </p:cBhvr>
                                      <p:to>
                                        <p:strVal val="visible"/>
                                      </p:to>
                                    </p:set>
                                    <p:animEffect transition="in" filter="wipe(left)">
                                      <p:cBhvr>
                                        <p:cTn id="431" dur="500"/>
                                        <p:tgtEl>
                                          <p:spTgt spid="551"/>
                                        </p:tgtEl>
                                      </p:cBhvr>
                                    </p:animEffect>
                                  </p:childTnLst>
                                </p:cTn>
                              </p:par>
                            </p:childTnLst>
                          </p:cTn>
                        </p:par>
                        <p:par>
                          <p:cTn id="432" fill="hold">
                            <p:stCondLst>
                              <p:cond delay="53500"/>
                            </p:stCondLst>
                            <p:childTnLst>
                              <p:par>
                                <p:cTn id="433" presetID="22" presetClass="entr" presetSubtype="8" fill="hold" grpId="0" nodeType="afterEffect">
                                  <p:stCondLst>
                                    <p:cond delay="0"/>
                                  </p:stCondLst>
                                  <p:childTnLst>
                                    <p:set>
                                      <p:cBhvr>
                                        <p:cTn id="434" dur="1" fill="hold">
                                          <p:stCondLst>
                                            <p:cond delay="0"/>
                                          </p:stCondLst>
                                        </p:cTn>
                                        <p:tgtEl>
                                          <p:spTgt spid="552"/>
                                        </p:tgtEl>
                                        <p:attrNameLst>
                                          <p:attrName>style.visibility</p:attrName>
                                        </p:attrNameLst>
                                      </p:cBhvr>
                                      <p:to>
                                        <p:strVal val="visible"/>
                                      </p:to>
                                    </p:set>
                                    <p:animEffect transition="in" filter="wipe(left)">
                                      <p:cBhvr>
                                        <p:cTn id="435" dur="500"/>
                                        <p:tgtEl>
                                          <p:spTgt spid="552"/>
                                        </p:tgtEl>
                                      </p:cBhvr>
                                    </p:animEffect>
                                  </p:childTnLst>
                                </p:cTn>
                              </p:par>
                            </p:childTnLst>
                          </p:cTn>
                        </p:par>
                        <p:par>
                          <p:cTn id="436" fill="hold">
                            <p:stCondLst>
                              <p:cond delay="54000"/>
                            </p:stCondLst>
                            <p:childTnLst>
                              <p:par>
                                <p:cTn id="437" presetID="22" presetClass="entr" presetSubtype="8" fill="hold" nodeType="afterEffect">
                                  <p:stCondLst>
                                    <p:cond delay="0"/>
                                  </p:stCondLst>
                                  <p:childTnLst>
                                    <p:set>
                                      <p:cBhvr>
                                        <p:cTn id="438" dur="1" fill="hold">
                                          <p:stCondLst>
                                            <p:cond delay="0"/>
                                          </p:stCondLst>
                                        </p:cTn>
                                        <p:tgtEl>
                                          <p:spTgt spid="553"/>
                                        </p:tgtEl>
                                        <p:attrNameLst>
                                          <p:attrName>style.visibility</p:attrName>
                                        </p:attrNameLst>
                                      </p:cBhvr>
                                      <p:to>
                                        <p:strVal val="visible"/>
                                      </p:to>
                                    </p:set>
                                    <p:animEffect transition="in" filter="wipe(left)">
                                      <p:cBhvr>
                                        <p:cTn id="439" dur="500"/>
                                        <p:tgtEl>
                                          <p:spTgt spid="553"/>
                                        </p:tgtEl>
                                      </p:cBhvr>
                                    </p:animEffect>
                                  </p:childTnLst>
                                </p:cTn>
                              </p:par>
                            </p:childTnLst>
                          </p:cTn>
                        </p:par>
                        <p:par>
                          <p:cTn id="440" fill="hold">
                            <p:stCondLst>
                              <p:cond delay="54500"/>
                            </p:stCondLst>
                            <p:childTnLst>
                              <p:par>
                                <p:cTn id="441" presetID="22" presetClass="entr" presetSubtype="8" fill="hold" grpId="0" nodeType="afterEffect">
                                  <p:stCondLst>
                                    <p:cond delay="0"/>
                                  </p:stCondLst>
                                  <p:childTnLst>
                                    <p:set>
                                      <p:cBhvr>
                                        <p:cTn id="442" dur="1" fill="hold">
                                          <p:stCondLst>
                                            <p:cond delay="0"/>
                                          </p:stCondLst>
                                        </p:cTn>
                                        <p:tgtEl>
                                          <p:spTgt spid="554"/>
                                        </p:tgtEl>
                                        <p:attrNameLst>
                                          <p:attrName>style.visibility</p:attrName>
                                        </p:attrNameLst>
                                      </p:cBhvr>
                                      <p:to>
                                        <p:strVal val="visible"/>
                                      </p:to>
                                    </p:set>
                                    <p:animEffect transition="in" filter="wipe(left)">
                                      <p:cBhvr>
                                        <p:cTn id="443" dur="500"/>
                                        <p:tgtEl>
                                          <p:spTgt spid="554"/>
                                        </p:tgtEl>
                                      </p:cBhvr>
                                    </p:animEffect>
                                  </p:childTnLst>
                                </p:cTn>
                              </p:par>
                            </p:childTnLst>
                          </p:cTn>
                        </p:par>
                        <p:par>
                          <p:cTn id="444" fill="hold">
                            <p:stCondLst>
                              <p:cond delay="55000"/>
                            </p:stCondLst>
                            <p:childTnLst>
                              <p:par>
                                <p:cTn id="445" presetID="22" presetClass="entr" presetSubtype="8" fill="hold" nodeType="afterEffect">
                                  <p:stCondLst>
                                    <p:cond delay="0"/>
                                  </p:stCondLst>
                                  <p:childTnLst>
                                    <p:set>
                                      <p:cBhvr>
                                        <p:cTn id="446" dur="1" fill="hold">
                                          <p:stCondLst>
                                            <p:cond delay="0"/>
                                          </p:stCondLst>
                                        </p:cTn>
                                        <p:tgtEl>
                                          <p:spTgt spid="555"/>
                                        </p:tgtEl>
                                        <p:attrNameLst>
                                          <p:attrName>style.visibility</p:attrName>
                                        </p:attrNameLst>
                                      </p:cBhvr>
                                      <p:to>
                                        <p:strVal val="visible"/>
                                      </p:to>
                                    </p:set>
                                    <p:animEffect transition="in" filter="wipe(left)">
                                      <p:cBhvr>
                                        <p:cTn id="447" dur="500"/>
                                        <p:tgtEl>
                                          <p:spTgt spid="555"/>
                                        </p:tgtEl>
                                      </p:cBhvr>
                                    </p:animEffect>
                                  </p:childTnLst>
                                </p:cTn>
                              </p:par>
                            </p:childTnLst>
                          </p:cTn>
                        </p:par>
                        <p:par>
                          <p:cTn id="448" fill="hold">
                            <p:stCondLst>
                              <p:cond delay="55500"/>
                            </p:stCondLst>
                            <p:childTnLst>
                              <p:par>
                                <p:cTn id="449" presetID="22" presetClass="entr" presetSubtype="8" fill="hold" grpId="0" nodeType="afterEffect">
                                  <p:stCondLst>
                                    <p:cond delay="0"/>
                                  </p:stCondLst>
                                  <p:childTnLst>
                                    <p:set>
                                      <p:cBhvr>
                                        <p:cTn id="450" dur="1" fill="hold">
                                          <p:stCondLst>
                                            <p:cond delay="0"/>
                                          </p:stCondLst>
                                        </p:cTn>
                                        <p:tgtEl>
                                          <p:spTgt spid="556"/>
                                        </p:tgtEl>
                                        <p:attrNameLst>
                                          <p:attrName>style.visibility</p:attrName>
                                        </p:attrNameLst>
                                      </p:cBhvr>
                                      <p:to>
                                        <p:strVal val="visible"/>
                                      </p:to>
                                    </p:set>
                                    <p:animEffect transition="in" filter="wipe(left)">
                                      <p:cBhvr>
                                        <p:cTn id="451" dur="500"/>
                                        <p:tgtEl>
                                          <p:spTgt spid="556"/>
                                        </p:tgtEl>
                                      </p:cBhvr>
                                    </p:animEffect>
                                  </p:childTnLst>
                                </p:cTn>
                              </p:par>
                            </p:childTnLst>
                          </p:cTn>
                        </p:par>
                        <p:par>
                          <p:cTn id="452" fill="hold">
                            <p:stCondLst>
                              <p:cond delay="56000"/>
                            </p:stCondLst>
                            <p:childTnLst>
                              <p:par>
                                <p:cTn id="453" presetID="22" presetClass="entr" presetSubtype="8" fill="hold" nodeType="afterEffect">
                                  <p:stCondLst>
                                    <p:cond delay="0"/>
                                  </p:stCondLst>
                                  <p:childTnLst>
                                    <p:set>
                                      <p:cBhvr>
                                        <p:cTn id="454" dur="1" fill="hold">
                                          <p:stCondLst>
                                            <p:cond delay="0"/>
                                          </p:stCondLst>
                                        </p:cTn>
                                        <p:tgtEl>
                                          <p:spTgt spid="557"/>
                                        </p:tgtEl>
                                        <p:attrNameLst>
                                          <p:attrName>style.visibility</p:attrName>
                                        </p:attrNameLst>
                                      </p:cBhvr>
                                      <p:to>
                                        <p:strVal val="visible"/>
                                      </p:to>
                                    </p:set>
                                    <p:animEffect transition="in" filter="wipe(left)">
                                      <p:cBhvr>
                                        <p:cTn id="455" dur="500"/>
                                        <p:tgtEl>
                                          <p:spTgt spid="557"/>
                                        </p:tgtEl>
                                      </p:cBhvr>
                                    </p:animEffect>
                                  </p:childTnLst>
                                </p:cTn>
                              </p:par>
                            </p:childTnLst>
                          </p:cTn>
                        </p:par>
                        <p:par>
                          <p:cTn id="456" fill="hold">
                            <p:stCondLst>
                              <p:cond delay="56500"/>
                            </p:stCondLst>
                            <p:childTnLst>
                              <p:par>
                                <p:cTn id="457" presetID="22" presetClass="entr" presetSubtype="8" fill="hold" nodeType="afterEffect">
                                  <p:stCondLst>
                                    <p:cond delay="0"/>
                                  </p:stCondLst>
                                  <p:childTnLst>
                                    <p:set>
                                      <p:cBhvr>
                                        <p:cTn id="458" dur="1" fill="hold">
                                          <p:stCondLst>
                                            <p:cond delay="0"/>
                                          </p:stCondLst>
                                        </p:cTn>
                                        <p:tgtEl>
                                          <p:spTgt spid="562"/>
                                        </p:tgtEl>
                                        <p:attrNameLst>
                                          <p:attrName>style.visibility</p:attrName>
                                        </p:attrNameLst>
                                      </p:cBhvr>
                                      <p:to>
                                        <p:strVal val="visible"/>
                                      </p:to>
                                    </p:set>
                                    <p:animEffect transition="in" filter="wipe(left)">
                                      <p:cBhvr>
                                        <p:cTn id="459" dur="500"/>
                                        <p:tgtEl>
                                          <p:spTgt spid="562"/>
                                        </p:tgtEl>
                                      </p:cBhvr>
                                    </p:animEffect>
                                  </p:childTnLst>
                                </p:cTn>
                              </p:par>
                            </p:childTnLst>
                          </p:cTn>
                        </p:par>
                        <p:par>
                          <p:cTn id="460" fill="hold">
                            <p:stCondLst>
                              <p:cond delay="57000"/>
                            </p:stCondLst>
                            <p:childTnLst>
                              <p:par>
                                <p:cTn id="461" presetID="22" presetClass="entr" presetSubtype="8" fill="hold" grpId="0" nodeType="afterEffect">
                                  <p:stCondLst>
                                    <p:cond delay="0"/>
                                  </p:stCondLst>
                                  <p:childTnLst>
                                    <p:set>
                                      <p:cBhvr>
                                        <p:cTn id="462" dur="1" fill="hold">
                                          <p:stCondLst>
                                            <p:cond delay="0"/>
                                          </p:stCondLst>
                                        </p:cTn>
                                        <p:tgtEl>
                                          <p:spTgt spid="561"/>
                                        </p:tgtEl>
                                        <p:attrNameLst>
                                          <p:attrName>style.visibility</p:attrName>
                                        </p:attrNameLst>
                                      </p:cBhvr>
                                      <p:to>
                                        <p:strVal val="visible"/>
                                      </p:to>
                                    </p:set>
                                    <p:animEffect transition="in" filter="wipe(left)">
                                      <p:cBhvr>
                                        <p:cTn id="463" dur="500"/>
                                        <p:tgtEl>
                                          <p:spTgt spid="561"/>
                                        </p:tgtEl>
                                      </p:cBhvr>
                                    </p:animEffect>
                                  </p:childTnLst>
                                </p:cTn>
                              </p:par>
                            </p:childTnLst>
                          </p:cTn>
                        </p:par>
                        <p:par>
                          <p:cTn id="464" fill="hold">
                            <p:stCondLst>
                              <p:cond delay="57500"/>
                            </p:stCondLst>
                            <p:childTnLst>
                              <p:par>
                                <p:cTn id="465" presetID="22" presetClass="entr" presetSubtype="8" fill="hold" grpId="0" nodeType="afterEffect">
                                  <p:stCondLst>
                                    <p:cond delay="0"/>
                                  </p:stCondLst>
                                  <p:childTnLst>
                                    <p:set>
                                      <p:cBhvr>
                                        <p:cTn id="466" dur="1" fill="hold">
                                          <p:stCondLst>
                                            <p:cond delay="0"/>
                                          </p:stCondLst>
                                        </p:cTn>
                                        <p:tgtEl>
                                          <p:spTgt spid="566"/>
                                        </p:tgtEl>
                                        <p:attrNameLst>
                                          <p:attrName>style.visibility</p:attrName>
                                        </p:attrNameLst>
                                      </p:cBhvr>
                                      <p:to>
                                        <p:strVal val="visible"/>
                                      </p:to>
                                    </p:set>
                                    <p:animEffect transition="in" filter="wipe(left)">
                                      <p:cBhvr>
                                        <p:cTn id="467" dur="500"/>
                                        <p:tgtEl>
                                          <p:spTgt spid="566"/>
                                        </p:tgtEl>
                                      </p:cBhvr>
                                    </p:animEffect>
                                  </p:childTnLst>
                                </p:cTn>
                              </p:par>
                            </p:childTnLst>
                          </p:cTn>
                        </p:par>
                        <p:par>
                          <p:cTn id="468" fill="hold">
                            <p:stCondLst>
                              <p:cond delay="58000"/>
                            </p:stCondLst>
                            <p:childTnLst>
                              <p:par>
                                <p:cTn id="469" presetID="22" presetClass="entr" presetSubtype="8" fill="hold" nodeType="afterEffect">
                                  <p:stCondLst>
                                    <p:cond delay="0"/>
                                  </p:stCondLst>
                                  <p:childTnLst>
                                    <p:set>
                                      <p:cBhvr>
                                        <p:cTn id="470" dur="1" fill="hold">
                                          <p:stCondLst>
                                            <p:cond delay="0"/>
                                          </p:stCondLst>
                                        </p:cTn>
                                        <p:tgtEl>
                                          <p:spTgt spid="569"/>
                                        </p:tgtEl>
                                        <p:attrNameLst>
                                          <p:attrName>style.visibility</p:attrName>
                                        </p:attrNameLst>
                                      </p:cBhvr>
                                      <p:to>
                                        <p:strVal val="visible"/>
                                      </p:to>
                                    </p:set>
                                    <p:animEffect transition="in" filter="wipe(left)">
                                      <p:cBhvr>
                                        <p:cTn id="471" dur="500"/>
                                        <p:tgtEl>
                                          <p:spTgt spid="569"/>
                                        </p:tgtEl>
                                      </p:cBhvr>
                                    </p:animEffect>
                                  </p:childTnLst>
                                </p:cTn>
                              </p:par>
                            </p:childTnLst>
                          </p:cTn>
                        </p:par>
                        <p:par>
                          <p:cTn id="472" fill="hold">
                            <p:stCondLst>
                              <p:cond delay="58500"/>
                            </p:stCondLst>
                            <p:childTnLst>
                              <p:par>
                                <p:cTn id="473" presetID="22" presetClass="entr" presetSubtype="8" fill="hold" grpId="0" nodeType="afterEffect">
                                  <p:stCondLst>
                                    <p:cond delay="0"/>
                                  </p:stCondLst>
                                  <p:childTnLst>
                                    <p:set>
                                      <p:cBhvr>
                                        <p:cTn id="474" dur="1" fill="hold">
                                          <p:stCondLst>
                                            <p:cond delay="0"/>
                                          </p:stCondLst>
                                        </p:cTn>
                                        <p:tgtEl>
                                          <p:spTgt spid="568"/>
                                        </p:tgtEl>
                                        <p:attrNameLst>
                                          <p:attrName>style.visibility</p:attrName>
                                        </p:attrNameLst>
                                      </p:cBhvr>
                                      <p:to>
                                        <p:strVal val="visible"/>
                                      </p:to>
                                    </p:set>
                                    <p:animEffect transition="in" filter="wipe(left)">
                                      <p:cBhvr>
                                        <p:cTn id="475" dur="500"/>
                                        <p:tgtEl>
                                          <p:spTgt spid="568"/>
                                        </p:tgtEl>
                                      </p:cBhvr>
                                    </p:animEffect>
                                  </p:childTnLst>
                                </p:cTn>
                              </p:par>
                            </p:childTnLst>
                          </p:cTn>
                        </p:par>
                        <p:par>
                          <p:cTn id="476" fill="hold">
                            <p:stCondLst>
                              <p:cond delay="59000"/>
                            </p:stCondLst>
                            <p:childTnLst>
                              <p:par>
                                <p:cTn id="477" presetID="22" presetClass="entr" presetSubtype="8" fill="hold" nodeType="afterEffect">
                                  <p:stCondLst>
                                    <p:cond delay="0"/>
                                  </p:stCondLst>
                                  <p:childTnLst>
                                    <p:set>
                                      <p:cBhvr>
                                        <p:cTn id="478" dur="1" fill="hold">
                                          <p:stCondLst>
                                            <p:cond delay="0"/>
                                          </p:stCondLst>
                                        </p:cTn>
                                        <p:tgtEl>
                                          <p:spTgt spid="571"/>
                                        </p:tgtEl>
                                        <p:attrNameLst>
                                          <p:attrName>style.visibility</p:attrName>
                                        </p:attrNameLst>
                                      </p:cBhvr>
                                      <p:to>
                                        <p:strVal val="visible"/>
                                      </p:to>
                                    </p:set>
                                    <p:animEffect transition="in" filter="wipe(left)">
                                      <p:cBhvr>
                                        <p:cTn id="479" dur="500"/>
                                        <p:tgtEl>
                                          <p:spTgt spid="571"/>
                                        </p:tgtEl>
                                      </p:cBhvr>
                                    </p:animEffect>
                                  </p:childTnLst>
                                </p:cTn>
                              </p:par>
                            </p:childTnLst>
                          </p:cTn>
                        </p:par>
                        <p:par>
                          <p:cTn id="480" fill="hold">
                            <p:stCondLst>
                              <p:cond delay="59500"/>
                            </p:stCondLst>
                            <p:childTnLst>
                              <p:par>
                                <p:cTn id="481" presetID="22" presetClass="entr" presetSubtype="8" fill="hold" grpId="0" nodeType="afterEffect">
                                  <p:stCondLst>
                                    <p:cond delay="0"/>
                                  </p:stCondLst>
                                  <p:childTnLst>
                                    <p:set>
                                      <p:cBhvr>
                                        <p:cTn id="482" dur="1" fill="hold">
                                          <p:stCondLst>
                                            <p:cond delay="0"/>
                                          </p:stCondLst>
                                        </p:cTn>
                                        <p:tgtEl>
                                          <p:spTgt spid="570"/>
                                        </p:tgtEl>
                                        <p:attrNameLst>
                                          <p:attrName>style.visibility</p:attrName>
                                        </p:attrNameLst>
                                      </p:cBhvr>
                                      <p:to>
                                        <p:strVal val="visible"/>
                                      </p:to>
                                    </p:set>
                                    <p:animEffect transition="in" filter="wipe(left)">
                                      <p:cBhvr>
                                        <p:cTn id="483" dur="500"/>
                                        <p:tgtEl>
                                          <p:spTgt spid="570"/>
                                        </p:tgtEl>
                                      </p:cBhvr>
                                    </p:animEffect>
                                  </p:childTnLst>
                                </p:cTn>
                              </p:par>
                            </p:childTnLst>
                          </p:cTn>
                        </p:par>
                        <p:par>
                          <p:cTn id="484" fill="hold">
                            <p:stCondLst>
                              <p:cond delay="60000"/>
                            </p:stCondLst>
                            <p:childTnLst>
                              <p:par>
                                <p:cTn id="485" presetID="22" presetClass="entr" presetSubtype="8" fill="hold" nodeType="afterEffect">
                                  <p:stCondLst>
                                    <p:cond delay="0"/>
                                  </p:stCondLst>
                                  <p:childTnLst>
                                    <p:set>
                                      <p:cBhvr>
                                        <p:cTn id="486" dur="1" fill="hold">
                                          <p:stCondLst>
                                            <p:cond delay="0"/>
                                          </p:stCondLst>
                                        </p:cTn>
                                        <p:tgtEl>
                                          <p:spTgt spid="572"/>
                                        </p:tgtEl>
                                        <p:attrNameLst>
                                          <p:attrName>style.visibility</p:attrName>
                                        </p:attrNameLst>
                                      </p:cBhvr>
                                      <p:to>
                                        <p:strVal val="visible"/>
                                      </p:to>
                                    </p:set>
                                    <p:animEffect transition="in" filter="wipe(left)">
                                      <p:cBhvr>
                                        <p:cTn id="487" dur="500"/>
                                        <p:tgtEl>
                                          <p:spTgt spid="572"/>
                                        </p:tgtEl>
                                      </p:cBhvr>
                                    </p:animEffect>
                                  </p:childTnLst>
                                </p:cTn>
                              </p:par>
                            </p:childTnLst>
                          </p:cTn>
                        </p:par>
                        <p:par>
                          <p:cTn id="488" fill="hold">
                            <p:stCondLst>
                              <p:cond delay="60500"/>
                            </p:stCondLst>
                            <p:childTnLst>
                              <p:par>
                                <p:cTn id="489" presetID="22" presetClass="entr" presetSubtype="8" fill="hold" grpId="0" nodeType="afterEffect">
                                  <p:stCondLst>
                                    <p:cond delay="0"/>
                                  </p:stCondLst>
                                  <p:childTnLst>
                                    <p:set>
                                      <p:cBhvr>
                                        <p:cTn id="490" dur="1" fill="hold">
                                          <p:stCondLst>
                                            <p:cond delay="0"/>
                                          </p:stCondLst>
                                        </p:cTn>
                                        <p:tgtEl>
                                          <p:spTgt spid="573"/>
                                        </p:tgtEl>
                                        <p:attrNameLst>
                                          <p:attrName>style.visibility</p:attrName>
                                        </p:attrNameLst>
                                      </p:cBhvr>
                                      <p:to>
                                        <p:strVal val="visible"/>
                                      </p:to>
                                    </p:set>
                                    <p:animEffect transition="in" filter="wipe(left)">
                                      <p:cBhvr>
                                        <p:cTn id="491" dur="500"/>
                                        <p:tgtEl>
                                          <p:spTgt spid="573"/>
                                        </p:tgtEl>
                                      </p:cBhvr>
                                    </p:animEffect>
                                  </p:childTnLst>
                                </p:cTn>
                              </p:par>
                            </p:childTnLst>
                          </p:cTn>
                        </p:par>
                        <p:par>
                          <p:cTn id="492" fill="hold">
                            <p:stCondLst>
                              <p:cond delay="61000"/>
                            </p:stCondLst>
                            <p:childTnLst>
                              <p:par>
                                <p:cTn id="493" presetID="22" presetClass="entr" presetSubtype="8" fill="hold" nodeType="afterEffect">
                                  <p:stCondLst>
                                    <p:cond delay="0"/>
                                  </p:stCondLst>
                                  <p:childTnLst>
                                    <p:set>
                                      <p:cBhvr>
                                        <p:cTn id="494" dur="1" fill="hold">
                                          <p:stCondLst>
                                            <p:cond delay="0"/>
                                          </p:stCondLst>
                                        </p:cTn>
                                        <p:tgtEl>
                                          <p:spTgt spid="575"/>
                                        </p:tgtEl>
                                        <p:attrNameLst>
                                          <p:attrName>style.visibility</p:attrName>
                                        </p:attrNameLst>
                                      </p:cBhvr>
                                      <p:to>
                                        <p:strVal val="visible"/>
                                      </p:to>
                                    </p:set>
                                    <p:animEffect transition="in" filter="wipe(left)">
                                      <p:cBhvr>
                                        <p:cTn id="495" dur="500"/>
                                        <p:tgtEl>
                                          <p:spTgt spid="575"/>
                                        </p:tgtEl>
                                      </p:cBhvr>
                                    </p:animEffect>
                                  </p:childTnLst>
                                </p:cTn>
                              </p:par>
                            </p:childTnLst>
                          </p:cTn>
                        </p:par>
                        <p:par>
                          <p:cTn id="496" fill="hold">
                            <p:stCondLst>
                              <p:cond delay="61500"/>
                            </p:stCondLst>
                            <p:childTnLst>
                              <p:par>
                                <p:cTn id="497" presetID="22" presetClass="entr" presetSubtype="8" fill="hold" grpId="0" nodeType="afterEffect">
                                  <p:stCondLst>
                                    <p:cond delay="0"/>
                                  </p:stCondLst>
                                  <p:childTnLst>
                                    <p:set>
                                      <p:cBhvr>
                                        <p:cTn id="498" dur="1" fill="hold">
                                          <p:stCondLst>
                                            <p:cond delay="0"/>
                                          </p:stCondLst>
                                        </p:cTn>
                                        <p:tgtEl>
                                          <p:spTgt spid="574"/>
                                        </p:tgtEl>
                                        <p:attrNameLst>
                                          <p:attrName>style.visibility</p:attrName>
                                        </p:attrNameLst>
                                      </p:cBhvr>
                                      <p:to>
                                        <p:strVal val="visible"/>
                                      </p:to>
                                    </p:set>
                                    <p:animEffect transition="in" filter="wipe(left)">
                                      <p:cBhvr>
                                        <p:cTn id="499" dur="500"/>
                                        <p:tgtEl>
                                          <p:spTgt spid="574"/>
                                        </p:tgtEl>
                                      </p:cBhvr>
                                    </p:animEffect>
                                  </p:childTnLst>
                                </p:cTn>
                              </p:par>
                            </p:childTnLst>
                          </p:cTn>
                        </p:par>
                        <p:par>
                          <p:cTn id="500" fill="hold">
                            <p:stCondLst>
                              <p:cond delay="62000"/>
                            </p:stCondLst>
                            <p:childTnLst>
                              <p:par>
                                <p:cTn id="501" presetID="22" presetClass="entr" presetSubtype="8" fill="hold" nodeType="afterEffect">
                                  <p:stCondLst>
                                    <p:cond delay="0"/>
                                  </p:stCondLst>
                                  <p:childTnLst>
                                    <p:set>
                                      <p:cBhvr>
                                        <p:cTn id="502" dur="1" fill="hold">
                                          <p:stCondLst>
                                            <p:cond delay="0"/>
                                          </p:stCondLst>
                                        </p:cTn>
                                        <p:tgtEl>
                                          <p:spTgt spid="577"/>
                                        </p:tgtEl>
                                        <p:attrNameLst>
                                          <p:attrName>style.visibility</p:attrName>
                                        </p:attrNameLst>
                                      </p:cBhvr>
                                      <p:to>
                                        <p:strVal val="visible"/>
                                      </p:to>
                                    </p:set>
                                    <p:animEffect transition="in" filter="wipe(left)">
                                      <p:cBhvr>
                                        <p:cTn id="503" dur="500"/>
                                        <p:tgtEl>
                                          <p:spTgt spid="577"/>
                                        </p:tgtEl>
                                      </p:cBhvr>
                                    </p:animEffect>
                                  </p:childTnLst>
                                </p:cTn>
                              </p:par>
                            </p:childTnLst>
                          </p:cTn>
                        </p:par>
                        <p:par>
                          <p:cTn id="504" fill="hold">
                            <p:stCondLst>
                              <p:cond delay="62500"/>
                            </p:stCondLst>
                            <p:childTnLst>
                              <p:par>
                                <p:cTn id="505" presetID="22" presetClass="entr" presetSubtype="8" fill="hold" grpId="0" nodeType="afterEffect">
                                  <p:stCondLst>
                                    <p:cond delay="0"/>
                                  </p:stCondLst>
                                  <p:childTnLst>
                                    <p:set>
                                      <p:cBhvr>
                                        <p:cTn id="506" dur="1" fill="hold">
                                          <p:stCondLst>
                                            <p:cond delay="0"/>
                                          </p:stCondLst>
                                        </p:cTn>
                                        <p:tgtEl>
                                          <p:spTgt spid="576"/>
                                        </p:tgtEl>
                                        <p:attrNameLst>
                                          <p:attrName>style.visibility</p:attrName>
                                        </p:attrNameLst>
                                      </p:cBhvr>
                                      <p:to>
                                        <p:strVal val="visible"/>
                                      </p:to>
                                    </p:set>
                                    <p:animEffect transition="in" filter="wipe(left)">
                                      <p:cBhvr>
                                        <p:cTn id="507" dur="500"/>
                                        <p:tgtEl>
                                          <p:spTgt spid="576"/>
                                        </p:tgtEl>
                                      </p:cBhvr>
                                    </p:animEffect>
                                  </p:childTnLst>
                                </p:cTn>
                              </p:par>
                            </p:childTnLst>
                          </p:cTn>
                        </p:par>
                        <p:par>
                          <p:cTn id="508" fill="hold">
                            <p:stCondLst>
                              <p:cond delay="63000"/>
                            </p:stCondLst>
                            <p:childTnLst>
                              <p:par>
                                <p:cTn id="509" presetID="22" presetClass="entr" presetSubtype="8" fill="hold" nodeType="afterEffect">
                                  <p:stCondLst>
                                    <p:cond delay="0"/>
                                  </p:stCondLst>
                                  <p:childTnLst>
                                    <p:set>
                                      <p:cBhvr>
                                        <p:cTn id="510" dur="1" fill="hold">
                                          <p:stCondLst>
                                            <p:cond delay="0"/>
                                          </p:stCondLst>
                                        </p:cTn>
                                        <p:tgtEl>
                                          <p:spTgt spid="578"/>
                                        </p:tgtEl>
                                        <p:attrNameLst>
                                          <p:attrName>style.visibility</p:attrName>
                                        </p:attrNameLst>
                                      </p:cBhvr>
                                      <p:to>
                                        <p:strVal val="visible"/>
                                      </p:to>
                                    </p:set>
                                    <p:animEffect transition="in" filter="wipe(left)">
                                      <p:cBhvr>
                                        <p:cTn id="511" dur="500"/>
                                        <p:tgtEl>
                                          <p:spTgt spid="578"/>
                                        </p:tgtEl>
                                      </p:cBhvr>
                                    </p:animEffect>
                                  </p:childTnLst>
                                </p:cTn>
                              </p:par>
                            </p:childTnLst>
                          </p:cTn>
                        </p:par>
                        <p:par>
                          <p:cTn id="512" fill="hold">
                            <p:stCondLst>
                              <p:cond delay="63500"/>
                            </p:stCondLst>
                            <p:childTnLst>
                              <p:par>
                                <p:cTn id="513" presetID="22" presetClass="entr" presetSubtype="8" fill="hold" nodeType="afterEffect">
                                  <p:stCondLst>
                                    <p:cond delay="0"/>
                                  </p:stCondLst>
                                  <p:childTnLst>
                                    <p:set>
                                      <p:cBhvr>
                                        <p:cTn id="514" dur="1" fill="hold">
                                          <p:stCondLst>
                                            <p:cond delay="0"/>
                                          </p:stCondLst>
                                        </p:cTn>
                                        <p:tgtEl>
                                          <p:spTgt spid="579"/>
                                        </p:tgtEl>
                                        <p:attrNameLst>
                                          <p:attrName>style.visibility</p:attrName>
                                        </p:attrNameLst>
                                      </p:cBhvr>
                                      <p:to>
                                        <p:strVal val="visible"/>
                                      </p:to>
                                    </p:set>
                                    <p:animEffect transition="in" filter="wipe(left)">
                                      <p:cBhvr>
                                        <p:cTn id="515" dur="500"/>
                                        <p:tgtEl>
                                          <p:spTgt spid="579"/>
                                        </p:tgtEl>
                                      </p:cBhvr>
                                    </p:animEffect>
                                  </p:childTnLst>
                                </p:cTn>
                              </p:par>
                            </p:childTnLst>
                          </p:cTn>
                        </p:par>
                        <p:par>
                          <p:cTn id="516" fill="hold">
                            <p:stCondLst>
                              <p:cond delay="64000"/>
                            </p:stCondLst>
                            <p:childTnLst>
                              <p:par>
                                <p:cTn id="517" presetID="22" presetClass="entr" presetSubtype="8" fill="hold" grpId="0" nodeType="afterEffect">
                                  <p:stCondLst>
                                    <p:cond delay="0"/>
                                  </p:stCondLst>
                                  <p:childTnLst>
                                    <p:set>
                                      <p:cBhvr>
                                        <p:cTn id="518" dur="1" fill="hold">
                                          <p:stCondLst>
                                            <p:cond delay="0"/>
                                          </p:stCondLst>
                                        </p:cTn>
                                        <p:tgtEl>
                                          <p:spTgt spid="580"/>
                                        </p:tgtEl>
                                        <p:attrNameLst>
                                          <p:attrName>style.visibility</p:attrName>
                                        </p:attrNameLst>
                                      </p:cBhvr>
                                      <p:to>
                                        <p:strVal val="visible"/>
                                      </p:to>
                                    </p:set>
                                    <p:animEffect transition="in" filter="wipe(left)">
                                      <p:cBhvr>
                                        <p:cTn id="519" dur="500"/>
                                        <p:tgtEl>
                                          <p:spTgt spid="580"/>
                                        </p:tgtEl>
                                      </p:cBhvr>
                                    </p:animEffect>
                                  </p:childTnLst>
                                </p:cTn>
                              </p:par>
                            </p:childTnLst>
                          </p:cTn>
                        </p:par>
                        <p:par>
                          <p:cTn id="520" fill="hold">
                            <p:stCondLst>
                              <p:cond delay="64500"/>
                            </p:stCondLst>
                            <p:childTnLst>
                              <p:par>
                                <p:cTn id="521" presetID="22" presetClass="entr" presetSubtype="8" fill="hold" grpId="0" nodeType="afterEffect">
                                  <p:stCondLst>
                                    <p:cond delay="0"/>
                                  </p:stCondLst>
                                  <p:childTnLst>
                                    <p:set>
                                      <p:cBhvr>
                                        <p:cTn id="522" dur="1" fill="hold">
                                          <p:stCondLst>
                                            <p:cond delay="0"/>
                                          </p:stCondLst>
                                        </p:cTn>
                                        <p:tgtEl>
                                          <p:spTgt spid="581"/>
                                        </p:tgtEl>
                                        <p:attrNameLst>
                                          <p:attrName>style.visibility</p:attrName>
                                        </p:attrNameLst>
                                      </p:cBhvr>
                                      <p:to>
                                        <p:strVal val="visible"/>
                                      </p:to>
                                    </p:set>
                                    <p:animEffect transition="in" filter="wipe(left)">
                                      <p:cBhvr>
                                        <p:cTn id="523" dur="500"/>
                                        <p:tgtEl>
                                          <p:spTgt spid="581"/>
                                        </p:tgtEl>
                                      </p:cBhvr>
                                    </p:animEffect>
                                  </p:childTnLst>
                                </p:cTn>
                              </p:par>
                            </p:childTnLst>
                          </p:cTn>
                        </p:par>
                        <p:par>
                          <p:cTn id="524" fill="hold">
                            <p:stCondLst>
                              <p:cond delay="65000"/>
                            </p:stCondLst>
                            <p:childTnLst>
                              <p:par>
                                <p:cTn id="525" presetID="22" presetClass="entr" presetSubtype="8" fill="hold" grpId="0" nodeType="afterEffect">
                                  <p:stCondLst>
                                    <p:cond delay="0"/>
                                  </p:stCondLst>
                                  <p:childTnLst>
                                    <p:set>
                                      <p:cBhvr>
                                        <p:cTn id="526" dur="1" fill="hold">
                                          <p:stCondLst>
                                            <p:cond delay="0"/>
                                          </p:stCondLst>
                                        </p:cTn>
                                        <p:tgtEl>
                                          <p:spTgt spid="582"/>
                                        </p:tgtEl>
                                        <p:attrNameLst>
                                          <p:attrName>style.visibility</p:attrName>
                                        </p:attrNameLst>
                                      </p:cBhvr>
                                      <p:to>
                                        <p:strVal val="visible"/>
                                      </p:to>
                                    </p:set>
                                    <p:animEffect transition="in" filter="wipe(left)">
                                      <p:cBhvr>
                                        <p:cTn id="527" dur="500"/>
                                        <p:tgtEl>
                                          <p:spTgt spid="582"/>
                                        </p:tgtEl>
                                      </p:cBhvr>
                                    </p:animEffect>
                                  </p:childTnLst>
                                </p:cTn>
                              </p:par>
                            </p:childTnLst>
                          </p:cTn>
                        </p:par>
                        <p:par>
                          <p:cTn id="528" fill="hold">
                            <p:stCondLst>
                              <p:cond delay="65500"/>
                            </p:stCondLst>
                            <p:childTnLst>
                              <p:par>
                                <p:cTn id="529" presetID="22" presetClass="entr" presetSubtype="8" fill="hold" nodeType="afterEffect">
                                  <p:stCondLst>
                                    <p:cond delay="0"/>
                                  </p:stCondLst>
                                  <p:childTnLst>
                                    <p:set>
                                      <p:cBhvr>
                                        <p:cTn id="530" dur="1" fill="hold">
                                          <p:stCondLst>
                                            <p:cond delay="0"/>
                                          </p:stCondLst>
                                        </p:cTn>
                                        <p:tgtEl>
                                          <p:spTgt spid="584"/>
                                        </p:tgtEl>
                                        <p:attrNameLst>
                                          <p:attrName>style.visibility</p:attrName>
                                        </p:attrNameLst>
                                      </p:cBhvr>
                                      <p:to>
                                        <p:strVal val="visible"/>
                                      </p:to>
                                    </p:set>
                                    <p:animEffect transition="in" filter="wipe(left)">
                                      <p:cBhvr>
                                        <p:cTn id="531" dur="500"/>
                                        <p:tgtEl>
                                          <p:spTgt spid="584"/>
                                        </p:tgtEl>
                                      </p:cBhvr>
                                    </p:animEffect>
                                  </p:childTnLst>
                                </p:cTn>
                              </p:par>
                            </p:childTnLst>
                          </p:cTn>
                        </p:par>
                        <p:par>
                          <p:cTn id="532" fill="hold">
                            <p:stCondLst>
                              <p:cond delay="66000"/>
                            </p:stCondLst>
                            <p:childTnLst>
                              <p:par>
                                <p:cTn id="533" presetID="22" presetClass="entr" presetSubtype="8" fill="hold" grpId="0" nodeType="afterEffect">
                                  <p:stCondLst>
                                    <p:cond delay="0"/>
                                  </p:stCondLst>
                                  <p:childTnLst>
                                    <p:set>
                                      <p:cBhvr>
                                        <p:cTn id="534" dur="1" fill="hold">
                                          <p:stCondLst>
                                            <p:cond delay="0"/>
                                          </p:stCondLst>
                                        </p:cTn>
                                        <p:tgtEl>
                                          <p:spTgt spid="583"/>
                                        </p:tgtEl>
                                        <p:attrNameLst>
                                          <p:attrName>style.visibility</p:attrName>
                                        </p:attrNameLst>
                                      </p:cBhvr>
                                      <p:to>
                                        <p:strVal val="visible"/>
                                      </p:to>
                                    </p:set>
                                    <p:animEffect transition="in" filter="wipe(left)">
                                      <p:cBhvr>
                                        <p:cTn id="535" dur="500"/>
                                        <p:tgtEl>
                                          <p:spTgt spid="583"/>
                                        </p:tgtEl>
                                      </p:cBhvr>
                                    </p:animEffect>
                                  </p:childTnLst>
                                </p:cTn>
                              </p:par>
                            </p:childTnLst>
                          </p:cTn>
                        </p:par>
                        <p:par>
                          <p:cTn id="536" fill="hold">
                            <p:stCondLst>
                              <p:cond delay="66500"/>
                            </p:stCondLst>
                            <p:childTnLst>
                              <p:par>
                                <p:cTn id="537" presetID="22" presetClass="entr" presetSubtype="8" fill="hold" nodeType="afterEffect">
                                  <p:stCondLst>
                                    <p:cond delay="0"/>
                                  </p:stCondLst>
                                  <p:childTnLst>
                                    <p:set>
                                      <p:cBhvr>
                                        <p:cTn id="538" dur="1" fill="hold">
                                          <p:stCondLst>
                                            <p:cond delay="0"/>
                                          </p:stCondLst>
                                        </p:cTn>
                                        <p:tgtEl>
                                          <p:spTgt spid="586"/>
                                        </p:tgtEl>
                                        <p:attrNameLst>
                                          <p:attrName>style.visibility</p:attrName>
                                        </p:attrNameLst>
                                      </p:cBhvr>
                                      <p:to>
                                        <p:strVal val="visible"/>
                                      </p:to>
                                    </p:set>
                                    <p:animEffect transition="in" filter="wipe(left)">
                                      <p:cBhvr>
                                        <p:cTn id="539" dur="500"/>
                                        <p:tgtEl>
                                          <p:spTgt spid="586"/>
                                        </p:tgtEl>
                                      </p:cBhvr>
                                    </p:animEffect>
                                  </p:childTnLst>
                                </p:cTn>
                              </p:par>
                            </p:childTnLst>
                          </p:cTn>
                        </p:par>
                        <p:par>
                          <p:cTn id="540" fill="hold">
                            <p:stCondLst>
                              <p:cond delay="67000"/>
                            </p:stCondLst>
                            <p:childTnLst>
                              <p:par>
                                <p:cTn id="541" presetID="22" presetClass="entr" presetSubtype="8" fill="hold" grpId="0" nodeType="afterEffect">
                                  <p:stCondLst>
                                    <p:cond delay="0"/>
                                  </p:stCondLst>
                                  <p:childTnLst>
                                    <p:set>
                                      <p:cBhvr>
                                        <p:cTn id="542" dur="1" fill="hold">
                                          <p:stCondLst>
                                            <p:cond delay="0"/>
                                          </p:stCondLst>
                                        </p:cTn>
                                        <p:tgtEl>
                                          <p:spTgt spid="585"/>
                                        </p:tgtEl>
                                        <p:attrNameLst>
                                          <p:attrName>style.visibility</p:attrName>
                                        </p:attrNameLst>
                                      </p:cBhvr>
                                      <p:to>
                                        <p:strVal val="visible"/>
                                      </p:to>
                                    </p:set>
                                    <p:animEffect transition="in" filter="wipe(left)">
                                      <p:cBhvr>
                                        <p:cTn id="543" dur="500"/>
                                        <p:tgtEl>
                                          <p:spTgt spid="585"/>
                                        </p:tgtEl>
                                      </p:cBhvr>
                                    </p:animEffect>
                                  </p:childTnLst>
                                </p:cTn>
                              </p:par>
                            </p:childTnLst>
                          </p:cTn>
                        </p:par>
                        <p:par>
                          <p:cTn id="544" fill="hold">
                            <p:stCondLst>
                              <p:cond delay="67500"/>
                            </p:stCondLst>
                            <p:childTnLst>
                              <p:par>
                                <p:cTn id="545" presetID="22" presetClass="entr" presetSubtype="8" fill="hold" nodeType="afterEffect">
                                  <p:stCondLst>
                                    <p:cond delay="0"/>
                                  </p:stCondLst>
                                  <p:childTnLst>
                                    <p:set>
                                      <p:cBhvr>
                                        <p:cTn id="546" dur="1" fill="hold">
                                          <p:stCondLst>
                                            <p:cond delay="0"/>
                                          </p:stCondLst>
                                        </p:cTn>
                                        <p:tgtEl>
                                          <p:spTgt spid="565"/>
                                        </p:tgtEl>
                                        <p:attrNameLst>
                                          <p:attrName>style.visibility</p:attrName>
                                        </p:attrNameLst>
                                      </p:cBhvr>
                                      <p:to>
                                        <p:strVal val="visible"/>
                                      </p:to>
                                    </p:set>
                                    <p:animEffect transition="in" filter="wipe(left)">
                                      <p:cBhvr>
                                        <p:cTn id="547" dur="500"/>
                                        <p:tgtEl>
                                          <p:spTgt spid="565"/>
                                        </p:tgtEl>
                                      </p:cBhvr>
                                    </p:animEffect>
                                  </p:childTnLst>
                                </p:cTn>
                              </p:par>
                            </p:childTnLst>
                          </p:cTn>
                        </p:par>
                        <p:par>
                          <p:cTn id="548" fill="hold">
                            <p:stCondLst>
                              <p:cond delay="68000"/>
                            </p:stCondLst>
                            <p:childTnLst>
                              <p:par>
                                <p:cTn id="549" presetID="22" presetClass="entr" presetSubtype="8" fill="hold" grpId="0" nodeType="afterEffect">
                                  <p:stCondLst>
                                    <p:cond delay="0"/>
                                  </p:stCondLst>
                                  <p:childTnLst>
                                    <p:set>
                                      <p:cBhvr>
                                        <p:cTn id="550" dur="1" fill="hold">
                                          <p:stCondLst>
                                            <p:cond delay="0"/>
                                          </p:stCondLst>
                                        </p:cTn>
                                        <p:tgtEl>
                                          <p:spTgt spid="587"/>
                                        </p:tgtEl>
                                        <p:attrNameLst>
                                          <p:attrName>style.visibility</p:attrName>
                                        </p:attrNameLst>
                                      </p:cBhvr>
                                      <p:to>
                                        <p:strVal val="visible"/>
                                      </p:to>
                                    </p:set>
                                    <p:animEffect transition="in" filter="wipe(left)">
                                      <p:cBhvr>
                                        <p:cTn id="551" dur="500"/>
                                        <p:tgtEl>
                                          <p:spTgt spid="587"/>
                                        </p:tgtEl>
                                      </p:cBhvr>
                                    </p:animEffect>
                                  </p:childTnLst>
                                </p:cTn>
                              </p:par>
                            </p:childTnLst>
                          </p:cTn>
                        </p:par>
                        <p:par>
                          <p:cTn id="552" fill="hold">
                            <p:stCondLst>
                              <p:cond delay="68500"/>
                            </p:stCondLst>
                            <p:childTnLst>
                              <p:par>
                                <p:cTn id="553" presetID="22" presetClass="entr" presetSubtype="8" fill="hold" nodeType="afterEffect">
                                  <p:stCondLst>
                                    <p:cond delay="0"/>
                                  </p:stCondLst>
                                  <p:childTnLst>
                                    <p:set>
                                      <p:cBhvr>
                                        <p:cTn id="554" dur="1" fill="hold">
                                          <p:stCondLst>
                                            <p:cond delay="0"/>
                                          </p:stCondLst>
                                        </p:cTn>
                                        <p:tgtEl>
                                          <p:spTgt spid="588"/>
                                        </p:tgtEl>
                                        <p:attrNameLst>
                                          <p:attrName>style.visibility</p:attrName>
                                        </p:attrNameLst>
                                      </p:cBhvr>
                                      <p:to>
                                        <p:strVal val="visible"/>
                                      </p:to>
                                    </p:set>
                                    <p:animEffect transition="in" filter="wipe(left)">
                                      <p:cBhvr>
                                        <p:cTn id="555" dur="500"/>
                                        <p:tgtEl>
                                          <p:spTgt spid="588"/>
                                        </p:tgtEl>
                                      </p:cBhvr>
                                    </p:animEffect>
                                  </p:childTnLst>
                                </p:cTn>
                              </p:par>
                            </p:childTnLst>
                          </p:cTn>
                        </p:par>
                        <p:par>
                          <p:cTn id="556" fill="hold">
                            <p:stCondLst>
                              <p:cond delay="69000"/>
                            </p:stCondLst>
                            <p:childTnLst>
                              <p:par>
                                <p:cTn id="557" presetID="22" presetClass="entr" presetSubtype="8" fill="hold" grpId="0" nodeType="afterEffect">
                                  <p:stCondLst>
                                    <p:cond delay="0"/>
                                  </p:stCondLst>
                                  <p:childTnLst>
                                    <p:set>
                                      <p:cBhvr>
                                        <p:cTn id="558" dur="1" fill="hold">
                                          <p:stCondLst>
                                            <p:cond delay="0"/>
                                          </p:stCondLst>
                                        </p:cTn>
                                        <p:tgtEl>
                                          <p:spTgt spid="589"/>
                                        </p:tgtEl>
                                        <p:attrNameLst>
                                          <p:attrName>style.visibility</p:attrName>
                                        </p:attrNameLst>
                                      </p:cBhvr>
                                      <p:to>
                                        <p:strVal val="visible"/>
                                      </p:to>
                                    </p:set>
                                    <p:animEffect transition="in" filter="wipe(left)">
                                      <p:cBhvr>
                                        <p:cTn id="559" dur="500"/>
                                        <p:tgtEl>
                                          <p:spTgt spid="589"/>
                                        </p:tgtEl>
                                      </p:cBhvr>
                                    </p:animEffect>
                                  </p:childTnLst>
                                </p:cTn>
                              </p:par>
                            </p:childTnLst>
                          </p:cTn>
                        </p:par>
                        <p:par>
                          <p:cTn id="560" fill="hold">
                            <p:stCondLst>
                              <p:cond delay="69500"/>
                            </p:stCondLst>
                            <p:childTnLst>
                              <p:par>
                                <p:cTn id="561" presetID="22" presetClass="entr" presetSubtype="8" fill="hold" nodeType="afterEffect">
                                  <p:stCondLst>
                                    <p:cond delay="0"/>
                                  </p:stCondLst>
                                  <p:childTnLst>
                                    <p:set>
                                      <p:cBhvr>
                                        <p:cTn id="562" dur="1" fill="hold">
                                          <p:stCondLst>
                                            <p:cond delay="0"/>
                                          </p:stCondLst>
                                        </p:cTn>
                                        <p:tgtEl>
                                          <p:spTgt spid="590"/>
                                        </p:tgtEl>
                                        <p:attrNameLst>
                                          <p:attrName>style.visibility</p:attrName>
                                        </p:attrNameLst>
                                      </p:cBhvr>
                                      <p:to>
                                        <p:strVal val="visible"/>
                                      </p:to>
                                    </p:set>
                                    <p:animEffect transition="in" filter="wipe(left)">
                                      <p:cBhvr>
                                        <p:cTn id="563" dur="500"/>
                                        <p:tgtEl>
                                          <p:spTgt spid="590"/>
                                        </p:tgtEl>
                                      </p:cBhvr>
                                    </p:animEffect>
                                  </p:childTnLst>
                                </p:cTn>
                              </p:par>
                            </p:childTnLst>
                          </p:cTn>
                        </p:par>
                        <p:par>
                          <p:cTn id="564" fill="hold">
                            <p:stCondLst>
                              <p:cond delay="70000"/>
                            </p:stCondLst>
                            <p:childTnLst>
                              <p:par>
                                <p:cTn id="565" presetID="22" presetClass="entr" presetSubtype="8" fill="hold" nodeType="afterEffect">
                                  <p:stCondLst>
                                    <p:cond delay="0"/>
                                  </p:stCondLst>
                                  <p:childTnLst>
                                    <p:set>
                                      <p:cBhvr>
                                        <p:cTn id="566" dur="1" fill="hold">
                                          <p:stCondLst>
                                            <p:cond delay="0"/>
                                          </p:stCondLst>
                                        </p:cTn>
                                        <p:tgtEl>
                                          <p:spTgt spid="591"/>
                                        </p:tgtEl>
                                        <p:attrNameLst>
                                          <p:attrName>style.visibility</p:attrName>
                                        </p:attrNameLst>
                                      </p:cBhvr>
                                      <p:to>
                                        <p:strVal val="visible"/>
                                      </p:to>
                                    </p:set>
                                    <p:animEffect transition="in" filter="wipe(left)">
                                      <p:cBhvr>
                                        <p:cTn id="567" dur="500"/>
                                        <p:tgtEl>
                                          <p:spTgt spid="591"/>
                                        </p:tgtEl>
                                      </p:cBhvr>
                                    </p:animEffect>
                                  </p:childTnLst>
                                </p:cTn>
                              </p:par>
                            </p:childTnLst>
                          </p:cTn>
                        </p:par>
                        <p:par>
                          <p:cTn id="568" fill="hold">
                            <p:stCondLst>
                              <p:cond delay="70500"/>
                            </p:stCondLst>
                            <p:childTnLst>
                              <p:par>
                                <p:cTn id="569" presetID="22" presetClass="entr" presetSubtype="8" fill="hold" grpId="0" nodeType="afterEffect">
                                  <p:stCondLst>
                                    <p:cond delay="0"/>
                                  </p:stCondLst>
                                  <p:childTnLst>
                                    <p:set>
                                      <p:cBhvr>
                                        <p:cTn id="570" dur="1" fill="hold">
                                          <p:stCondLst>
                                            <p:cond delay="0"/>
                                          </p:stCondLst>
                                        </p:cTn>
                                        <p:tgtEl>
                                          <p:spTgt spid="592"/>
                                        </p:tgtEl>
                                        <p:attrNameLst>
                                          <p:attrName>style.visibility</p:attrName>
                                        </p:attrNameLst>
                                      </p:cBhvr>
                                      <p:to>
                                        <p:strVal val="visible"/>
                                      </p:to>
                                    </p:set>
                                    <p:animEffect transition="in" filter="wipe(left)">
                                      <p:cBhvr>
                                        <p:cTn id="571" dur="500"/>
                                        <p:tgtEl>
                                          <p:spTgt spid="592"/>
                                        </p:tgtEl>
                                      </p:cBhvr>
                                    </p:animEffect>
                                  </p:childTnLst>
                                </p:cTn>
                              </p:par>
                            </p:childTnLst>
                          </p:cTn>
                        </p:par>
                        <p:par>
                          <p:cTn id="572" fill="hold">
                            <p:stCondLst>
                              <p:cond delay="71000"/>
                            </p:stCondLst>
                            <p:childTnLst>
                              <p:par>
                                <p:cTn id="573" presetID="22" presetClass="entr" presetSubtype="8" fill="hold" nodeType="afterEffect">
                                  <p:stCondLst>
                                    <p:cond delay="0"/>
                                  </p:stCondLst>
                                  <p:childTnLst>
                                    <p:set>
                                      <p:cBhvr>
                                        <p:cTn id="574" dur="1" fill="hold">
                                          <p:stCondLst>
                                            <p:cond delay="0"/>
                                          </p:stCondLst>
                                        </p:cTn>
                                        <p:tgtEl>
                                          <p:spTgt spid="593"/>
                                        </p:tgtEl>
                                        <p:attrNameLst>
                                          <p:attrName>style.visibility</p:attrName>
                                        </p:attrNameLst>
                                      </p:cBhvr>
                                      <p:to>
                                        <p:strVal val="visible"/>
                                      </p:to>
                                    </p:set>
                                    <p:animEffect transition="in" filter="wipe(left)">
                                      <p:cBhvr>
                                        <p:cTn id="575" dur="500"/>
                                        <p:tgtEl>
                                          <p:spTgt spid="593"/>
                                        </p:tgtEl>
                                      </p:cBhvr>
                                    </p:animEffect>
                                  </p:childTnLst>
                                </p:cTn>
                              </p:par>
                            </p:childTnLst>
                          </p:cTn>
                        </p:par>
                        <p:par>
                          <p:cTn id="576" fill="hold">
                            <p:stCondLst>
                              <p:cond delay="71500"/>
                            </p:stCondLst>
                            <p:childTnLst>
                              <p:par>
                                <p:cTn id="577" presetID="22" presetClass="entr" presetSubtype="8" fill="hold" nodeType="afterEffect">
                                  <p:stCondLst>
                                    <p:cond delay="0"/>
                                  </p:stCondLst>
                                  <p:childTnLst>
                                    <p:set>
                                      <p:cBhvr>
                                        <p:cTn id="578" dur="1" fill="hold">
                                          <p:stCondLst>
                                            <p:cond delay="0"/>
                                          </p:stCondLst>
                                        </p:cTn>
                                        <p:tgtEl>
                                          <p:spTgt spid="594"/>
                                        </p:tgtEl>
                                        <p:attrNameLst>
                                          <p:attrName>style.visibility</p:attrName>
                                        </p:attrNameLst>
                                      </p:cBhvr>
                                      <p:to>
                                        <p:strVal val="visible"/>
                                      </p:to>
                                    </p:set>
                                    <p:animEffect transition="in" filter="wipe(left)">
                                      <p:cBhvr>
                                        <p:cTn id="579" dur="500"/>
                                        <p:tgtEl>
                                          <p:spTgt spid="594"/>
                                        </p:tgtEl>
                                      </p:cBhvr>
                                    </p:animEffect>
                                  </p:childTnLst>
                                </p:cTn>
                              </p:par>
                            </p:childTnLst>
                          </p:cTn>
                        </p:par>
                        <p:par>
                          <p:cTn id="580" fill="hold">
                            <p:stCondLst>
                              <p:cond delay="72000"/>
                            </p:stCondLst>
                            <p:childTnLst>
                              <p:par>
                                <p:cTn id="581" presetID="22" presetClass="entr" presetSubtype="8" fill="hold" grpId="0" nodeType="afterEffect">
                                  <p:stCondLst>
                                    <p:cond delay="0"/>
                                  </p:stCondLst>
                                  <p:childTnLst>
                                    <p:set>
                                      <p:cBhvr>
                                        <p:cTn id="582" dur="1" fill="hold">
                                          <p:stCondLst>
                                            <p:cond delay="0"/>
                                          </p:stCondLst>
                                        </p:cTn>
                                        <p:tgtEl>
                                          <p:spTgt spid="596"/>
                                        </p:tgtEl>
                                        <p:attrNameLst>
                                          <p:attrName>style.visibility</p:attrName>
                                        </p:attrNameLst>
                                      </p:cBhvr>
                                      <p:to>
                                        <p:strVal val="visible"/>
                                      </p:to>
                                    </p:set>
                                    <p:animEffect transition="in" filter="wipe(left)">
                                      <p:cBhvr>
                                        <p:cTn id="583" dur="500"/>
                                        <p:tgtEl>
                                          <p:spTgt spid="596"/>
                                        </p:tgtEl>
                                      </p:cBhvr>
                                    </p:animEffect>
                                  </p:childTnLst>
                                </p:cTn>
                              </p:par>
                            </p:childTnLst>
                          </p:cTn>
                        </p:par>
                        <p:par>
                          <p:cTn id="584" fill="hold">
                            <p:stCondLst>
                              <p:cond delay="72500"/>
                            </p:stCondLst>
                            <p:childTnLst>
                              <p:par>
                                <p:cTn id="585" presetID="22" presetClass="entr" presetSubtype="8" fill="hold" nodeType="afterEffect">
                                  <p:stCondLst>
                                    <p:cond delay="0"/>
                                  </p:stCondLst>
                                  <p:childTnLst>
                                    <p:set>
                                      <p:cBhvr>
                                        <p:cTn id="586" dur="1" fill="hold">
                                          <p:stCondLst>
                                            <p:cond delay="0"/>
                                          </p:stCondLst>
                                        </p:cTn>
                                        <p:tgtEl>
                                          <p:spTgt spid="597"/>
                                        </p:tgtEl>
                                        <p:attrNameLst>
                                          <p:attrName>style.visibility</p:attrName>
                                        </p:attrNameLst>
                                      </p:cBhvr>
                                      <p:to>
                                        <p:strVal val="visible"/>
                                      </p:to>
                                    </p:set>
                                    <p:animEffect transition="in" filter="wipe(left)">
                                      <p:cBhvr>
                                        <p:cTn id="587" dur="500"/>
                                        <p:tgtEl>
                                          <p:spTgt spid="597"/>
                                        </p:tgtEl>
                                      </p:cBhvr>
                                    </p:animEffect>
                                  </p:childTnLst>
                                </p:cTn>
                              </p:par>
                            </p:childTnLst>
                          </p:cTn>
                        </p:par>
                        <p:par>
                          <p:cTn id="588" fill="hold">
                            <p:stCondLst>
                              <p:cond delay="73000"/>
                            </p:stCondLst>
                            <p:childTnLst>
                              <p:par>
                                <p:cTn id="589" presetID="22" presetClass="entr" presetSubtype="8" fill="hold" grpId="0" nodeType="afterEffect">
                                  <p:stCondLst>
                                    <p:cond delay="0"/>
                                  </p:stCondLst>
                                  <p:childTnLst>
                                    <p:set>
                                      <p:cBhvr>
                                        <p:cTn id="590" dur="1" fill="hold">
                                          <p:stCondLst>
                                            <p:cond delay="0"/>
                                          </p:stCondLst>
                                        </p:cTn>
                                        <p:tgtEl>
                                          <p:spTgt spid="598"/>
                                        </p:tgtEl>
                                        <p:attrNameLst>
                                          <p:attrName>style.visibility</p:attrName>
                                        </p:attrNameLst>
                                      </p:cBhvr>
                                      <p:to>
                                        <p:strVal val="visible"/>
                                      </p:to>
                                    </p:set>
                                    <p:animEffect transition="in" filter="wipe(left)">
                                      <p:cBhvr>
                                        <p:cTn id="591" dur="500"/>
                                        <p:tgtEl>
                                          <p:spTgt spid="598"/>
                                        </p:tgtEl>
                                      </p:cBhvr>
                                    </p:animEffect>
                                  </p:childTnLst>
                                </p:cTn>
                              </p:par>
                            </p:childTnLst>
                          </p:cTn>
                        </p:par>
                        <p:par>
                          <p:cTn id="592" fill="hold">
                            <p:stCondLst>
                              <p:cond delay="73500"/>
                            </p:stCondLst>
                            <p:childTnLst>
                              <p:par>
                                <p:cTn id="593" presetID="22" presetClass="entr" presetSubtype="8" fill="hold" nodeType="afterEffect">
                                  <p:stCondLst>
                                    <p:cond delay="0"/>
                                  </p:stCondLst>
                                  <p:childTnLst>
                                    <p:set>
                                      <p:cBhvr>
                                        <p:cTn id="594" dur="1" fill="hold">
                                          <p:stCondLst>
                                            <p:cond delay="0"/>
                                          </p:stCondLst>
                                        </p:cTn>
                                        <p:tgtEl>
                                          <p:spTgt spid="599"/>
                                        </p:tgtEl>
                                        <p:attrNameLst>
                                          <p:attrName>style.visibility</p:attrName>
                                        </p:attrNameLst>
                                      </p:cBhvr>
                                      <p:to>
                                        <p:strVal val="visible"/>
                                      </p:to>
                                    </p:set>
                                    <p:animEffect transition="in" filter="wipe(left)">
                                      <p:cBhvr>
                                        <p:cTn id="595" dur="500"/>
                                        <p:tgtEl>
                                          <p:spTgt spid="599"/>
                                        </p:tgtEl>
                                      </p:cBhvr>
                                    </p:animEffect>
                                  </p:childTnLst>
                                </p:cTn>
                              </p:par>
                            </p:childTnLst>
                          </p:cTn>
                        </p:par>
                        <p:par>
                          <p:cTn id="596" fill="hold">
                            <p:stCondLst>
                              <p:cond delay="74000"/>
                            </p:stCondLst>
                            <p:childTnLst>
                              <p:par>
                                <p:cTn id="597" presetID="22" presetClass="entr" presetSubtype="8" fill="hold" grpId="0" nodeType="afterEffect">
                                  <p:stCondLst>
                                    <p:cond delay="0"/>
                                  </p:stCondLst>
                                  <p:childTnLst>
                                    <p:set>
                                      <p:cBhvr>
                                        <p:cTn id="598" dur="1" fill="hold">
                                          <p:stCondLst>
                                            <p:cond delay="0"/>
                                          </p:stCondLst>
                                        </p:cTn>
                                        <p:tgtEl>
                                          <p:spTgt spid="600"/>
                                        </p:tgtEl>
                                        <p:attrNameLst>
                                          <p:attrName>style.visibility</p:attrName>
                                        </p:attrNameLst>
                                      </p:cBhvr>
                                      <p:to>
                                        <p:strVal val="visible"/>
                                      </p:to>
                                    </p:set>
                                    <p:animEffect transition="in" filter="wipe(left)">
                                      <p:cBhvr>
                                        <p:cTn id="599" dur="500"/>
                                        <p:tgtEl>
                                          <p:spTgt spid="600"/>
                                        </p:tgtEl>
                                      </p:cBhvr>
                                    </p:animEffect>
                                  </p:childTnLst>
                                </p:cTn>
                              </p:par>
                            </p:childTnLst>
                          </p:cTn>
                        </p:par>
                        <p:par>
                          <p:cTn id="600" fill="hold">
                            <p:stCondLst>
                              <p:cond delay="74500"/>
                            </p:stCondLst>
                            <p:childTnLst>
                              <p:par>
                                <p:cTn id="601" presetID="22" presetClass="entr" presetSubtype="8" fill="hold" nodeType="afterEffect">
                                  <p:stCondLst>
                                    <p:cond delay="0"/>
                                  </p:stCondLst>
                                  <p:childTnLst>
                                    <p:set>
                                      <p:cBhvr>
                                        <p:cTn id="602" dur="1" fill="hold">
                                          <p:stCondLst>
                                            <p:cond delay="0"/>
                                          </p:stCondLst>
                                        </p:cTn>
                                        <p:tgtEl>
                                          <p:spTgt spid="601"/>
                                        </p:tgtEl>
                                        <p:attrNameLst>
                                          <p:attrName>style.visibility</p:attrName>
                                        </p:attrNameLst>
                                      </p:cBhvr>
                                      <p:to>
                                        <p:strVal val="visible"/>
                                      </p:to>
                                    </p:set>
                                    <p:animEffect transition="in" filter="wipe(left)">
                                      <p:cBhvr>
                                        <p:cTn id="603" dur="500"/>
                                        <p:tgtEl>
                                          <p:spTgt spid="601"/>
                                        </p:tgtEl>
                                      </p:cBhvr>
                                    </p:animEffect>
                                  </p:childTnLst>
                                </p:cTn>
                              </p:par>
                            </p:childTnLst>
                          </p:cTn>
                        </p:par>
                        <p:par>
                          <p:cTn id="604" fill="hold">
                            <p:stCondLst>
                              <p:cond delay="75000"/>
                            </p:stCondLst>
                            <p:childTnLst>
                              <p:par>
                                <p:cTn id="605" presetID="22" presetClass="entr" presetSubtype="8" fill="hold" grpId="0" nodeType="afterEffect">
                                  <p:stCondLst>
                                    <p:cond delay="0"/>
                                  </p:stCondLst>
                                  <p:childTnLst>
                                    <p:set>
                                      <p:cBhvr>
                                        <p:cTn id="606" dur="1" fill="hold">
                                          <p:stCondLst>
                                            <p:cond delay="0"/>
                                          </p:stCondLst>
                                        </p:cTn>
                                        <p:tgtEl>
                                          <p:spTgt spid="602"/>
                                        </p:tgtEl>
                                        <p:attrNameLst>
                                          <p:attrName>style.visibility</p:attrName>
                                        </p:attrNameLst>
                                      </p:cBhvr>
                                      <p:to>
                                        <p:strVal val="visible"/>
                                      </p:to>
                                    </p:set>
                                    <p:animEffect transition="in" filter="wipe(left)">
                                      <p:cBhvr>
                                        <p:cTn id="607" dur="500"/>
                                        <p:tgtEl>
                                          <p:spTgt spid="602"/>
                                        </p:tgtEl>
                                      </p:cBhvr>
                                    </p:animEffect>
                                  </p:childTnLst>
                                </p:cTn>
                              </p:par>
                            </p:childTnLst>
                          </p:cTn>
                        </p:par>
                        <p:par>
                          <p:cTn id="608" fill="hold">
                            <p:stCondLst>
                              <p:cond delay="75500"/>
                            </p:stCondLst>
                            <p:childTnLst>
                              <p:par>
                                <p:cTn id="609" presetID="22" presetClass="entr" presetSubtype="8" fill="hold" nodeType="afterEffect">
                                  <p:stCondLst>
                                    <p:cond delay="0"/>
                                  </p:stCondLst>
                                  <p:childTnLst>
                                    <p:set>
                                      <p:cBhvr>
                                        <p:cTn id="610" dur="1" fill="hold">
                                          <p:stCondLst>
                                            <p:cond delay="0"/>
                                          </p:stCondLst>
                                        </p:cTn>
                                        <p:tgtEl>
                                          <p:spTgt spid="603"/>
                                        </p:tgtEl>
                                        <p:attrNameLst>
                                          <p:attrName>style.visibility</p:attrName>
                                        </p:attrNameLst>
                                      </p:cBhvr>
                                      <p:to>
                                        <p:strVal val="visible"/>
                                      </p:to>
                                    </p:set>
                                    <p:animEffect transition="in" filter="wipe(left)">
                                      <p:cBhvr>
                                        <p:cTn id="611" dur="500"/>
                                        <p:tgtEl>
                                          <p:spTgt spid="603"/>
                                        </p:tgtEl>
                                      </p:cBhvr>
                                    </p:animEffect>
                                  </p:childTnLst>
                                </p:cTn>
                              </p:par>
                            </p:childTnLst>
                          </p:cTn>
                        </p:par>
                        <p:par>
                          <p:cTn id="612" fill="hold">
                            <p:stCondLst>
                              <p:cond delay="76000"/>
                            </p:stCondLst>
                            <p:childTnLst>
                              <p:par>
                                <p:cTn id="613" presetID="22" presetClass="entr" presetSubtype="8" fill="hold" grpId="0" nodeType="afterEffect">
                                  <p:stCondLst>
                                    <p:cond delay="0"/>
                                  </p:stCondLst>
                                  <p:childTnLst>
                                    <p:set>
                                      <p:cBhvr>
                                        <p:cTn id="614" dur="1" fill="hold">
                                          <p:stCondLst>
                                            <p:cond delay="0"/>
                                          </p:stCondLst>
                                        </p:cTn>
                                        <p:tgtEl>
                                          <p:spTgt spid="604"/>
                                        </p:tgtEl>
                                        <p:attrNameLst>
                                          <p:attrName>style.visibility</p:attrName>
                                        </p:attrNameLst>
                                      </p:cBhvr>
                                      <p:to>
                                        <p:strVal val="visible"/>
                                      </p:to>
                                    </p:set>
                                    <p:animEffect transition="in" filter="wipe(left)">
                                      <p:cBhvr>
                                        <p:cTn id="615" dur="500"/>
                                        <p:tgtEl>
                                          <p:spTgt spid="604"/>
                                        </p:tgtEl>
                                      </p:cBhvr>
                                    </p:animEffect>
                                  </p:childTnLst>
                                </p:cTn>
                              </p:par>
                            </p:childTnLst>
                          </p:cTn>
                        </p:par>
                        <p:par>
                          <p:cTn id="616" fill="hold">
                            <p:stCondLst>
                              <p:cond delay="76500"/>
                            </p:stCondLst>
                            <p:childTnLst>
                              <p:par>
                                <p:cTn id="617" presetID="22" presetClass="entr" presetSubtype="8" fill="hold" nodeType="afterEffect">
                                  <p:stCondLst>
                                    <p:cond delay="0"/>
                                  </p:stCondLst>
                                  <p:childTnLst>
                                    <p:set>
                                      <p:cBhvr>
                                        <p:cTn id="618" dur="1" fill="hold">
                                          <p:stCondLst>
                                            <p:cond delay="0"/>
                                          </p:stCondLst>
                                        </p:cTn>
                                        <p:tgtEl>
                                          <p:spTgt spid="605"/>
                                        </p:tgtEl>
                                        <p:attrNameLst>
                                          <p:attrName>style.visibility</p:attrName>
                                        </p:attrNameLst>
                                      </p:cBhvr>
                                      <p:to>
                                        <p:strVal val="visible"/>
                                      </p:to>
                                    </p:set>
                                    <p:animEffect transition="in" filter="wipe(left)">
                                      <p:cBhvr>
                                        <p:cTn id="619" dur="500"/>
                                        <p:tgtEl>
                                          <p:spTgt spid="605"/>
                                        </p:tgtEl>
                                      </p:cBhvr>
                                    </p:animEffect>
                                  </p:childTnLst>
                                </p:cTn>
                              </p:par>
                            </p:childTnLst>
                          </p:cTn>
                        </p:par>
                        <p:par>
                          <p:cTn id="620" fill="hold">
                            <p:stCondLst>
                              <p:cond delay="77000"/>
                            </p:stCondLst>
                            <p:childTnLst>
                              <p:par>
                                <p:cTn id="621" presetID="22" presetClass="entr" presetSubtype="8" fill="hold" grpId="0" nodeType="afterEffect">
                                  <p:stCondLst>
                                    <p:cond delay="0"/>
                                  </p:stCondLst>
                                  <p:childTnLst>
                                    <p:set>
                                      <p:cBhvr>
                                        <p:cTn id="622" dur="1" fill="hold">
                                          <p:stCondLst>
                                            <p:cond delay="0"/>
                                          </p:stCondLst>
                                        </p:cTn>
                                        <p:tgtEl>
                                          <p:spTgt spid="606"/>
                                        </p:tgtEl>
                                        <p:attrNameLst>
                                          <p:attrName>style.visibility</p:attrName>
                                        </p:attrNameLst>
                                      </p:cBhvr>
                                      <p:to>
                                        <p:strVal val="visible"/>
                                      </p:to>
                                    </p:set>
                                    <p:animEffect transition="in" filter="wipe(left)">
                                      <p:cBhvr>
                                        <p:cTn id="623" dur="500"/>
                                        <p:tgtEl>
                                          <p:spTgt spid="606"/>
                                        </p:tgtEl>
                                      </p:cBhvr>
                                    </p:animEffect>
                                  </p:childTnLst>
                                </p:cTn>
                              </p:par>
                            </p:childTnLst>
                          </p:cTn>
                        </p:par>
                        <p:par>
                          <p:cTn id="624" fill="hold">
                            <p:stCondLst>
                              <p:cond delay="77500"/>
                            </p:stCondLst>
                            <p:childTnLst>
                              <p:par>
                                <p:cTn id="625" presetID="22" presetClass="entr" presetSubtype="8" fill="hold" nodeType="afterEffect">
                                  <p:stCondLst>
                                    <p:cond delay="0"/>
                                  </p:stCondLst>
                                  <p:childTnLst>
                                    <p:set>
                                      <p:cBhvr>
                                        <p:cTn id="626" dur="1" fill="hold">
                                          <p:stCondLst>
                                            <p:cond delay="0"/>
                                          </p:stCondLst>
                                        </p:cTn>
                                        <p:tgtEl>
                                          <p:spTgt spid="607"/>
                                        </p:tgtEl>
                                        <p:attrNameLst>
                                          <p:attrName>style.visibility</p:attrName>
                                        </p:attrNameLst>
                                      </p:cBhvr>
                                      <p:to>
                                        <p:strVal val="visible"/>
                                      </p:to>
                                    </p:set>
                                    <p:animEffect transition="in" filter="wipe(left)">
                                      <p:cBhvr>
                                        <p:cTn id="627" dur="500"/>
                                        <p:tgtEl>
                                          <p:spTgt spid="607"/>
                                        </p:tgtEl>
                                      </p:cBhvr>
                                    </p:animEffect>
                                  </p:childTnLst>
                                </p:cTn>
                              </p:par>
                            </p:childTnLst>
                          </p:cTn>
                        </p:par>
                        <p:par>
                          <p:cTn id="628" fill="hold">
                            <p:stCondLst>
                              <p:cond delay="78000"/>
                            </p:stCondLst>
                            <p:childTnLst>
                              <p:par>
                                <p:cTn id="629" presetID="22" presetClass="entr" presetSubtype="8" fill="hold" grpId="0" nodeType="afterEffect">
                                  <p:stCondLst>
                                    <p:cond delay="0"/>
                                  </p:stCondLst>
                                  <p:childTnLst>
                                    <p:set>
                                      <p:cBhvr>
                                        <p:cTn id="630" dur="1" fill="hold">
                                          <p:stCondLst>
                                            <p:cond delay="0"/>
                                          </p:stCondLst>
                                        </p:cTn>
                                        <p:tgtEl>
                                          <p:spTgt spid="608"/>
                                        </p:tgtEl>
                                        <p:attrNameLst>
                                          <p:attrName>style.visibility</p:attrName>
                                        </p:attrNameLst>
                                      </p:cBhvr>
                                      <p:to>
                                        <p:strVal val="visible"/>
                                      </p:to>
                                    </p:set>
                                    <p:animEffect transition="in" filter="wipe(left)">
                                      <p:cBhvr>
                                        <p:cTn id="631" dur="500"/>
                                        <p:tgtEl>
                                          <p:spTgt spid="608"/>
                                        </p:tgtEl>
                                      </p:cBhvr>
                                    </p:animEffect>
                                  </p:childTnLst>
                                </p:cTn>
                              </p:par>
                            </p:childTnLst>
                          </p:cTn>
                        </p:par>
                        <p:par>
                          <p:cTn id="632" fill="hold">
                            <p:stCondLst>
                              <p:cond delay="78500"/>
                            </p:stCondLst>
                            <p:childTnLst>
                              <p:par>
                                <p:cTn id="633" presetID="22" presetClass="entr" presetSubtype="8" fill="hold" nodeType="afterEffect">
                                  <p:stCondLst>
                                    <p:cond delay="0"/>
                                  </p:stCondLst>
                                  <p:childTnLst>
                                    <p:set>
                                      <p:cBhvr>
                                        <p:cTn id="634" dur="1" fill="hold">
                                          <p:stCondLst>
                                            <p:cond delay="0"/>
                                          </p:stCondLst>
                                        </p:cTn>
                                        <p:tgtEl>
                                          <p:spTgt spid="609"/>
                                        </p:tgtEl>
                                        <p:attrNameLst>
                                          <p:attrName>style.visibility</p:attrName>
                                        </p:attrNameLst>
                                      </p:cBhvr>
                                      <p:to>
                                        <p:strVal val="visible"/>
                                      </p:to>
                                    </p:set>
                                    <p:animEffect transition="in" filter="wipe(left)">
                                      <p:cBhvr>
                                        <p:cTn id="635" dur="500"/>
                                        <p:tgtEl>
                                          <p:spTgt spid="609"/>
                                        </p:tgtEl>
                                      </p:cBhvr>
                                    </p:animEffect>
                                  </p:childTnLst>
                                </p:cTn>
                              </p:par>
                            </p:childTnLst>
                          </p:cTn>
                        </p:par>
                        <p:par>
                          <p:cTn id="636" fill="hold">
                            <p:stCondLst>
                              <p:cond delay="79000"/>
                            </p:stCondLst>
                            <p:childTnLst>
                              <p:par>
                                <p:cTn id="637" presetID="22" presetClass="entr" presetSubtype="8" fill="hold" grpId="0" nodeType="afterEffect">
                                  <p:stCondLst>
                                    <p:cond delay="0"/>
                                  </p:stCondLst>
                                  <p:childTnLst>
                                    <p:set>
                                      <p:cBhvr>
                                        <p:cTn id="638" dur="1" fill="hold">
                                          <p:stCondLst>
                                            <p:cond delay="0"/>
                                          </p:stCondLst>
                                        </p:cTn>
                                        <p:tgtEl>
                                          <p:spTgt spid="610"/>
                                        </p:tgtEl>
                                        <p:attrNameLst>
                                          <p:attrName>style.visibility</p:attrName>
                                        </p:attrNameLst>
                                      </p:cBhvr>
                                      <p:to>
                                        <p:strVal val="visible"/>
                                      </p:to>
                                    </p:set>
                                    <p:animEffect transition="in" filter="wipe(left)">
                                      <p:cBhvr>
                                        <p:cTn id="639" dur="500"/>
                                        <p:tgtEl>
                                          <p:spTgt spid="610"/>
                                        </p:tgtEl>
                                      </p:cBhvr>
                                    </p:animEffect>
                                  </p:childTnLst>
                                </p:cTn>
                              </p:par>
                            </p:childTnLst>
                          </p:cTn>
                        </p:par>
                        <p:par>
                          <p:cTn id="640" fill="hold">
                            <p:stCondLst>
                              <p:cond delay="79500"/>
                            </p:stCondLst>
                            <p:childTnLst>
                              <p:par>
                                <p:cTn id="641" presetID="22" presetClass="entr" presetSubtype="8" fill="hold" nodeType="afterEffect">
                                  <p:stCondLst>
                                    <p:cond delay="0"/>
                                  </p:stCondLst>
                                  <p:childTnLst>
                                    <p:set>
                                      <p:cBhvr>
                                        <p:cTn id="642" dur="1" fill="hold">
                                          <p:stCondLst>
                                            <p:cond delay="0"/>
                                          </p:stCondLst>
                                        </p:cTn>
                                        <p:tgtEl>
                                          <p:spTgt spid="611"/>
                                        </p:tgtEl>
                                        <p:attrNameLst>
                                          <p:attrName>style.visibility</p:attrName>
                                        </p:attrNameLst>
                                      </p:cBhvr>
                                      <p:to>
                                        <p:strVal val="visible"/>
                                      </p:to>
                                    </p:set>
                                    <p:animEffect transition="in" filter="wipe(left)">
                                      <p:cBhvr>
                                        <p:cTn id="643" dur="500"/>
                                        <p:tgtEl>
                                          <p:spTgt spid="611"/>
                                        </p:tgtEl>
                                      </p:cBhvr>
                                    </p:animEffect>
                                  </p:childTnLst>
                                </p:cTn>
                              </p:par>
                            </p:childTnLst>
                          </p:cTn>
                        </p:par>
                        <p:par>
                          <p:cTn id="644" fill="hold">
                            <p:stCondLst>
                              <p:cond delay="80000"/>
                            </p:stCondLst>
                            <p:childTnLst>
                              <p:par>
                                <p:cTn id="645" presetID="22" presetClass="entr" presetSubtype="8" fill="hold" nodeType="afterEffect">
                                  <p:stCondLst>
                                    <p:cond delay="0"/>
                                  </p:stCondLst>
                                  <p:childTnLst>
                                    <p:set>
                                      <p:cBhvr>
                                        <p:cTn id="646" dur="1" fill="hold">
                                          <p:stCondLst>
                                            <p:cond delay="0"/>
                                          </p:stCondLst>
                                        </p:cTn>
                                        <p:tgtEl>
                                          <p:spTgt spid="613"/>
                                        </p:tgtEl>
                                        <p:attrNameLst>
                                          <p:attrName>style.visibility</p:attrName>
                                        </p:attrNameLst>
                                      </p:cBhvr>
                                      <p:to>
                                        <p:strVal val="visible"/>
                                      </p:to>
                                    </p:set>
                                    <p:animEffect transition="in" filter="wipe(left)">
                                      <p:cBhvr>
                                        <p:cTn id="647" dur="500"/>
                                        <p:tgtEl>
                                          <p:spTgt spid="613"/>
                                        </p:tgtEl>
                                      </p:cBhvr>
                                    </p:animEffect>
                                  </p:childTnLst>
                                </p:cTn>
                              </p:par>
                            </p:childTnLst>
                          </p:cTn>
                        </p:par>
                        <p:par>
                          <p:cTn id="648" fill="hold">
                            <p:stCondLst>
                              <p:cond delay="80500"/>
                            </p:stCondLst>
                            <p:childTnLst>
                              <p:par>
                                <p:cTn id="649" presetID="22" presetClass="entr" presetSubtype="8" fill="hold" grpId="0" nodeType="afterEffect">
                                  <p:stCondLst>
                                    <p:cond delay="0"/>
                                  </p:stCondLst>
                                  <p:childTnLst>
                                    <p:set>
                                      <p:cBhvr>
                                        <p:cTn id="650" dur="1" fill="hold">
                                          <p:stCondLst>
                                            <p:cond delay="0"/>
                                          </p:stCondLst>
                                        </p:cTn>
                                        <p:tgtEl>
                                          <p:spTgt spid="612"/>
                                        </p:tgtEl>
                                        <p:attrNameLst>
                                          <p:attrName>style.visibility</p:attrName>
                                        </p:attrNameLst>
                                      </p:cBhvr>
                                      <p:to>
                                        <p:strVal val="visible"/>
                                      </p:to>
                                    </p:set>
                                    <p:animEffect transition="in" filter="wipe(left)">
                                      <p:cBhvr>
                                        <p:cTn id="651" dur="500"/>
                                        <p:tgtEl>
                                          <p:spTgt spid="612"/>
                                        </p:tgtEl>
                                      </p:cBhvr>
                                    </p:animEffect>
                                  </p:childTnLst>
                                </p:cTn>
                              </p:par>
                            </p:childTnLst>
                          </p:cTn>
                        </p:par>
                        <p:par>
                          <p:cTn id="652" fill="hold">
                            <p:stCondLst>
                              <p:cond delay="81000"/>
                            </p:stCondLst>
                            <p:childTnLst>
                              <p:par>
                                <p:cTn id="653" presetID="22" presetClass="entr" presetSubtype="8" fill="hold" nodeType="afterEffect">
                                  <p:stCondLst>
                                    <p:cond delay="0"/>
                                  </p:stCondLst>
                                  <p:childTnLst>
                                    <p:set>
                                      <p:cBhvr>
                                        <p:cTn id="654" dur="1" fill="hold">
                                          <p:stCondLst>
                                            <p:cond delay="0"/>
                                          </p:stCondLst>
                                        </p:cTn>
                                        <p:tgtEl>
                                          <p:spTgt spid="614"/>
                                        </p:tgtEl>
                                        <p:attrNameLst>
                                          <p:attrName>style.visibility</p:attrName>
                                        </p:attrNameLst>
                                      </p:cBhvr>
                                      <p:to>
                                        <p:strVal val="visible"/>
                                      </p:to>
                                    </p:set>
                                    <p:animEffect transition="in" filter="wipe(left)">
                                      <p:cBhvr>
                                        <p:cTn id="655" dur="500"/>
                                        <p:tgtEl>
                                          <p:spTgt spid="614"/>
                                        </p:tgtEl>
                                      </p:cBhvr>
                                    </p:animEffect>
                                  </p:childTnLst>
                                </p:cTn>
                              </p:par>
                            </p:childTnLst>
                          </p:cTn>
                        </p:par>
                        <p:par>
                          <p:cTn id="656" fill="hold">
                            <p:stCondLst>
                              <p:cond delay="81500"/>
                            </p:stCondLst>
                            <p:childTnLst>
                              <p:par>
                                <p:cTn id="657" presetID="22" presetClass="entr" presetSubtype="8" fill="hold" nodeType="afterEffect">
                                  <p:stCondLst>
                                    <p:cond delay="0"/>
                                  </p:stCondLst>
                                  <p:childTnLst>
                                    <p:set>
                                      <p:cBhvr>
                                        <p:cTn id="658" dur="1" fill="hold">
                                          <p:stCondLst>
                                            <p:cond delay="0"/>
                                          </p:stCondLst>
                                        </p:cTn>
                                        <p:tgtEl>
                                          <p:spTgt spid="617"/>
                                        </p:tgtEl>
                                        <p:attrNameLst>
                                          <p:attrName>style.visibility</p:attrName>
                                        </p:attrNameLst>
                                      </p:cBhvr>
                                      <p:to>
                                        <p:strVal val="visible"/>
                                      </p:to>
                                    </p:set>
                                    <p:animEffect transition="in" filter="wipe(left)">
                                      <p:cBhvr>
                                        <p:cTn id="659" dur="500"/>
                                        <p:tgtEl>
                                          <p:spTgt spid="617"/>
                                        </p:tgtEl>
                                      </p:cBhvr>
                                    </p:animEffect>
                                  </p:childTnLst>
                                </p:cTn>
                              </p:par>
                            </p:childTnLst>
                          </p:cTn>
                        </p:par>
                        <p:par>
                          <p:cTn id="660" fill="hold">
                            <p:stCondLst>
                              <p:cond delay="82000"/>
                            </p:stCondLst>
                            <p:childTnLst>
                              <p:par>
                                <p:cTn id="661" presetID="22" presetClass="entr" presetSubtype="8" fill="hold" grpId="0" nodeType="afterEffect">
                                  <p:stCondLst>
                                    <p:cond delay="0"/>
                                  </p:stCondLst>
                                  <p:childTnLst>
                                    <p:set>
                                      <p:cBhvr>
                                        <p:cTn id="662" dur="1" fill="hold">
                                          <p:stCondLst>
                                            <p:cond delay="0"/>
                                          </p:stCondLst>
                                        </p:cTn>
                                        <p:tgtEl>
                                          <p:spTgt spid="623"/>
                                        </p:tgtEl>
                                        <p:attrNameLst>
                                          <p:attrName>style.visibility</p:attrName>
                                        </p:attrNameLst>
                                      </p:cBhvr>
                                      <p:to>
                                        <p:strVal val="visible"/>
                                      </p:to>
                                    </p:set>
                                    <p:animEffect transition="in" filter="wipe(left)">
                                      <p:cBhvr>
                                        <p:cTn id="663" dur="500"/>
                                        <p:tgtEl>
                                          <p:spTgt spid="623"/>
                                        </p:tgtEl>
                                      </p:cBhvr>
                                    </p:animEffect>
                                  </p:childTnLst>
                                </p:cTn>
                              </p:par>
                            </p:childTnLst>
                          </p:cTn>
                        </p:par>
                        <p:par>
                          <p:cTn id="664" fill="hold">
                            <p:stCondLst>
                              <p:cond delay="82500"/>
                            </p:stCondLst>
                            <p:childTnLst>
                              <p:par>
                                <p:cTn id="665" presetID="22" presetClass="entr" presetSubtype="8" fill="hold" grpId="0" nodeType="afterEffect">
                                  <p:stCondLst>
                                    <p:cond delay="0"/>
                                  </p:stCondLst>
                                  <p:childTnLst>
                                    <p:set>
                                      <p:cBhvr>
                                        <p:cTn id="666" dur="1" fill="hold">
                                          <p:stCondLst>
                                            <p:cond delay="0"/>
                                          </p:stCondLst>
                                        </p:cTn>
                                        <p:tgtEl>
                                          <p:spTgt spid="624"/>
                                        </p:tgtEl>
                                        <p:attrNameLst>
                                          <p:attrName>style.visibility</p:attrName>
                                        </p:attrNameLst>
                                      </p:cBhvr>
                                      <p:to>
                                        <p:strVal val="visible"/>
                                      </p:to>
                                    </p:set>
                                    <p:animEffect transition="in" filter="wipe(left)">
                                      <p:cBhvr>
                                        <p:cTn id="667" dur="500"/>
                                        <p:tgtEl>
                                          <p:spTgt spid="624"/>
                                        </p:tgtEl>
                                      </p:cBhvr>
                                    </p:animEffect>
                                  </p:childTnLst>
                                </p:cTn>
                              </p:par>
                            </p:childTnLst>
                          </p:cTn>
                        </p:par>
                        <p:par>
                          <p:cTn id="668" fill="hold">
                            <p:stCondLst>
                              <p:cond delay="83000"/>
                            </p:stCondLst>
                            <p:childTnLst>
                              <p:par>
                                <p:cTn id="669" presetID="22" presetClass="entr" presetSubtype="8" fill="hold" nodeType="afterEffect">
                                  <p:stCondLst>
                                    <p:cond delay="0"/>
                                  </p:stCondLst>
                                  <p:childTnLst>
                                    <p:set>
                                      <p:cBhvr>
                                        <p:cTn id="670" dur="1" fill="hold">
                                          <p:stCondLst>
                                            <p:cond delay="0"/>
                                          </p:stCondLst>
                                        </p:cTn>
                                        <p:tgtEl>
                                          <p:spTgt spid="626"/>
                                        </p:tgtEl>
                                        <p:attrNameLst>
                                          <p:attrName>style.visibility</p:attrName>
                                        </p:attrNameLst>
                                      </p:cBhvr>
                                      <p:to>
                                        <p:strVal val="visible"/>
                                      </p:to>
                                    </p:set>
                                    <p:animEffect transition="in" filter="wipe(left)">
                                      <p:cBhvr>
                                        <p:cTn id="671" dur="500"/>
                                        <p:tgtEl>
                                          <p:spTgt spid="626"/>
                                        </p:tgtEl>
                                      </p:cBhvr>
                                    </p:animEffect>
                                  </p:childTnLst>
                                </p:cTn>
                              </p:par>
                            </p:childTnLst>
                          </p:cTn>
                        </p:par>
                        <p:par>
                          <p:cTn id="672" fill="hold">
                            <p:stCondLst>
                              <p:cond delay="83500"/>
                            </p:stCondLst>
                            <p:childTnLst>
                              <p:par>
                                <p:cTn id="673" presetID="22" presetClass="entr" presetSubtype="8" fill="hold" grpId="0" nodeType="afterEffect">
                                  <p:stCondLst>
                                    <p:cond delay="0"/>
                                  </p:stCondLst>
                                  <p:childTnLst>
                                    <p:set>
                                      <p:cBhvr>
                                        <p:cTn id="674" dur="1" fill="hold">
                                          <p:stCondLst>
                                            <p:cond delay="0"/>
                                          </p:stCondLst>
                                        </p:cTn>
                                        <p:tgtEl>
                                          <p:spTgt spid="625"/>
                                        </p:tgtEl>
                                        <p:attrNameLst>
                                          <p:attrName>style.visibility</p:attrName>
                                        </p:attrNameLst>
                                      </p:cBhvr>
                                      <p:to>
                                        <p:strVal val="visible"/>
                                      </p:to>
                                    </p:set>
                                    <p:animEffect transition="in" filter="wipe(left)">
                                      <p:cBhvr>
                                        <p:cTn id="675" dur="500"/>
                                        <p:tgtEl>
                                          <p:spTgt spid="625"/>
                                        </p:tgtEl>
                                      </p:cBhvr>
                                    </p:animEffect>
                                  </p:childTnLst>
                                </p:cTn>
                              </p:par>
                            </p:childTnLst>
                          </p:cTn>
                        </p:par>
                        <p:par>
                          <p:cTn id="676" fill="hold">
                            <p:stCondLst>
                              <p:cond delay="84000"/>
                            </p:stCondLst>
                            <p:childTnLst>
                              <p:par>
                                <p:cTn id="677" presetID="22" presetClass="entr" presetSubtype="8" fill="hold" nodeType="afterEffect">
                                  <p:stCondLst>
                                    <p:cond delay="0"/>
                                  </p:stCondLst>
                                  <p:childTnLst>
                                    <p:set>
                                      <p:cBhvr>
                                        <p:cTn id="678" dur="1" fill="hold">
                                          <p:stCondLst>
                                            <p:cond delay="0"/>
                                          </p:stCondLst>
                                        </p:cTn>
                                        <p:tgtEl>
                                          <p:spTgt spid="628"/>
                                        </p:tgtEl>
                                        <p:attrNameLst>
                                          <p:attrName>style.visibility</p:attrName>
                                        </p:attrNameLst>
                                      </p:cBhvr>
                                      <p:to>
                                        <p:strVal val="visible"/>
                                      </p:to>
                                    </p:set>
                                    <p:animEffect transition="in" filter="wipe(left)">
                                      <p:cBhvr>
                                        <p:cTn id="679" dur="500"/>
                                        <p:tgtEl>
                                          <p:spTgt spid="628"/>
                                        </p:tgtEl>
                                      </p:cBhvr>
                                    </p:animEffect>
                                  </p:childTnLst>
                                </p:cTn>
                              </p:par>
                            </p:childTnLst>
                          </p:cTn>
                        </p:par>
                        <p:par>
                          <p:cTn id="680" fill="hold">
                            <p:stCondLst>
                              <p:cond delay="84500"/>
                            </p:stCondLst>
                            <p:childTnLst>
                              <p:par>
                                <p:cTn id="681" presetID="22" presetClass="entr" presetSubtype="8" fill="hold" grpId="0" nodeType="afterEffect">
                                  <p:stCondLst>
                                    <p:cond delay="0"/>
                                  </p:stCondLst>
                                  <p:childTnLst>
                                    <p:set>
                                      <p:cBhvr>
                                        <p:cTn id="682" dur="1" fill="hold">
                                          <p:stCondLst>
                                            <p:cond delay="0"/>
                                          </p:stCondLst>
                                        </p:cTn>
                                        <p:tgtEl>
                                          <p:spTgt spid="627"/>
                                        </p:tgtEl>
                                        <p:attrNameLst>
                                          <p:attrName>style.visibility</p:attrName>
                                        </p:attrNameLst>
                                      </p:cBhvr>
                                      <p:to>
                                        <p:strVal val="visible"/>
                                      </p:to>
                                    </p:set>
                                    <p:animEffect transition="in" filter="wipe(left)">
                                      <p:cBhvr>
                                        <p:cTn id="683" dur="500"/>
                                        <p:tgtEl>
                                          <p:spTgt spid="627"/>
                                        </p:tgtEl>
                                      </p:cBhvr>
                                    </p:animEffect>
                                  </p:childTnLst>
                                </p:cTn>
                              </p:par>
                            </p:childTnLst>
                          </p:cTn>
                        </p:par>
                        <p:par>
                          <p:cTn id="684" fill="hold">
                            <p:stCondLst>
                              <p:cond delay="85000"/>
                            </p:stCondLst>
                            <p:childTnLst>
                              <p:par>
                                <p:cTn id="685" presetID="22" presetClass="entr" presetSubtype="8" fill="hold" nodeType="afterEffect">
                                  <p:stCondLst>
                                    <p:cond delay="0"/>
                                  </p:stCondLst>
                                  <p:childTnLst>
                                    <p:set>
                                      <p:cBhvr>
                                        <p:cTn id="686" dur="1" fill="hold">
                                          <p:stCondLst>
                                            <p:cond delay="0"/>
                                          </p:stCondLst>
                                        </p:cTn>
                                        <p:tgtEl>
                                          <p:spTgt spid="629"/>
                                        </p:tgtEl>
                                        <p:attrNameLst>
                                          <p:attrName>style.visibility</p:attrName>
                                        </p:attrNameLst>
                                      </p:cBhvr>
                                      <p:to>
                                        <p:strVal val="visible"/>
                                      </p:to>
                                    </p:set>
                                    <p:animEffect transition="in" filter="wipe(left)">
                                      <p:cBhvr>
                                        <p:cTn id="687" dur="500"/>
                                        <p:tgtEl>
                                          <p:spTgt spid="629"/>
                                        </p:tgtEl>
                                      </p:cBhvr>
                                    </p:animEffect>
                                  </p:childTnLst>
                                </p:cTn>
                              </p:par>
                            </p:childTnLst>
                          </p:cTn>
                        </p:par>
                        <p:par>
                          <p:cTn id="688" fill="hold">
                            <p:stCondLst>
                              <p:cond delay="85500"/>
                            </p:stCondLst>
                            <p:childTnLst>
                              <p:par>
                                <p:cTn id="689" presetID="22" presetClass="entr" presetSubtype="8" fill="hold" grpId="0" nodeType="afterEffect">
                                  <p:stCondLst>
                                    <p:cond delay="0"/>
                                  </p:stCondLst>
                                  <p:childTnLst>
                                    <p:set>
                                      <p:cBhvr>
                                        <p:cTn id="690" dur="1" fill="hold">
                                          <p:stCondLst>
                                            <p:cond delay="0"/>
                                          </p:stCondLst>
                                        </p:cTn>
                                        <p:tgtEl>
                                          <p:spTgt spid="630"/>
                                        </p:tgtEl>
                                        <p:attrNameLst>
                                          <p:attrName>style.visibility</p:attrName>
                                        </p:attrNameLst>
                                      </p:cBhvr>
                                      <p:to>
                                        <p:strVal val="visible"/>
                                      </p:to>
                                    </p:set>
                                    <p:animEffect transition="in" filter="wipe(left)">
                                      <p:cBhvr>
                                        <p:cTn id="691" dur="500"/>
                                        <p:tgtEl>
                                          <p:spTgt spid="630"/>
                                        </p:tgtEl>
                                      </p:cBhvr>
                                    </p:animEffect>
                                  </p:childTnLst>
                                </p:cTn>
                              </p:par>
                            </p:childTnLst>
                          </p:cTn>
                        </p:par>
                        <p:par>
                          <p:cTn id="692" fill="hold">
                            <p:stCondLst>
                              <p:cond delay="86000"/>
                            </p:stCondLst>
                            <p:childTnLst>
                              <p:par>
                                <p:cTn id="693" presetID="22" presetClass="entr" presetSubtype="8" fill="hold" nodeType="afterEffect">
                                  <p:stCondLst>
                                    <p:cond delay="0"/>
                                  </p:stCondLst>
                                  <p:childTnLst>
                                    <p:set>
                                      <p:cBhvr>
                                        <p:cTn id="694" dur="1" fill="hold">
                                          <p:stCondLst>
                                            <p:cond delay="0"/>
                                          </p:stCondLst>
                                        </p:cTn>
                                        <p:tgtEl>
                                          <p:spTgt spid="632"/>
                                        </p:tgtEl>
                                        <p:attrNameLst>
                                          <p:attrName>style.visibility</p:attrName>
                                        </p:attrNameLst>
                                      </p:cBhvr>
                                      <p:to>
                                        <p:strVal val="visible"/>
                                      </p:to>
                                    </p:set>
                                    <p:animEffect transition="in" filter="wipe(left)">
                                      <p:cBhvr>
                                        <p:cTn id="695" dur="500"/>
                                        <p:tgtEl>
                                          <p:spTgt spid="632"/>
                                        </p:tgtEl>
                                      </p:cBhvr>
                                    </p:animEffect>
                                  </p:childTnLst>
                                </p:cTn>
                              </p:par>
                            </p:childTnLst>
                          </p:cTn>
                        </p:par>
                        <p:par>
                          <p:cTn id="696" fill="hold">
                            <p:stCondLst>
                              <p:cond delay="86500"/>
                            </p:stCondLst>
                            <p:childTnLst>
                              <p:par>
                                <p:cTn id="697" presetID="22" presetClass="entr" presetSubtype="8" fill="hold" grpId="0" nodeType="afterEffect">
                                  <p:stCondLst>
                                    <p:cond delay="0"/>
                                  </p:stCondLst>
                                  <p:childTnLst>
                                    <p:set>
                                      <p:cBhvr>
                                        <p:cTn id="698" dur="1" fill="hold">
                                          <p:stCondLst>
                                            <p:cond delay="0"/>
                                          </p:stCondLst>
                                        </p:cTn>
                                        <p:tgtEl>
                                          <p:spTgt spid="631"/>
                                        </p:tgtEl>
                                        <p:attrNameLst>
                                          <p:attrName>style.visibility</p:attrName>
                                        </p:attrNameLst>
                                      </p:cBhvr>
                                      <p:to>
                                        <p:strVal val="visible"/>
                                      </p:to>
                                    </p:set>
                                    <p:animEffect transition="in" filter="wipe(left)">
                                      <p:cBhvr>
                                        <p:cTn id="699" dur="500"/>
                                        <p:tgtEl>
                                          <p:spTgt spid="631"/>
                                        </p:tgtEl>
                                      </p:cBhvr>
                                    </p:animEffect>
                                  </p:childTnLst>
                                </p:cTn>
                              </p:par>
                            </p:childTnLst>
                          </p:cTn>
                        </p:par>
                        <p:par>
                          <p:cTn id="700" fill="hold">
                            <p:stCondLst>
                              <p:cond delay="87000"/>
                            </p:stCondLst>
                            <p:childTnLst>
                              <p:par>
                                <p:cTn id="701" presetID="22" presetClass="entr" presetSubtype="8" fill="hold" nodeType="afterEffect">
                                  <p:stCondLst>
                                    <p:cond delay="0"/>
                                  </p:stCondLst>
                                  <p:childTnLst>
                                    <p:set>
                                      <p:cBhvr>
                                        <p:cTn id="702" dur="1" fill="hold">
                                          <p:stCondLst>
                                            <p:cond delay="0"/>
                                          </p:stCondLst>
                                        </p:cTn>
                                        <p:tgtEl>
                                          <p:spTgt spid="634"/>
                                        </p:tgtEl>
                                        <p:attrNameLst>
                                          <p:attrName>style.visibility</p:attrName>
                                        </p:attrNameLst>
                                      </p:cBhvr>
                                      <p:to>
                                        <p:strVal val="visible"/>
                                      </p:to>
                                    </p:set>
                                    <p:animEffect transition="in" filter="wipe(left)">
                                      <p:cBhvr>
                                        <p:cTn id="703" dur="500"/>
                                        <p:tgtEl>
                                          <p:spTgt spid="634"/>
                                        </p:tgtEl>
                                      </p:cBhvr>
                                    </p:animEffect>
                                  </p:childTnLst>
                                </p:cTn>
                              </p:par>
                            </p:childTnLst>
                          </p:cTn>
                        </p:par>
                        <p:par>
                          <p:cTn id="704" fill="hold">
                            <p:stCondLst>
                              <p:cond delay="87500"/>
                            </p:stCondLst>
                            <p:childTnLst>
                              <p:par>
                                <p:cTn id="705" presetID="22" presetClass="entr" presetSubtype="8" fill="hold" grpId="0" nodeType="afterEffect">
                                  <p:stCondLst>
                                    <p:cond delay="0"/>
                                  </p:stCondLst>
                                  <p:childTnLst>
                                    <p:set>
                                      <p:cBhvr>
                                        <p:cTn id="706" dur="1" fill="hold">
                                          <p:stCondLst>
                                            <p:cond delay="0"/>
                                          </p:stCondLst>
                                        </p:cTn>
                                        <p:tgtEl>
                                          <p:spTgt spid="633"/>
                                        </p:tgtEl>
                                        <p:attrNameLst>
                                          <p:attrName>style.visibility</p:attrName>
                                        </p:attrNameLst>
                                      </p:cBhvr>
                                      <p:to>
                                        <p:strVal val="visible"/>
                                      </p:to>
                                    </p:set>
                                    <p:animEffect transition="in" filter="wipe(left)">
                                      <p:cBhvr>
                                        <p:cTn id="707" dur="500"/>
                                        <p:tgtEl>
                                          <p:spTgt spid="633"/>
                                        </p:tgtEl>
                                      </p:cBhvr>
                                    </p:animEffect>
                                  </p:childTnLst>
                                </p:cTn>
                              </p:par>
                            </p:childTnLst>
                          </p:cTn>
                        </p:par>
                        <p:par>
                          <p:cTn id="708" fill="hold">
                            <p:stCondLst>
                              <p:cond delay="88000"/>
                            </p:stCondLst>
                            <p:childTnLst>
                              <p:par>
                                <p:cTn id="709" presetID="22" presetClass="entr" presetSubtype="8" fill="hold" nodeType="afterEffect">
                                  <p:stCondLst>
                                    <p:cond delay="0"/>
                                  </p:stCondLst>
                                  <p:childTnLst>
                                    <p:set>
                                      <p:cBhvr>
                                        <p:cTn id="710" dur="1" fill="hold">
                                          <p:stCondLst>
                                            <p:cond delay="0"/>
                                          </p:stCondLst>
                                        </p:cTn>
                                        <p:tgtEl>
                                          <p:spTgt spid="635"/>
                                        </p:tgtEl>
                                        <p:attrNameLst>
                                          <p:attrName>style.visibility</p:attrName>
                                        </p:attrNameLst>
                                      </p:cBhvr>
                                      <p:to>
                                        <p:strVal val="visible"/>
                                      </p:to>
                                    </p:set>
                                    <p:animEffect transition="in" filter="wipe(left)">
                                      <p:cBhvr>
                                        <p:cTn id="711" dur="500"/>
                                        <p:tgtEl>
                                          <p:spTgt spid="635"/>
                                        </p:tgtEl>
                                      </p:cBhvr>
                                    </p:animEffect>
                                  </p:childTnLst>
                                </p:cTn>
                              </p:par>
                            </p:childTnLst>
                          </p:cTn>
                        </p:par>
                        <p:par>
                          <p:cTn id="712" fill="hold">
                            <p:stCondLst>
                              <p:cond delay="88500"/>
                            </p:stCondLst>
                            <p:childTnLst>
                              <p:par>
                                <p:cTn id="713" presetID="22" presetClass="entr" presetSubtype="8" fill="hold" nodeType="afterEffect">
                                  <p:stCondLst>
                                    <p:cond delay="0"/>
                                  </p:stCondLst>
                                  <p:childTnLst>
                                    <p:set>
                                      <p:cBhvr>
                                        <p:cTn id="714" dur="1" fill="hold">
                                          <p:stCondLst>
                                            <p:cond delay="0"/>
                                          </p:stCondLst>
                                        </p:cTn>
                                        <p:tgtEl>
                                          <p:spTgt spid="636"/>
                                        </p:tgtEl>
                                        <p:attrNameLst>
                                          <p:attrName>style.visibility</p:attrName>
                                        </p:attrNameLst>
                                      </p:cBhvr>
                                      <p:to>
                                        <p:strVal val="visible"/>
                                      </p:to>
                                    </p:set>
                                    <p:animEffect transition="in" filter="wipe(left)">
                                      <p:cBhvr>
                                        <p:cTn id="715" dur="500"/>
                                        <p:tgtEl>
                                          <p:spTgt spid="636"/>
                                        </p:tgtEl>
                                      </p:cBhvr>
                                    </p:animEffect>
                                  </p:childTnLst>
                                </p:cTn>
                              </p:par>
                            </p:childTnLst>
                          </p:cTn>
                        </p:par>
                        <p:par>
                          <p:cTn id="716" fill="hold">
                            <p:stCondLst>
                              <p:cond delay="89000"/>
                            </p:stCondLst>
                            <p:childTnLst>
                              <p:par>
                                <p:cTn id="717" presetID="22" presetClass="entr" presetSubtype="8" fill="hold" grpId="0" nodeType="afterEffect">
                                  <p:stCondLst>
                                    <p:cond delay="0"/>
                                  </p:stCondLst>
                                  <p:childTnLst>
                                    <p:set>
                                      <p:cBhvr>
                                        <p:cTn id="718" dur="1" fill="hold">
                                          <p:stCondLst>
                                            <p:cond delay="0"/>
                                          </p:stCondLst>
                                        </p:cTn>
                                        <p:tgtEl>
                                          <p:spTgt spid="637"/>
                                        </p:tgtEl>
                                        <p:attrNameLst>
                                          <p:attrName>style.visibility</p:attrName>
                                        </p:attrNameLst>
                                      </p:cBhvr>
                                      <p:to>
                                        <p:strVal val="visible"/>
                                      </p:to>
                                    </p:set>
                                    <p:animEffect transition="in" filter="wipe(left)">
                                      <p:cBhvr>
                                        <p:cTn id="719" dur="500"/>
                                        <p:tgtEl>
                                          <p:spTgt spid="637"/>
                                        </p:tgtEl>
                                      </p:cBhvr>
                                    </p:animEffect>
                                  </p:childTnLst>
                                </p:cTn>
                              </p:par>
                            </p:childTnLst>
                          </p:cTn>
                        </p:par>
                        <p:par>
                          <p:cTn id="720" fill="hold">
                            <p:stCondLst>
                              <p:cond delay="89500"/>
                            </p:stCondLst>
                            <p:childTnLst>
                              <p:par>
                                <p:cTn id="721" presetID="22" presetClass="entr" presetSubtype="8" fill="hold" grpId="0" nodeType="afterEffect">
                                  <p:stCondLst>
                                    <p:cond delay="0"/>
                                  </p:stCondLst>
                                  <p:childTnLst>
                                    <p:set>
                                      <p:cBhvr>
                                        <p:cTn id="722" dur="1" fill="hold">
                                          <p:stCondLst>
                                            <p:cond delay="0"/>
                                          </p:stCondLst>
                                        </p:cTn>
                                        <p:tgtEl>
                                          <p:spTgt spid="638"/>
                                        </p:tgtEl>
                                        <p:attrNameLst>
                                          <p:attrName>style.visibility</p:attrName>
                                        </p:attrNameLst>
                                      </p:cBhvr>
                                      <p:to>
                                        <p:strVal val="visible"/>
                                      </p:to>
                                    </p:set>
                                    <p:animEffect transition="in" filter="wipe(left)">
                                      <p:cBhvr>
                                        <p:cTn id="723" dur="500"/>
                                        <p:tgtEl>
                                          <p:spTgt spid="638"/>
                                        </p:tgtEl>
                                      </p:cBhvr>
                                    </p:animEffect>
                                  </p:childTnLst>
                                </p:cTn>
                              </p:par>
                            </p:childTnLst>
                          </p:cTn>
                        </p:par>
                        <p:par>
                          <p:cTn id="724" fill="hold">
                            <p:stCondLst>
                              <p:cond delay="90000"/>
                            </p:stCondLst>
                            <p:childTnLst>
                              <p:par>
                                <p:cTn id="725" presetID="22" presetClass="entr" presetSubtype="8" fill="hold" grpId="0" nodeType="afterEffect">
                                  <p:stCondLst>
                                    <p:cond delay="0"/>
                                  </p:stCondLst>
                                  <p:childTnLst>
                                    <p:set>
                                      <p:cBhvr>
                                        <p:cTn id="726" dur="1" fill="hold">
                                          <p:stCondLst>
                                            <p:cond delay="0"/>
                                          </p:stCondLst>
                                        </p:cTn>
                                        <p:tgtEl>
                                          <p:spTgt spid="639"/>
                                        </p:tgtEl>
                                        <p:attrNameLst>
                                          <p:attrName>style.visibility</p:attrName>
                                        </p:attrNameLst>
                                      </p:cBhvr>
                                      <p:to>
                                        <p:strVal val="visible"/>
                                      </p:to>
                                    </p:set>
                                    <p:animEffect transition="in" filter="wipe(left)">
                                      <p:cBhvr>
                                        <p:cTn id="727" dur="500"/>
                                        <p:tgtEl>
                                          <p:spTgt spid="639"/>
                                        </p:tgtEl>
                                      </p:cBhvr>
                                    </p:animEffect>
                                  </p:childTnLst>
                                </p:cTn>
                              </p:par>
                            </p:childTnLst>
                          </p:cTn>
                        </p:par>
                        <p:par>
                          <p:cTn id="728" fill="hold">
                            <p:stCondLst>
                              <p:cond delay="90500"/>
                            </p:stCondLst>
                            <p:childTnLst>
                              <p:par>
                                <p:cTn id="729" presetID="22" presetClass="entr" presetSubtype="8" fill="hold" nodeType="afterEffect">
                                  <p:stCondLst>
                                    <p:cond delay="0"/>
                                  </p:stCondLst>
                                  <p:childTnLst>
                                    <p:set>
                                      <p:cBhvr>
                                        <p:cTn id="730" dur="1" fill="hold">
                                          <p:stCondLst>
                                            <p:cond delay="0"/>
                                          </p:stCondLst>
                                        </p:cTn>
                                        <p:tgtEl>
                                          <p:spTgt spid="641"/>
                                        </p:tgtEl>
                                        <p:attrNameLst>
                                          <p:attrName>style.visibility</p:attrName>
                                        </p:attrNameLst>
                                      </p:cBhvr>
                                      <p:to>
                                        <p:strVal val="visible"/>
                                      </p:to>
                                    </p:set>
                                    <p:animEffect transition="in" filter="wipe(left)">
                                      <p:cBhvr>
                                        <p:cTn id="731" dur="500"/>
                                        <p:tgtEl>
                                          <p:spTgt spid="641"/>
                                        </p:tgtEl>
                                      </p:cBhvr>
                                    </p:animEffect>
                                  </p:childTnLst>
                                </p:cTn>
                              </p:par>
                            </p:childTnLst>
                          </p:cTn>
                        </p:par>
                        <p:par>
                          <p:cTn id="732" fill="hold">
                            <p:stCondLst>
                              <p:cond delay="91000"/>
                            </p:stCondLst>
                            <p:childTnLst>
                              <p:par>
                                <p:cTn id="733" presetID="22" presetClass="entr" presetSubtype="8" fill="hold" grpId="0" nodeType="afterEffect">
                                  <p:stCondLst>
                                    <p:cond delay="0"/>
                                  </p:stCondLst>
                                  <p:childTnLst>
                                    <p:set>
                                      <p:cBhvr>
                                        <p:cTn id="734" dur="1" fill="hold">
                                          <p:stCondLst>
                                            <p:cond delay="0"/>
                                          </p:stCondLst>
                                        </p:cTn>
                                        <p:tgtEl>
                                          <p:spTgt spid="640"/>
                                        </p:tgtEl>
                                        <p:attrNameLst>
                                          <p:attrName>style.visibility</p:attrName>
                                        </p:attrNameLst>
                                      </p:cBhvr>
                                      <p:to>
                                        <p:strVal val="visible"/>
                                      </p:to>
                                    </p:set>
                                    <p:animEffect transition="in" filter="wipe(left)">
                                      <p:cBhvr>
                                        <p:cTn id="735" dur="500"/>
                                        <p:tgtEl>
                                          <p:spTgt spid="640"/>
                                        </p:tgtEl>
                                      </p:cBhvr>
                                    </p:animEffect>
                                  </p:childTnLst>
                                </p:cTn>
                              </p:par>
                            </p:childTnLst>
                          </p:cTn>
                        </p:par>
                        <p:par>
                          <p:cTn id="736" fill="hold">
                            <p:stCondLst>
                              <p:cond delay="91500"/>
                            </p:stCondLst>
                            <p:childTnLst>
                              <p:par>
                                <p:cTn id="737" presetID="22" presetClass="entr" presetSubtype="8" fill="hold" nodeType="afterEffect">
                                  <p:stCondLst>
                                    <p:cond delay="0"/>
                                  </p:stCondLst>
                                  <p:childTnLst>
                                    <p:set>
                                      <p:cBhvr>
                                        <p:cTn id="738" dur="1" fill="hold">
                                          <p:stCondLst>
                                            <p:cond delay="0"/>
                                          </p:stCondLst>
                                        </p:cTn>
                                        <p:tgtEl>
                                          <p:spTgt spid="643"/>
                                        </p:tgtEl>
                                        <p:attrNameLst>
                                          <p:attrName>style.visibility</p:attrName>
                                        </p:attrNameLst>
                                      </p:cBhvr>
                                      <p:to>
                                        <p:strVal val="visible"/>
                                      </p:to>
                                    </p:set>
                                    <p:animEffect transition="in" filter="wipe(left)">
                                      <p:cBhvr>
                                        <p:cTn id="739" dur="500"/>
                                        <p:tgtEl>
                                          <p:spTgt spid="643"/>
                                        </p:tgtEl>
                                      </p:cBhvr>
                                    </p:animEffect>
                                  </p:childTnLst>
                                </p:cTn>
                              </p:par>
                            </p:childTnLst>
                          </p:cTn>
                        </p:par>
                        <p:par>
                          <p:cTn id="740" fill="hold">
                            <p:stCondLst>
                              <p:cond delay="92000"/>
                            </p:stCondLst>
                            <p:childTnLst>
                              <p:par>
                                <p:cTn id="741" presetID="22" presetClass="entr" presetSubtype="8" fill="hold" grpId="0" nodeType="afterEffect">
                                  <p:stCondLst>
                                    <p:cond delay="0"/>
                                  </p:stCondLst>
                                  <p:childTnLst>
                                    <p:set>
                                      <p:cBhvr>
                                        <p:cTn id="742" dur="1" fill="hold">
                                          <p:stCondLst>
                                            <p:cond delay="0"/>
                                          </p:stCondLst>
                                        </p:cTn>
                                        <p:tgtEl>
                                          <p:spTgt spid="642"/>
                                        </p:tgtEl>
                                        <p:attrNameLst>
                                          <p:attrName>style.visibility</p:attrName>
                                        </p:attrNameLst>
                                      </p:cBhvr>
                                      <p:to>
                                        <p:strVal val="visible"/>
                                      </p:to>
                                    </p:set>
                                    <p:animEffect transition="in" filter="wipe(left)">
                                      <p:cBhvr>
                                        <p:cTn id="743" dur="500"/>
                                        <p:tgtEl>
                                          <p:spTgt spid="642"/>
                                        </p:tgtEl>
                                      </p:cBhvr>
                                    </p:animEffect>
                                  </p:childTnLst>
                                </p:cTn>
                              </p:par>
                            </p:childTnLst>
                          </p:cTn>
                        </p:par>
                        <p:par>
                          <p:cTn id="744" fill="hold">
                            <p:stCondLst>
                              <p:cond delay="92500"/>
                            </p:stCondLst>
                            <p:childTnLst>
                              <p:par>
                                <p:cTn id="745" presetID="22" presetClass="entr" presetSubtype="8" fill="hold" nodeType="afterEffect">
                                  <p:stCondLst>
                                    <p:cond delay="0"/>
                                  </p:stCondLst>
                                  <p:childTnLst>
                                    <p:set>
                                      <p:cBhvr>
                                        <p:cTn id="746" dur="1" fill="hold">
                                          <p:stCondLst>
                                            <p:cond delay="0"/>
                                          </p:stCondLst>
                                        </p:cTn>
                                        <p:tgtEl>
                                          <p:spTgt spid="622"/>
                                        </p:tgtEl>
                                        <p:attrNameLst>
                                          <p:attrName>style.visibility</p:attrName>
                                        </p:attrNameLst>
                                      </p:cBhvr>
                                      <p:to>
                                        <p:strVal val="visible"/>
                                      </p:to>
                                    </p:set>
                                    <p:animEffect transition="in" filter="wipe(left)">
                                      <p:cBhvr>
                                        <p:cTn id="747" dur="500"/>
                                        <p:tgtEl>
                                          <p:spTgt spid="622"/>
                                        </p:tgtEl>
                                      </p:cBhvr>
                                    </p:animEffect>
                                  </p:childTnLst>
                                </p:cTn>
                              </p:par>
                            </p:childTnLst>
                          </p:cTn>
                        </p:par>
                        <p:par>
                          <p:cTn id="748" fill="hold">
                            <p:stCondLst>
                              <p:cond delay="93000"/>
                            </p:stCondLst>
                            <p:childTnLst>
                              <p:par>
                                <p:cTn id="749" presetID="22" presetClass="entr" presetSubtype="8" fill="hold" grpId="0" nodeType="afterEffect">
                                  <p:stCondLst>
                                    <p:cond delay="0"/>
                                  </p:stCondLst>
                                  <p:childTnLst>
                                    <p:set>
                                      <p:cBhvr>
                                        <p:cTn id="750" dur="1" fill="hold">
                                          <p:stCondLst>
                                            <p:cond delay="0"/>
                                          </p:stCondLst>
                                        </p:cTn>
                                        <p:tgtEl>
                                          <p:spTgt spid="644"/>
                                        </p:tgtEl>
                                        <p:attrNameLst>
                                          <p:attrName>style.visibility</p:attrName>
                                        </p:attrNameLst>
                                      </p:cBhvr>
                                      <p:to>
                                        <p:strVal val="visible"/>
                                      </p:to>
                                    </p:set>
                                    <p:animEffect transition="in" filter="wipe(left)">
                                      <p:cBhvr>
                                        <p:cTn id="751" dur="500"/>
                                        <p:tgtEl>
                                          <p:spTgt spid="644"/>
                                        </p:tgtEl>
                                      </p:cBhvr>
                                    </p:animEffect>
                                  </p:childTnLst>
                                </p:cTn>
                              </p:par>
                            </p:childTnLst>
                          </p:cTn>
                        </p:par>
                        <p:par>
                          <p:cTn id="752" fill="hold">
                            <p:stCondLst>
                              <p:cond delay="93500"/>
                            </p:stCondLst>
                            <p:childTnLst>
                              <p:par>
                                <p:cTn id="753" presetID="22" presetClass="entr" presetSubtype="8" fill="hold" nodeType="afterEffect">
                                  <p:stCondLst>
                                    <p:cond delay="0"/>
                                  </p:stCondLst>
                                  <p:childTnLst>
                                    <p:set>
                                      <p:cBhvr>
                                        <p:cTn id="754" dur="1" fill="hold">
                                          <p:stCondLst>
                                            <p:cond delay="0"/>
                                          </p:stCondLst>
                                        </p:cTn>
                                        <p:tgtEl>
                                          <p:spTgt spid="645"/>
                                        </p:tgtEl>
                                        <p:attrNameLst>
                                          <p:attrName>style.visibility</p:attrName>
                                        </p:attrNameLst>
                                      </p:cBhvr>
                                      <p:to>
                                        <p:strVal val="visible"/>
                                      </p:to>
                                    </p:set>
                                    <p:animEffect transition="in" filter="wipe(left)">
                                      <p:cBhvr>
                                        <p:cTn id="755" dur="500"/>
                                        <p:tgtEl>
                                          <p:spTgt spid="645"/>
                                        </p:tgtEl>
                                      </p:cBhvr>
                                    </p:animEffect>
                                  </p:childTnLst>
                                </p:cTn>
                              </p:par>
                            </p:childTnLst>
                          </p:cTn>
                        </p:par>
                        <p:par>
                          <p:cTn id="756" fill="hold">
                            <p:stCondLst>
                              <p:cond delay="94000"/>
                            </p:stCondLst>
                            <p:childTnLst>
                              <p:par>
                                <p:cTn id="757" presetID="22" presetClass="entr" presetSubtype="8" fill="hold" grpId="0" nodeType="afterEffect">
                                  <p:stCondLst>
                                    <p:cond delay="0"/>
                                  </p:stCondLst>
                                  <p:childTnLst>
                                    <p:set>
                                      <p:cBhvr>
                                        <p:cTn id="758" dur="1" fill="hold">
                                          <p:stCondLst>
                                            <p:cond delay="0"/>
                                          </p:stCondLst>
                                        </p:cTn>
                                        <p:tgtEl>
                                          <p:spTgt spid="646"/>
                                        </p:tgtEl>
                                        <p:attrNameLst>
                                          <p:attrName>style.visibility</p:attrName>
                                        </p:attrNameLst>
                                      </p:cBhvr>
                                      <p:to>
                                        <p:strVal val="visible"/>
                                      </p:to>
                                    </p:set>
                                    <p:animEffect transition="in" filter="wipe(left)">
                                      <p:cBhvr>
                                        <p:cTn id="759" dur="500"/>
                                        <p:tgtEl>
                                          <p:spTgt spid="646"/>
                                        </p:tgtEl>
                                      </p:cBhvr>
                                    </p:animEffect>
                                  </p:childTnLst>
                                </p:cTn>
                              </p:par>
                            </p:childTnLst>
                          </p:cTn>
                        </p:par>
                        <p:par>
                          <p:cTn id="760" fill="hold">
                            <p:stCondLst>
                              <p:cond delay="94500"/>
                            </p:stCondLst>
                            <p:childTnLst>
                              <p:par>
                                <p:cTn id="761" presetID="22" presetClass="entr" presetSubtype="8" fill="hold" grpId="0" nodeType="afterEffect">
                                  <p:stCondLst>
                                    <p:cond delay="0"/>
                                  </p:stCondLst>
                                  <p:childTnLst>
                                    <p:set>
                                      <p:cBhvr>
                                        <p:cTn id="762" dur="1" fill="hold">
                                          <p:stCondLst>
                                            <p:cond delay="0"/>
                                          </p:stCondLst>
                                        </p:cTn>
                                        <p:tgtEl>
                                          <p:spTgt spid="649"/>
                                        </p:tgtEl>
                                        <p:attrNameLst>
                                          <p:attrName>style.visibility</p:attrName>
                                        </p:attrNameLst>
                                      </p:cBhvr>
                                      <p:to>
                                        <p:strVal val="visible"/>
                                      </p:to>
                                    </p:set>
                                    <p:animEffect transition="in" filter="wipe(left)">
                                      <p:cBhvr>
                                        <p:cTn id="763" dur="500"/>
                                        <p:tgtEl>
                                          <p:spTgt spid="649"/>
                                        </p:tgtEl>
                                      </p:cBhvr>
                                    </p:animEffect>
                                  </p:childTnLst>
                                </p:cTn>
                              </p:par>
                            </p:childTnLst>
                          </p:cTn>
                        </p:par>
                        <p:par>
                          <p:cTn id="764" fill="hold">
                            <p:stCondLst>
                              <p:cond delay="95000"/>
                            </p:stCondLst>
                            <p:childTnLst>
                              <p:par>
                                <p:cTn id="765" presetID="22" presetClass="entr" presetSubtype="8" fill="hold" nodeType="afterEffect">
                                  <p:stCondLst>
                                    <p:cond delay="0"/>
                                  </p:stCondLst>
                                  <p:childTnLst>
                                    <p:set>
                                      <p:cBhvr>
                                        <p:cTn id="766" dur="1" fill="hold">
                                          <p:stCondLst>
                                            <p:cond delay="0"/>
                                          </p:stCondLst>
                                        </p:cTn>
                                        <p:tgtEl>
                                          <p:spTgt spid="650"/>
                                        </p:tgtEl>
                                        <p:attrNameLst>
                                          <p:attrName>style.visibility</p:attrName>
                                        </p:attrNameLst>
                                      </p:cBhvr>
                                      <p:to>
                                        <p:strVal val="visible"/>
                                      </p:to>
                                    </p:set>
                                    <p:animEffect transition="in" filter="wipe(left)">
                                      <p:cBhvr>
                                        <p:cTn id="767" dur="500"/>
                                        <p:tgtEl>
                                          <p:spTgt spid="650"/>
                                        </p:tgtEl>
                                      </p:cBhvr>
                                    </p:animEffect>
                                  </p:childTnLst>
                                </p:cTn>
                              </p:par>
                            </p:childTnLst>
                          </p:cTn>
                        </p:par>
                        <p:par>
                          <p:cTn id="768" fill="hold">
                            <p:stCondLst>
                              <p:cond delay="95500"/>
                            </p:stCondLst>
                            <p:childTnLst>
                              <p:par>
                                <p:cTn id="769" presetID="22" presetClass="entr" presetSubtype="8" fill="hold" nodeType="afterEffect">
                                  <p:stCondLst>
                                    <p:cond delay="0"/>
                                  </p:stCondLst>
                                  <p:childTnLst>
                                    <p:set>
                                      <p:cBhvr>
                                        <p:cTn id="770" dur="1" fill="hold">
                                          <p:stCondLst>
                                            <p:cond delay="0"/>
                                          </p:stCondLst>
                                        </p:cTn>
                                        <p:tgtEl>
                                          <p:spTgt spid="651"/>
                                        </p:tgtEl>
                                        <p:attrNameLst>
                                          <p:attrName>style.visibility</p:attrName>
                                        </p:attrNameLst>
                                      </p:cBhvr>
                                      <p:to>
                                        <p:strVal val="visible"/>
                                      </p:to>
                                    </p:set>
                                    <p:animEffect transition="in" filter="wipe(left)">
                                      <p:cBhvr>
                                        <p:cTn id="771" dur="500"/>
                                        <p:tgtEl>
                                          <p:spTgt spid="651"/>
                                        </p:tgtEl>
                                      </p:cBhvr>
                                    </p:animEffect>
                                  </p:childTnLst>
                                </p:cTn>
                              </p:par>
                            </p:childTnLst>
                          </p:cTn>
                        </p:par>
                        <p:par>
                          <p:cTn id="772" fill="hold">
                            <p:stCondLst>
                              <p:cond delay="96000"/>
                            </p:stCondLst>
                            <p:childTnLst>
                              <p:par>
                                <p:cTn id="773" presetID="22" presetClass="entr" presetSubtype="8" fill="hold" grpId="0" nodeType="afterEffect">
                                  <p:stCondLst>
                                    <p:cond delay="0"/>
                                  </p:stCondLst>
                                  <p:childTnLst>
                                    <p:set>
                                      <p:cBhvr>
                                        <p:cTn id="774" dur="1" fill="hold">
                                          <p:stCondLst>
                                            <p:cond delay="0"/>
                                          </p:stCondLst>
                                        </p:cTn>
                                        <p:tgtEl>
                                          <p:spTgt spid="652"/>
                                        </p:tgtEl>
                                        <p:attrNameLst>
                                          <p:attrName>style.visibility</p:attrName>
                                        </p:attrNameLst>
                                      </p:cBhvr>
                                      <p:to>
                                        <p:strVal val="visible"/>
                                      </p:to>
                                    </p:set>
                                    <p:animEffect transition="in" filter="wipe(left)">
                                      <p:cBhvr>
                                        <p:cTn id="775" dur="500"/>
                                        <p:tgtEl>
                                          <p:spTgt spid="652"/>
                                        </p:tgtEl>
                                      </p:cBhvr>
                                    </p:animEffect>
                                  </p:childTnLst>
                                </p:cTn>
                              </p:par>
                            </p:childTnLst>
                          </p:cTn>
                        </p:par>
                        <p:par>
                          <p:cTn id="776" fill="hold">
                            <p:stCondLst>
                              <p:cond delay="96500"/>
                            </p:stCondLst>
                            <p:childTnLst>
                              <p:par>
                                <p:cTn id="777" presetID="22" presetClass="entr" presetSubtype="8" fill="hold" grpId="0" nodeType="afterEffect">
                                  <p:stCondLst>
                                    <p:cond delay="0"/>
                                  </p:stCondLst>
                                  <p:childTnLst>
                                    <p:set>
                                      <p:cBhvr>
                                        <p:cTn id="778" dur="1" fill="hold">
                                          <p:stCondLst>
                                            <p:cond delay="0"/>
                                          </p:stCondLst>
                                        </p:cTn>
                                        <p:tgtEl>
                                          <p:spTgt spid="653"/>
                                        </p:tgtEl>
                                        <p:attrNameLst>
                                          <p:attrName>style.visibility</p:attrName>
                                        </p:attrNameLst>
                                      </p:cBhvr>
                                      <p:to>
                                        <p:strVal val="visible"/>
                                      </p:to>
                                    </p:set>
                                    <p:animEffect transition="in" filter="wipe(left)">
                                      <p:cBhvr>
                                        <p:cTn id="779" dur="500"/>
                                        <p:tgtEl>
                                          <p:spTgt spid="653"/>
                                        </p:tgtEl>
                                      </p:cBhvr>
                                    </p:animEffect>
                                  </p:childTnLst>
                                </p:cTn>
                              </p:par>
                            </p:childTnLst>
                          </p:cTn>
                        </p:par>
                        <p:par>
                          <p:cTn id="780" fill="hold">
                            <p:stCondLst>
                              <p:cond delay="97000"/>
                            </p:stCondLst>
                            <p:childTnLst>
                              <p:par>
                                <p:cTn id="781" presetID="22" presetClass="entr" presetSubtype="8" fill="hold" nodeType="afterEffect">
                                  <p:stCondLst>
                                    <p:cond delay="0"/>
                                  </p:stCondLst>
                                  <p:childTnLst>
                                    <p:set>
                                      <p:cBhvr>
                                        <p:cTn id="782" dur="1" fill="hold">
                                          <p:stCondLst>
                                            <p:cond delay="0"/>
                                          </p:stCondLst>
                                        </p:cTn>
                                        <p:tgtEl>
                                          <p:spTgt spid="654"/>
                                        </p:tgtEl>
                                        <p:attrNameLst>
                                          <p:attrName>style.visibility</p:attrName>
                                        </p:attrNameLst>
                                      </p:cBhvr>
                                      <p:to>
                                        <p:strVal val="visible"/>
                                      </p:to>
                                    </p:set>
                                    <p:animEffect transition="in" filter="wipe(left)">
                                      <p:cBhvr>
                                        <p:cTn id="783" dur="500"/>
                                        <p:tgtEl>
                                          <p:spTgt spid="654"/>
                                        </p:tgtEl>
                                      </p:cBhvr>
                                    </p:animEffect>
                                  </p:childTnLst>
                                </p:cTn>
                              </p:par>
                            </p:childTnLst>
                          </p:cTn>
                        </p:par>
                        <p:par>
                          <p:cTn id="784" fill="hold">
                            <p:stCondLst>
                              <p:cond delay="97500"/>
                            </p:stCondLst>
                            <p:childTnLst>
                              <p:par>
                                <p:cTn id="785" presetID="22" presetClass="entr" presetSubtype="8" fill="hold" grpId="0" nodeType="afterEffect">
                                  <p:stCondLst>
                                    <p:cond delay="0"/>
                                  </p:stCondLst>
                                  <p:childTnLst>
                                    <p:set>
                                      <p:cBhvr>
                                        <p:cTn id="786" dur="1" fill="hold">
                                          <p:stCondLst>
                                            <p:cond delay="0"/>
                                          </p:stCondLst>
                                        </p:cTn>
                                        <p:tgtEl>
                                          <p:spTgt spid="655"/>
                                        </p:tgtEl>
                                        <p:attrNameLst>
                                          <p:attrName>style.visibility</p:attrName>
                                        </p:attrNameLst>
                                      </p:cBhvr>
                                      <p:to>
                                        <p:strVal val="visible"/>
                                      </p:to>
                                    </p:set>
                                    <p:animEffect transition="in" filter="wipe(left)">
                                      <p:cBhvr>
                                        <p:cTn id="787" dur="500"/>
                                        <p:tgtEl>
                                          <p:spTgt spid="655"/>
                                        </p:tgtEl>
                                      </p:cBhvr>
                                    </p:animEffect>
                                  </p:childTnLst>
                                </p:cTn>
                              </p:par>
                            </p:childTnLst>
                          </p:cTn>
                        </p:par>
                        <p:par>
                          <p:cTn id="788" fill="hold">
                            <p:stCondLst>
                              <p:cond delay="98000"/>
                            </p:stCondLst>
                            <p:childTnLst>
                              <p:par>
                                <p:cTn id="789" presetID="22" presetClass="entr" presetSubtype="8" fill="hold" nodeType="afterEffect">
                                  <p:stCondLst>
                                    <p:cond delay="0"/>
                                  </p:stCondLst>
                                  <p:childTnLst>
                                    <p:set>
                                      <p:cBhvr>
                                        <p:cTn id="790" dur="1" fill="hold">
                                          <p:stCondLst>
                                            <p:cond delay="0"/>
                                          </p:stCondLst>
                                        </p:cTn>
                                        <p:tgtEl>
                                          <p:spTgt spid="656"/>
                                        </p:tgtEl>
                                        <p:attrNameLst>
                                          <p:attrName>style.visibility</p:attrName>
                                        </p:attrNameLst>
                                      </p:cBhvr>
                                      <p:to>
                                        <p:strVal val="visible"/>
                                      </p:to>
                                    </p:set>
                                    <p:animEffect transition="in" filter="wipe(left)">
                                      <p:cBhvr>
                                        <p:cTn id="791" dur="500"/>
                                        <p:tgtEl>
                                          <p:spTgt spid="656"/>
                                        </p:tgtEl>
                                      </p:cBhvr>
                                    </p:animEffect>
                                  </p:childTnLst>
                                </p:cTn>
                              </p:par>
                            </p:childTnLst>
                          </p:cTn>
                        </p:par>
                        <p:par>
                          <p:cTn id="792" fill="hold">
                            <p:stCondLst>
                              <p:cond delay="98500"/>
                            </p:stCondLst>
                            <p:childTnLst>
                              <p:par>
                                <p:cTn id="793" presetID="22" presetClass="entr" presetSubtype="8" fill="hold" grpId="0" nodeType="afterEffect">
                                  <p:stCondLst>
                                    <p:cond delay="0"/>
                                  </p:stCondLst>
                                  <p:childTnLst>
                                    <p:set>
                                      <p:cBhvr>
                                        <p:cTn id="794" dur="1" fill="hold">
                                          <p:stCondLst>
                                            <p:cond delay="0"/>
                                          </p:stCondLst>
                                        </p:cTn>
                                        <p:tgtEl>
                                          <p:spTgt spid="657"/>
                                        </p:tgtEl>
                                        <p:attrNameLst>
                                          <p:attrName>style.visibility</p:attrName>
                                        </p:attrNameLst>
                                      </p:cBhvr>
                                      <p:to>
                                        <p:strVal val="visible"/>
                                      </p:to>
                                    </p:set>
                                    <p:animEffect transition="in" filter="wipe(left)">
                                      <p:cBhvr>
                                        <p:cTn id="795" dur="500"/>
                                        <p:tgtEl>
                                          <p:spTgt spid="657"/>
                                        </p:tgtEl>
                                      </p:cBhvr>
                                    </p:animEffect>
                                  </p:childTnLst>
                                </p:cTn>
                              </p:par>
                            </p:childTnLst>
                          </p:cTn>
                        </p:par>
                        <p:par>
                          <p:cTn id="796" fill="hold">
                            <p:stCondLst>
                              <p:cond delay="99000"/>
                            </p:stCondLst>
                            <p:childTnLst>
                              <p:par>
                                <p:cTn id="797" presetID="22" presetClass="entr" presetSubtype="8" fill="hold" nodeType="afterEffect">
                                  <p:stCondLst>
                                    <p:cond delay="0"/>
                                  </p:stCondLst>
                                  <p:childTnLst>
                                    <p:set>
                                      <p:cBhvr>
                                        <p:cTn id="798" dur="1" fill="hold">
                                          <p:stCondLst>
                                            <p:cond delay="0"/>
                                          </p:stCondLst>
                                        </p:cTn>
                                        <p:tgtEl>
                                          <p:spTgt spid="658"/>
                                        </p:tgtEl>
                                        <p:attrNameLst>
                                          <p:attrName>style.visibility</p:attrName>
                                        </p:attrNameLst>
                                      </p:cBhvr>
                                      <p:to>
                                        <p:strVal val="visible"/>
                                      </p:to>
                                    </p:set>
                                    <p:animEffect transition="in" filter="wipe(left)">
                                      <p:cBhvr>
                                        <p:cTn id="799" dur="500"/>
                                        <p:tgtEl>
                                          <p:spTgt spid="658"/>
                                        </p:tgtEl>
                                      </p:cBhvr>
                                    </p:animEffect>
                                  </p:childTnLst>
                                </p:cTn>
                              </p:par>
                            </p:childTnLst>
                          </p:cTn>
                        </p:par>
                        <p:par>
                          <p:cTn id="800" fill="hold">
                            <p:stCondLst>
                              <p:cond delay="99500"/>
                            </p:stCondLst>
                            <p:childTnLst>
                              <p:par>
                                <p:cTn id="801" presetID="22" presetClass="entr" presetSubtype="8" fill="hold" grpId="0" nodeType="afterEffect">
                                  <p:stCondLst>
                                    <p:cond delay="0"/>
                                  </p:stCondLst>
                                  <p:childTnLst>
                                    <p:set>
                                      <p:cBhvr>
                                        <p:cTn id="802" dur="1" fill="hold">
                                          <p:stCondLst>
                                            <p:cond delay="0"/>
                                          </p:stCondLst>
                                        </p:cTn>
                                        <p:tgtEl>
                                          <p:spTgt spid="659"/>
                                        </p:tgtEl>
                                        <p:attrNameLst>
                                          <p:attrName>style.visibility</p:attrName>
                                        </p:attrNameLst>
                                      </p:cBhvr>
                                      <p:to>
                                        <p:strVal val="visible"/>
                                      </p:to>
                                    </p:set>
                                    <p:animEffect transition="in" filter="wipe(left)">
                                      <p:cBhvr>
                                        <p:cTn id="803" dur="500"/>
                                        <p:tgtEl>
                                          <p:spTgt spid="659"/>
                                        </p:tgtEl>
                                      </p:cBhvr>
                                    </p:animEffect>
                                  </p:childTnLst>
                                </p:cTn>
                              </p:par>
                            </p:childTnLst>
                          </p:cTn>
                        </p:par>
                        <p:par>
                          <p:cTn id="804" fill="hold">
                            <p:stCondLst>
                              <p:cond delay="100000"/>
                            </p:stCondLst>
                            <p:childTnLst>
                              <p:par>
                                <p:cTn id="805" presetID="22" presetClass="entr" presetSubtype="8" fill="hold" nodeType="afterEffect">
                                  <p:stCondLst>
                                    <p:cond delay="0"/>
                                  </p:stCondLst>
                                  <p:childTnLst>
                                    <p:set>
                                      <p:cBhvr>
                                        <p:cTn id="806" dur="1" fill="hold">
                                          <p:stCondLst>
                                            <p:cond delay="0"/>
                                          </p:stCondLst>
                                        </p:cTn>
                                        <p:tgtEl>
                                          <p:spTgt spid="660"/>
                                        </p:tgtEl>
                                        <p:attrNameLst>
                                          <p:attrName>style.visibility</p:attrName>
                                        </p:attrNameLst>
                                      </p:cBhvr>
                                      <p:to>
                                        <p:strVal val="visible"/>
                                      </p:to>
                                    </p:set>
                                    <p:animEffect transition="in" filter="wipe(left)">
                                      <p:cBhvr>
                                        <p:cTn id="807" dur="500"/>
                                        <p:tgtEl>
                                          <p:spTgt spid="660"/>
                                        </p:tgtEl>
                                      </p:cBhvr>
                                    </p:animEffect>
                                  </p:childTnLst>
                                </p:cTn>
                              </p:par>
                            </p:childTnLst>
                          </p:cTn>
                        </p:par>
                        <p:par>
                          <p:cTn id="808" fill="hold">
                            <p:stCondLst>
                              <p:cond delay="100500"/>
                            </p:stCondLst>
                            <p:childTnLst>
                              <p:par>
                                <p:cTn id="809" presetID="22" presetClass="entr" presetSubtype="8" fill="hold" grpId="0" nodeType="afterEffect">
                                  <p:stCondLst>
                                    <p:cond delay="0"/>
                                  </p:stCondLst>
                                  <p:childTnLst>
                                    <p:set>
                                      <p:cBhvr>
                                        <p:cTn id="810" dur="1" fill="hold">
                                          <p:stCondLst>
                                            <p:cond delay="0"/>
                                          </p:stCondLst>
                                        </p:cTn>
                                        <p:tgtEl>
                                          <p:spTgt spid="661"/>
                                        </p:tgtEl>
                                        <p:attrNameLst>
                                          <p:attrName>style.visibility</p:attrName>
                                        </p:attrNameLst>
                                      </p:cBhvr>
                                      <p:to>
                                        <p:strVal val="visible"/>
                                      </p:to>
                                    </p:set>
                                    <p:animEffect transition="in" filter="wipe(left)">
                                      <p:cBhvr>
                                        <p:cTn id="811" dur="500"/>
                                        <p:tgtEl>
                                          <p:spTgt spid="661"/>
                                        </p:tgtEl>
                                      </p:cBhvr>
                                    </p:animEffect>
                                  </p:childTnLst>
                                </p:cTn>
                              </p:par>
                            </p:childTnLst>
                          </p:cTn>
                        </p:par>
                        <p:par>
                          <p:cTn id="812" fill="hold">
                            <p:stCondLst>
                              <p:cond delay="101000"/>
                            </p:stCondLst>
                            <p:childTnLst>
                              <p:par>
                                <p:cTn id="813" presetID="22" presetClass="entr" presetSubtype="8" fill="hold" nodeType="afterEffect">
                                  <p:stCondLst>
                                    <p:cond delay="0"/>
                                  </p:stCondLst>
                                  <p:childTnLst>
                                    <p:set>
                                      <p:cBhvr>
                                        <p:cTn id="814" dur="1" fill="hold">
                                          <p:stCondLst>
                                            <p:cond delay="0"/>
                                          </p:stCondLst>
                                        </p:cTn>
                                        <p:tgtEl>
                                          <p:spTgt spid="662"/>
                                        </p:tgtEl>
                                        <p:attrNameLst>
                                          <p:attrName>style.visibility</p:attrName>
                                        </p:attrNameLst>
                                      </p:cBhvr>
                                      <p:to>
                                        <p:strVal val="visible"/>
                                      </p:to>
                                    </p:set>
                                    <p:animEffect transition="in" filter="wipe(left)">
                                      <p:cBhvr>
                                        <p:cTn id="815" dur="500"/>
                                        <p:tgtEl>
                                          <p:spTgt spid="662"/>
                                        </p:tgtEl>
                                      </p:cBhvr>
                                    </p:animEffect>
                                  </p:childTnLst>
                                </p:cTn>
                              </p:par>
                            </p:childTnLst>
                          </p:cTn>
                        </p:par>
                        <p:par>
                          <p:cTn id="816" fill="hold">
                            <p:stCondLst>
                              <p:cond delay="101500"/>
                            </p:stCondLst>
                            <p:childTnLst>
                              <p:par>
                                <p:cTn id="817" presetID="22" presetClass="entr" presetSubtype="8" fill="hold" grpId="0" nodeType="afterEffect">
                                  <p:stCondLst>
                                    <p:cond delay="0"/>
                                  </p:stCondLst>
                                  <p:childTnLst>
                                    <p:set>
                                      <p:cBhvr>
                                        <p:cTn id="818" dur="1" fill="hold">
                                          <p:stCondLst>
                                            <p:cond delay="0"/>
                                          </p:stCondLst>
                                        </p:cTn>
                                        <p:tgtEl>
                                          <p:spTgt spid="663"/>
                                        </p:tgtEl>
                                        <p:attrNameLst>
                                          <p:attrName>style.visibility</p:attrName>
                                        </p:attrNameLst>
                                      </p:cBhvr>
                                      <p:to>
                                        <p:strVal val="visible"/>
                                      </p:to>
                                    </p:set>
                                    <p:animEffect transition="in" filter="wipe(left)">
                                      <p:cBhvr>
                                        <p:cTn id="819" dur="500"/>
                                        <p:tgtEl>
                                          <p:spTgt spid="663"/>
                                        </p:tgtEl>
                                      </p:cBhvr>
                                    </p:animEffect>
                                  </p:childTnLst>
                                </p:cTn>
                              </p:par>
                            </p:childTnLst>
                          </p:cTn>
                        </p:par>
                        <p:par>
                          <p:cTn id="820" fill="hold">
                            <p:stCondLst>
                              <p:cond delay="102000"/>
                            </p:stCondLst>
                            <p:childTnLst>
                              <p:par>
                                <p:cTn id="821" presetID="22" presetClass="entr" presetSubtype="8" fill="hold" nodeType="afterEffect">
                                  <p:stCondLst>
                                    <p:cond delay="0"/>
                                  </p:stCondLst>
                                  <p:childTnLst>
                                    <p:set>
                                      <p:cBhvr>
                                        <p:cTn id="822" dur="1" fill="hold">
                                          <p:stCondLst>
                                            <p:cond delay="0"/>
                                          </p:stCondLst>
                                        </p:cTn>
                                        <p:tgtEl>
                                          <p:spTgt spid="664"/>
                                        </p:tgtEl>
                                        <p:attrNameLst>
                                          <p:attrName>style.visibility</p:attrName>
                                        </p:attrNameLst>
                                      </p:cBhvr>
                                      <p:to>
                                        <p:strVal val="visible"/>
                                      </p:to>
                                    </p:set>
                                    <p:animEffect transition="in" filter="wipe(left)">
                                      <p:cBhvr>
                                        <p:cTn id="823" dur="500"/>
                                        <p:tgtEl>
                                          <p:spTgt spid="664"/>
                                        </p:tgtEl>
                                      </p:cBhvr>
                                    </p:animEffect>
                                  </p:childTnLst>
                                </p:cTn>
                              </p:par>
                            </p:childTnLst>
                          </p:cTn>
                        </p:par>
                        <p:par>
                          <p:cTn id="824" fill="hold">
                            <p:stCondLst>
                              <p:cond delay="102500"/>
                            </p:stCondLst>
                            <p:childTnLst>
                              <p:par>
                                <p:cTn id="825" presetID="22" presetClass="entr" presetSubtype="8" fill="hold" grpId="0" nodeType="afterEffect">
                                  <p:stCondLst>
                                    <p:cond delay="0"/>
                                  </p:stCondLst>
                                  <p:childTnLst>
                                    <p:set>
                                      <p:cBhvr>
                                        <p:cTn id="826" dur="1" fill="hold">
                                          <p:stCondLst>
                                            <p:cond delay="0"/>
                                          </p:stCondLst>
                                        </p:cTn>
                                        <p:tgtEl>
                                          <p:spTgt spid="665"/>
                                        </p:tgtEl>
                                        <p:attrNameLst>
                                          <p:attrName>style.visibility</p:attrName>
                                        </p:attrNameLst>
                                      </p:cBhvr>
                                      <p:to>
                                        <p:strVal val="visible"/>
                                      </p:to>
                                    </p:set>
                                    <p:animEffect transition="in" filter="wipe(left)">
                                      <p:cBhvr>
                                        <p:cTn id="827" dur="500"/>
                                        <p:tgtEl>
                                          <p:spTgt spid="665"/>
                                        </p:tgtEl>
                                      </p:cBhvr>
                                    </p:animEffect>
                                  </p:childTnLst>
                                </p:cTn>
                              </p:par>
                            </p:childTnLst>
                          </p:cTn>
                        </p:par>
                        <p:par>
                          <p:cTn id="828" fill="hold">
                            <p:stCondLst>
                              <p:cond delay="103000"/>
                            </p:stCondLst>
                            <p:childTnLst>
                              <p:par>
                                <p:cTn id="829" presetID="22" presetClass="entr" presetSubtype="8" fill="hold" nodeType="afterEffect">
                                  <p:stCondLst>
                                    <p:cond delay="0"/>
                                  </p:stCondLst>
                                  <p:childTnLst>
                                    <p:set>
                                      <p:cBhvr>
                                        <p:cTn id="830" dur="1" fill="hold">
                                          <p:stCondLst>
                                            <p:cond delay="0"/>
                                          </p:stCondLst>
                                        </p:cTn>
                                        <p:tgtEl>
                                          <p:spTgt spid="666"/>
                                        </p:tgtEl>
                                        <p:attrNameLst>
                                          <p:attrName>style.visibility</p:attrName>
                                        </p:attrNameLst>
                                      </p:cBhvr>
                                      <p:to>
                                        <p:strVal val="visible"/>
                                      </p:to>
                                    </p:set>
                                    <p:animEffect transition="in" filter="wipe(left)">
                                      <p:cBhvr>
                                        <p:cTn id="831" dur="500"/>
                                        <p:tgtEl>
                                          <p:spTgt spid="666"/>
                                        </p:tgtEl>
                                      </p:cBhvr>
                                    </p:animEffect>
                                  </p:childTnLst>
                                </p:cTn>
                              </p:par>
                            </p:childTnLst>
                          </p:cTn>
                        </p:par>
                        <p:par>
                          <p:cTn id="832" fill="hold">
                            <p:stCondLst>
                              <p:cond delay="103500"/>
                            </p:stCondLst>
                            <p:childTnLst>
                              <p:par>
                                <p:cTn id="833" presetID="22" presetClass="entr" presetSubtype="8" fill="hold" grpId="0" nodeType="afterEffect">
                                  <p:stCondLst>
                                    <p:cond delay="0"/>
                                  </p:stCondLst>
                                  <p:childTnLst>
                                    <p:set>
                                      <p:cBhvr>
                                        <p:cTn id="834" dur="1" fill="hold">
                                          <p:stCondLst>
                                            <p:cond delay="0"/>
                                          </p:stCondLst>
                                        </p:cTn>
                                        <p:tgtEl>
                                          <p:spTgt spid="667"/>
                                        </p:tgtEl>
                                        <p:attrNameLst>
                                          <p:attrName>style.visibility</p:attrName>
                                        </p:attrNameLst>
                                      </p:cBhvr>
                                      <p:to>
                                        <p:strVal val="visible"/>
                                      </p:to>
                                    </p:set>
                                    <p:animEffect transition="in" filter="wipe(left)">
                                      <p:cBhvr>
                                        <p:cTn id="835" dur="500"/>
                                        <p:tgtEl>
                                          <p:spTgt spid="667"/>
                                        </p:tgtEl>
                                      </p:cBhvr>
                                    </p:animEffect>
                                  </p:childTnLst>
                                </p:cTn>
                              </p:par>
                            </p:childTnLst>
                          </p:cTn>
                        </p:par>
                        <p:par>
                          <p:cTn id="836" fill="hold">
                            <p:stCondLst>
                              <p:cond delay="104000"/>
                            </p:stCondLst>
                            <p:childTnLst>
                              <p:par>
                                <p:cTn id="837" presetID="22" presetClass="entr" presetSubtype="8" fill="hold" nodeType="afterEffect">
                                  <p:stCondLst>
                                    <p:cond delay="0"/>
                                  </p:stCondLst>
                                  <p:childTnLst>
                                    <p:set>
                                      <p:cBhvr>
                                        <p:cTn id="838" dur="1" fill="hold">
                                          <p:stCondLst>
                                            <p:cond delay="0"/>
                                          </p:stCondLst>
                                        </p:cTn>
                                        <p:tgtEl>
                                          <p:spTgt spid="668"/>
                                        </p:tgtEl>
                                        <p:attrNameLst>
                                          <p:attrName>style.visibility</p:attrName>
                                        </p:attrNameLst>
                                      </p:cBhvr>
                                      <p:to>
                                        <p:strVal val="visible"/>
                                      </p:to>
                                    </p:set>
                                    <p:animEffect transition="in" filter="wipe(left)">
                                      <p:cBhvr>
                                        <p:cTn id="839" dur="500"/>
                                        <p:tgtEl>
                                          <p:spTgt spid="668"/>
                                        </p:tgtEl>
                                      </p:cBhvr>
                                    </p:animEffect>
                                  </p:childTnLst>
                                </p:cTn>
                              </p:par>
                            </p:childTnLst>
                          </p:cTn>
                        </p:par>
                        <p:par>
                          <p:cTn id="840" fill="hold">
                            <p:stCondLst>
                              <p:cond delay="104500"/>
                            </p:stCondLst>
                            <p:childTnLst>
                              <p:par>
                                <p:cTn id="841" presetID="22" presetClass="entr" presetSubtype="8" fill="hold" nodeType="afterEffect">
                                  <p:stCondLst>
                                    <p:cond delay="0"/>
                                  </p:stCondLst>
                                  <p:childTnLst>
                                    <p:set>
                                      <p:cBhvr>
                                        <p:cTn id="842" dur="1" fill="hold">
                                          <p:stCondLst>
                                            <p:cond delay="0"/>
                                          </p:stCondLst>
                                        </p:cTn>
                                        <p:tgtEl>
                                          <p:spTgt spid="670"/>
                                        </p:tgtEl>
                                        <p:attrNameLst>
                                          <p:attrName>style.visibility</p:attrName>
                                        </p:attrNameLst>
                                      </p:cBhvr>
                                      <p:to>
                                        <p:strVal val="visible"/>
                                      </p:to>
                                    </p:set>
                                    <p:animEffect transition="in" filter="wipe(left)">
                                      <p:cBhvr>
                                        <p:cTn id="843" dur="500"/>
                                        <p:tgtEl>
                                          <p:spTgt spid="670"/>
                                        </p:tgtEl>
                                      </p:cBhvr>
                                    </p:animEffect>
                                  </p:childTnLst>
                                </p:cTn>
                              </p:par>
                            </p:childTnLst>
                          </p:cTn>
                        </p:par>
                        <p:par>
                          <p:cTn id="844" fill="hold">
                            <p:stCondLst>
                              <p:cond delay="105000"/>
                            </p:stCondLst>
                            <p:childTnLst>
                              <p:par>
                                <p:cTn id="845" presetID="22" presetClass="entr" presetSubtype="8" fill="hold" grpId="0" nodeType="afterEffect">
                                  <p:stCondLst>
                                    <p:cond delay="0"/>
                                  </p:stCondLst>
                                  <p:childTnLst>
                                    <p:set>
                                      <p:cBhvr>
                                        <p:cTn id="846" dur="1" fill="hold">
                                          <p:stCondLst>
                                            <p:cond delay="0"/>
                                          </p:stCondLst>
                                        </p:cTn>
                                        <p:tgtEl>
                                          <p:spTgt spid="669"/>
                                        </p:tgtEl>
                                        <p:attrNameLst>
                                          <p:attrName>style.visibility</p:attrName>
                                        </p:attrNameLst>
                                      </p:cBhvr>
                                      <p:to>
                                        <p:strVal val="visible"/>
                                      </p:to>
                                    </p:set>
                                    <p:animEffect transition="in" filter="wipe(left)">
                                      <p:cBhvr>
                                        <p:cTn id="847" dur="500"/>
                                        <p:tgtEl>
                                          <p:spTgt spid="669"/>
                                        </p:tgtEl>
                                      </p:cBhvr>
                                    </p:animEffect>
                                  </p:childTnLst>
                                </p:cTn>
                              </p:par>
                            </p:childTnLst>
                          </p:cTn>
                        </p:par>
                        <p:par>
                          <p:cTn id="848" fill="hold">
                            <p:stCondLst>
                              <p:cond delay="105500"/>
                            </p:stCondLst>
                            <p:childTnLst>
                              <p:par>
                                <p:cTn id="849" presetID="22" presetClass="entr" presetSubtype="8" fill="hold" nodeType="afterEffect">
                                  <p:stCondLst>
                                    <p:cond delay="0"/>
                                  </p:stCondLst>
                                  <p:childTnLst>
                                    <p:set>
                                      <p:cBhvr>
                                        <p:cTn id="850" dur="1" fill="hold">
                                          <p:stCondLst>
                                            <p:cond delay="0"/>
                                          </p:stCondLst>
                                        </p:cTn>
                                        <p:tgtEl>
                                          <p:spTgt spid="671"/>
                                        </p:tgtEl>
                                        <p:attrNameLst>
                                          <p:attrName>style.visibility</p:attrName>
                                        </p:attrNameLst>
                                      </p:cBhvr>
                                      <p:to>
                                        <p:strVal val="visible"/>
                                      </p:to>
                                    </p:set>
                                    <p:animEffect transition="in" filter="wipe(left)">
                                      <p:cBhvr>
                                        <p:cTn id="851" dur="500"/>
                                        <p:tgtEl>
                                          <p:spTgt spid="671"/>
                                        </p:tgtEl>
                                      </p:cBhvr>
                                    </p:animEffect>
                                  </p:childTnLst>
                                </p:cTn>
                              </p:par>
                            </p:childTnLst>
                          </p:cTn>
                        </p:par>
                        <p:par>
                          <p:cTn id="852" fill="hold">
                            <p:stCondLst>
                              <p:cond delay="106000"/>
                            </p:stCondLst>
                            <p:childTnLst>
                              <p:par>
                                <p:cTn id="853" presetID="22" presetClass="entr" presetSubtype="8" fill="hold" nodeType="afterEffect">
                                  <p:stCondLst>
                                    <p:cond delay="0"/>
                                  </p:stCondLst>
                                  <p:childTnLst>
                                    <p:set>
                                      <p:cBhvr>
                                        <p:cTn id="854" dur="1" fill="hold">
                                          <p:stCondLst>
                                            <p:cond delay="0"/>
                                          </p:stCondLst>
                                        </p:cTn>
                                        <p:tgtEl>
                                          <p:spTgt spid="672"/>
                                        </p:tgtEl>
                                        <p:attrNameLst>
                                          <p:attrName>style.visibility</p:attrName>
                                        </p:attrNameLst>
                                      </p:cBhvr>
                                      <p:to>
                                        <p:strVal val="visible"/>
                                      </p:to>
                                    </p:set>
                                    <p:animEffect transition="in" filter="wipe(left)">
                                      <p:cBhvr>
                                        <p:cTn id="855" dur="500"/>
                                        <p:tgtEl>
                                          <p:spTgt spid="672"/>
                                        </p:tgtEl>
                                      </p:cBhvr>
                                    </p:animEffect>
                                  </p:childTnLst>
                                </p:cTn>
                              </p:par>
                            </p:childTnLst>
                          </p:cTn>
                        </p:par>
                        <p:par>
                          <p:cTn id="856" fill="hold">
                            <p:stCondLst>
                              <p:cond delay="106500"/>
                            </p:stCondLst>
                            <p:childTnLst>
                              <p:par>
                                <p:cTn id="857" presetID="22" presetClass="entr" presetSubtype="8" fill="hold" grpId="0" nodeType="afterEffect">
                                  <p:stCondLst>
                                    <p:cond delay="0"/>
                                  </p:stCondLst>
                                  <p:childTnLst>
                                    <p:set>
                                      <p:cBhvr>
                                        <p:cTn id="858" dur="1" fill="hold">
                                          <p:stCondLst>
                                            <p:cond delay="0"/>
                                          </p:stCondLst>
                                        </p:cTn>
                                        <p:tgtEl>
                                          <p:spTgt spid="234"/>
                                        </p:tgtEl>
                                        <p:attrNameLst>
                                          <p:attrName>style.visibility</p:attrName>
                                        </p:attrNameLst>
                                      </p:cBhvr>
                                      <p:to>
                                        <p:strVal val="visible"/>
                                      </p:to>
                                    </p:set>
                                    <p:animEffect transition="in" filter="wipe(left)">
                                      <p:cBhvr>
                                        <p:cTn id="859" dur="500"/>
                                        <p:tgtEl>
                                          <p:spTgt spid="234"/>
                                        </p:tgtEl>
                                      </p:cBhvr>
                                    </p:animEffect>
                                  </p:childTnLst>
                                </p:cTn>
                              </p:par>
                            </p:childTnLst>
                          </p:cTn>
                        </p:par>
                        <p:par>
                          <p:cTn id="860" fill="hold">
                            <p:stCondLst>
                              <p:cond delay="107000"/>
                            </p:stCondLst>
                            <p:childTnLst>
                              <p:par>
                                <p:cTn id="861" presetID="22" presetClass="entr" presetSubtype="8" fill="hold" nodeType="afterEffect">
                                  <p:stCondLst>
                                    <p:cond delay="0"/>
                                  </p:stCondLst>
                                  <p:childTnLst>
                                    <p:set>
                                      <p:cBhvr>
                                        <p:cTn id="862" dur="1" fill="hold">
                                          <p:stCondLst>
                                            <p:cond delay="0"/>
                                          </p:stCondLst>
                                        </p:cTn>
                                        <p:tgtEl>
                                          <p:spTgt spid="236"/>
                                        </p:tgtEl>
                                        <p:attrNameLst>
                                          <p:attrName>style.visibility</p:attrName>
                                        </p:attrNameLst>
                                      </p:cBhvr>
                                      <p:to>
                                        <p:strVal val="visible"/>
                                      </p:to>
                                    </p:set>
                                    <p:animEffect transition="in" filter="wipe(left)">
                                      <p:cBhvr>
                                        <p:cTn id="863" dur="500"/>
                                        <p:tgtEl>
                                          <p:spTgt spid="236"/>
                                        </p:tgtEl>
                                      </p:cBhvr>
                                    </p:animEffect>
                                  </p:childTnLst>
                                </p:cTn>
                              </p:par>
                            </p:childTnLst>
                          </p:cTn>
                        </p:par>
                        <p:par>
                          <p:cTn id="864" fill="hold">
                            <p:stCondLst>
                              <p:cond delay="107500"/>
                            </p:stCondLst>
                            <p:childTnLst>
                              <p:par>
                                <p:cTn id="865" presetID="22" presetClass="entr" presetSubtype="8" fill="hold" grpId="0" nodeType="afterEffect">
                                  <p:stCondLst>
                                    <p:cond delay="0"/>
                                  </p:stCondLst>
                                  <p:childTnLst>
                                    <p:set>
                                      <p:cBhvr>
                                        <p:cTn id="866" dur="1" fill="hold">
                                          <p:stCondLst>
                                            <p:cond delay="0"/>
                                          </p:stCondLst>
                                        </p:cTn>
                                        <p:tgtEl>
                                          <p:spTgt spid="235"/>
                                        </p:tgtEl>
                                        <p:attrNameLst>
                                          <p:attrName>style.visibility</p:attrName>
                                        </p:attrNameLst>
                                      </p:cBhvr>
                                      <p:to>
                                        <p:strVal val="visible"/>
                                      </p:to>
                                    </p:set>
                                    <p:animEffect transition="in" filter="wipe(left)">
                                      <p:cBhvr>
                                        <p:cTn id="867" dur="500"/>
                                        <p:tgtEl>
                                          <p:spTgt spid="235"/>
                                        </p:tgtEl>
                                      </p:cBhvr>
                                    </p:animEffect>
                                  </p:childTnLst>
                                </p:cTn>
                              </p:par>
                            </p:childTnLst>
                          </p:cTn>
                        </p:par>
                        <p:par>
                          <p:cTn id="868" fill="hold">
                            <p:stCondLst>
                              <p:cond delay="108000"/>
                            </p:stCondLst>
                            <p:childTnLst>
                              <p:par>
                                <p:cTn id="869" presetID="22" presetClass="entr" presetSubtype="8" fill="hold" nodeType="afterEffect">
                                  <p:stCondLst>
                                    <p:cond delay="0"/>
                                  </p:stCondLst>
                                  <p:childTnLst>
                                    <p:set>
                                      <p:cBhvr>
                                        <p:cTn id="870" dur="1" fill="hold">
                                          <p:stCondLst>
                                            <p:cond delay="0"/>
                                          </p:stCondLst>
                                        </p:cTn>
                                        <p:tgtEl>
                                          <p:spTgt spid="229"/>
                                        </p:tgtEl>
                                        <p:attrNameLst>
                                          <p:attrName>style.visibility</p:attrName>
                                        </p:attrNameLst>
                                      </p:cBhvr>
                                      <p:to>
                                        <p:strVal val="visible"/>
                                      </p:to>
                                    </p:set>
                                    <p:animEffect transition="in" filter="wipe(left)">
                                      <p:cBhvr>
                                        <p:cTn id="871" dur="500"/>
                                        <p:tgtEl>
                                          <p:spTgt spid="229"/>
                                        </p:tgtEl>
                                      </p:cBhvr>
                                    </p:animEffect>
                                  </p:childTnLst>
                                </p:cTn>
                              </p:par>
                            </p:childTnLst>
                          </p:cTn>
                        </p:par>
                        <p:par>
                          <p:cTn id="872" fill="hold">
                            <p:stCondLst>
                              <p:cond delay="108500"/>
                            </p:stCondLst>
                            <p:childTnLst>
                              <p:par>
                                <p:cTn id="873" presetID="22" presetClass="entr" presetSubtype="8" fill="hold" grpId="0" nodeType="afterEffect">
                                  <p:stCondLst>
                                    <p:cond delay="0"/>
                                  </p:stCondLst>
                                  <p:childTnLst>
                                    <p:set>
                                      <p:cBhvr>
                                        <p:cTn id="874" dur="1" fill="hold">
                                          <p:stCondLst>
                                            <p:cond delay="0"/>
                                          </p:stCondLst>
                                        </p:cTn>
                                        <p:tgtEl>
                                          <p:spTgt spid="237"/>
                                        </p:tgtEl>
                                        <p:attrNameLst>
                                          <p:attrName>style.visibility</p:attrName>
                                        </p:attrNameLst>
                                      </p:cBhvr>
                                      <p:to>
                                        <p:strVal val="visible"/>
                                      </p:to>
                                    </p:set>
                                    <p:animEffect transition="in" filter="wipe(left)">
                                      <p:cBhvr>
                                        <p:cTn id="875" dur="500"/>
                                        <p:tgtEl>
                                          <p:spTgt spid="237"/>
                                        </p:tgtEl>
                                      </p:cBhvr>
                                    </p:animEffect>
                                  </p:childTnLst>
                                </p:cTn>
                              </p:par>
                            </p:childTnLst>
                          </p:cTn>
                        </p:par>
                        <p:par>
                          <p:cTn id="876" fill="hold">
                            <p:stCondLst>
                              <p:cond delay="109000"/>
                            </p:stCondLst>
                            <p:childTnLst>
                              <p:par>
                                <p:cTn id="877" presetID="22" presetClass="entr" presetSubtype="8" fill="hold" nodeType="afterEffect">
                                  <p:stCondLst>
                                    <p:cond delay="0"/>
                                  </p:stCondLst>
                                  <p:childTnLst>
                                    <p:set>
                                      <p:cBhvr>
                                        <p:cTn id="878" dur="1" fill="hold">
                                          <p:stCondLst>
                                            <p:cond delay="0"/>
                                          </p:stCondLst>
                                        </p:cTn>
                                        <p:tgtEl>
                                          <p:spTgt spid="238"/>
                                        </p:tgtEl>
                                        <p:attrNameLst>
                                          <p:attrName>style.visibility</p:attrName>
                                        </p:attrNameLst>
                                      </p:cBhvr>
                                      <p:to>
                                        <p:strVal val="visible"/>
                                      </p:to>
                                    </p:set>
                                    <p:animEffect transition="in" filter="wipe(left)">
                                      <p:cBhvr>
                                        <p:cTn id="879" dur="500"/>
                                        <p:tgtEl>
                                          <p:spTgt spid="238"/>
                                        </p:tgtEl>
                                      </p:cBhvr>
                                    </p:animEffect>
                                  </p:childTnLst>
                                </p:cTn>
                              </p:par>
                            </p:childTnLst>
                          </p:cTn>
                        </p:par>
                        <p:par>
                          <p:cTn id="880" fill="hold">
                            <p:stCondLst>
                              <p:cond delay="109500"/>
                            </p:stCondLst>
                            <p:childTnLst>
                              <p:par>
                                <p:cTn id="881" presetID="22" presetClass="entr" presetSubtype="8" fill="hold" grpId="0" nodeType="afterEffect">
                                  <p:stCondLst>
                                    <p:cond delay="0"/>
                                  </p:stCondLst>
                                  <p:childTnLst>
                                    <p:set>
                                      <p:cBhvr>
                                        <p:cTn id="882" dur="1" fill="hold">
                                          <p:stCondLst>
                                            <p:cond delay="0"/>
                                          </p:stCondLst>
                                        </p:cTn>
                                        <p:tgtEl>
                                          <p:spTgt spid="239"/>
                                        </p:tgtEl>
                                        <p:attrNameLst>
                                          <p:attrName>style.visibility</p:attrName>
                                        </p:attrNameLst>
                                      </p:cBhvr>
                                      <p:to>
                                        <p:strVal val="visible"/>
                                      </p:to>
                                    </p:set>
                                    <p:animEffect transition="in" filter="wipe(left)">
                                      <p:cBhvr>
                                        <p:cTn id="883" dur="500"/>
                                        <p:tgtEl>
                                          <p:spTgt spid="239"/>
                                        </p:tgtEl>
                                      </p:cBhvr>
                                    </p:animEffect>
                                  </p:childTnLst>
                                </p:cTn>
                              </p:par>
                            </p:childTnLst>
                          </p:cTn>
                        </p:par>
                        <p:par>
                          <p:cTn id="884" fill="hold">
                            <p:stCondLst>
                              <p:cond delay="110000"/>
                            </p:stCondLst>
                            <p:childTnLst>
                              <p:par>
                                <p:cTn id="885" presetID="22" presetClass="entr" presetSubtype="8" fill="hold" grpId="0" nodeType="afterEffect">
                                  <p:stCondLst>
                                    <p:cond delay="0"/>
                                  </p:stCondLst>
                                  <p:childTnLst>
                                    <p:set>
                                      <p:cBhvr>
                                        <p:cTn id="886" dur="1" fill="hold">
                                          <p:stCondLst>
                                            <p:cond delay="0"/>
                                          </p:stCondLst>
                                        </p:cTn>
                                        <p:tgtEl>
                                          <p:spTgt spid="240"/>
                                        </p:tgtEl>
                                        <p:attrNameLst>
                                          <p:attrName>style.visibility</p:attrName>
                                        </p:attrNameLst>
                                      </p:cBhvr>
                                      <p:to>
                                        <p:strVal val="visible"/>
                                      </p:to>
                                    </p:set>
                                    <p:animEffect transition="in" filter="wipe(left)">
                                      <p:cBhvr>
                                        <p:cTn id="887" dur="500"/>
                                        <p:tgtEl>
                                          <p:spTgt spid="240"/>
                                        </p:tgtEl>
                                      </p:cBhvr>
                                    </p:animEffect>
                                  </p:childTnLst>
                                </p:cTn>
                              </p:par>
                            </p:childTnLst>
                          </p:cTn>
                        </p:par>
                        <p:par>
                          <p:cTn id="888" fill="hold">
                            <p:stCondLst>
                              <p:cond delay="110500"/>
                            </p:stCondLst>
                            <p:childTnLst>
                              <p:par>
                                <p:cTn id="889" presetID="22" presetClass="entr" presetSubtype="8" fill="hold" nodeType="afterEffect">
                                  <p:stCondLst>
                                    <p:cond delay="0"/>
                                  </p:stCondLst>
                                  <p:childTnLst>
                                    <p:set>
                                      <p:cBhvr>
                                        <p:cTn id="890" dur="1" fill="hold">
                                          <p:stCondLst>
                                            <p:cond delay="0"/>
                                          </p:stCondLst>
                                        </p:cTn>
                                        <p:tgtEl>
                                          <p:spTgt spid="241"/>
                                        </p:tgtEl>
                                        <p:attrNameLst>
                                          <p:attrName>style.visibility</p:attrName>
                                        </p:attrNameLst>
                                      </p:cBhvr>
                                      <p:to>
                                        <p:strVal val="visible"/>
                                      </p:to>
                                    </p:set>
                                    <p:animEffect transition="in" filter="wipe(left)">
                                      <p:cBhvr>
                                        <p:cTn id="891" dur="500"/>
                                        <p:tgtEl>
                                          <p:spTgt spid="241"/>
                                        </p:tgtEl>
                                      </p:cBhvr>
                                    </p:animEffect>
                                  </p:childTnLst>
                                </p:cTn>
                              </p:par>
                            </p:childTnLst>
                          </p:cTn>
                        </p:par>
                        <p:par>
                          <p:cTn id="892" fill="hold">
                            <p:stCondLst>
                              <p:cond delay="111000"/>
                            </p:stCondLst>
                            <p:childTnLst>
                              <p:par>
                                <p:cTn id="893" presetID="22" presetClass="entr" presetSubtype="8" fill="hold" nodeType="afterEffect">
                                  <p:stCondLst>
                                    <p:cond delay="0"/>
                                  </p:stCondLst>
                                  <p:childTnLst>
                                    <p:set>
                                      <p:cBhvr>
                                        <p:cTn id="894" dur="1" fill="hold">
                                          <p:stCondLst>
                                            <p:cond delay="0"/>
                                          </p:stCondLst>
                                        </p:cTn>
                                        <p:tgtEl>
                                          <p:spTgt spid="242"/>
                                        </p:tgtEl>
                                        <p:attrNameLst>
                                          <p:attrName>style.visibility</p:attrName>
                                        </p:attrNameLst>
                                      </p:cBhvr>
                                      <p:to>
                                        <p:strVal val="visible"/>
                                      </p:to>
                                    </p:set>
                                    <p:animEffect transition="in" filter="wipe(left)">
                                      <p:cBhvr>
                                        <p:cTn id="895" dur="500"/>
                                        <p:tgtEl>
                                          <p:spTgt spid="242"/>
                                        </p:tgtEl>
                                      </p:cBhvr>
                                    </p:animEffect>
                                  </p:childTnLst>
                                </p:cTn>
                              </p:par>
                            </p:childTnLst>
                          </p:cTn>
                        </p:par>
                        <p:par>
                          <p:cTn id="896" fill="hold">
                            <p:stCondLst>
                              <p:cond delay="111500"/>
                            </p:stCondLst>
                            <p:childTnLst>
                              <p:par>
                                <p:cTn id="897" presetID="22" presetClass="entr" presetSubtype="8" fill="hold" grpId="0" nodeType="afterEffect">
                                  <p:stCondLst>
                                    <p:cond delay="0"/>
                                  </p:stCondLst>
                                  <p:childTnLst>
                                    <p:set>
                                      <p:cBhvr>
                                        <p:cTn id="898" dur="1" fill="hold">
                                          <p:stCondLst>
                                            <p:cond delay="0"/>
                                          </p:stCondLst>
                                        </p:cTn>
                                        <p:tgtEl>
                                          <p:spTgt spid="243"/>
                                        </p:tgtEl>
                                        <p:attrNameLst>
                                          <p:attrName>style.visibility</p:attrName>
                                        </p:attrNameLst>
                                      </p:cBhvr>
                                      <p:to>
                                        <p:strVal val="visible"/>
                                      </p:to>
                                    </p:set>
                                    <p:animEffect transition="in" filter="wipe(left)">
                                      <p:cBhvr>
                                        <p:cTn id="899" dur="500"/>
                                        <p:tgtEl>
                                          <p:spTgt spid="243"/>
                                        </p:tgtEl>
                                      </p:cBhvr>
                                    </p:animEffect>
                                  </p:childTnLst>
                                </p:cTn>
                              </p:par>
                            </p:childTnLst>
                          </p:cTn>
                        </p:par>
                        <p:par>
                          <p:cTn id="900" fill="hold">
                            <p:stCondLst>
                              <p:cond delay="112000"/>
                            </p:stCondLst>
                            <p:childTnLst>
                              <p:par>
                                <p:cTn id="901" presetID="22" presetClass="entr" presetSubtype="8" fill="hold" nodeType="afterEffect">
                                  <p:stCondLst>
                                    <p:cond delay="0"/>
                                  </p:stCondLst>
                                  <p:childTnLst>
                                    <p:set>
                                      <p:cBhvr>
                                        <p:cTn id="902" dur="1" fill="hold">
                                          <p:stCondLst>
                                            <p:cond delay="0"/>
                                          </p:stCondLst>
                                        </p:cTn>
                                        <p:tgtEl>
                                          <p:spTgt spid="244"/>
                                        </p:tgtEl>
                                        <p:attrNameLst>
                                          <p:attrName>style.visibility</p:attrName>
                                        </p:attrNameLst>
                                      </p:cBhvr>
                                      <p:to>
                                        <p:strVal val="visible"/>
                                      </p:to>
                                    </p:set>
                                    <p:animEffect transition="in" filter="wipe(left)">
                                      <p:cBhvr>
                                        <p:cTn id="903" dur="500"/>
                                        <p:tgtEl>
                                          <p:spTgt spid="244"/>
                                        </p:tgtEl>
                                      </p:cBhvr>
                                    </p:animEffect>
                                  </p:childTnLst>
                                </p:cTn>
                              </p:par>
                            </p:childTnLst>
                          </p:cTn>
                        </p:par>
                        <p:par>
                          <p:cTn id="904" fill="hold">
                            <p:stCondLst>
                              <p:cond delay="112500"/>
                            </p:stCondLst>
                            <p:childTnLst>
                              <p:par>
                                <p:cTn id="905" presetID="22" presetClass="entr" presetSubtype="8" fill="hold" grpId="0" nodeType="afterEffect">
                                  <p:stCondLst>
                                    <p:cond delay="0"/>
                                  </p:stCondLst>
                                  <p:childTnLst>
                                    <p:set>
                                      <p:cBhvr>
                                        <p:cTn id="906" dur="1" fill="hold">
                                          <p:stCondLst>
                                            <p:cond delay="0"/>
                                          </p:stCondLst>
                                        </p:cTn>
                                        <p:tgtEl>
                                          <p:spTgt spid="245"/>
                                        </p:tgtEl>
                                        <p:attrNameLst>
                                          <p:attrName>style.visibility</p:attrName>
                                        </p:attrNameLst>
                                      </p:cBhvr>
                                      <p:to>
                                        <p:strVal val="visible"/>
                                      </p:to>
                                    </p:set>
                                    <p:animEffect transition="in" filter="wipe(left)">
                                      <p:cBhvr>
                                        <p:cTn id="907" dur="500"/>
                                        <p:tgtEl>
                                          <p:spTgt spid="245"/>
                                        </p:tgtEl>
                                      </p:cBhvr>
                                    </p:animEffect>
                                  </p:childTnLst>
                                </p:cTn>
                              </p:par>
                            </p:childTnLst>
                          </p:cTn>
                        </p:par>
                        <p:par>
                          <p:cTn id="908" fill="hold">
                            <p:stCondLst>
                              <p:cond delay="113000"/>
                            </p:stCondLst>
                            <p:childTnLst>
                              <p:par>
                                <p:cTn id="909" presetID="22" presetClass="entr" presetSubtype="8" fill="hold" nodeType="afterEffect">
                                  <p:stCondLst>
                                    <p:cond delay="0"/>
                                  </p:stCondLst>
                                  <p:childTnLst>
                                    <p:set>
                                      <p:cBhvr>
                                        <p:cTn id="910" dur="1" fill="hold">
                                          <p:stCondLst>
                                            <p:cond delay="0"/>
                                          </p:stCondLst>
                                        </p:cTn>
                                        <p:tgtEl>
                                          <p:spTgt spid="246"/>
                                        </p:tgtEl>
                                        <p:attrNameLst>
                                          <p:attrName>style.visibility</p:attrName>
                                        </p:attrNameLst>
                                      </p:cBhvr>
                                      <p:to>
                                        <p:strVal val="visible"/>
                                      </p:to>
                                    </p:set>
                                    <p:animEffect transition="in" filter="wipe(left)">
                                      <p:cBhvr>
                                        <p:cTn id="911" dur="500"/>
                                        <p:tgtEl>
                                          <p:spTgt spid="246"/>
                                        </p:tgtEl>
                                      </p:cBhvr>
                                    </p:animEffect>
                                  </p:childTnLst>
                                </p:cTn>
                              </p:par>
                            </p:childTnLst>
                          </p:cTn>
                        </p:par>
                        <p:par>
                          <p:cTn id="912" fill="hold">
                            <p:stCondLst>
                              <p:cond delay="113500"/>
                            </p:stCondLst>
                            <p:childTnLst>
                              <p:par>
                                <p:cTn id="913" presetID="22" presetClass="entr" presetSubtype="8" fill="hold" grpId="0" nodeType="afterEffect">
                                  <p:stCondLst>
                                    <p:cond delay="0"/>
                                  </p:stCondLst>
                                  <p:childTnLst>
                                    <p:set>
                                      <p:cBhvr>
                                        <p:cTn id="914" dur="1" fill="hold">
                                          <p:stCondLst>
                                            <p:cond delay="0"/>
                                          </p:stCondLst>
                                        </p:cTn>
                                        <p:tgtEl>
                                          <p:spTgt spid="253"/>
                                        </p:tgtEl>
                                        <p:attrNameLst>
                                          <p:attrName>style.visibility</p:attrName>
                                        </p:attrNameLst>
                                      </p:cBhvr>
                                      <p:to>
                                        <p:strVal val="visible"/>
                                      </p:to>
                                    </p:set>
                                    <p:animEffect transition="in" filter="wipe(left)">
                                      <p:cBhvr>
                                        <p:cTn id="915" dur="500"/>
                                        <p:tgtEl>
                                          <p:spTgt spid="253"/>
                                        </p:tgtEl>
                                      </p:cBhvr>
                                    </p:animEffect>
                                  </p:childTnLst>
                                </p:cTn>
                              </p:par>
                            </p:childTnLst>
                          </p:cTn>
                        </p:par>
                        <p:par>
                          <p:cTn id="916" fill="hold">
                            <p:stCondLst>
                              <p:cond delay="114000"/>
                            </p:stCondLst>
                            <p:childTnLst>
                              <p:par>
                                <p:cTn id="917" presetID="22" presetClass="entr" presetSubtype="8" fill="hold" nodeType="afterEffect">
                                  <p:stCondLst>
                                    <p:cond delay="0"/>
                                  </p:stCondLst>
                                  <p:childTnLst>
                                    <p:set>
                                      <p:cBhvr>
                                        <p:cTn id="918" dur="1" fill="hold">
                                          <p:stCondLst>
                                            <p:cond delay="0"/>
                                          </p:stCondLst>
                                        </p:cTn>
                                        <p:tgtEl>
                                          <p:spTgt spid="254"/>
                                        </p:tgtEl>
                                        <p:attrNameLst>
                                          <p:attrName>style.visibility</p:attrName>
                                        </p:attrNameLst>
                                      </p:cBhvr>
                                      <p:to>
                                        <p:strVal val="visible"/>
                                      </p:to>
                                    </p:set>
                                    <p:animEffect transition="in" filter="wipe(left)">
                                      <p:cBhvr>
                                        <p:cTn id="919" dur="500"/>
                                        <p:tgtEl>
                                          <p:spTgt spid="254"/>
                                        </p:tgtEl>
                                      </p:cBhvr>
                                    </p:animEffect>
                                  </p:childTnLst>
                                </p:cTn>
                              </p:par>
                            </p:childTnLst>
                          </p:cTn>
                        </p:par>
                        <p:par>
                          <p:cTn id="920" fill="hold">
                            <p:stCondLst>
                              <p:cond delay="114500"/>
                            </p:stCondLst>
                            <p:childTnLst>
                              <p:par>
                                <p:cTn id="921" presetID="22" presetClass="entr" presetSubtype="8" fill="hold" grpId="0" nodeType="afterEffect">
                                  <p:stCondLst>
                                    <p:cond delay="0"/>
                                  </p:stCondLst>
                                  <p:childTnLst>
                                    <p:set>
                                      <p:cBhvr>
                                        <p:cTn id="922" dur="1" fill="hold">
                                          <p:stCondLst>
                                            <p:cond delay="0"/>
                                          </p:stCondLst>
                                        </p:cTn>
                                        <p:tgtEl>
                                          <p:spTgt spid="255"/>
                                        </p:tgtEl>
                                        <p:attrNameLst>
                                          <p:attrName>style.visibility</p:attrName>
                                        </p:attrNameLst>
                                      </p:cBhvr>
                                      <p:to>
                                        <p:strVal val="visible"/>
                                      </p:to>
                                    </p:set>
                                    <p:animEffect transition="in" filter="wipe(left)">
                                      <p:cBhvr>
                                        <p:cTn id="923" dur="500"/>
                                        <p:tgtEl>
                                          <p:spTgt spid="255"/>
                                        </p:tgtEl>
                                      </p:cBhvr>
                                    </p:animEffect>
                                  </p:childTnLst>
                                </p:cTn>
                              </p:par>
                            </p:childTnLst>
                          </p:cTn>
                        </p:par>
                        <p:par>
                          <p:cTn id="924" fill="hold">
                            <p:stCondLst>
                              <p:cond delay="115000"/>
                            </p:stCondLst>
                            <p:childTnLst>
                              <p:par>
                                <p:cTn id="925" presetID="22" presetClass="entr" presetSubtype="8" fill="hold" nodeType="afterEffect">
                                  <p:stCondLst>
                                    <p:cond delay="0"/>
                                  </p:stCondLst>
                                  <p:childTnLst>
                                    <p:set>
                                      <p:cBhvr>
                                        <p:cTn id="926" dur="1" fill="hold">
                                          <p:stCondLst>
                                            <p:cond delay="0"/>
                                          </p:stCondLst>
                                        </p:cTn>
                                        <p:tgtEl>
                                          <p:spTgt spid="256"/>
                                        </p:tgtEl>
                                        <p:attrNameLst>
                                          <p:attrName>style.visibility</p:attrName>
                                        </p:attrNameLst>
                                      </p:cBhvr>
                                      <p:to>
                                        <p:strVal val="visible"/>
                                      </p:to>
                                    </p:set>
                                    <p:animEffect transition="in" filter="wipe(left)">
                                      <p:cBhvr>
                                        <p:cTn id="927" dur="500"/>
                                        <p:tgtEl>
                                          <p:spTgt spid="256"/>
                                        </p:tgtEl>
                                      </p:cBhvr>
                                    </p:animEffect>
                                  </p:childTnLst>
                                </p:cTn>
                              </p:par>
                            </p:childTnLst>
                          </p:cTn>
                        </p:par>
                        <p:par>
                          <p:cTn id="928" fill="hold">
                            <p:stCondLst>
                              <p:cond delay="115500"/>
                            </p:stCondLst>
                            <p:childTnLst>
                              <p:par>
                                <p:cTn id="929" presetID="22" presetClass="entr" presetSubtype="8" fill="hold" grpId="0" nodeType="afterEffect">
                                  <p:stCondLst>
                                    <p:cond delay="0"/>
                                  </p:stCondLst>
                                  <p:childTnLst>
                                    <p:set>
                                      <p:cBhvr>
                                        <p:cTn id="930" dur="1" fill="hold">
                                          <p:stCondLst>
                                            <p:cond delay="0"/>
                                          </p:stCondLst>
                                        </p:cTn>
                                        <p:tgtEl>
                                          <p:spTgt spid="257"/>
                                        </p:tgtEl>
                                        <p:attrNameLst>
                                          <p:attrName>style.visibility</p:attrName>
                                        </p:attrNameLst>
                                      </p:cBhvr>
                                      <p:to>
                                        <p:strVal val="visible"/>
                                      </p:to>
                                    </p:set>
                                    <p:animEffect transition="in" filter="wipe(left)">
                                      <p:cBhvr>
                                        <p:cTn id="931" dur="500"/>
                                        <p:tgtEl>
                                          <p:spTgt spid="257"/>
                                        </p:tgtEl>
                                      </p:cBhvr>
                                    </p:animEffect>
                                  </p:childTnLst>
                                </p:cTn>
                              </p:par>
                            </p:childTnLst>
                          </p:cTn>
                        </p:par>
                        <p:par>
                          <p:cTn id="932" fill="hold">
                            <p:stCondLst>
                              <p:cond delay="116000"/>
                            </p:stCondLst>
                            <p:childTnLst>
                              <p:par>
                                <p:cTn id="933" presetID="22" presetClass="entr" presetSubtype="8" fill="hold" nodeType="afterEffect">
                                  <p:stCondLst>
                                    <p:cond delay="0"/>
                                  </p:stCondLst>
                                  <p:childTnLst>
                                    <p:set>
                                      <p:cBhvr>
                                        <p:cTn id="934" dur="1" fill="hold">
                                          <p:stCondLst>
                                            <p:cond delay="0"/>
                                          </p:stCondLst>
                                        </p:cTn>
                                        <p:tgtEl>
                                          <p:spTgt spid="258"/>
                                        </p:tgtEl>
                                        <p:attrNameLst>
                                          <p:attrName>style.visibility</p:attrName>
                                        </p:attrNameLst>
                                      </p:cBhvr>
                                      <p:to>
                                        <p:strVal val="visible"/>
                                      </p:to>
                                    </p:set>
                                    <p:animEffect transition="in" filter="wipe(left)">
                                      <p:cBhvr>
                                        <p:cTn id="935" dur="500"/>
                                        <p:tgtEl>
                                          <p:spTgt spid="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 grpId="0" animBg="1"/>
      <p:bldP spid="304" grpId="0" animBg="1"/>
      <p:bldP spid="311" grpId="0" animBg="1"/>
      <p:bldP spid="334" grpId="0" animBg="1"/>
      <p:bldP spid="338" grpId="0" animBg="1"/>
      <p:bldP spid="344" grpId="0" animBg="1"/>
      <p:bldP spid="346" grpId="0" animBg="1"/>
      <p:bldP spid="348" grpId="0" animBg="1"/>
      <p:bldP spid="351" grpId="0" animBg="1"/>
      <p:bldP spid="356" grpId="0" animBg="1"/>
      <p:bldP spid="358" grpId="0" animBg="1"/>
      <p:bldP spid="361" grpId="0" animBg="1"/>
      <p:bldP spid="362" grpId="0" animBg="1"/>
      <p:bldP spid="364" grpId="0" animBg="1"/>
      <p:bldP spid="369" grpId="0" animBg="1"/>
      <p:bldP spid="370" grpId="0" animBg="1"/>
      <p:bldP spid="371" grpId="0" animBg="1"/>
      <p:bldP spid="374" grpId="0" animBg="1"/>
      <p:bldP spid="376" grpId="0" animBg="1"/>
      <p:bldP spid="379" grpId="0" animBg="1"/>
      <p:bldP spid="380" grpId="0" animBg="1"/>
      <p:bldP spid="382" grpId="0" animBg="1"/>
      <p:bldP spid="384" grpId="0" animBg="1"/>
      <p:bldP spid="387" grpId="0" animBg="1"/>
      <p:bldP spid="388" grpId="0" animBg="1"/>
      <p:bldP spid="389" grpId="0" animBg="1"/>
      <p:bldP spid="392" grpId="0" animBg="1"/>
      <p:bldP spid="394" grpId="0" animBg="1"/>
      <p:bldP spid="397" grpId="0" animBg="1"/>
      <p:bldP spid="402" grpId="0" animBg="1"/>
      <p:bldP spid="409" grpId="0" animBg="1"/>
      <p:bldP spid="413" grpId="0" animBg="1"/>
      <p:bldP spid="416" grpId="0" animBg="1"/>
      <p:bldP spid="423" grpId="0" animBg="1"/>
      <p:bldP spid="505" grpId="0" animBg="1"/>
      <p:bldP spid="509" grpId="0" animBg="1"/>
      <p:bldP spid="513" grpId="0" animBg="1"/>
      <p:bldP spid="516" grpId="0" animBg="1"/>
      <p:bldP spid="520" grpId="0" animBg="1"/>
      <p:bldP spid="523" grpId="0" animBg="1"/>
      <p:bldP spid="526" grpId="0" animBg="1"/>
      <p:bldP spid="529" grpId="0" animBg="1"/>
      <p:bldP spid="539" grpId="0" animBg="1"/>
      <p:bldP spid="540" grpId="0" animBg="1"/>
      <p:bldP spid="542" grpId="0" animBg="1"/>
      <p:bldP spid="544" grpId="0" animBg="1"/>
      <p:bldP spid="546" grpId="0" animBg="1"/>
      <p:bldP spid="548" grpId="0" animBg="1"/>
      <p:bldP spid="550" grpId="0" animBg="1"/>
      <p:bldP spid="552" grpId="0" animBg="1"/>
      <p:bldP spid="554" grpId="0" animBg="1"/>
      <p:bldP spid="556" grpId="0" animBg="1"/>
      <p:bldP spid="561" grpId="0" animBg="1"/>
      <p:bldP spid="566" grpId="0" animBg="1"/>
      <p:bldP spid="568" grpId="0" animBg="1"/>
      <p:bldP spid="570" grpId="0" animBg="1"/>
      <p:bldP spid="573" grpId="0" animBg="1"/>
      <p:bldP spid="574" grpId="0" animBg="1"/>
      <p:bldP spid="576" grpId="0" animBg="1"/>
      <p:bldP spid="580" grpId="0" animBg="1"/>
      <p:bldP spid="581" grpId="0" animBg="1"/>
      <p:bldP spid="582" grpId="0" animBg="1"/>
      <p:bldP spid="583" grpId="0" animBg="1"/>
      <p:bldP spid="585" grpId="0" animBg="1"/>
      <p:bldP spid="587" grpId="0" animBg="1"/>
      <p:bldP spid="589" grpId="0" animBg="1"/>
      <p:bldP spid="592" grpId="0" animBg="1"/>
      <p:bldP spid="596" grpId="0" animBg="1"/>
      <p:bldP spid="598" grpId="0" animBg="1"/>
      <p:bldP spid="600" grpId="0" animBg="1"/>
      <p:bldP spid="602" grpId="0" animBg="1"/>
      <p:bldP spid="604" grpId="0" animBg="1"/>
      <p:bldP spid="606" grpId="0" animBg="1"/>
      <p:bldP spid="608" grpId="0" animBg="1"/>
      <p:bldP spid="610" grpId="0" animBg="1"/>
      <p:bldP spid="612" grpId="0" animBg="1"/>
      <p:bldP spid="623" grpId="0" animBg="1"/>
      <p:bldP spid="624" grpId="0" animBg="1"/>
      <p:bldP spid="625" grpId="0" animBg="1"/>
      <p:bldP spid="627" grpId="0" animBg="1"/>
      <p:bldP spid="630" grpId="0" animBg="1"/>
      <p:bldP spid="631" grpId="0" animBg="1"/>
      <p:bldP spid="633" grpId="0" animBg="1"/>
      <p:bldP spid="637" grpId="0" animBg="1"/>
      <p:bldP spid="638" grpId="0" animBg="1"/>
      <p:bldP spid="639" grpId="0" animBg="1"/>
      <p:bldP spid="640" grpId="0" animBg="1"/>
      <p:bldP spid="642" grpId="0" animBg="1"/>
      <p:bldP spid="644" grpId="0" animBg="1"/>
      <p:bldP spid="646" grpId="0" animBg="1"/>
      <p:bldP spid="649" grpId="0" animBg="1"/>
      <p:bldP spid="652" grpId="0" animBg="1"/>
      <p:bldP spid="653" grpId="0" animBg="1"/>
      <p:bldP spid="655" grpId="0" animBg="1"/>
      <p:bldP spid="657" grpId="0" animBg="1"/>
      <p:bldP spid="659" grpId="0" animBg="1"/>
      <p:bldP spid="661" grpId="0" animBg="1"/>
      <p:bldP spid="663" grpId="0" animBg="1"/>
      <p:bldP spid="665" grpId="0" animBg="1"/>
      <p:bldP spid="667" grpId="0" animBg="1"/>
      <p:bldP spid="669" grpId="0" animBg="1"/>
      <p:bldP spid="234" grpId="0" animBg="1"/>
      <p:bldP spid="235" grpId="0" animBg="1"/>
      <p:bldP spid="237" grpId="0" animBg="1"/>
      <p:bldP spid="239" grpId="0" animBg="1"/>
      <p:bldP spid="240" grpId="0" animBg="1"/>
      <p:bldP spid="243" grpId="0" animBg="1"/>
      <p:bldP spid="245" grpId="0" animBg="1"/>
      <p:bldP spid="253" grpId="0" animBg="1"/>
      <p:bldP spid="255" grpId="0" animBg="1"/>
      <p:bldP spid="257" grpId="0" animBg="1"/>
    </p:bldLst>
  </p:timing>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247" name="Rectangle 246"/>
          <p:cNvSpPr/>
          <p:nvPr userDrawn="1"/>
        </p:nvSpPr>
        <p:spPr>
          <a:xfrm>
            <a:off x="0" y="-30574"/>
            <a:ext cx="9144000" cy="688857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3" name="Rectangle 2"/>
          <p:cNvSpPr/>
          <p:nvPr userDrawn="1"/>
        </p:nvSpPr>
        <p:spPr>
          <a:xfrm>
            <a:off x="0" y="-30574"/>
            <a:ext cx="9161000" cy="6888574"/>
          </a:xfrm>
          <a:prstGeom prst="rect">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cxnSp>
        <p:nvCxnSpPr>
          <p:cNvPr id="373" name="Straight Connector 372"/>
          <p:cNvCxnSpPr>
            <a:stCxn id="371" idx="3"/>
            <a:endCxn id="369" idx="3"/>
          </p:cNvCxnSpPr>
          <p:nvPr userDrawn="1"/>
        </p:nvCxnSpPr>
        <p:spPr>
          <a:xfrm flipH="1" flipV="1">
            <a:off x="392429" y="5825275"/>
            <a:ext cx="1463659" cy="410974"/>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383" name="Straight Connector 382"/>
          <p:cNvCxnSpPr>
            <a:stCxn id="382" idx="3"/>
            <a:endCxn id="379" idx="3"/>
          </p:cNvCxnSpPr>
          <p:nvPr userDrawn="1"/>
        </p:nvCxnSpPr>
        <p:spPr>
          <a:xfrm flipH="1">
            <a:off x="3761359" y="6160049"/>
            <a:ext cx="1546848" cy="255494"/>
          </a:xfrm>
          <a:prstGeom prst="line">
            <a:avLst/>
          </a:prstGeom>
          <a:ln w="3175">
            <a:solidFill>
              <a:schemeClr val="accent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337" name="Straight Connector 336"/>
          <p:cNvCxnSpPr>
            <a:stCxn id="334" idx="3"/>
          </p:cNvCxnSpPr>
          <p:nvPr userDrawn="1"/>
        </p:nvCxnSpPr>
        <p:spPr>
          <a:xfrm flipV="1">
            <a:off x="3546559" y="5109817"/>
            <a:ext cx="242400" cy="578111"/>
          </a:xfrm>
          <a:prstGeom prst="line">
            <a:avLst/>
          </a:prstGeom>
          <a:ln w="3175">
            <a:solidFill>
              <a:schemeClr val="accent2">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cxnSp>
        <p:nvCxnSpPr>
          <p:cNvPr id="385" name="Straight Connector 384"/>
          <p:cNvCxnSpPr>
            <a:stCxn id="334" idx="3"/>
          </p:cNvCxnSpPr>
          <p:nvPr userDrawn="1"/>
        </p:nvCxnSpPr>
        <p:spPr>
          <a:xfrm>
            <a:off x="3546559" y="5687928"/>
            <a:ext cx="214800" cy="727615"/>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cxnSp>
        <p:nvCxnSpPr>
          <p:cNvPr id="241" name="Straight Connector 240"/>
          <p:cNvCxnSpPr>
            <a:stCxn id="240" idx="3"/>
            <a:endCxn id="239" idx="3"/>
          </p:cNvCxnSpPr>
          <p:nvPr userDrawn="1"/>
        </p:nvCxnSpPr>
        <p:spPr>
          <a:xfrm>
            <a:off x="1942364" y="5593804"/>
            <a:ext cx="358164" cy="949761"/>
          </a:xfrm>
          <a:prstGeom prst="line">
            <a:avLst/>
          </a:prstGeom>
          <a:ln w="3175">
            <a:solidFill>
              <a:schemeClr val="accent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372" name="Straight Connector 371"/>
          <p:cNvCxnSpPr>
            <a:stCxn id="370" idx="3"/>
            <a:endCxn id="369" idx="3"/>
          </p:cNvCxnSpPr>
          <p:nvPr userDrawn="1"/>
        </p:nvCxnSpPr>
        <p:spPr>
          <a:xfrm flipV="1">
            <a:off x="274441" y="5825275"/>
            <a:ext cx="117988" cy="480893"/>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05" name="Straight Connector 404"/>
          <p:cNvCxnSpPr>
            <a:stCxn id="369" idx="3"/>
            <a:endCxn id="304" idx="3"/>
          </p:cNvCxnSpPr>
          <p:nvPr userDrawn="1"/>
        </p:nvCxnSpPr>
        <p:spPr>
          <a:xfrm flipV="1">
            <a:off x="392429" y="4930523"/>
            <a:ext cx="1491259" cy="894752"/>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543" name="Straight Connector 542"/>
          <p:cNvCxnSpPr>
            <a:stCxn id="542" idx="3"/>
          </p:cNvCxnSpPr>
          <p:nvPr userDrawn="1"/>
        </p:nvCxnSpPr>
        <p:spPr>
          <a:xfrm flipV="1">
            <a:off x="698972" y="4263639"/>
            <a:ext cx="804251" cy="367189"/>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309" name="Straight Connector 308"/>
          <p:cNvCxnSpPr>
            <a:stCxn id="290" idx="3"/>
          </p:cNvCxnSpPr>
          <p:nvPr userDrawn="1"/>
        </p:nvCxnSpPr>
        <p:spPr>
          <a:xfrm>
            <a:off x="184441" y="4756075"/>
            <a:ext cx="2243148" cy="402301"/>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cxnSp>
        <p:nvCxnSpPr>
          <p:cNvPr id="367" name="Straight Connector 366"/>
          <p:cNvCxnSpPr>
            <a:endCxn id="361" idx="3"/>
          </p:cNvCxnSpPr>
          <p:nvPr userDrawn="1"/>
        </p:nvCxnSpPr>
        <p:spPr>
          <a:xfrm>
            <a:off x="6798212" y="4970481"/>
            <a:ext cx="532865" cy="930993"/>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cxnSp>
        <p:nvCxnSpPr>
          <p:cNvPr id="510" name="Straight Connector 509"/>
          <p:cNvCxnSpPr>
            <a:stCxn id="509" idx="3"/>
          </p:cNvCxnSpPr>
          <p:nvPr userDrawn="1"/>
        </p:nvCxnSpPr>
        <p:spPr>
          <a:xfrm flipV="1">
            <a:off x="6149707" y="4979082"/>
            <a:ext cx="648505" cy="619199"/>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14" name="Straight Connector 513"/>
          <p:cNvCxnSpPr>
            <a:stCxn id="513" idx="3"/>
          </p:cNvCxnSpPr>
          <p:nvPr userDrawn="1"/>
        </p:nvCxnSpPr>
        <p:spPr>
          <a:xfrm flipV="1">
            <a:off x="6430537" y="4970482"/>
            <a:ext cx="367675" cy="807093"/>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17" name="Straight Connector 516"/>
          <p:cNvCxnSpPr>
            <a:stCxn id="516" idx="3"/>
          </p:cNvCxnSpPr>
          <p:nvPr userDrawn="1"/>
        </p:nvCxnSpPr>
        <p:spPr>
          <a:xfrm flipV="1">
            <a:off x="6764618" y="4970482"/>
            <a:ext cx="33594" cy="868391"/>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21" name="Straight Connector 520"/>
          <p:cNvCxnSpPr>
            <a:stCxn id="520" idx="3"/>
          </p:cNvCxnSpPr>
          <p:nvPr userDrawn="1"/>
        </p:nvCxnSpPr>
        <p:spPr>
          <a:xfrm flipH="1" flipV="1">
            <a:off x="6798212" y="4970481"/>
            <a:ext cx="290465" cy="860608"/>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24" name="Straight Connector 523"/>
          <p:cNvCxnSpPr>
            <a:stCxn id="523" idx="3"/>
          </p:cNvCxnSpPr>
          <p:nvPr userDrawn="1"/>
        </p:nvCxnSpPr>
        <p:spPr>
          <a:xfrm flipH="1" flipV="1">
            <a:off x="6798212" y="4979082"/>
            <a:ext cx="670930" cy="611496"/>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45" name="Straight Connector 544"/>
          <p:cNvCxnSpPr>
            <a:stCxn id="544" idx="3"/>
          </p:cNvCxnSpPr>
          <p:nvPr userDrawn="1"/>
        </p:nvCxnSpPr>
        <p:spPr>
          <a:xfrm flipV="1">
            <a:off x="854718" y="4272239"/>
            <a:ext cx="648505" cy="619199"/>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47" name="Straight Connector 546"/>
          <p:cNvCxnSpPr>
            <a:stCxn id="546" idx="3"/>
          </p:cNvCxnSpPr>
          <p:nvPr userDrawn="1"/>
        </p:nvCxnSpPr>
        <p:spPr>
          <a:xfrm flipV="1">
            <a:off x="1135548" y="4263639"/>
            <a:ext cx="367675" cy="807093"/>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49" name="Straight Connector 548"/>
          <p:cNvCxnSpPr>
            <a:stCxn id="548" idx="3"/>
          </p:cNvCxnSpPr>
          <p:nvPr userDrawn="1"/>
        </p:nvCxnSpPr>
        <p:spPr>
          <a:xfrm flipV="1">
            <a:off x="1469629" y="4263639"/>
            <a:ext cx="33594" cy="868391"/>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51" name="Straight Connector 550"/>
          <p:cNvCxnSpPr>
            <a:stCxn id="550" idx="3"/>
          </p:cNvCxnSpPr>
          <p:nvPr userDrawn="1"/>
        </p:nvCxnSpPr>
        <p:spPr>
          <a:xfrm flipH="1" flipV="1">
            <a:off x="1503223" y="4263638"/>
            <a:ext cx="290465" cy="860608"/>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53" name="Straight Connector 552"/>
          <p:cNvCxnSpPr/>
          <p:nvPr userDrawn="1"/>
        </p:nvCxnSpPr>
        <p:spPr>
          <a:xfrm flipH="1" flipV="1">
            <a:off x="1503223" y="4272239"/>
            <a:ext cx="670930" cy="611496"/>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55" name="Straight Connector 554"/>
          <p:cNvCxnSpPr/>
          <p:nvPr userDrawn="1"/>
        </p:nvCxnSpPr>
        <p:spPr>
          <a:xfrm flipH="1" flipV="1">
            <a:off x="1503223" y="4263638"/>
            <a:ext cx="823330" cy="333059"/>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399" name="Straight Connector 398"/>
          <p:cNvCxnSpPr/>
          <p:nvPr userDrawn="1"/>
        </p:nvCxnSpPr>
        <p:spPr>
          <a:xfrm flipH="1" flipV="1">
            <a:off x="8159582" y="4921922"/>
            <a:ext cx="1649924" cy="667760"/>
          </a:xfrm>
          <a:prstGeom prst="line">
            <a:avLst/>
          </a:prstGeom>
          <a:ln w="3175">
            <a:solidFill>
              <a:schemeClr val="accent2">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sp>
        <p:nvSpPr>
          <p:cNvPr id="304" name="Can 303"/>
          <p:cNvSpPr/>
          <p:nvPr userDrawn="1"/>
        </p:nvSpPr>
        <p:spPr>
          <a:xfrm>
            <a:off x="1793688" y="4751229"/>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14" name="Straight Connector 313"/>
          <p:cNvCxnSpPr>
            <a:stCxn id="304" idx="3"/>
          </p:cNvCxnSpPr>
          <p:nvPr userDrawn="1"/>
        </p:nvCxnSpPr>
        <p:spPr>
          <a:xfrm>
            <a:off x="1883688" y="4930523"/>
            <a:ext cx="543901" cy="227853"/>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cxnSp>
        <p:nvCxnSpPr>
          <p:cNvPr id="335" name="Straight Connector 334"/>
          <p:cNvCxnSpPr/>
          <p:nvPr userDrawn="1"/>
        </p:nvCxnSpPr>
        <p:spPr>
          <a:xfrm>
            <a:off x="2427589" y="5158376"/>
            <a:ext cx="1118970" cy="529554"/>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45" name="Straight Connector 344"/>
          <p:cNvCxnSpPr/>
          <p:nvPr userDrawn="1"/>
        </p:nvCxnSpPr>
        <p:spPr>
          <a:xfrm flipH="1" flipV="1">
            <a:off x="3788959" y="5109818"/>
            <a:ext cx="1739923" cy="667758"/>
          </a:xfrm>
          <a:prstGeom prst="line">
            <a:avLst/>
          </a:prstGeom>
          <a:ln w="3175">
            <a:solidFill>
              <a:schemeClr val="accent2">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54" name="Straight Connector 353"/>
          <p:cNvCxnSpPr/>
          <p:nvPr userDrawn="1"/>
        </p:nvCxnSpPr>
        <p:spPr>
          <a:xfrm flipV="1">
            <a:off x="3636559" y="5466686"/>
            <a:ext cx="635830" cy="179295"/>
          </a:xfrm>
          <a:prstGeom prst="line">
            <a:avLst/>
          </a:prstGeom>
          <a:ln w="3175">
            <a:solidFill>
              <a:schemeClr val="accent2">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55" name="Straight Connector 354"/>
          <p:cNvCxnSpPr>
            <a:stCxn id="344" idx="3"/>
          </p:cNvCxnSpPr>
          <p:nvPr userDrawn="1"/>
        </p:nvCxnSpPr>
        <p:spPr>
          <a:xfrm flipH="1" flipV="1">
            <a:off x="4272389" y="5466686"/>
            <a:ext cx="1256493" cy="310890"/>
          </a:xfrm>
          <a:prstGeom prst="line">
            <a:avLst/>
          </a:prstGeom>
          <a:ln w="3175">
            <a:solidFill>
              <a:schemeClr val="accent2">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57" name="Straight Connector 356"/>
          <p:cNvCxnSpPr>
            <a:stCxn id="344" idx="3"/>
            <a:endCxn id="356" idx="3"/>
          </p:cNvCxnSpPr>
          <p:nvPr userDrawn="1"/>
        </p:nvCxnSpPr>
        <p:spPr>
          <a:xfrm>
            <a:off x="5528882" y="5777576"/>
            <a:ext cx="440825" cy="172457"/>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cxnSp>
        <p:nvCxnSpPr>
          <p:cNvPr id="359" name="Straight Connector 358"/>
          <p:cNvCxnSpPr>
            <a:stCxn id="356" idx="3"/>
          </p:cNvCxnSpPr>
          <p:nvPr userDrawn="1"/>
        </p:nvCxnSpPr>
        <p:spPr>
          <a:xfrm>
            <a:off x="5969707" y="5950033"/>
            <a:ext cx="1118970" cy="529553"/>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360" name="Straight Connector 359"/>
          <p:cNvCxnSpPr/>
          <p:nvPr userDrawn="1"/>
        </p:nvCxnSpPr>
        <p:spPr>
          <a:xfrm flipV="1">
            <a:off x="7088677" y="5901475"/>
            <a:ext cx="242400" cy="578111"/>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362" name="Can 361"/>
          <p:cNvSpPr/>
          <p:nvPr userDrawn="1"/>
        </p:nvSpPr>
        <p:spPr>
          <a:xfrm>
            <a:off x="8981000" y="6389939"/>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63" name="Straight Connector 362"/>
          <p:cNvCxnSpPr>
            <a:stCxn id="362" idx="3"/>
          </p:cNvCxnSpPr>
          <p:nvPr userDrawn="1"/>
        </p:nvCxnSpPr>
        <p:spPr>
          <a:xfrm flipH="1" flipV="1">
            <a:off x="7331077" y="5901474"/>
            <a:ext cx="1739923" cy="667759"/>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sp>
        <p:nvSpPr>
          <p:cNvPr id="364" name="Can 363"/>
          <p:cNvSpPr/>
          <p:nvPr userDrawn="1"/>
        </p:nvSpPr>
        <p:spPr>
          <a:xfrm>
            <a:off x="8787925" y="5466686"/>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65" name="Straight Connector 364"/>
          <p:cNvCxnSpPr/>
          <p:nvPr userDrawn="1"/>
        </p:nvCxnSpPr>
        <p:spPr>
          <a:xfrm flipH="1">
            <a:off x="7338774" y="5645980"/>
            <a:ext cx="1546848" cy="255495"/>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368" name="Straight Connector 367"/>
          <p:cNvCxnSpPr>
            <a:stCxn id="356" idx="3"/>
            <a:endCxn id="361" idx="3"/>
          </p:cNvCxnSpPr>
          <p:nvPr userDrawn="1"/>
        </p:nvCxnSpPr>
        <p:spPr>
          <a:xfrm flipV="1">
            <a:off x="5969707" y="5901474"/>
            <a:ext cx="1361370" cy="48559"/>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369" name="Can 368"/>
          <p:cNvSpPr/>
          <p:nvPr userDrawn="1"/>
        </p:nvSpPr>
        <p:spPr>
          <a:xfrm>
            <a:off x="302429" y="5645981"/>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0" name="Can 369"/>
          <p:cNvSpPr/>
          <p:nvPr userDrawn="1"/>
        </p:nvSpPr>
        <p:spPr>
          <a:xfrm>
            <a:off x="184441" y="6126874"/>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1" name="Can 370"/>
          <p:cNvSpPr/>
          <p:nvPr userDrawn="1"/>
        </p:nvSpPr>
        <p:spPr>
          <a:xfrm>
            <a:off x="1766088" y="6056955"/>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4" name="Can 373"/>
          <p:cNvSpPr/>
          <p:nvPr userDrawn="1"/>
        </p:nvSpPr>
        <p:spPr>
          <a:xfrm>
            <a:off x="2309989" y="6284808"/>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375" name="Straight Connector 374"/>
          <p:cNvCxnSpPr>
            <a:stCxn id="371" idx="3"/>
            <a:endCxn id="374" idx="3"/>
          </p:cNvCxnSpPr>
          <p:nvPr userDrawn="1"/>
        </p:nvCxnSpPr>
        <p:spPr>
          <a:xfrm>
            <a:off x="1856088" y="6236249"/>
            <a:ext cx="543901" cy="227853"/>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379" name="Can 378"/>
          <p:cNvSpPr/>
          <p:nvPr userDrawn="1"/>
        </p:nvSpPr>
        <p:spPr>
          <a:xfrm>
            <a:off x="3671359" y="6236249"/>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2" name="Can 381"/>
          <p:cNvSpPr/>
          <p:nvPr userDrawn="1"/>
        </p:nvSpPr>
        <p:spPr>
          <a:xfrm>
            <a:off x="5218207" y="5980755"/>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06" name="Straight Connector 405"/>
          <p:cNvCxnSpPr/>
          <p:nvPr userDrawn="1"/>
        </p:nvCxnSpPr>
        <p:spPr>
          <a:xfrm flipH="1">
            <a:off x="1856089" y="5158377"/>
            <a:ext cx="571501" cy="898578"/>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07" name="Straight Connector 406"/>
          <p:cNvCxnSpPr>
            <a:stCxn id="370" idx="3"/>
          </p:cNvCxnSpPr>
          <p:nvPr userDrawn="1"/>
        </p:nvCxnSpPr>
        <p:spPr>
          <a:xfrm flipV="1">
            <a:off x="274441" y="5158376"/>
            <a:ext cx="2153148" cy="1147792"/>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412" name="Straight Connector 411"/>
          <p:cNvCxnSpPr>
            <a:endCxn id="413" idx="3"/>
          </p:cNvCxnSpPr>
          <p:nvPr userDrawn="1"/>
        </p:nvCxnSpPr>
        <p:spPr>
          <a:xfrm flipH="1">
            <a:off x="2375728" y="5158376"/>
            <a:ext cx="51862" cy="505785"/>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413" name="Can 412"/>
          <p:cNvSpPr/>
          <p:nvPr userDrawn="1"/>
        </p:nvSpPr>
        <p:spPr>
          <a:xfrm>
            <a:off x="2285728" y="5484867"/>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15" name="Straight Connector 414"/>
          <p:cNvCxnSpPr>
            <a:stCxn id="416" idx="3"/>
            <a:endCxn id="413" idx="3"/>
          </p:cNvCxnSpPr>
          <p:nvPr userDrawn="1"/>
        </p:nvCxnSpPr>
        <p:spPr>
          <a:xfrm flipH="1" flipV="1">
            <a:off x="2375728" y="5664161"/>
            <a:ext cx="231861" cy="438272"/>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423" name="Can 422"/>
          <p:cNvSpPr/>
          <p:nvPr userDrawn="1"/>
        </p:nvSpPr>
        <p:spPr>
          <a:xfrm>
            <a:off x="730271" y="6210645"/>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424" name="Straight Connector 423"/>
          <p:cNvCxnSpPr>
            <a:stCxn id="374" idx="3"/>
            <a:endCxn id="423" idx="3"/>
          </p:cNvCxnSpPr>
          <p:nvPr userDrawn="1"/>
        </p:nvCxnSpPr>
        <p:spPr>
          <a:xfrm flipH="1" flipV="1">
            <a:off x="820271" y="6389939"/>
            <a:ext cx="1579718" cy="74163"/>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cxnSp>
        <p:nvCxnSpPr>
          <p:cNvPr id="475" name="Straight Connector 474"/>
          <p:cNvCxnSpPr/>
          <p:nvPr userDrawn="1"/>
        </p:nvCxnSpPr>
        <p:spPr>
          <a:xfrm flipH="1" flipV="1">
            <a:off x="3403195" y="5465782"/>
            <a:ext cx="143364" cy="22214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509" name="Can 508"/>
          <p:cNvSpPr/>
          <p:nvPr userDrawn="1"/>
        </p:nvSpPr>
        <p:spPr>
          <a:xfrm>
            <a:off x="6059707" y="5418987"/>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3" name="Can 512"/>
          <p:cNvSpPr/>
          <p:nvPr userDrawn="1"/>
        </p:nvSpPr>
        <p:spPr>
          <a:xfrm>
            <a:off x="6340537" y="5598281"/>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6" name="Can 515"/>
          <p:cNvSpPr/>
          <p:nvPr userDrawn="1"/>
        </p:nvSpPr>
        <p:spPr>
          <a:xfrm>
            <a:off x="6674618" y="5659579"/>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0" name="Can 519"/>
          <p:cNvSpPr/>
          <p:nvPr userDrawn="1"/>
        </p:nvSpPr>
        <p:spPr>
          <a:xfrm>
            <a:off x="6998677" y="5651795"/>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3" name="Can 522"/>
          <p:cNvSpPr/>
          <p:nvPr userDrawn="1"/>
        </p:nvSpPr>
        <p:spPr>
          <a:xfrm>
            <a:off x="7379142" y="5411284"/>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2" name="Can 541"/>
          <p:cNvSpPr/>
          <p:nvPr userDrawn="1"/>
        </p:nvSpPr>
        <p:spPr>
          <a:xfrm>
            <a:off x="608972" y="4451534"/>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4" name="Can 543"/>
          <p:cNvSpPr/>
          <p:nvPr userDrawn="1"/>
        </p:nvSpPr>
        <p:spPr>
          <a:xfrm>
            <a:off x="764718" y="4712144"/>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6" name="Can 545"/>
          <p:cNvSpPr/>
          <p:nvPr userDrawn="1"/>
        </p:nvSpPr>
        <p:spPr>
          <a:xfrm>
            <a:off x="1045548" y="4891438"/>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48" name="Can 547"/>
          <p:cNvSpPr/>
          <p:nvPr userDrawn="1"/>
        </p:nvSpPr>
        <p:spPr>
          <a:xfrm>
            <a:off x="1379629" y="4952736"/>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562" name="Straight Connector 561"/>
          <p:cNvCxnSpPr>
            <a:stCxn id="561" idx="3"/>
            <a:endCxn id="361" idx="3"/>
          </p:cNvCxnSpPr>
          <p:nvPr userDrawn="1"/>
        </p:nvCxnSpPr>
        <p:spPr>
          <a:xfrm flipH="1" flipV="1">
            <a:off x="7331077" y="5901474"/>
            <a:ext cx="466713" cy="466597"/>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sp>
        <p:nvSpPr>
          <p:cNvPr id="234" name="Can 233"/>
          <p:cNvSpPr/>
          <p:nvPr userDrawn="1"/>
        </p:nvSpPr>
        <p:spPr>
          <a:xfrm>
            <a:off x="305257" y="6184977"/>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cxnSp>
        <p:nvCxnSpPr>
          <p:cNvPr id="236" name="Straight Connector 235"/>
          <p:cNvCxnSpPr>
            <a:stCxn id="234" idx="3"/>
          </p:cNvCxnSpPr>
          <p:nvPr userDrawn="1"/>
        </p:nvCxnSpPr>
        <p:spPr>
          <a:xfrm>
            <a:off x="395257" y="6364271"/>
            <a:ext cx="543901" cy="227854"/>
          </a:xfrm>
          <a:prstGeom prst="line">
            <a:avLst/>
          </a:prstGeom>
          <a:ln w="3175">
            <a:solidFill>
              <a:srgbClr val="BCFFF9"/>
            </a:solidFill>
          </a:ln>
          <a:effectLst/>
        </p:spPr>
        <p:style>
          <a:lnRef idx="2">
            <a:schemeClr val="accent1"/>
          </a:lnRef>
          <a:fillRef idx="0">
            <a:schemeClr val="accent1"/>
          </a:fillRef>
          <a:effectRef idx="1">
            <a:schemeClr val="accent1"/>
          </a:effectRef>
          <a:fontRef idx="minor">
            <a:schemeClr val="tx1"/>
          </a:fontRef>
        </p:style>
      </p:cxnSp>
      <p:sp>
        <p:nvSpPr>
          <p:cNvPr id="239" name="Can 238"/>
          <p:cNvSpPr/>
          <p:nvPr userDrawn="1"/>
        </p:nvSpPr>
        <p:spPr>
          <a:xfrm>
            <a:off x="2210528" y="6364271"/>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0" name="Can 239"/>
          <p:cNvSpPr/>
          <p:nvPr userDrawn="1"/>
        </p:nvSpPr>
        <p:spPr>
          <a:xfrm>
            <a:off x="1852364" y="5414510"/>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7" name="Can 256"/>
          <p:cNvSpPr/>
          <p:nvPr userDrawn="1"/>
        </p:nvSpPr>
        <p:spPr>
          <a:xfrm>
            <a:off x="1793688" y="6232418"/>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4" name="Can 343"/>
          <p:cNvSpPr/>
          <p:nvPr userDrawn="1"/>
        </p:nvSpPr>
        <p:spPr>
          <a:xfrm>
            <a:off x="5438882" y="5598282"/>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16" name="Can 415"/>
          <p:cNvSpPr/>
          <p:nvPr userDrawn="1"/>
        </p:nvSpPr>
        <p:spPr>
          <a:xfrm>
            <a:off x="2517589" y="5923139"/>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90" name="Can 289"/>
          <p:cNvSpPr/>
          <p:nvPr userDrawn="1"/>
        </p:nvSpPr>
        <p:spPr>
          <a:xfrm>
            <a:off x="94441" y="4576781"/>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4" name="Can 333"/>
          <p:cNvSpPr/>
          <p:nvPr userDrawn="1"/>
        </p:nvSpPr>
        <p:spPr>
          <a:xfrm>
            <a:off x="3456559" y="5508634"/>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6" name="Can 355"/>
          <p:cNvSpPr/>
          <p:nvPr userDrawn="1"/>
        </p:nvSpPr>
        <p:spPr>
          <a:xfrm>
            <a:off x="5879707" y="5770739"/>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8" name="Can 357"/>
          <p:cNvSpPr/>
          <p:nvPr userDrawn="1"/>
        </p:nvSpPr>
        <p:spPr>
          <a:xfrm>
            <a:off x="6998677" y="6300291"/>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61" name="Can 360"/>
          <p:cNvSpPr/>
          <p:nvPr userDrawn="1"/>
        </p:nvSpPr>
        <p:spPr>
          <a:xfrm>
            <a:off x="7241077" y="5722180"/>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0" name="Can 549"/>
          <p:cNvSpPr/>
          <p:nvPr userDrawn="1"/>
        </p:nvSpPr>
        <p:spPr>
          <a:xfrm>
            <a:off x="1703688" y="4944952"/>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61" name="Can 560"/>
          <p:cNvSpPr/>
          <p:nvPr userDrawn="1"/>
        </p:nvSpPr>
        <p:spPr>
          <a:xfrm>
            <a:off x="7707790" y="6188777"/>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grpSp>
        <p:nvGrpSpPr>
          <p:cNvPr id="316" name="Group 315"/>
          <p:cNvGrpSpPr/>
          <p:nvPr userDrawn="1"/>
        </p:nvGrpSpPr>
        <p:grpSpPr>
          <a:xfrm>
            <a:off x="-3084" y="-30574"/>
            <a:ext cx="9164084" cy="6888574"/>
            <a:chOff x="-3084" y="-30574"/>
            <a:chExt cx="9164084" cy="6888574"/>
          </a:xfrm>
        </p:grpSpPr>
        <p:sp>
          <p:nvSpPr>
            <p:cNvPr id="319" name="Rectangle 318"/>
            <p:cNvSpPr/>
            <p:nvPr userDrawn="1"/>
          </p:nvSpPr>
          <p:spPr>
            <a:xfrm>
              <a:off x="1590" y="6120000"/>
              <a:ext cx="915941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320" name="Rectangle 319"/>
            <p:cNvSpPr/>
            <p:nvPr userDrawn="1"/>
          </p:nvSpPr>
          <p:spPr>
            <a:xfrm>
              <a:off x="-3084" y="-30574"/>
              <a:ext cx="9164083" cy="57905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grpSp>
      <p:sp>
        <p:nvSpPr>
          <p:cNvPr id="321"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pic>
        <p:nvPicPr>
          <p:cNvPr id="322" name="Picture 32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323"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324"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cxnSp>
        <p:nvCxnSpPr>
          <p:cNvPr id="325" name="Straight Connector 324"/>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7413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0"/>
                                        </p:tgtEl>
                                        <p:attrNameLst>
                                          <p:attrName>style.visibility</p:attrName>
                                        </p:attrNameLst>
                                      </p:cBhvr>
                                      <p:to>
                                        <p:strVal val="visible"/>
                                      </p:to>
                                    </p:set>
                                    <p:animEffect transition="in" filter="wipe(left)">
                                      <p:cBhvr>
                                        <p:cTn id="7" dur="500"/>
                                        <p:tgtEl>
                                          <p:spTgt spid="29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9"/>
                                        </p:tgtEl>
                                        <p:attrNameLst>
                                          <p:attrName>style.visibility</p:attrName>
                                        </p:attrNameLst>
                                      </p:cBhvr>
                                      <p:to>
                                        <p:strVal val="visible"/>
                                      </p:to>
                                    </p:set>
                                    <p:animEffect transition="in" filter="wipe(left)">
                                      <p:cBhvr>
                                        <p:cTn id="11" dur="500"/>
                                        <p:tgtEl>
                                          <p:spTgt spid="30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4"/>
                                        </p:tgtEl>
                                        <p:attrNameLst>
                                          <p:attrName>style.visibility</p:attrName>
                                        </p:attrNameLst>
                                      </p:cBhvr>
                                      <p:to>
                                        <p:strVal val="visible"/>
                                      </p:to>
                                    </p:set>
                                    <p:animEffect transition="in" filter="wipe(left)">
                                      <p:cBhvr>
                                        <p:cTn id="15" dur="500"/>
                                        <p:tgtEl>
                                          <p:spTgt spid="30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14"/>
                                        </p:tgtEl>
                                        <p:attrNameLst>
                                          <p:attrName>style.visibility</p:attrName>
                                        </p:attrNameLst>
                                      </p:cBhvr>
                                      <p:to>
                                        <p:strVal val="visible"/>
                                      </p:to>
                                    </p:set>
                                    <p:animEffect transition="in" filter="wipe(left)">
                                      <p:cBhvr>
                                        <p:cTn id="19" dur="500"/>
                                        <p:tgtEl>
                                          <p:spTgt spid="31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35"/>
                                        </p:tgtEl>
                                        <p:attrNameLst>
                                          <p:attrName>style.visibility</p:attrName>
                                        </p:attrNameLst>
                                      </p:cBhvr>
                                      <p:to>
                                        <p:strVal val="visible"/>
                                      </p:to>
                                    </p:set>
                                    <p:animEffect transition="in" filter="wipe(left)">
                                      <p:cBhvr>
                                        <p:cTn id="23" dur="500"/>
                                        <p:tgtEl>
                                          <p:spTgt spid="33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34"/>
                                        </p:tgtEl>
                                        <p:attrNameLst>
                                          <p:attrName>style.visibility</p:attrName>
                                        </p:attrNameLst>
                                      </p:cBhvr>
                                      <p:to>
                                        <p:strVal val="visible"/>
                                      </p:to>
                                    </p:set>
                                    <p:animEffect transition="in" filter="wipe(left)">
                                      <p:cBhvr>
                                        <p:cTn id="27" dur="500"/>
                                        <p:tgtEl>
                                          <p:spTgt spid="334"/>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37"/>
                                        </p:tgtEl>
                                        <p:attrNameLst>
                                          <p:attrName>style.visibility</p:attrName>
                                        </p:attrNameLst>
                                      </p:cBhvr>
                                      <p:to>
                                        <p:strVal val="visible"/>
                                      </p:to>
                                    </p:set>
                                    <p:animEffect transition="in" filter="wipe(left)">
                                      <p:cBhvr>
                                        <p:cTn id="31" dur="500"/>
                                        <p:tgtEl>
                                          <p:spTgt spid="337"/>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345"/>
                                        </p:tgtEl>
                                        <p:attrNameLst>
                                          <p:attrName>style.visibility</p:attrName>
                                        </p:attrNameLst>
                                      </p:cBhvr>
                                      <p:to>
                                        <p:strVal val="visible"/>
                                      </p:to>
                                    </p:set>
                                    <p:animEffect transition="in" filter="wipe(left)">
                                      <p:cBhvr>
                                        <p:cTn id="35" dur="500"/>
                                        <p:tgtEl>
                                          <p:spTgt spid="34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44"/>
                                        </p:tgtEl>
                                        <p:attrNameLst>
                                          <p:attrName>style.visibility</p:attrName>
                                        </p:attrNameLst>
                                      </p:cBhvr>
                                      <p:to>
                                        <p:strVal val="visible"/>
                                      </p:to>
                                    </p:set>
                                    <p:animEffect transition="in" filter="wipe(left)">
                                      <p:cBhvr>
                                        <p:cTn id="39" dur="500"/>
                                        <p:tgtEl>
                                          <p:spTgt spid="344"/>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354"/>
                                        </p:tgtEl>
                                        <p:attrNameLst>
                                          <p:attrName>style.visibility</p:attrName>
                                        </p:attrNameLst>
                                      </p:cBhvr>
                                      <p:to>
                                        <p:strVal val="visible"/>
                                      </p:to>
                                    </p:set>
                                    <p:animEffect transition="in" filter="wipe(left)">
                                      <p:cBhvr>
                                        <p:cTn id="43" dur="500"/>
                                        <p:tgtEl>
                                          <p:spTgt spid="354"/>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355"/>
                                        </p:tgtEl>
                                        <p:attrNameLst>
                                          <p:attrName>style.visibility</p:attrName>
                                        </p:attrNameLst>
                                      </p:cBhvr>
                                      <p:to>
                                        <p:strVal val="visible"/>
                                      </p:to>
                                    </p:set>
                                    <p:animEffect transition="in" filter="wipe(left)">
                                      <p:cBhvr>
                                        <p:cTn id="47" dur="500"/>
                                        <p:tgtEl>
                                          <p:spTgt spid="355"/>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357"/>
                                        </p:tgtEl>
                                        <p:attrNameLst>
                                          <p:attrName>style.visibility</p:attrName>
                                        </p:attrNameLst>
                                      </p:cBhvr>
                                      <p:to>
                                        <p:strVal val="visible"/>
                                      </p:to>
                                    </p:set>
                                    <p:animEffect transition="in" filter="wipe(left)">
                                      <p:cBhvr>
                                        <p:cTn id="51" dur="500"/>
                                        <p:tgtEl>
                                          <p:spTgt spid="357"/>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356"/>
                                        </p:tgtEl>
                                        <p:attrNameLst>
                                          <p:attrName>style.visibility</p:attrName>
                                        </p:attrNameLst>
                                      </p:cBhvr>
                                      <p:to>
                                        <p:strVal val="visible"/>
                                      </p:to>
                                    </p:set>
                                    <p:animEffect transition="in" filter="wipe(left)">
                                      <p:cBhvr>
                                        <p:cTn id="55" dur="500"/>
                                        <p:tgtEl>
                                          <p:spTgt spid="356"/>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359"/>
                                        </p:tgtEl>
                                        <p:attrNameLst>
                                          <p:attrName>style.visibility</p:attrName>
                                        </p:attrNameLst>
                                      </p:cBhvr>
                                      <p:to>
                                        <p:strVal val="visible"/>
                                      </p:to>
                                    </p:set>
                                    <p:animEffect transition="in" filter="wipe(left)">
                                      <p:cBhvr>
                                        <p:cTn id="59" dur="500"/>
                                        <p:tgtEl>
                                          <p:spTgt spid="359"/>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358"/>
                                        </p:tgtEl>
                                        <p:attrNameLst>
                                          <p:attrName>style.visibility</p:attrName>
                                        </p:attrNameLst>
                                      </p:cBhvr>
                                      <p:to>
                                        <p:strVal val="visible"/>
                                      </p:to>
                                    </p:set>
                                    <p:animEffect transition="in" filter="wipe(left)">
                                      <p:cBhvr>
                                        <p:cTn id="63" dur="500"/>
                                        <p:tgtEl>
                                          <p:spTgt spid="358"/>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360"/>
                                        </p:tgtEl>
                                        <p:attrNameLst>
                                          <p:attrName>style.visibility</p:attrName>
                                        </p:attrNameLst>
                                      </p:cBhvr>
                                      <p:to>
                                        <p:strVal val="visible"/>
                                      </p:to>
                                    </p:set>
                                    <p:animEffect transition="in" filter="wipe(left)">
                                      <p:cBhvr>
                                        <p:cTn id="67" dur="500"/>
                                        <p:tgtEl>
                                          <p:spTgt spid="360"/>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361"/>
                                        </p:tgtEl>
                                        <p:attrNameLst>
                                          <p:attrName>style.visibility</p:attrName>
                                        </p:attrNameLst>
                                      </p:cBhvr>
                                      <p:to>
                                        <p:strVal val="visible"/>
                                      </p:to>
                                    </p:set>
                                    <p:animEffect transition="in" filter="wipe(left)">
                                      <p:cBhvr>
                                        <p:cTn id="71" dur="500"/>
                                        <p:tgtEl>
                                          <p:spTgt spid="361"/>
                                        </p:tgtEl>
                                      </p:cBhvr>
                                    </p:animEffect>
                                  </p:childTnLst>
                                </p:cTn>
                              </p:par>
                            </p:childTnLst>
                          </p:cTn>
                        </p:par>
                        <p:par>
                          <p:cTn id="72" fill="hold">
                            <p:stCondLst>
                              <p:cond delay="8500"/>
                            </p:stCondLst>
                            <p:childTnLst>
                              <p:par>
                                <p:cTn id="73" presetID="22" presetClass="entr" presetSubtype="8" fill="hold" nodeType="afterEffect">
                                  <p:stCondLst>
                                    <p:cond delay="0"/>
                                  </p:stCondLst>
                                  <p:childTnLst>
                                    <p:set>
                                      <p:cBhvr>
                                        <p:cTn id="74" dur="1" fill="hold">
                                          <p:stCondLst>
                                            <p:cond delay="0"/>
                                          </p:stCondLst>
                                        </p:cTn>
                                        <p:tgtEl>
                                          <p:spTgt spid="363"/>
                                        </p:tgtEl>
                                        <p:attrNameLst>
                                          <p:attrName>style.visibility</p:attrName>
                                        </p:attrNameLst>
                                      </p:cBhvr>
                                      <p:to>
                                        <p:strVal val="visible"/>
                                      </p:to>
                                    </p:set>
                                    <p:animEffect transition="in" filter="wipe(left)">
                                      <p:cBhvr>
                                        <p:cTn id="75" dur="500"/>
                                        <p:tgtEl>
                                          <p:spTgt spid="363"/>
                                        </p:tgtEl>
                                      </p:cBhvr>
                                    </p:animEffect>
                                  </p:childTnLst>
                                </p:cTn>
                              </p:par>
                            </p:childTnLst>
                          </p:cTn>
                        </p:par>
                        <p:par>
                          <p:cTn id="76" fill="hold">
                            <p:stCondLst>
                              <p:cond delay="9000"/>
                            </p:stCondLst>
                            <p:childTnLst>
                              <p:par>
                                <p:cTn id="77" presetID="22" presetClass="entr" presetSubtype="8" fill="hold" grpId="0" nodeType="afterEffect">
                                  <p:stCondLst>
                                    <p:cond delay="0"/>
                                  </p:stCondLst>
                                  <p:childTnLst>
                                    <p:set>
                                      <p:cBhvr>
                                        <p:cTn id="78" dur="1" fill="hold">
                                          <p:stCondLst>
                                            <p:cond delay="0"/>
                                          </p:stCondLst>
                                        </p:cTn>
                                        <p:tgtEl>
                                          <p:spTgt spid="362"/>
                                        </p:tgtEl>
                                        <p:attrNameLst>
                                          <p:attrName>style.visibility</p:attrName>
                                        </p:attrNameLst>
                                      </p:cBhvr>
                                      <p:to>
                                        <p:strVal val="visible"/>
                                      </p:to>
                                    </p:set>
                                    <p:animEffect transition="in" filter="wipe(left)">
                                      <p:cBhvr>
                                        <p:cTn id="79" dur="500"/>
                                        <p:tgtEl>
                                          <p:spTgt spid="362"/>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365"/>
                                        </p:tgtEl>
                                        <p:attrNameLst>
                                          <p:attrName>style.visibility</p:attrName>
                                        </p:attrNameLst>
                                      </p:cBhvr>
                                      <p:to>
                                        <p:strVal val="visible"/>
                                      </p:to>
                                    </p:set>
                                    <p:animEffect transition="in" filter="wipe(left)">
                                      <p:cBhvr>
                                        <p:cTn id="83" dur="500"/>
                                        <p:tgtEl>
                                          <p:spTgt spid="365"/>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364"/>
                                        </p:tgtEl>
                                        <p:attrNameLst>
                                          <p:attrName>style.visibility</p:attrName>
                                        </p:attrNameLst>
                                      </p:cBhvr>
                                      <p:to>
                                        <p:strVal val="visible"/>
                                      </p:to>
                                    </p:set>
                                    <p:animEffect transition="in" filter="wipe(left)">
                                      <p:cBhvr>
                                        <p:cTn id="87" dur="500"/>
                                        <p:tgtEl>
                                          <p:spTgt spid="364"/>
                                        </p:tgtEl>
                                      </p:cBhvr>
                                    </p:animEffect>
                                  </p:childTnLst>
                                </p:cTn>
                              </p:par>
                            </p:childTnLst>
                          </p:cTn>
                        </p:par>
                        <p:par>
                          <p:cTn id="88" fill="hold">
                            <p:stCondLst>
                              <p:cond delay="10500"/>
                            </p:stCondLst>
                            <p:childTnLst>
                              <p:par>
                                <p:cTn id="89" presetID="22" presetClass="entr" presetSubtype="8" fill="hold" nodeType="afterEffect">
                                  <p:stCondLst>
                                    <p:cond delay="0"/>
                                  </p:stCondLst>
                                  <p:childTnLst>
                                    <p:set>
                                      <p:cBhvr>
                                        <p:cTn id="90" dur="1" fill="hold">
                                          <p:stCondLst>
                                            <p:cond delay="0"/>
                                          </p:stCondLst>
                                        </p:cTn>
                                        <p:tgtEl>
                                          <p:spTgt spid="367"/>
                                        </p:tgtEl>
                                        <p:attrNameLst>
                                          <p:attrName>style.visibility</p:attrName>
                                        </p:attrNameLst>
                                      </p:cBhvr>
                                      <p:to>
                                        <p:strVal val="visible"/>
                                      </p:to>
                                    </p:set>
                                    <p:animEffect transition="in" filter="wipe(left)">
                                      <p:cBhvr>
                                        <p:cTn id="91" dur="500"/>
                                        <p:tgtEl>
                                          <p:spTgt spid="367"/>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368"/>
                                        </p:tgtEl>
                                        <p:attrNameLst>
                                          <p:attrName>style.visibility</p:attrName>
                                        </p:attrNameLst>
                                      </p:cBhvr>
                                      <p:to>
                                        <p:strVal val="visible"/>
                                      </p:to>
                                    </p:set>
                                    <p:animEffect transition="in" filter="wipe(left)">
                                      <p:cBhvr>
                                        <p:cTn id="95" dur="500"/>
                                        <p:tgtEl>
                                          <p:spTgt spid="368"/>
                                        </p:tgtEl>
                                      </p:cBhvr>
                                    </p:animEffect>
                                  </p:childTnLst>
                                </p:cTn>
                              </p:par>
                            </p:childTnLst>
                          </p:cTn>
                        </p:par>
                        <p:par>
                          <p:cTn id="96" fill="hold">
                            <p:stCondLst>
                              <p:cond delay="11500"/>
                            </p:stCondLst>
                            <p:childTnLst>
                              <p:par>
                                <p:cTn id="97" presetID="22" presetClass="entr" presetSubtype="8" fill="hold" grpId="0" nodeType="afterEffect">
                                  <p:stCondLst>
                                    <p:cond delay="0"/>
                                  </p:stCondLst>
                                  <p:childTnLst>
                                    <p:set>
                                      <p:cBhvr>
                                        <p:cTn id="98" dur="1" fill="hold">
                                          <p:stCondLst>
                                            <p:cond delay="0"/>
                                          </p:stCondLst>
                                        </p:cTn>
                                        <p:tgtEl>
                                          <p:spTgt spid="370"/>
                                        </p:tgtEl>
                                        <p:attrNameLst>
                                          <p:attrName>style.visibility</p:attrName>
                                        </p:attrNameLst>
                                      </p:cBhvr>
                                      <p:to>
                                        <p:strVal val="visible"/>
                                      </p:to>
                                    </p:set>
                                    <p:animEffect transition="in" filter="wipe(left)">
                                      <p:cBhvr>
                                        <p:cTn id="99" dur="500"/>
                                        <p:tgtEl>
                                          <p:spTgt spid="370"/>
                                        </p:tgtEl>
                                      </p:cBhvr>
                                    </p:animEffect>
                                  </p:childTnLst>
                                </p:cTn>
                              </p:par>
                            </p:childTnLst>
                          </p:cTn>
                        </p:par>
                        <p:par>
                          <p:cTn id="100" fill="hold">
                            <p:stCondLst>
                              <p:cond delay="12000"/>
                            </p:stCondLst>
                            <p:childTnLst>
                              <p:par>
                                <p:cTn id="101" presetID="22" presetClass="entr" presetSubtype="8" fill="hold" nodeType="afterEffect">
                                  <p:stCondLst>
                                    <p:cond delay="0"/>
                                  </p:stCondLst>
                                  <p:childTnLst>
                                    <p:set>
                                      <p:cBhvr>
                                        <p:cTn id="102" dur="1" fill="hold">
                                          <p:stCondLst>
                                            <p:cond delay="0"/>
                                          </p:stCondLst>
                                        </p:cTn>
                                        <p:tgtEl>
                                          <p:spTgt spid="372"/>
                                        </p:tgtEl>
                                        <p:attrNameLst>
                                          <p:attrName>style.visibility</p:attrName>
                                        </p:attrNameLst>
                                      </p:cBhvr>
                                      <p:to>
                                        <p:strVal val="visible"/>
                                      </p:to>
                                    </p:set>
                                    <p:animEffect transition="in" filter="wipe(left)">
                                      <p:cBhvr>
                                        <p:cTn id="103" dur="500"/>
                                        <p:tgtEl>
                                          <p:spTgt spid="372"/>
                                        </p:tgtEl>
                                      </p:cBhvr>
                                    </p:animEffect>
                                  </p:childTnLst>
                                </p:cTn>
                              </p:par>
                            </p:childTnLst>
                          </p:cTn>
                        </p:par>
                        <p:par>
                          <p:cTn id="104" fill="hold">
                            <p:stCondLst>
                              <p:cond delay="12500"/>
                            </p:stCondLst>
                            <p:childTnLst>
                              <p:par>
                                <p:cTn id="105" presetID="22" presetClass="entr" presetSubtype="8" fill="hold" grpId="0" nodeType="afterEffect">
                                  <p:stCondLst>
                                    <p:cond delay="0"/>
                                  </p:stCondLst>
                                  <p:childTnLst>
                                    <p:set>
                                      <p:cBhvr>
                                        <p:cTn id="106" dur="1" fill="hold">
                                          <p:stCondLst>
                                            <p:cond delay="0"/>
                                          </p:stCondLst>
                                        </p:cTn>
                                        <p:tgtEl>
                                          <p:spTgt spid="369"/>
                                        </p:tgtEl>
                                        <p:attrNameLst>
                                          <p:attrName>style.visibility</p:attrName>
                                        </p:attrNameLst>
                                      </p:cBhvr>
                                      <p:to>
                                        <p:strVal val="visible"/>
                                      </p:to>
                                    </p:set>
                                    <p:animEffect transition="in" filter="wipe(left)">
                                      <p:cBhvr>
                                        <p:cTn id="107" dur="500"/>
                                        <p:tgtEl>
                                          <p:spTgt spid="369"/>
                                        </p:tgtEl>
                                      </p:cBhvr>
                                    </p:animEffect>
                                  </p:childTnLst>
                                </p:cTn>
                              </p:par>
                            </p:childTnLst>
                          </p:cTn>
                        </p:par>
                        <p:par>
                          <p:cTn id="108" fill="hold">
                            <p:stCondLst>
                              <p:cond delay="13000"/>
                            </p:stCondLst>
                            <p:childTnLst>
                              <p:par>
                                <p:cTn id="109" presetID="22" presetClass="entr" presetSubtype="8" fill="hold" nodeType="afterEffect">
                                  <p:stCondLst>
                                    <p:cond delay="0"/>
                                  </p:stCondLst>
                                  <p:childTnLst>
                                    <p:set>
                                      <p:cBhvr>
                                        <p:cTn id="110" dur="1" fill="hold">
                                          <p:stCondLst>
                                            <p:cond delay="0"/>
                                          </p:stCondLst>
                                        </p:cTn>
                                        <p:tgtEl>
                                          <p:spTgt spid="373"/>
                                        </p:tgtEl>
                                        <p:attrNameLst>
                                          <p:attrName>style.visibility</p:attrName>
                                        </p:attrNameLst>
                                      </p:cBhvr>
                                      <p:to>
                                        <p:strVal val="visible"/>
                                      </p:to>
                                    </p:set>
                                    <p:animEffect transition="in" filter="wipe(left)">
                                      <p:cBhvr>
                                        <p:cTn id="111" dur="500"/>
                                        <p:tgtEl>
                                          <p:spTgt spid="373"/>
                                        </p:tgtEl>
                                      </p:cBhvr>
                                    </p:animEffect>
                                  </p:childTnLst>
                                </p:cTn>
                              </p:par>
                            </p:childTnLst>
                          </p:cTn>
                        </p:par>
                        <p:par>
                          <p:cTn id="112" fill="hold">
                            <p:stCondLst>
                              <p:cond delay="13500"/>
                            </p:stCondLst>
                            <p:childTnLst>
                              <p:par>
                                <p:cTn id="113" presetID="22" presetClass="entr" presetSubtype="8" fill="hold" grpId="0" nodeType="afterEffect">
                                  <p:stCondLst>
                                    <p:cond delay="0"/>
                                  </p:stCondLst>
                                  <p:childTnLst>
                                    <p:set>
                                      <p:cBhvr>
                                        <p:cTn id="114" dur="1" fill="hold">
                                          <p:stCondLst>
                                            <p:cond delay="0"/>
                                          </p:stCondLst>
                                        </p:cTn>
                                        <p:tgtEl>
                                          <p:spTgt spid="371"/>
                                        </p:tgtEl>
                                        <p:attrNameLst>
                                          <p:attrName>style.visibility</p:attrName>
                                        </p:attrNameLst>
                                      </p:cBhvr>
                                      <p:to>
                                        <p:strVal val="visible"/>
                                      </p:to>
                                    </p:set>
                                    <p:animEffect transition="in" filter="wipe(left)">
                                      <p:cBhvr>
                                        <p:cTn id="115" dur="500"/>
                                        <p:tgtEl>
                                          <p:spTgt spid="371"/>
                                        </p:tgtEl>
                                      </p:cBhvr>
                                    </p:animEffect>
                                  </p:childTnLst>
                                </p:cTn>
                              </p:par>
                            </p:childTnLst>
                          </p:cTn>
                        </p:par>
                        <p:par>
                          <p:cTn id="116" fill="hold">
                            <p:stCondLst>
                              <p:cond delay="14000"/>
                            </p:stCondLst>
                            <p:childTnLst>
                              <p:par>
                                <p:cTn id="117" presetID="22" presetClass="entr" presetSubtype="8" fill="hold" nodeType="afterEffect">
                                  <p:stCondLst>
                                    <p:cond delay="0"/>
                                  </p:stCondLst>
                                  <p:childTnLst>
                                    <p:set>
                                      <p:cBhvr>
                                        <p:cTn id="118" dur="1" fill="hold">
                                          <p:stCondLst>
                                            <p:cond delay="0"/>
                                          </p:stCondLst>
                                        </p:cTn>
                                        <p:tgtEl>
                                          <p:spTgt spid="375"/>
                                        </p:tgtEl>
                                        <p:attrNameLst>
                                          <p:attrName>style.visibility</p:attrName>
                                        </p:attrNameLst>
                                      </p:cBhvr>
                                      <p:to>
                                        <p:strVal val="visible"/>
                                      </p:to>
                                    </p:set>
                                    <p:animEffect transition="in" filter="wipe(left)">
                                      <p:cBhvr>
                                        <p:cTn id="119" dur="500"/>
                                        <p:tgtEl>
                                          <p:spTgt spid="375"/>
                                        </p:tgtEl>
                                      </p:cBhvr>
                                    </p:animEffect>
                                  </p:childTnLst>
                                </p:cTn>
                              </p:par>
                            </p:childTnLst>
                          </p:cTn>
                        </p:par>
                        <p:par>
                          <p:cTn id="120" fill="hold">
                            <p:stCondLst>
                              <p:cond delay="14500"/>
                            </p:stCondLst>
                            <p:childTnLst>
                              <p:par>
                                <p:cTn id="121" presetID="22" presetClass="entr" presetSubtype="8" fill="hold" grpId="0" nodeType="afterEffect">
                                  <p:stCondLst>
                                    <p:cond delay="0"/>
                                  </p:stCondLst>
                                  <p:childTnLst>
                                    <p:set>
                                      <p:cBhvr>
                                        <p:cTn id="122" dur="1" fill="hold">
                                          <p:stCondLst>
                                            <p:cond delay="0"/>
                                          </p:stCondLst>
                                        </p:cTn>
                                        <p:tgtEl>
                                          <p:spTgt spid="374"/>
                                        </p:tgtEl>
                                        <p:attrNameLst>
                                          <p:attrName>style.visibility</p:attrName>
                                        </p:attrNameLst>
                                      </p:cBhvr>
                                      <p:to>
                                        <p:strVal val="visible"/>
                                      </p:to>
                                    </p:set>
                                    <p:animEffect transition="in" filter="wipe(left)">
                                      <p:cBhvr>
                                        <p:cTn id="123" dur="500"/>
                                        <p:tgtEl>
                                          <p:spTgt spid="374"/>
                                        </p:tgtEl>
                                      </p:cBhvr>
                                    </p:animEffect>
                                  </p:childTnLst>
                                </p:cTn>
                              </p:par>
                            </p:childTnLst>
                          </p:cTn>
                        </p:par>
                        <p:par>
                          <p:cTn id="124" fill="hold">
                            <p:stCondLst>
                              <p:cond delay="15000"/>
                            </p:stCondLst>
                            <p:childTnLst>
                              <p:par>
                                <p:cTn id="125" presetID="22" presetClass="entr" presetSubtype="8" fill="hold" grpId="0" nodeType="afterEffect">
                                  <p:stCondLst>
                                    <p:cond delay="0"/>
                                  </p:stCondLst>
                                  <p:childTnLst>
                                    <p:set>
                                      <p:cBhvr>
                                        <p:cTn id="126" dur="1" fill="hold">
                                          <p:stCondLst>
                                            <p:cond delay="0"/>
                                          </p:stCondLst>
                                        </p:cTn>
                                        <p:tgtEl>
                                          <p:spTgt spid="379"/>
                                        </p:tgtEl>
                                        <p:attrNameLst>
                                          <p:attrName>style.visibility</p:attrName>
                                        </p:attrNameLst>
                                      </p:cBhvr>
                                      <p:to>
                                        <p:strVal val="visible"/>
                                      </p:to>
                                    </p:set>
                                    <p:animEffect transition="in" filter="wipe(left)">
                                      <p:cBhvr>
                                        <p:cTn id="127" dur="500"/>
                                        <p:tgtEl>
                                          <p:spTgt spid="379"/>
                                        </p:tgtEl>
                                      </p:cBhvr>
                                    </p:animEffect>
                                  </p:childTnLst>
                                </p:cTn>
                              </p:par>
                            </p:childTnLst>
                          </p:cTn>
                        </p:par>
                        <p:par>
                          <p:cTn id="128" fill="hold">
                            <p:stCondLst>
                              <p:cond delay="15500"/>
                            </p:stCondLst>
                            <p:childTnLst>
                              <p:par>
                                <p:cTn id="129" presetID="22" presetClass="entr" presetSubtype="8" fill="hold" nodeType="afterEffect">
                                  <p:stCondLst>
                                    <p:cond delay="0"/>
                                  </p:stCondLst>
                                  <p:childTnLst>
                                    <p:set>
                                      <p:cBhvr>
                                        <p:cTn id="130" dur="1" fill="hold">
                                          <p:stCondLst>
                                            <p:cond delay="0"/>
                                          </p:stCondLst>
                                        </p:cTn>
                                        <p:tgtEl>
                                          <p:spTgt spid="383"/>
                                        </p:tgtEl>
                                        <p:attrNameLst>
                                          <p:attrName>style.visibility</p:attrName>
                                        </p:attrNameLst>
                                      </p:cBhvr>
                                      <p:to>
                                        <p:strVal val="visible"/>
                                      </p:to>
                                    </p:set>
                                    <p:animEffect transition="in" filter="wipe(left)">
                                      <p:cBhvr>
                                        <p:cTn id="131" dur="500"/>
                                        <p:tgtEl>
                                          <p:spTgt spid="383"/>
                                        </p:tgtEl>
                                      </p:cBhvr>
                                    </p:animEffect>
                                  </p:childTnLst>
                                </p:cTn>
                              </p:par>
                            </p:childTnLst>
                          </p:cTn>
                        </p:par>
                        <p:par>
                          <p:cTn id="132" fill="hold">
                            <p:stCondLst>
                              <p:cond delay="16000"/>
                            </p:stCondLst>
                            <p:childTnLst>
                              <p:par>
                                <p:cTn id="133" presetID="22" presetClass="entr" presetSubtype="8" fill="hold" grpId="0" nodeType="afterEffect">
                                  <p:stCondLst>
                                    <p:cond delay="0"/>
                                  </p:stCondLst>
                                  <p:childTnLst>
                                    <p:set>
                                      <p:cBhvr>
                                        <p:cTn id="134" dur="1" fill="hold">
                                          <p:stCondLst>
                                            <p:cond delay="0"/>
                                          </p:stCondLst>
                                        </p:cTn>
                                        <p:tgtEl>
                                          <p:spTgt spid="382"/>
                                        </p:tgtEl>
                                        <p:attrNameLst>
                                          <p:attrName>style.visibility</p:attrName>
                                        </p:attrNameLst>
                                      </p:cBhvr>
                                      <p:to>
                                        <p:strVal val="visible"/>
                                      </p:to>
                                    </p:set>
                                    <p:animEffect transition="in" filter="wipe(left)">
                                      <p:cBhvr>
                                        <p:cTn id="135" dur="500"/>
                                        <p:tgtEl>
                                          <p:spTgt spid="382"/>
                                        </p:tgtEl>
                                      </p:cBhvr>
                                    </p:animEffect>
                                  </p:childTnLst>
                                </p:cTn>
                              </p:par>
                            </p:childTnLst>
                          </p:cTn>
                        </p:par>
                        <p:par>
                          <p:cTn id="136" fill="hold">
                            <p:stCondLst>
                              <p:cond delay="16500"/>
                            </p:stCondLst>
                            <p:childTnLst>
                              <p:par>
                                <p:cTn id="137" presetID="22" presetClass="entr" presetSubtype="8" fill="hold" nodeType="afterEffect">
                                  <p:stCondLst>
                                    <p:cond delay="0"/>
                                  </p:stCondLst>
                                  <p:childTnLst>
                                    <p:set>
                                      <p:cBhvr>
                                        <p:cTn id="138" dur="1" fill="hold">
                                          <p:stCondLst>
                                            <p:cond delay="0"/>
                                          </p:stCondLst>
                                        </p:cTn>
                                        <p:tgtEl>
                                          <p:spTgt spid="385"/>
                                        </p:tgtEl>
                                        <p:attrNameLst>
                                          <p:attrName>style.visibility</p:attrName>
                                        </p:attrNameLst>
                                      </p:cBhvr>
                                      <p:to>
                                        <p:strVal val="visible"/>
                                      </p:to>
                                    </p:set>
                                    <p:animEffect transition="in" filter="wipe(left)">
                                      <p:cBhvr>
                                        <p:cTn id="139" dur="500"/>
                                        <p:tgtEl>
                                          <p:spTgt spid="385"/>
                                        </p:tgtEl>
                                      </p:cBhvr>
                                    </p:animEffect>
                                  </p:childTnLst>
                                </p:cTn>
                              </p:par>
                            </p:childTnLst>
                          </p:cTn>
                        </p:par>
                        <p:par>
                          <p:cTn id="140" fill="hold">
                            <p:stCondLst>
                              <p:cond delay="17000"/>
                            </p:stCondLst>
                            <p:childTnLst>
                              <p:par>
                                <p:cTn id="141" presetID="22" presetClass="entr" presetSubtype="8" fill="hold" nodeType="afterEffect">
                                  <p:stCondLst>
                                    <p:cond delay="0"/>
                                  </p:stCondLst>
                                  <p:childTnLst>
                                    <p:set>
                                      <p:cBhvr>
                                        <p:cTn id="142" dur="1" fill="hold">
                                          <p:stCondLst>
                                            <p:cond delay="0"/>
                                          </p:stCondLst>
                                        </p:cTn>
                                        <p:tgtEl>
                                          <p:spTgt spid="399"/>
                                        </p:tgtEl>
                                        <p:attrNameLst>
                                          <p:attrName>style.visibility</p:attrName>
                                        </p:attrNameLst>
                                      </p:cBhvr>
                                      <p:to>
                                        <p:strVal val="visible"/>
                                      </p:to>
                                    </p:set>
                                    <p:animEffect transition="in" filter="wipe(left)">
                                      <p:cBhvr>
                                        <p:cTn id="143" dur="500"/>
                                        <p:tgtEl>
                                          <p:spTgt spid="399"/>
                                        </p:tgtEl>
                                      </p:cBhvr>
                                    </p:animEffect>
                                  </p:childTnLst>
                                </p:cTn>
                              </p:par>
                            </p:childTnLst>
                          </p:cTn>
                        </p:par>
                        <p:par>
                          <p:cTn id="144" fill="hold">
                            <p:stCondLst>
                              <p:cond delay="17500"/>
                            </p:stCondLst>
                            <p:childTnLst>
                              <p:par>
                                <p:cTn id="145" presetID="22" presetClass="entr" presetSubtype="8" fill="hold" nodeType="afterEffect">
                                  <p:stCondLst>
                                    <p:cond delay="0"/>
                                  </p:stCondLst>
                                  <p:childTnLst>
                                    <p:set>
                                      <p:cBhvr>
                                        <p:cTn id="146" dur="1" fill="hold">
                                          <p:stCondLst>
                                            <p:cond delay="0"/>
                                          </p:stCondLst>
                                        </p:cTn>
                                        <p:tgtEl>
                                          <p:spTgt spid="405"/>
                                        </p:tgtEl>
                                        <p:attrNameLst>
                                          <p:attrName>style.visibility</p:attrName>
                                        </p:attrNameLst>
                                      </p:cBhvr>
                                      <p:to>
                                        <p:strVal val="visible"/>
                                      </p:to>
                                    </p:set>
                                    <p:animEffect transition="in" filter="wipe(left)">
                                      <p:cBhvr>
                                        <p:cTn id="147" dur="500"/>
                                        <p:tgtEl>
                                          <p:spTgt spid="405"/>
                                        </p:tgtEl>
                                      </p:cBhvr>
                                    </p:animEffect>
                                  </p:childTnLst>
                                </p:cTn>
                              </p:par>
                            </p:childTnLst>
                          </p:cTn>
                        </p:par>
                        <p:par>
                          <p:cTn id="148" fill="hold">
                            <p:stCondLst>
                              <p:cond delay="18000"/>
                            </p:stCondLst>
                            <p:childTnLst>
                              <p:par>
                                <p:cTn id="149" presetID="22" presetClass="entr" presetSubtype="8" fill="hold" nodeType="afterEffect">
                                  <p:stCondLst>
                                    <p:cond delay="0"/>
                                  </p:stCondLst>
                                  <p:childTnLst>
                                    <p:set>
                                      <p:cBhvr>
                                        <p:cTn id="150" dur="1" fill="hold">
                                          <p:stCondLst>
                                            <p:cond delay="0"/>
                                          </p:stCondLst>
                                        </p:cTn>
                                        <p:tgtEl>
                                          <p:spTgt spid="406"/>
                                        </p:tgtEl>
                                        <p:attrNameLst>
                                          <p:attrName>style.visibility</p:attrName>
                                        </p:attrNameLst>
                                      </p:cBhvr>
                                      <p:to>
                                        <p:strVal val="visible"/>
                                      </p:to>
                                    </p:set>
                                    <p:animEffect transition="in" filter="wipe(left)">
                                      <p:cBhvr>
                                        <p:cTn id="151" dur="500"/>
                                        <p:tgtEl>
                                          <p:spTgt spid="406"/>
                                        </p:tgtEl>
                                      </p:cBhvr>
                                    </p:animEffect>
                                  </p:childTnLst>
                                </p:cTn>
                              </p:par>
                            </p:childTnLst>
                          </p:cTn>
                        </p:par>
                        <p:par>
                          <p:cTn id="152" fill="hold">
                            <p:stCondLst>
                              <p:cond delay="18500"/>
                            </p:stCondLst>
                            <p:childTnLst>
                              <p:par>
                                <p:cTn id="153" presetID="22" presetClass="entr" presetSubtype="8" fill="hold" nodeType="afterEffect">
                                  <p:stCondLst>
                                    <p:cond delay="0"/>
                                  </p:stCondLst>
                                  <p:childTnLst>
                                    <p:set>
                                      <p:cBhvr>
                                        <p:cTn id="154" dur="1" fill="hold">
                                          <p:stCondLst>
                                            <p:cond delay="0"/>
                                          </p:stCondLst>
                                        </p:cTn>
                                        <p:tgtEl>
                                          <p:spTgt spid="407"/>
                                        </p:tgtEl>
                                        <p:attrNameLst>
                                          <p:attrName>style.visibility</p:attrName>
                                        </p:attrNameLst>
                                      </p:cBhvr>
                                      <p:to>
                                        <p:strVal val="visible"/>
                                      </p:to>
                                    </p:set>
                                    <p:animEffect transition="in" filter="wipe(left)">
                                      <p:cBhvr>
                                        <p:cTn id="155" dur="500"/>
                                        <p:tgtEl>
                                          <p:spTgt spid="407"/>
                                        </p:tgtEl>
                                      </p:cBhvr>
                                    </p:animEffect>
                                  </p:childTnLst>
                                </p:cTn>
                              </p:par>
                            </p:childTnLst>
                          </p:cTn>
                        </p:par>
                        <p:par>
                          <p:cTn id="156" fill="hold">
                            <p:stCondLst>
                              <p:cond delay="19000"/>
                            </p:stCondLst>
                            <p:childTnLst>
                              <p:par>
                                <p:cTn id="157" presetID="22" presetClass="entr" presetSubtype="8" fill="hold" nodeType="afterEffect">
                                  <p:stCondLst>
                                    <p:cond delay="0"/>
                                  </p:stCondLst>
                                  <p:childTnLst>
                                    <p:set>
                                      <p:cBhvr>
                                        <p:cTn id="158" dur="1" fill="hold">
                                          <p:stCondLst>
                                            <p:cond delay="0"/>
                                          </p:stCondLst>
                                        </p:cTn>
                                        <p:tgtEl>
                                          <p:spTgt spid="412"/>
                                        </p:tgtEl>
                                        <p:attrNameLst>
                                          <p:attrName>style.visibility</p:attrName>
                                        </p:attrNameLst>
                                      </p:cBhvr>
                                      <p:to>
                                        <p:strVal val="visible"/>
                                      </p:to>
                                    </p:set>
                                    <p:animEffect transition="in" filter="wipe(left)">
                                      <p:cBhvr>
                                        <p:cTn id="159" dur="500"/>
                                        <p:tgtEl>
                                          <p:spTgt spid="412"/>
                                        </p:tgtEl>
                                      </p:cBhvr>
                                    </p:animEffect>
                                  </p:childTnLst>
                                </p:cTn>
                              </p:par>
                            </p:childTnLst>
                          </p:cTn>
                        </p:par>
                        <p:par>
                          <p:cTn id="160" fill="hold">
                            <p:stCondLst>
                              <p:cond delay="19500"/>
                            </p:stCondLst>
                            <p:childTnLst>
                              <p:par>
                                <p:cTn id="161" presetID="22" presetClass="entr" presetSubtype="8" fill="hold" grpId="0" nodeType="afterEffect">
                                  <p:stCondLst>
                                    <p:cond delay="0"/>
                                  </p:stCondLst>
                                  <p:childTnLst>
                                    <p:set>
                                      <p:cBhvr>
                                        <p:cTn id="162" dur="1" fill="hold">
                                          <p:stCondLst>
                                            <p:cond delay="0"/>
                                          </p:stCondLst>
                                        </p:cTn>
                                        <p:tgtEl>
                                          <p:spTgt spid="413"/>
                                        </p:tgtEl>
                                        <p:attrNameLst>
                                          <p:attrName>style.visibility</p:attrName>
                                        </p:attrNameLst>
                                      </p:cBhvr>
                                      <p:to>
                                        <p:strVal val="visible"/>
                                      </p:to>
                                    </p:set>
                                    <p:animEffect transition="in" filter="wipe(left)">
                                      <p:cBhvr>
                                        <p:cTn id="163" dur="500"/>
                                        <p:tgtEl>
                                          <p:spTgt spid="413"/>
                                        </p:tgtEl>
                                      </p:cBhvr>
                                    </p:animEffect>
                                  </p:childTnLst>
                                </p:cTn>
                              </p:par>
                            </p:childTnLst>
                          </p:cTn>
                        </p:par>
                        <p:par>
                          <p:cTn id="164" fill="hold">
                            <p:stCondLst>
                              <p:cond delay="20000"/>
                            </p:stCondLst>
                            <p:childTnLst>
                              <p:par>
                                <p:cTn id="165" presetID="22" presetClass="entr" presetSubtype="8" fill="hold" nodeType="afterEffect">
                                  <p:stCondLst>
                                    <p:cond delay="0"/>
                                  </p:stCondLst>
                                  <p:childTnLst>
                                    <p:set>
                                      <p:cBhvr>
                                        <p:cTn id="166" dur="1" fill="hold">
                                          <p:stCondLst>
                                            <p:cond delay="0"/>
                                          </p:stCondLst>
                                        </p:cTn>
                                        <p:tgtEl>
                                          <p:spTgt spid="415"/>
                                        </p:tgtEl>
                                        <p:attrNameLst>
                                          <p:attrName>style.visibility</p:attrName>
                                        </p:attrNameLst>
                                      </p:cBhvr>
                                      <p:to>
                                        <p:strVal val="visible"/>
                                      </p:to>
                                    </p:set>
                                    <p:animEffect transition="in" filter="wipe(left)">
                                      <p:cBhvr>
                                        <p:cTn id="167" dur="500"/>
                                        <p:tgtEl>
                                          <p:spTgt spid="415"/>
                                        </p:tgtEl>
                                      </p:cBhvr>
                                    </p:animEffect>
                                  </p:childTnLst>
                                </p:cTn>
                              </p:par>
                            </p:childTnLst>
                          </p:cTn>
                        </p:par>
                        <p:par>
                          <p:cTn id="168" fill="hold">
                            <p:stCondLst>
                              <p:cond delay="20500"/>
                            </p:stCondLst>
                            <p:childTnLst>
                              <p:par>
                                <p:cTn id="169" presetID="22" presetClass="entr" presetSubtype="8" fill="hold" grpId="0" nodeType="afterEffect">
                                  <p:stCondLst>
                                    <p:cond delay="0"/>
                                  </p:stCondLst>
                                  <p:childTnLst>
                                    <p:set>
                                      <p:cBhvr>
                                        <p:cTn id="170" dur="1" fill="hold">
                                          <p:stCondLst>
                                            <p:cond delay="0"/>
                                          </p:stCondLst>
                                        </p:cTn>
                                        <p:tgtEl>
                                          <p:spTgt spid="416"/>
                                        </p:tgtEl>
                                        <p:attrNameLst>
                                          <p:attrName>style.visibility</p:attrName>
                                        </p:attrNameLst>
                                      </p:cBhvr>
                                      <p:to>
                                        <p:strVal val="visible"/>
                                      </p:to>
                                    </p:set>
                                    <p:animEffect transition="in" filter="wipe(left)">
                                      <p:cBhvr>
                                        <p:cTn id="171" dur="500"/>
                                        <p:tgtEl>
                                          <p:spTgt spid="416"/>
                                        </p:tgtEl>
                                      </p:cBhvr>
                                    </p:animEffect>
                                  </p:childTnLst>
                                </p:cTn>
                              </p:par>
                            </p:childTnLst>
                          </p:cTn>
                        </p:par>
                        <p:par>
                          <p:cTn id="172" fill="hold">
                            <p:stCondLst>
                              <p:cond delay="21000"/>
                            </p:stCondLst>
                            <p:childTnLst>
                              <p:par>
                                <p:cTn id="173" presetID="22" presetClass="entr" presetSubtype="8" fill="hold" grpId="0" nodeType="afterEffect">
                                  <p:stCondLst>
                                    <p:cond delay="0"/>
                                  </p:stCondLst>
                                  <p:childTnLst>
                                    <p:set>
                                      <p:cBhvr>
                                        <p:cTn id="174" dur="1" fill="hold">
                                          <p:stCondLst>
                                            <p:cond delay="0"/>
                                          </p:stCondLst>
                                        </p:cTn>
                                        <p:tgtEl>
                                          <p:spTgt spid="423"/>
                                        </p:tgtEl>
                                        <p:attrNameLst>
                                          <p:attrName>style.visibility</p:attrName>
                                        </p:attrNameLst>
                                      </p:cBhvr>
                                      <p:to>
                                        <p:strVal val="visible"/>
                                      </p:to>
                                    </p:set>
                                    <p:animEffect transition="in" filter="wipe(left)">
                                      <p:cBhvr>
                                        <p:cTn id="175" dur="500"/>
                                        <p:tgtEl>
                                          <p:spTgt spid="423"/>
                                        </p:tgtEl>
                                      </p:cBhvr>
                                    </p:animEffect>
                                  </p:childTnLst>
                                </p:cTn>
                              </p:par>
                            </p:childTnLst>
                          </p:cTn>
                        </p:par>
                        <p:par>
                          <p:cTn id="176" fill="hold">
                            <p:stCondLst>
                              <p:cond delay="21500"/>
                            </p:stCondLst>
                            <p:childTnLst>
                              <p:par>
                                <p:cTn id="177" presetID="22" presetClass="entr" presetSubtype="8" fill="hold" nodeType="afterEffect">
                                  <p:stCondLst>
                                    <p:cond delay="0"/>
                                  </p:stCondLst>
                                  <p:childTnLst>
                                    <p:set>
                                      <p:cBhvr>
                                        <p:cTn id="178" dur="1" fill="hold">
                                          <p:stCondLst>
                                            <p:cond delay="0"/>
                                          </p:stCondLst>
                                        </p:cTn>
                                        <p:tgtEl>
                                          <p:spTgt spid="424"/>
                                        </p:tgtEl>
                                        <p:attrNameLst>
                                          <p:attrName>style.visibility</p:attrName>
                                        </p:attrNameLst>
                                      </p:cBhvr>
                                      <p:to>
                                        <p:strVal val="visible"/>
                                      </p:to>
                                    </p:set>
                                    <p:animEffect transition="in" filter="wipe(left)">
                                      <p:cBhvr>
                                        <p:cTn id="179" dur="500"/>
                                        <p:tgtEl>
                                          <p:spTgt spid="424"/>
                                        </p:tgtEl>
                                      </p:cBhvr>
                                    </p:animEffect>
                                  </p:childTnLst>
                                </p:cTn>
                              </p:par>
                            </p:childTnLst>
                          </p:cTn>
                        </p:par>
                        <p:par>
                          <p:cTn id="180" fill="hold">
                            <p:stCondLst>
                              <p:cond delay="22000"/>
                            </p:stCondLst>
                            <p:childTnLst>
                              <p:par>
                                <p:cTn id="181" presetID="22" presetClass="entr" presetSubtype="8" fill="hold" nodeType="afterEffect">
                                  <p:stCondLst>
                                    <p:cond delay="0"/>
                                  </p:stCondLst>
                                  <p:childTnLst>
                                    <p:set>
                                      <p:cBhvr>
                                        <p:cTn id="182" dur="1" fill="hold">
                                          <p:stCondLst>
                                            <p:cond delay="0"/>
                                          </p:stCondLst>
                                        </p:cTn>
                                        <p:tgtEl>
                                          <p:spTgt spid="475"/>
                                        </p:tgtEl>
                                        <p:attrNameLst>
                                          <p:attrName>style.visibility</p:attrName>
                                        </p:attrNameLst>
                                      </p:cBhvr>
                                      <p:to>
                                        <p:strVal val="visible"/>
                                      </p:to>
                                    </p:set>
                                    <p:animEffect transition="in" filter="wipe(left)">
                                      <p:cBhvr>
                                        <p:cTn id="183" dur="500"/>
                                        <p:tgtEl>
                                          <p:spTgt spid="475"/>
                                        </p:tgtEl>
                                      </p:cBhvr>
                                    </p:animEffect>
                                  </p:childTnLst>
                                </p:cTn>
                              </p:par>
                            </p:childTnLst>
                          </p:cTn>
                        </p:par>
                        <p:par>
                          <p:cTn id="184" fill="hold">
                            <p:stCondLst>
                              <p:cond delay="22500"/>
                            </p:stCondLst>
                            <p:childTnLst>
                              <p:par>
                                <p:cTn id="185" presetID="22" presetClass="entr" presetSubtype="8" fill="hold" grpId="0" nodeType="afterEffect">
                                  <p:stCondLst>
                                    <p:cond delay="0"/>
                                  </p:stCondLst>
                                  <p:childTnLst>
                                    <p:set>
                                      <p:cBhvr>
                                        <p:cTn id="186" dur="1" fill="hold">
                                          <p:stCondLst>
                                            <p:cond delay="0"/>
                                          </p:stCondLst>
                                        </p:cTn>
                                        <p:tgtEl>
                                          <p:spTgt spid="509"/>
                                        </p:tgtEl>
                                        <p:attrNameLst>
                                          <p:attrName>style.visibility</p:attrName>
                                        </p:attrNameLst>
                                      </p:cBhvr>
                                      <p:to>
                                        <p:strVal val="visible"/>
                                      </p:to>
                                    </p:set>
                                    <p:animEffect transition="in" filter="wipe(left)">
                                      <p:cBhvr>
                                        <p:cTn id="187" dur="500"/>
                                        <p:tgtEl>
                                          <p:spTgt spid="509"/>
                                        </p:tgtEl>
                                      </p:cBhvr>
                                    </p:animEffect>
                                  </p:childTnLst>
                                </p:cTn>
                              </p:par>
                            </p:childTnLst>
                          </p:cTn>
                        </p:par>
                        <p:par>
                          <p:cTn id="188" fill="hold">
                            <p:stCondLst>
                              <p:cond delay="23000"/>
                            </p:stCondLst>
                            <p:childTnLst>
                              <p:par>
                                <p:cTn id="189" presetID="22" presetClass="entr" presetSubtype="8" fill="hold" nodeType="afterEffect">
                                  <p:stCondLst>
                                    <p:cond delay="0"/>
                                  </p:stCondLst>
                                  <p:childTnLst>
                                    <p:set>
                                      <p:cBhvr>
                                        <p:cTn id="190" dur="1" fill="hold">
                                          <p:stCondLst>
                                            <p:cond delay="0"/>
                                          </p:stCondLst>
                                        </p:cTn>
                                        <p:tgtEl>
                                          <p:spTgt spid="510"/>
                                        </p:tgtEl>
                                        <p:attrNameLst>
                                          <p:attrName>style.visibility</p:attrName>
                                        </p:attrNameLst>
                                      </p:cBhvr>
                                      <p:to>
                                        <p:strVal val="visible"/>
                                      </p:to>
                                    </p:set>
                                    <p:animEffect transition="in" filter="wipe(left)">
                                      <p:cBhvr>
                                        <p:cTn id="191" dur="500"/>
                                        <p:tgtEl>
                                          <p:spTgt spid="510"/>
                                        </p:tgtEl>
                                      </p:cBhvr>
                                    </p:animEffect>
                                  </p:childTnLst>
                                </p:cTn>
                              </p:par>
                            </p:childTnLst>
                          </p:cTn>
                        </p:par>
                        <p:par>
                          <p:cTn id="192" fill="hold">
                            <p:stCondLst>
                              <p:cond delay="23500"/>
                            </p:stCondLst>
                            <p:childTnLst>
                              <p:par>
                                <p:cTn id="193" presetID="22" presetClass="entr" presetSubtype="8" fill="hold" grpId="0" nodeType="afterEffect">
                                  <p:stCondLst>
                                    <p:cond delay="0"/>
                                  </p:stCondLst>
                                  <p:childTnLst>
                                    <p:set>
                                      <p:cBhvr>
                                        <p:cTn id="194" dur="1" fill="hold">
                                          <p:stCondLst>
                                            <p:cond delay="0"/>
                                          </p:stCondLst>
                                        </p:cTn>
                                        <p:tgtEl>
                                          <p:spTgt spid="513"/>
                                        </p:tgtEl>
                                        <p:attrNameLst>
                                          <p:attrName>style.visibility</p:attrName>
                                        </p:attrNameLst>
                                      </p:cBhvr>
                                      <p:to>
                                        <p:strVal val="visible"/>
                                      </p:to>
                                    </p:set>
                                    <p:animEffect transition="in" filter="wipe(left)">
                                      <p:cBhvr>
                                        <p:cTn id="195" dur="500"/>
                                        <p:tgtEl>
                                          <p:spTgt spid="513"/>
                                        </p:tgtEl>
                                      </p:cBhvr>
                                    </p:animEffect>
                                  </p:childTnLst>
                                </p:cTn>
                              </p:par>
                            </p:childTnLst>
                          </p:cTn>
                        </p:par>
                        <p:par>
                          <p:cTn id="196" fill="hold">
                            <p:stCondLst>
                              <p:cond delay="24000"/>
                            </p:stCondLst>
                            <p:childTnLst>
                              <p:par>
                                <p:cTn id="197" presetID="22" presetClass="entr" presetSubtype="8" fill="hold" nodeType="afterEffect">
                                  <p:stCondLst>
                                    <p:cond delay="0"/>
                                  </p:stCondLst>
                                  <p:childTnLst>
                                    <p:set>
                                      <p:cBhvr>
                                        <p:cTn id="198" dur="1" fill="hold">
                                          <p:stCondLst>
                                            <p:cond delay="0"/>
                                          </p:stCondLst>
                                        </p:cTn>
                                        <p:tgtEl>
                                          <p:spTgt spid="514"/>
                                        </p:tgtEl>
                                        <p:attrNameLst>
                                          <p:attrName>style.visibility</p:attrName>
                                        </p:attrNameLst>
                                      </p:cBhvr>
                                      <p:to>
                                        <p:strVal val="visible"/>
                                      </p:to>
                                    </p:set>
                                    <p:animEffect transition="in" filter="wipe(left)">
                                      <p:cBhvr>
                                        <p:cTn id="199" dur="500"/>
                                        <p:tgtEl>
                                          <p:spTgt spid="514"/>
                                        </p:tgtEl>
                                      </p:cBhvr>
                                    </p:animEffect>
                                  </p:childTnLst>
                                </p:cTn>
                              </p:par>
                            </p:childTnLst>
                          </p:cTn>
                        </p:par>
                        <p:par>
                          <p:cTn id="200" fill="hold">
                            <p:stCondLst>
                              <p:cond delay="24500"/>
                            </p:stCondLst>
                            <p:childTnLst>
                              <p:par>
                                <p:cTn id="201" presetID="22" presetClass="entr" presetSubtype="8" fill="hold" grpId="0" nodeType="afterEffect">
                                  <p:stCondLst>
                                    <p:cond delay="0"/>
                                  </p:stCondLst>
                                  <p:childTnLst>
                                    <p:set>
                                      <p:cBhvr>
                                        <p:cTn id="202" dur="1" fill="hold">
                                          <p:stCondLst>
                                            <p:cond delay="0"/>
                                          </p:stCondLst>
                                        </p:cTn>
                                        <p:tgtEl>
                                          <p:spTgt spid="516"/>
                                        </p:tgtEl>
                                        <p:attrNameLst>
                                          <p:attrName>style.visibility</p:attrName>
                                        </p:attrNameLst>
                                      </p:cBhvr>
                                      <p:to>
                                        <p:strVal val="visible"/>
                                      </p:to>
                                    </p:set>
                                    <p:animEffect transition="in" filter="wipe(left)">
                                      <p:cBhvr>
                                        <p:cTn id="203" dur="500"/>
                                        <p:tgtEl>
                                          <p:spTgt spid="516"/>
                                        </p:tgtEl>
                                      </p:cBhvr>
                                    </p:animEffect>
                                  </p:childTnLst>
                                </p:cTn>
                              </p:par>
                            </p:childTnLst>
                          </p:cTn>
                        </p:par>
                        <p:par>
                          <p:cTn id="204" fill="hold">
                            <p:stCondLst>
                              <p:cond delay="25000"/>
                            </p:stCondLst>
                            <p:childTnLst>
                              <p:par>
                                <p:cTn id="205" presetID="22" presetClass="entr" presetSubtype="8" fill="hold" nodeType="afterEffect">
                                  <p:stCondLst>
                                    <p:cond delay="0"/>
                                  </p:stCondLst>
                                  <p:childTnLst>
                                    <p:set>
                                      <p:cBhvr>
                                        <p:cTn id="206" dur="1" fill="hold">
                                          <p:stCondLst>
                                            <p:cond delay="0"/>
                                          </p:stCondLst>
                                        </p:cTn>
                                        <p:tgtEl>
                                          <p:spTgt spid="517"/>
                                        </p:tgtEl>
                                        <p:attrNameLst>
                                          <p:attrName>style.visibility</p:attrName>
                                        </p:attrNameLst>
                                      </p:cBhvr>
                                      <p:to>
                                        <p:strVal val="visible"/>
                                      </p:to>
                                    </p:set>
                                    <p:animEffect transition="in" filter="wipe(left)">
                                      <p:cBhvr>
                                        <p:cTn id="207" dur="500"/>
                                        <p:tgtEl>
                                          <p:spTgt spid="517"/>
                                        </p:tgtEl>
                                      </p:cBhvr>
                                    </p:animEffect>
                                  </p:childTnLst>
                                </p:cTn>
                              </p:par>
                            </p:childTnLst>
                          </p:cTn>
                        </p:par>
                        <p:par>
                          <p:cTn id="208" fill="hold">
                            <p:stCondLst>
                              <p:cond delay="25500"/>
                            </p:stCondLst>
                            <p:childTnLst>
                              <p:par>
                                <p:cTn id="209" presetID="22" presetClass="entr" presetSubtype="8" fill="hold" grpId="0" nodeType="afterEffect">
                                  <p:stCondLst>
                                    <p:cond delay="0"/>
                                  </p:stCondLst>
                                  <p:childTnLst>
                                    <p:set>
                                      <p:cBhvr>
                                        <p:cTn id="210" dur="1" fill="hold">
                                          <p:stCondLst>
                                            <p:cond delay="0"/>
                                          </p:stCondLst>
                                        </p:cTn>
                                        <p:tgtEl>
                                          <p:spTgt spid="520"/>
                                        </p:tgtEl>
                                        <p:attrNameLst>
                                          <p:attrName>style.visibility</p:attrName>
                                        </p:attrNameLst>
                                      </p:cBhvr>
                                      <p:to>
                                        <p:strVal val="visible"/>
                                      </p:to>
                                    </p:set>
                                    <p:animEffect transition="in" filter="wipe(left)">
                                      <p:cBhvr>
                                        <p:cTn id="211" dur="500"/>
                                        <p:tgtEl>
                                          <p:spTgt spid="520"/>
                                        </p:tgtEl>
                                      </p:cBhvr>
                                    </p:animEffect>
                                  </p:childTnLst>
                                </p:cTn>
                              </p:par>
                            </p:childTnLst>
                          </p:cTn>
                        </p:par>
                        <p:par>
                          <p:cTn id="212" fill="hold">
                            <p:stCondLst>
                              <p:cond delay="26000"/>
                            </p:stCondLst>
                            <p:childTnLst>
                              <p:par>
                                <p:cTn id="213" presetID="22" presetClass="entr" presetSubtype="8" fill="hold" nodeType="afterEffect">
                                  <p:stCondLst>
                                    <p:cond delay="0"/>
                                  </p:stCondLst>
                                  <p:childTnLst>
                                    <p:set>
                                      <p:cBhvr>
                                        <p:cTn id="214" dur="1" fill="hold">
                                          <p:stCondLst>
                                            <p:cond delay="0"/>
                                          </p:stCondLst>
                                        </p:cTn>
                                        <p:tgtEl>
                                          <p:spTgt spid="521"/>
                                        </p:tgtEl>
                                        <p:attrNameLst>
                                          <p:attrName>style.visibility</p:attrName>
                                        </p:attrNameLst>
                                      </p:cBhvr>
                                      <p:to>
                                        <p:strVal val="visible"/>
                                      </p:to>
                                    </p:set>
                                    <p:animEffect transition="in" filter="wipe(left)">
                                      <p:cBhvr>
                                        <p:cTn id="215" dur="500"/>
                                        <p:tgtEl>
                                          <p:spTgt spid="521"/>
                                        </p:tgtEl>
                                      </p:cBhvr>
                                    </p:animEffect>
                                  </p:childTnLst>
                                </p:cTn>
                              </p:par>
                            </p:childTnLst>
                          </p:cTn>
                        </p:par>
                        <p:par>
                          <p:cTn id="216" fill="hold">
                            <p:stCondLst>
                              <p:cond delay="26500"/>
                            </p:stCondLst>
                            <p:childTnLst>
                              <p:par>
                                <p:cTn id="217" presetID="22" presetClass="entr" presetSubtype="8" fill="hold" grpId="0" nodeType="afterEffect">
                                  <p:stCondLst>
                                    <p:cond delay="0"/>
                                  </p:stCondLst>
                                  <p:childTnLst>
                                    <p:set>
                                      <p:cBhvr>
                                        <p:cTn id="218" dur="1" fill="hold">
                                          <p:stCondLst>
                                            <p:cond delay="0"/>
                                          </p:stCondLst>
                                        </p:cTn>
                                        <p:tgtEl>
                                          <p:spTgt spid="523"/>
                                        </p:tgtEl>
                                        <p:attrNameLst>
                                          <p:attrName>style.visibility</p:attrName>
                                        </p:attrNameLst>
                                      </p:cBhvr>
                                      <p:to>
                                        <p:strVal val="visible"/>
                                      </p:to>
                                    </p:set>
                                    <p:animEffect transition="in" filter="wipe(left)">
                                      <p:cBhvr>
                                        <p:cTn id="219" dur="500"/>
                                        <p:tgtEl>
                                          <p:spTgt spid="523"/>
                                        </p:tgtEl>
                                      </p:cBhvr>
                                    </p:animEffect>
                                  </p:childTnLst>
                                </p:cTn>
                              </p:par>
                            </p:childTnLst>
                          </p:cTn>
                        </p:par>
                        <p:par>
                          <p:cTn id="220" fill="hold">
                            <p:stCondLst>
                              <p:cond delay="27000"/>
                            </p:stCondLst>
                            <p:childTnLst>
                              <p:par>
                                <p:cTn id="221" presetID="22" presetClass="entr" presetSubtype="8" fill="hold" nodeType="afterEffect">
                                  <p:stCondLst>
                                    <p:cond delay="0"/>
                                  </p:stCondLst>
                                  <p:childTnLst>
                                    <p:set>
                                      <p:cBhvr>
                                        <p:cTn id="222" dur="1" fill="hold">
                                          <p:stCondLst>
                                            <p:cond delay="0"/>
                                          </p:stCondLst>
                                        </p:cTn>
                                        <p:tgtEl>
                                          <p:spTgt spid="524"/>
                                        </p:tgtEl>
                                        <p:attrNameLst>
                                          <p:attrName>style.visibility</p:attrName>
                                        </p:attrNameLst>
                                      </p:cBhvr>
                                      <p:to>
                                        <p:strVal val="visible"/>
                                      </p:to>
                                    </p:set>
                                    <p:animEffect transition="in" filter="wipe(left)">
                                      <p:cBhvr>
                                        <p:cTn id="223" dur="500"/>
                                        <p:tgtEl>
                                          <p:spTgt spid="524"/>
                                        </p:tgtEl>
                                      </p:cBhvr>
                                    </p:animEffect>
                                  </p:childTnLst>
                                </p:cTn>
                              </p:par>
                            </p:childTnLst>
                          </p:cTn>
                        </p:par>
                        <p:par>
                          <p:cTn id="224" fill="hold">
                            <p:stCondLst>
                              <p:cond delay="27500"/>
                            </p:stCondLst>
                            <p:childTnLst>
                              <p:par>
                                <p:cTn id="225" presetID="22" presetClass="entr" presetSubtype="8" fill="hold" grpId="0" nodeType="afterEffect">
                                  <p:stCondLst>
                                    <p:cond delay="0"/>
                                  </p:stCondLst>
                                  <p:childTnLst>
                                    <p:set>
                                      <p:cBhvr>
                                        <p:cTn id="226" dur="1" fill="hold">
                                          <p:stCondLst>
                                            <p:cond delay="0"/>
                                          </p:stCondLst>
                                        </p:cTn>
                                        <p:tgtEl>
                                          <p:spTgt spid="542"/>
                                        </p:tgtEl>
                                        <p:attrNameLst>
                                          <p:attrName>style.visibility</p:attrName>
                                        </p:attrNameLst>
                                      </p:cBhvr>
                                      <p:to>
                                        <p:strVal val="visible"/>
                                      </p:to>
                                    </p:set>
                                    <p:animEffect transition="in" filter="wipe(left)">
                                      <p:cBhvr>
                                        <p:cTn id="227" dur="500"/>
                                        <p:tgtEl>
                                          <p:spTgt spid="542"/>
                                        </p:tgtEl>
                                      </p:cBhvr>
                                    </p:animEffect>
                                  </p:childTnLst>
                                </p:cTn>
                              </p:par>
                            </p:childTnLst>
                          </p:cTn>
                        </p:par>
                        <p:par>
                          <p:cTn id="228" fill="hold">
                            <p:stCondLst>
                              <p:cond delay="28000"/>
                            </p:stCondLst>
                            <p:childTnLst>
                              <p:par>
                                <p:cTn id="229" presetID="22" presetClass="entr" presetSubtype="8" fill="hold" nodeType="afterEffect">
                                  <p:stCondLst>
                                    <p:cond delay="0"/>
                                  </p:stCondLst>
                                  <p:childTnLst>
                                    <p:set>
                                      <p:cBhvr>
                                        <p:cTn id="230" dur="1" fill="hold">
                                          <p:stCondLst>
                                            <p:cond delay="0"/>
                                          </p:stCondLst>
                                        </p:cTn>
                                        <p:tgtEl>
                                          <p:spTgt spid="543"/>
                                        </p:tgtEl>
                                        <p:attrNameLst>
                                          <p:attrName>style.visibility</p:attrName>
                                        </p:attrNameLst>
                                      </p:cBhvr>
                                      <p:to>
                                        <p:strVal val="visible"/>
                                      </p:to>
                                    </p:set>
                                    <p:animEffect transition="in" filter="wipe(left)">
                                      <p:cBhvr>
                                        <p:cTn id="231" dur="500"/>
                                        <p:tgtEl>
                                          <p:spTgt spid="543"/>
                                        </p:tgtEl>
                                      </p:cBhvr>
                                    </p:animEffect>
                                  </p:childTnLst>
                                </p:cTn>
                              </p:par>
                            </p:childTnLst>
                          </p:cTn>
                        </p:par>
                        <p:par>
                          <p:cTn id="232" fill="hold">
                            <p:stCondLst>
                              <p:cond delay="28500"/>
                            </p:stCondLst>
                            <p:childTnLst>
                              <p:par>
                                <p:cTn id="233" presetID="22" presetClass="entr" presetSubtype="8" fill="hold" grpId="0" nodeType="afterEffect">
                                  <p:stCondLst>
                                    <p:cond delay="0"/>
                                  </p:stCondLst>
                                  <p:childTnLst>
                                    <p:set>
                                      <p:cBhvr>
                                        <p:cTn id="234" dur="1" fill="hold">
                                          <p:stCondLst>
                                            <p:cond delay="0"/>
                                          </p:stCondLst>
                                        </p:cTn>
                                        <p:tgtEl>
                                          <p:spTgt spid="544"/>
                                        </p:tgtEl>
                                        <p:attrNameLst>
                                          <p:attrName>style.visibility</p:attrName>
                                        </p:attrNameLst>
                                      </p:cBhvr>
                                      <p:to>
                                        <p:strVal val="visible"/>
                                      </p:to>
                                    </p:set>
                                    <p:animEffect transition="in" filter="wipe(left)">
                                      <p:cBhvr>
                                        <p:cTn id="235" dur="500"/>
                                        <p:tgtEl>
                                          <p:spTgt spid="544"/>
                                        </p:tgtEl>
                                      </p:cBhvr>
                                    </p:animEffect>
                                  </p:childTnLst>
                                </p:cTn>
                              </p:par>
                            </p:childTnLst>
                          </p:cTn>
                        </p:par>
                        <p:par>
                          <p:cTn id="236" fill="hold">
                            <p:stCondLst>
                              <p:cond delay="29000"/>
                            </p:stCondLst>
                            <p:childTnLst>
                              <p:par>
                                <p:cTn id="237" presetID="22" presetClass="entr" presetSubtype="8" fill="hold" nodeType="afterEffect">
                                  <p:stCondLst>
                                    <p:cond delay="0"/>
                                  </p:stCondLst>
                                  <p:childTnLst>
                                    <p:set>
                                      <p:cBhvr>
                                        <p:cTn id="238" dur="1" fill="hold">
                                          <p:stCondLst>
                                            <p:cond delay="0"/>
                                          </p:stCondLst>
                                        </p:cTn>
                                        <p:tgtEl>
                                          <p:spTgt spid="545"/>
                                        </p:tgtEl>
                                        <p:attrNameLst>
                                          <p:attrName>style.visibility</p:attrName>
                                        </p:attrNameLst>
                                      </p:cBhvr>
                                      <p:to>
                                        <p:strVal val="visible"/>
                                      </p:to>
                                    </p:set>
                                    <p:animEffect transition="in" filter="wipe(left)">
                                      <p:cBhvr>
                                        <p:cTn id="239" dur="500"/>
                                        <p:tgtEl>
                                          <p:spTgt spid="545"/>
                                        </p:tgtEl>
                                      </p:cBhvr>
                                    </p:animEffect>
                                  </p:childTnLst>
                                </p:cTn>
                              </p:par>
                            </p:childTnLst>
                          </p:cTn>
                        </p:par>
                        <p:par>
                          <p:cTn id="240" fill="hold">
                            <p:stCondLst>
                              <p:cond delay="29500"/>
                            </p:stCondLst>
                            <p:childTnLst>
                              <p:par>
                                <p:cTn id="241" presetID="22" presetClass="entr" presetSubtype="8" fill="hold" grpId="0" nodeType="afterEffect">
                                  <p:stCondLst>
                                    <p:cond delay="0"/>
                                  </p:stCondLst>
                                  <p:childTnLst>
                                    <p:set>
                                      <p:cBhvr>
                                        <p:cTn id="242" dur="1" fill="hold">
                                          <p:stCondLst>
                                            <p:cond delay="0"/>
                                          </p:stCondLst>
                                        </p:cTn>
                                        <p:tgtEl>
                                          <p:spTgt spid="546"/>
                                        </p:tgtEl>
                                        <p:attrNameLst>
                                          <p:attrName>style.visibility</p:attrName>
                                        </p:attrNameLst>
                                      </p:cBhvr>
                                      <p:to>
                                        <p:strVal val="visible"/>
                                      </p:to>
                                    </p:set>
                                    <p:animEffect transition="in" filter="wipe(left)">
                                      <p:cBhvr>
                                        <p:cTn id="243" dur="500"/>
                                        <p:tgtEl>
                                          <p:spTgt spid="546"/>
                                        </p:tgtEl>
                                      </p:cBhvr>
                                    </p:animEffect>
                                  </p:childTnLst>
                                </p:cTn>
                              </p:par>
                            </p:childTnLst>
                          </p:cTn>
                        </p:par>
                        <p:par>
                          <p:cTn id="244" fill="hold">
                            <p:stCondLst>
                              <p:cond delay="30000"/>
                            </p:stCondLst>
                            <p:childTnLst>
                              <p:par>
                                <p:cTn id="245" presetID="22" presetClass="entr" presetSubtype="8" fill="hold" nodeType="afterEffect">
                                  <p:stCondLst>
                                    <p:cond delay="0"/>
                                  </p:stCondLst>
                                  <p:childTnLst>
                                    <p:set>
                                      <p:cBhvr>
                                        <p:cTn id="246" dur="1" fill="hold">
                                          <p:stCondLst>
                                            <p:cond delay="0"/>
                                          </p:stCondLst>
                                        </p:cTn>
                                        <p:tgtEl>
                                          <p:spTgt spid="547"/>
                                        </p:tgtEl>
                                        <p:attrNameLst>
                                          <p:attrName>style.visibility</p:attrName>
                                        </p:attrNameLst>
                                      </p:cBhvr>
                                      <p:to>
                                        <p:strVal val="visible"/>
                                      </p:to>
                                    </p:set>
                                    <p:animEffect transition="in" filter="wipe(left)">
                                      <p:cBhvr>
                                        <p:cTn id="247" dur="500"/>
                                        <p:tgtEl>
                                          <p:spTgt spid="547"/>
                                        </p:tgtEl>
                                      </p:cBhvr>
                                    </p:animEffect>
                                  </p:childTnLst>
                                </p:cTn>
                              </p:par>
                            </p:childTnLst>
                          </p:cTn>
                        </p:par>
                        <p:par>
                          <p:cTn id="248" fill="hold">
                            <p:stCondLst>
                              <p:cond delay="30500"/>
                            </p:stCondLst>
                            <p:childTnLst>
                              <p:par>
                                <p:cTn id="249" presetID="22" presetClass="entr" presetSubtype="8" fill="hold" grpId="0" nodeType="afterEffect">
                                  <p:stCondLst>
                                    <p:cond delay="0"/>
                                  </p:stCondLst>
                                  <p:childTnLst>
                                    <p:set>
                                      <p:cBhvr>
                                        <p:cTn id="250" dur="1" fill="hold">
                                          <p:stCondLst>
                                            <p:cond delay="0"/>
                                          </p:stCondLst>
                                        </p:cTn>
                                        <p:tgtEl>
                                          <p:spTgt spid="548"/>
                                        </p:tgtEl>
                                        <p:attrNameLst>
                                          <p:attrName>style.visibility</p:attrName>
                                        </p:attrNameLst>
                                      </p:cBhvr>
                                      <p:to>
                                        <p:strVal val="visible"/>
                                      </p:to>
                                    </p:set>
                                    <p:animEffect transition="in" filter="wipe(left)">
                                      <p:cBhvr>
                                        <p:cTn id="251" dur="500"/>
                                        <p:tgtEl>
                                          <p:spTgt spid="548"/>
                                        </p:tgtEl>
                                      </p:cBhvr>
                                    </p:animEffect>
                                  </p:childTnLst>
                                </p:cTn>
                              </p:par>
                            </p:childTnLst>
                          </p:cTn>
                        </p:par>
                        <p:par>
                          <p:cTn id="252" fill="hold">
                            <p:stCondLst>
                              <p:cond delay="31000"/>
                            </p:stCondLst>
                            <p:childTnLst>
                              <p:par>
                                <p:cTn id="253" presetID="22" presetClass="entr" presetSubtype="8" fill="hold" nodeType="afterEffect">
                                  <p:stCondLst>
                                    <p:cond delay="0"/>
                                  </p:stCondLst>
                                  <p:childTnLst>
                                    <p:set>
                                      <p:cBhvr>
                                        <p:cTn id="254" dur="1" fill="hold">
                                          <p:stCondLst>
                                            <p:cond delay="0"/>
                                          </p:stCondLst>
                                        </p:cTn>
                                        <p:tgtEl>
                                          <p:spTgt spid="549"/>
                                        </p:tgtEl>
                                        <p:attrNameLst>
                                          <p:attrName>style.visibility</p:attrName>
                                        </p:attrNameLst>
                                      </p:cBhvr>
                                      <p:to>
                                        <p:strVal val="visible"/>
                                      </p:to>
                                    </p:set>
                                    <p:animEffect transition="in" filter="wipe(left)">
                                      <p:cBhvr>
                                        <p:cTn id="255" dur="500"/>
                                        <p:tgtEl>
                                          <p:spTgt spid="549"/>
                                        </p:tgtEl>
                                      </p:cBhvr>
                                    </p:animEffect>
                                  </p:childTnLst>
                                </p:cTn>
                              </p:par>
                            </p:childTnLst>
                          </p:cTn>
                        </p:par>
                        <p:par>
                          <p:cTn id="256" fill="hold">
                            <p:stCondLst>
                              <p:cond delay="31500"/>
                            </p:stCondLst>
                            <p:childTnLst>
                              <p:par>
                                <p:cTn id="257" presetID="22" presetClass="entr" presetSubtype="8" fill="hold" grpId="0" nodeType="afterEffect">
                                  <p:stCondLst>
                                    <p:cond delay="0"/>
                                  </p:stCondLst>
                                  <p:childTnLst>
                                    <p:set>
                                      <p:cBhvr>
                                        <p:cTn id="258" dur="1" fill="hold">
                                          <p:stCondLst>
                                            <p:cond delay="0"/>
                                          </p:stCondLst>
                                        </p:cTn>
                                        <p:tgtEl>
                                          <p:spTgt spid="550"/>
                                        </p:tgtEl>
                                        <p:attrNameLst>
                                          <p:attrName>style.visibility</p:attrName>
                                        </p:attrNameLst>
                                      </p:cBhvr>
                                      <p:to>
                                        <p:strVal val="visible"/>
                                      </p:to>
                                    </p:set>
                                    <p:animEffect transition="in" filter="wipe(left)">
                                      <p:cBhvr>
                                        <p:cTn id="259" dur="500"/>
                                        <p:tgtEl>
                                          <p:spTgt spid="550"/>
                                        </p:tgtEl>
                                      </p:cBhvr>
                                    </p:animEffect>
                                  </p:childTnLst>
                                </p:cTn>
                              </p:par>
                            </p:childTnLst>
                          </p:cTn>
                        </p:par>
                        <p:par>
                          <p:cTn id="260" fill="hold">
                            <p:stCondLst>
                              <p:cond delay="32000"/>
                            </p:stCondLst>
                            <p:childTnLst>
                              <p:par>
                                <p:cTn id="261" presetID="22" presetClass="entr" presetSubtype="8" fill="hold" nodeType="afterEffect">
                                  <p:stCondLst>
                                    <p:cond delay="0"/>
                                  </p:stCondLst>
                                  <p:childTnLst>
                                    <p:set>
                                      <p:cBhvr>
                                        <p:cTn id="262" dur="1" fill="hold">
                                          <p:stCondLst>
                                            <p:cond delay="0"/>
                                          </p:stCondLst>
                                        </p:cTn>
                                        <p:tgtEl>
                                          <p:spTgt spid="551"/>
                                        </p:tgtEl>
                                        <p:attrNameLst>
                                          <p:attrName>style.visibility</p:attrName>
                                        </p:attrNameLst>
                                      </p:cBhvr>
                                      <p:to>
                                        <p:strVal val="visible"/>
                                      </p:to>
                                    </p:set>
                                    <p:animEffect transition="in" filter="wipe(left)">
                                      <p:cBhvr>
                                        <p:cTn id="263" dur="500"/>
                                        <p:tgtEl>
                                          <p:spTgt spid="551"/>
                                        </p:tgtEl>
                                      </p:cBhvr>
                                    </p:animEffect>
                                  </p:childTnLst>
                                </p:cTn>
                              </p:par>
                            </p:childTnLst>
                          </p:cTn>
                        </p:par>
                        <p:par>
                          <p:cTn id="264" fill="hold">
                            <p:stCondLst>
                              <p:cond delay="32500"/>
                            </p:stCondLst>
                            <p:childTnLst>
                              <p:par>
                                <p:cTn id="265" presetID="22" presetClass="entr" presetSubtype="8" fill="hold" nodeType="afterEffect">
                                  <p:stCondLst>
                                    <p:cond delay="0"/>
                                  </p:stCondLst>
                                  <p:childTnLst>
                                    <p:set>
                                      <p:cBhvr>
                                        <p:cTn id="266" dur="1" fill="hold">
                                          <p:stCondLst>
                                            <p:cond delay="0"/>
                                          </p:stCondLst>
                                        </p:cTn>
                                        <p:tgtEl>
                                          <p:spTgt spid="553"/>
                                        </p:tgtEl>
                                        <p:attrNameLst>
                                          <p:attrName>style.visibility</p:attrName>
                                        </p:attrNameLst>
                                      </p:cBhvr>
                                      <p:to>
                                        <p:strVal val="visible"/>
                                      </p:to>
                                    </p:set>
                                    <p:animEffect transition="in" filter="wipe(left)">
                                      <p:cBhvr>
                                        <p:cTn id="267" dur="500"/>
                                        <p:tgtEl>
                                          <p:spTgt spid="553"/>
                                        </p:tgtEl>
                                      </p:cBhvr>
                                    </p:animEffect>
                                  </p:childTnLst>
                                </p:cTn>
                              </p:par>
                            </p:childTnLst>
                          </p:cTn>
                        </p:par>
                        <p:par>
                          <p:cTn id="268" fill="hold">
                            <p:stCondLst>
                              <p:cond delay="33000"/>
                            </p:stCondLst>
                            <p:childTnLst>
                              <p:par>
                                <p:cTn id="269" presetID="22" presetClass="entr" presetSubtype="8" fill="hold" nodeType="afterEffect">
                                  <p:stCondLst>
                                    <p:cond delay="0"/>
                                  </p:stCondLst>
                                  <p:childTnLst>
                                    <p:set>
                                      <p:cBhvr>
                                        <p:cTn id="270" dur="1" fill="hold">
                                          <p:stCondLst>
                                            <p:cond delay="0"/>
                                          </p:stCondLst>
                                        </p:cTn>
                                        <p:tgtEl>
                                          <p:spTgt spid="555"/>
                                        </p:tgtEl>
                                        <p:attrNameLst>
                                          <p:attrName>style.visibility</p:attrName>
                                        </p:attrNameLst>
                                      </p:cBhvr>
                                      <p:to>
                                        <p:strVal val="visible"/>
                                      </p:to>
                                    </p:set>
                                    <p:animEffect transition="in" filter="wipe(left)">
                                      <p:cBhvr>
                                        <p:cTn id="271" dur="500"/>
                                        <p:tgtEl>
                                          <p:spTgt spid="555"/>
                                        </p:tgtEl>
                                      </p:cBhvr>
                                    </p:animEffect>
                                  </p:childTnLst>
                                </p:cTn>
                              </p:par>
                            </p:childTnLst>
                          </p:cTn>
                        </p:par>
                        <p:par>
                          <p:cTn id="272" fill="hold">
                            <p:stCondLst>
                              <p:cond delay="33500"/>
                            </p:stCondLst>
                            <p:childTnLst>
                              <p:par>
                                <p:cTn id="273" presetID="22" presetClass="entr" presetSubtype="8" fill="hold" nodeType="afterEffect">
                                  <p:stCondLst>
                                    <p:cond delay="0"/>
                                  </p:stCondLst>
                                  <p:childTnLst>
                                    <p:set>
                                      <p:cBhvr>
                                        <p:cTn id="274" dur="1" fill="hold">
                                          <p:stCondLst>
                                            <p:cond delay="0"/>
                                          </p:stCondLst>
                                        </p:cTn>
                                        <p:tgtEl>
                                          <p:spTgt spid="562"/>
                                        </p:tgtEl>
                                        <p:attrNameLst>
                                          <p:attrName>style.visibility</p:attrName>
                                        </p:attrNameLst>
                                      </p:cBhvr>
                                      <p:to>
                                        <p:strVal val="visible"/>
                                      </p:to>
                                    </p:set>
                                    <p:animEffect transition="in" filter="wipe(left)">
                                      <p:cBhvr>
                                        <p:cTn id="275" dur="500"/>
                                        <p:tgtEl>
                                          <p:spTgt spid="562"/>
                                        </p:tgtEl>
                                      </p:cBhvr>
                                    </p:animEffect>
                                  </p:childTnLst>
                                </p:cTn>
                              </p:par>
                            </p:childTnLst>
                          </p:cTn>
                        </p:par>
                        <p:par>
                          <p:cTn id="276" fill="hold">
                            <p:stCondLst>
                              <p:cond delay="34000"/>
                            </p:stCondLst>
                            <p:childTnLst>
                              <p:par>
                                <p:cTn id="277" presetID="22" presetClass="entr" presetSubtype="8" fill="hold" grpId="0" nodeType="afterEffect">
                                  <p:stCondLst>
                                    <p:cond delay="0"/>
                                  </p:stCondLst>
                                  <p:childTnLst>
                                    <p:set>
                                      <p:cBhvr>
                                        <p:cTn id="278" dur="1" fill="hold">
                                          <p:stCondLst>
                                            <p:cond delay="0"/>
                                          </p:stCondLst>
                                        </p:cTn>
                                        <p:tgtEl>
                                          <p:spTgt spid="561"/>
                                        </p:tgtEl>
                                        <p:attrNameLst>
                                          <p:attrName>style.visibility</p:attrName>
                                        </p:attrNameLst>
                                      </p:cBhvr>
                                      <p:to>
                                        <p:strVal val="visible"/>
                                      </p:to>
                                    </p:set>
                                    <p:animEffect transition="in" filter="wipe(left)">
                                      <p:cBhvr>
                                        <p:cTn id="279" dur="500"/>
                                        <p:tgtEl>
                                          <p:spTgt spid="561"/>
                                        </p:tgtEl>
                                      </p:cBhvr>
                                    </p:animEffect>
                                  </p:childTnLst>
                                </p:cTn>
                              </p:par>
                            </p:childTnLst>
                          </p:cTn>
                        </p:par>
                        <p:par>
                          <p:cTn id="280" fill="hold">
                            <p:stCondLst>
                              <p:cond delay="34500"/>
                            </p:stCondLst>
                            <p:childTnLst>
                              <p:par>
                                <p:cTn id="281" presetID="22" presetClass="entr" presetSubtype="8" fill="hold" grpId="0" nodeType="afterEffect">
                                  <p:stCondLst>
                                    <p:cond delay="0"/>
                                  </p:stCondLst>
                                  <p:childTnLst>
                                    <p:set>
                                      <p:cBhvr>
                                        <p:cTn id="282" dur="1" fill="hold">
                                          <p:stCondLst>
                                            <p:cond delay="0"/>
                                          </p:stCondLst>
                                        </p:cTn>
                                        <p:tgtEl>
                                          <p:spTgt spid="234"/>
                                        </p:tgtEl>
                                        <p:attrNameLst>
                                          <p:attrName>style.visibility</p:attrName>
                                        </p:attrNameLst>
                                      </p:cBhvr>
                                      <p:to>
                                        <p:strVal val="visible"/>
                                      </p:to>
                                    </p:set>
                                    <p:animEffect transition="in" filter="wipe(left)">
                                      <p:cBhvr>
                                        <p:cTn id="283" dur="500"/>
                                        <p:tgtEl>
                                          <p:spTgt spid="234"/>
                                        </p:tgtEl>
                                      </p:cBhvr>
                                    </p:animEffect>
                                  </p:childTnLst>
                                </p:cTn>
                              </p:par>
                            </p:childTnLst>
                          </p:cTn>
                        </p:par>
                        <p:par>
                          <p:cTn id="284" fill="hold">
                            <p:stCondLst>
                              <p:cond delay="35000"/>
                            </p:stCondLst>
                            <p:childTnLst>
                              <p:par>
                                <p:cTn id="285" presetID="22" presetClass="entr" presetSubtype="8" fill="hold" nodeType="afterEffect">
                                  <p:stCondLst>
                                    <p:cond delay="0"/>
                                  </p:stCondLst>
                                  <p:childTnLst>
                                    <p:set>
                                      <p:cBhvr>
                                        <p:cTn id="286" dur="1" fill="hold">
                                          <p:stCondLst>
                                            <p:cond delay="0"/>
                                          </p:stCondLst>
                                        </p:cTn>
                                        <p:tgtEl>
                                          <p:spTgt spid="236"/>
                                        </p:tgtEl>
                                        <p:attrNameLst>
                                          <p:attrName>style.visibility</p:attrName>
                                        </p:attrNameLst>
                                      </p:cBhvr>
                                      <p:to>
                                        <p:strVal val="visible"/>
                                      </p:to>
                                    </p:set>
                                    <p:animEffect transition="in" filter="wipe(left)">
                                      <p:cBhvr>
                                        <p:cTn id="287" dur="500"/>
                                        <p:tgtEl>
                                          <p:spTgt spid="236"/>
                                        </p:tgtEl>
                                      </p:cBhvr>
                                    </p:animEffect>
                                  </p:childTnLst>
                                </p:cTn>
                              </p:par>
                            </p:childTnLst>
                          </p:cTn>
                        </p:par>
                        <p:par>
                          <p:cTn id="288" fill="hold">
                            <p:stCondLst>
                              <p:cond delay="35500"/>
                            </p:stCondLst>
                            <p:childTnLst>
                              <p:par>
                                <p:cTn id="289" presetID="22" presetClass="entr" presetSubtype="8" fill="hold" grpId="0" nodeType="afterEffect">
                                  <p:stCondLst>
                                    <p:cond delay="0"/>
                                  </p:stCondLst>
                                  <p:childTnLst>
                                    <p:set>
                                      <p:cBhvr>
                                        <p:cTn id="290" dur="1" fill="hold">
                                          <p:stCondLst>
                                            <p:cond delay="0"/>
                                          </p:stCondLst>
                                        </p:cTn>
                                        <p:tgtEl>
                                          <p:spTgt spid="239"/>
                                        </p:tgtEl>
                                        <p:attrNameLst>
                                          <p:attrName>style.visibility</p:attrName>
                                        </p:attrNameLst>
                                      </p:cBhvr>
                                      <p:to>
                                        <p:strVal val="visible"/>
                                      </p:to>
                                    </p:set>
                                    <p:animEffect transition="in" filter="wipe(left)">
                                      <p:cBhvr>
                                        <p:cTn id="291" dur="500"/>
                                        <p:tgtEl>
                                          <p:spTgt spid="239"/>
                                        </p:tgtEl>
                                      </p:cBhvr>
                                    </p:animEffect>
                                  </p:childTnLst>
                                </p:cTn>
                              </p:par>
                            </p:childTnLst>
                          </p:cTn>
                        </p:par>
                        <p:par>
                          <p:cTn id="292" fill="hold">
                            <p:stCondLst>
                              <p:cond delay="36000"/>
                            </p:stCondLst>
                            <p:childTnLst>
                              <p:par>
                                <p:cTn id="293" presetID="22" presetClass="entr" presetSubtype="8" fill="hold" grpId="0" nodeType="afterEffect">
                                  <p:stCondLst>
                                    <p:cond delay="0"/>
                                  </p:stCondLst>
                                  <p:childTnLst>
                                    <p:set>
                                      <p:cBhvr>
                                        <p:cTn id="294" dur="1" fill="hold">
                                          <p:stCondLst>
                                            <p:cond delay="0"/>
                                          </p:stCondLst>
                                        </p:cTn>
                                        <p:tgtEl>
                                          <p:spTgt spid="240"/>
                                        </p:tgtEl>
                                        <p:attrNameLst>
                                          <p:attrName>style.visibility</p:attrName>
                                        </p:attrNameLst>
                                      </p:cBhvr>
                                      <p:to>
                                        <p:strVal val="visible"/>
                                      </p:to>
                                    </p:set>
                                    <p:animEffect transition="in" filter="wipe(left)">
                                      <p:cBhvr>
                                        <p:cTn id="295" dur="500"/>
                                        <p:tgtEl>
                                          <p:spTgt spid="240"/>
                                        </p:tgtEl>
                                      </p:cBhvr>
                                    </p:animEffect>
                                  </p:childTnLst>
                                </p:cTn>
                              </p:par>
                            </p:childTnLst>
                          </p:cTn>
                        </p:par>
                        <p:par>
                          <p:cTn id="296" fill="hold">
                            <p:stCondLst>
                              <p:cond delay="36500"/>
                            </p:stCondLst>
                            <p:childTnLst>
                              <p:par>
                                <p:cTn id="297" presetID="22" presetClass="entr" presetSubtype="8" fill="hold" nodeType="afterEffect">
                                  <p:stCondLst>
                                    <p:cond delay="0"/>
                                  </p:stCondLst>
                                  <p:childTnLst>
                                    <p:set>
                                      <p:cBhvr>
                                        <p:cTn id="298" dur="1" fill="hold">
                                          <p:stCondLst>
                                            <p:cond delay="0"/>
                                          </p:stCondLst>
                                        </p:cTn>
                                        <p:tgtEl>
                                          <p:spTgt spid="241"/>
                                        </p:tgtEl>
                                        <p:attrNameLst>
                                          <p:attrName>style.visibility</p:attrName>
                                        </p:attrNameLst>
                                      </p:cBhvr>
                                      <p:to>
                                        <p:strVal val="visible"/>
                                      </p:to>
                                    </p:set>
                                    <p:animEffect transition="in" filter="wipe(left)">
                                      <p:cBhvr>
                                        <p:cTn id="299" dur="500"/>
                                        <p:tgtEl>
                                          <p:spTgt spid="241"/>
                                        </p:tgtEl>
                                      </p:cBhvr>
                                    </p:animEffect>
                                  </p:childTnLst>
                                </p:cTn>
                              </p:par>
                            </p:childTnLst>
                          </p:cTn>
                        </p:par>
                        <p:par>
                          <p:cTn id="300" fill="hold">
                            <p:stCondLst>
                              <p:cond delay="37000"/>
                            </p:stCondLst>
                            <p:childTnLst>
                              <p:par>
                                <p:cTn id="301" presetID="22" presetClass="entr" presetSubtype="8" fill="hold" grpId="0" nodeType="afterEffect">
                                  <p:stCondLst>
                                    <p:cond delay="0"/>
                                  </p:stCondLst>
                                  <p:childTnLst>
                                    <p:set>
                                      <p:cBhvr>
                                        <p:cTn id="302" dur="1" fill="hold">
                                          <p:stCondLst>
                                            <p:cond delay="0"/>
                                          </p:stCondLst>
                                        </p:cTn>
                                        <p:tgtEl>
                                          <p:spTgt spid="257"/>
                                        </p:tgtEl>
                                        <p:attrNameLst>
                                          <p:attrName>style.visibility</p:attrName>
                                        </p:attrNameLst>
                                      </p:cBhvr>
                                      <p:to>
                                        <p:strVal val="visible"/>
                                      </p:to>
                                    </p:set>
                                    <p:animEffect transition="in" filter="wipe(left)">
                                      <p:cBhvr>
                                        <p:cTn id="303" dur="500"/>
                                        <p:tgtEl>
                                          <p:spTgt spid="2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 grpId="0" animBg="1"/>
      <p:bldP spid="362" grpId="0" animBg="1"/>
      <p:bldP spid="364" grpId="0" animBg="1"/>
      <p:bldP spid="369" grpId="0" animBg="1"/>
      <p:bldP spid="370" grpId="0" animBg="1"/>
      <p:bldP spid="371" grpId="0" animBg="1"/>
      <p:bldP spid="374" grpId="0" animBg="1"/>
      <p:bldP spid="379" grpId="0" animBg="1"/>
      <p:bldP spid="382" grpId="0" animBg="1"/>
      <p:bldP spid="413" grpId="0" animBg="1"/>
      <p:bldP spid="423" grpId="0" animBg="1"/>
      <p:bldP spid="509" grpId="0" animBg="1"/>
      <p:bldP spid="513" grpId="0" animBg="1"/>
      <p:bldP spid="516" grpId="0" animBg="1"/>
      <p:bldP spid="520" grpId="0" animBg="1"/>
      <p:bldP spid="523" grpId="0" animBg="1"/>
      <p:bldP spid="542" grpId="0" animBg="1"/>
      <p:bldP spid="544" grpId="0" animBg="1"/>
      <p:bldP spid="546" grpId="0" animBg="1"/>
      <p:bldP spid="548" grpId="0" animBg="1"/>
      <p:bldP spid="234" grpId="0" animBg="1"/>
      <p:bldP spid="239" grpId="0" animBg="1"/>
      <p:bldP spid="240" grpId="0" animBg="1"/>
      <p:bldP spid="257" grpId="0" animBg="1"/>
      <p:bldP spid="344" grpId="0" animBg="1"/>
      <p:bldP spid="416" grpId="0" animBg="1"/>
      <p:bldP spid="290" grpId="0" animBg="1"/>
      <p:bldP spid="334" grpId="0" animBg="1"/>
      <p:bldP spid="356" grpId="0" animBg="1"/>
      <p:bldP spid="358" grpId="0" animBg="1"/>
      <p:bldP spid="361" grpId="0" animBg="1"/>
      <p:bldP spid="550" grpId="0" animBg="1"/>
      <p:bldP spid="561" grpId="0" animBg="1"/>
    </p:bldLst>
  </p:timing>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pic>
        <p:nvPicPr>
          <p:cNvPr id="390" name="Picture 38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75272" y="-7738514"/>
            <a:ext cx="23418960" cy="21721048"/>
          </a:xfrm>
          <a:prstGeom prst="rect">
            <a:avLst/>
          </a:prstGeom>
        </p:spPr>
      </p:pic>
      <p:sp>
        <p:nvSpPr>
          <p:cNvPr id="122" name="Chevron 121"/>
          <p:cNvSpPr/>
          <p:nvPr userDrawn="1"/>
        </p:nvSpPr>
        <p:spPr>
          <a:xfrm>
            <a:off x="12198900" y="70346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3" name="Chevron 132"/>
          <p:cNvSpPr/>
          <p:nvPr userDrawn="1"/>
        </p:nvSpPr>
        <p:spPr>
          <a:xfrm>
            <a:off x="3767997" y="445034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4" name="Chevron 133"/>
          <p:cNvSpPr/>
          <p:nvPr userDrawn="1"/>
        </p:nvSpPr>
        <p:spPr>
          <a:xfrm>
            <a:off x="-1914478" y="-152840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6" name="Chevron 135"/>
          <p:cNvSpPr/>
          <p:nvPr userDrawn="1"/>
        </p:nvSpPr>
        <p:spPr>
          <a:xfrm>
            <a:off x="-3200266" y="177957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7" name="Chevron 136"/>
          <p:cNvSpPr/>
          <p:nvPr userDrawn="1"/>
        </p:nvSpPr>
        <p:spPr>
          <a:xfrm>
            <a:off x="-907361" y="290016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8" name="Chevron 137"/>
          <p:cNvSpPr/>
          <p:nvPr userDrawn="1"/>
        </p:nvSpPr>
        <p:spPr>
          <a:xfrm>
            <a:off x="-2140933" y="-47347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41" name="Chevron 140"/>
          <p:cNvSpPr/>
          <p:nvPr userDrawn="1"/>
        </p:nvSpPr>
        <p:spPr>
          <a:xfrm>
            <a:off x="8926349" y="17306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44" name="Chevron 143"/>
          <p:cNvSpPr/>
          <p:nvPr userDrawn="1"/>
        </p:nvSpPr>
        <p:spPr>
          <a:xfrm>
            <a:off x="-925077" y="177957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45" name="Chevron 144"/>
          <p:cNvSpPr/>
          <p:nvPr userDrawn="1"/>
        </p:nvSpPr>
        <p:spPr>
          <a:xfrm>
            <a:off x="8698678" y="10106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0" name="Chevron 149"/>
          <p:cNvSpPr/>
          <p:nvPr userDrawn="1"/>
        </p:nvSpPr>
        <p:spPr>
          <a:xfrm>
            <a:off x="-3235278" y="-47816"/>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1" name="Chevron 150"/>
          <p:cNvSpPr/>
          <p:nvPr userDrawn="1"/>
        </p:nvSpPr>
        <p:spPr>
          <a:xfrm>
            <a:off x="621039" y="136711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2" name="Chevron 151"/>
          <p:cNvSpPr/>
          <p:nvPr userDrawn="1"/>
        </p:nvSpPr>
        <p:spPr>
          <a:xfrm>
            <a:off x="-3200266" y="326016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3" name="Chevron 152"/>
          <p:cNvSpPr/>
          <p:nvPr userDrawn="1"/>
        </p:nvSpPr>
        <p:spPr>
          <a:xfrm>
            <a:off x="-907361" y="438074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4" name="Chevron 153"/>
          <p:cNvSpPr/>
          <p:nvPr userDrawn="1"/>
        </p:nvSpPr>
        <p:spPr>
          <a:xfrm>
            <a:off x="-3461733" y="100711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7" name="Chevron 156"/>
          <p:cNvSpPr/>
          <p:nvPr userDrawn="1"/>
        </p:nvSpPr>
        <p:spPr>
          <a:xfrm>
            <a:off x="8926349" y="321121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66" name="Chevron 165"/>
          <p:cNvSpPr/>
          <p:nvPr userDrawn="1"/>
        </p:nvSpPr>
        <p:spPr>
          <a:xfrm>
            <a:off x="-2963834" y="300709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0" name="Chevron 169"/>
          <p:cNvSpPr/>
          <p:nvPr userDrawn="1"/>
        </p:nvSpPr>
        <p:spPr>
          <a:xfrm>
            <a:off x="-3190289" y="406202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2" name="Chevron 171"/>
          <p:cNvSpPr/>
          <p:nvPr userDrawn="1"/>
        </p:nvSpPr>
        <p:spPr>
          <a:xfrm>
            <a:off x="-788317" y="264709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4" name="Chevron 173"/>
          <p:cNvSpPr/>
          <p:nvPr userDrawn="1"/>
        </p:nvSpPr>
        <p:spPr>
          <a:xfrm>
            <a:off x="632155" y="300709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5" name="Chevron 174"/>
          <p:cNvSpPr/>
          <p:nvPr userDrawn="1"/>
        </p:nvSpPr>
        <p:spPr>
          <a:xfrm>
            <a:off x="9177722" y="253249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8" name="Chevron 177"/>
          <p:cNvSpPr/>
          <p:nvPr userDrawn="1"/>
        </p:nvSpPr>
        <p:spPr>
          <a:xfrm>
            <a:off x="-915100" y="406202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9" name="Chevron 178"/>
          <p:cNvSpPr/>
          <p:nvPr userDrawn="1"/>
        </p:nvSpPr>
        <p:spPr>
          <a:xfrm>
            <a:off x="9917793" y="371406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80" name="Chevron 179"/>
          <p:cNvSpPr/>
          <p:nvPr userDrawn="1"/>
        </p:nvSpPr>
        <p:spPr>
          <a:xfrm>
            <a:off x="8817722" y="75756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82" name="Chevron 181"/>
          <p:cNvSpPr/>
          <p:nvPr userDrawn="1"/>
        </p:nvSpPr>
        <p:spPr>
          <a:xfrm>
            <a:off x="-2963834" y="448768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88" name="Chevron 187"/>
          <p:cNvSpPr/>
          <p:nvPr userDrawn="1"/>
        </p:nvSpPr>
        <p:spPr>
          <a:xfrm>
            <a:off x="-788317" y="412768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0" name="Chevron 189"/>
          <p:cNvSpPr/>
          <p:nvPr userDrawn="1"/>
        </p:nvSpPr>
        <p:spPr>
          <a:xfrm>
            <a:off x="8937465" y="117878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2" name="Chevron 191"/>
          <p:cNvSpPr/>
          <p:nvPr userDrawn="1"/>
        </p:nvSpPr>
        <p:spPr>
          <a:xfrm>
            <a:off x="8972477" y="448676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4" name="Chevron 193"/>
          <p:cNvSpPr/>
          <p:nvPr userDrawn="1"/>
        </p:nvSpPr>
        <p:spPr>
          <a:xfrm>
            <a:off x="8711010" y="223371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8" name="Chevron 197"/>
          <p:cNvSpPr/>
          <p:nvPr userDrawn="1"/>
        </p:nvSpPr>
        <p:spPr>
          <a:xfrm>
            <a:off x="6405328" y="334192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9" name="Chevron 198"/>
          <p:cNvSpPr/>
          <p:nvPr userDrawn="1"/>
        </p:nvSpPr>
        <p:spPr>
          <a:xfrm>
            <a:off x="8940845" y="47568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0" name="Chevron 199"/>
          <p:cNvSpPr/>
          <p:nvPr userDrawn="1"/>
        </p:nvSpPr>
        <p:spPr>
          <a:xfrm>
            <a:off x="6440340" y="664990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2" name="Chevron 201"/>
          <p:cNvSpPr/>
          <p:nvPr userDrawn="1"/>
        </p:nvSpPr>
        <p:spPr>
          <a:xfrm>
            <a:off x="6178873" y="43968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3" name="Chevron 202"/>
          <p:cNvSpPr/>
          <p:nvPr userDrawn="1"/>
        </p:nvSpPr>
        <p:spPr>
          <a:xfrm>
            <a:off x="9680916" y="593842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4" name="Chevron 203"/>
          <p:cNvSpPr/>
          <p:nvPr userDrawn="1"/>
        </p:nvSpPr>
        <p:spPr>
          <a:xfrm>
            <a:off x="8580845" y="298192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6" name="Chevron 205"/>
          <p:cNvSpPr/>
          <p:nvPr userDrawn="1"/>
        </p:nvSpPr>
        <p:spPr>
          <a:xfrm>
            <a:off x="8680517" y="334192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8" name="Chevron 207"/>
          <p:cNvSpPr/>
          <p:nvPr userDrawn="1"/>
        </p:nvSpPr>
        <p:spPr>
          <a:xfrm>
            <a:off x="8715529" y="664990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0" name="Chevron 209"/>
          <p:cNvSpPr/>
          <p:nvPr userDrawn="1"/>
        </p:nvSpPr>
        <p:spPr>
          <a:xfrm>
            <a:off x="8454062" y="43968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4" name="Chevron 213"/>
          <p:cNvSpPr/>
          <p:nvPr userDrawn="1"/>
        </p:nvSpPr>
        <p:spPr>
          <a:xfrm>
            <a:off x="6405328" y="482251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5" name="Chevron 214"/>
          <p:cNvSpPr/>
          <p:nvPr userDrawn="1"/>
        </p:nvSpPr>
        <p:spPr>
          <a:xfrm>
            <a:off x="8940845" y="62374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8" name="Chevron 217"/>
          <p:cNvSpPr/>
          <p:nvPr userDrawn="1"/>
        </p:nvSpPr>
        <p:spPr>
          <a:xfrm>
            <a:off x="6178873" y="58774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20" name="Chevron 219"/>
          <p:cNvSpPr/>
          <p:nvPr userDrawn="1"/>
        </p:nvSpPr>
        <p:spPr>
          <a:xfrm>
            <a:off x="8580845" y="446251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30" name="Chevron 229"/>
          <p:cNvSpPr/>
          <p:nvPr userDrawn="1"/>
        </p:nvSpPr>
        <p:spPr>
          <a:xfrm>
            <a:off x="16134129"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38" name="Chevron 237"/>
          <p:cNvSpPr/>
          <p:nvPr userDrawn="1"/>
        </p:nvSpPr>
        <p:spPr>
          <a:xfrm>
            <a:off x="18409318"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3" name="Chevron 242"/>
          <p:cNvSpPr/>
          <p:nvPr userDrawn="1"/>
        </p:nvSpPr>
        <p:spPr>
          <a:xfrm>
            <a:off x="3626322" y="435254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8" name="Chevron 247"/>
          <p:cNvSpPr/>
          <p:nvPr userDrawn="1"/>
        </p:nvSpPr>
        <p:spPr>
          <a:xfrm>
            <a:off x="-3210243" y="654460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4" name="Chevron 253"/>
          <p:cNvSpPr/>
          <p:nvPr userDrawn="1"/>
        </p:nvSpPr>
        <p:spPr>
          <a:xfrm>
            <a:off x="20704578" y="7446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5" name="Chevron 254"/>
          <p:cNvSpPr/>
          <p:nvPr userDrawn="1"/>
        </p:nvSpPr>
        <p:spPr>
          <a:xfrm>
            <a:off x="5181511" y="323219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7" name="Chevron 256"/>
          <p:cNvSpPr/>
          <p:nvPr userDrawn="1"/>
        </p:nvSpPr>
        <p:spPr>
          <a:xfrm>
            <a:off x="4973911" y="624583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9" name="Chevron 258"/>
          <p:cNvSpPr/>
          <p:nvPr userDrawn="1"/>
        </p:nvSpPr>
        <p:spPr>
          <a:xfrm>
            <a:off x="5921582" y="441376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60" name="Chevron 259"/>
          <p:cNvSpPr/>
          <p:nvPr userDrawn="1"/>
        </p:nvSpPr>
        <p:spPr>
          <a:xfrm>
            <a:off x="4821511" y="145726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62" name="Chevron 261"/>
          <p:cNvSpPr/>
          <p:nvPr userDrawn="1"/>
        </p:nvSpPr>
        <p:spPr>
          <a:xfrm>
            <a:off x="-2973811" y="62915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70" name="Chevron 269"/>
          <p:cNvSpPr/>
          <p:nvPr userDrawn="1"/>
        </p:nvSpPr>
        <p:spPr>
          <a:xfrm>
            <a:off x="622178" y="62915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86" name="Chevron 285"/>
          <p:cNvSpPr/>
          <p:nvPr userDrawn="1"/>
        </p:nvSpPr>
        <p:spPr>
          <a:xfrm>
            <a:off x="2917438" y="635276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92" name="Chevron 291"/>
          <p:cNvSpPr/>
          <p:nvPr userDrawn="1"/>
        </p:nvSpPr>
        <p:spPr>
          <a:xfrm>
            <a:off x="5092955" y="599276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00" name="Chevron 299"/>
          <p:cNvSpPr/>
          <p:nvPr userDrawn="1"/>
        </p:nvSpPr>
        <p:spPr>
          <a:xfrm>
            <a:off x="10273239"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08" name="Chevron 307"/>
          <p:cNvSpPr/>
          <p:nvPr userDrawn="1"/>
        </p:nvSpPr>
        <p:spPr>
          <a:xfrm>
            <a:off x="12548428"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21" name="Chevron 320"/>
          <p:cNvSpPr/>
          <p:nvPr userDrawn="1"/>
        </p:nvSpPr>
        <p:spPr>
          <a:xfrm>
            <a:off x="-3062496" y="660583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24" name="Chevron 323"/>
          <p:cNvSpPr/>
          <p:nvPr userDrawn="1"/>
        </p:nvSpPr>
        <p:spPr>
          <a:xfrm>
            <a:off x="14843688" y="7446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27" name="Chevron 326"/>
          <p:cNvSpPr/>
          <p:nvPr userDrawn="1"/>
        </p:nvSpPr>
        <p:spPr>
          <a:xfrm>
            <a:off x="-3706594" y="276201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1" name="Chevron 330"/>
          <p:cNvSpPr/>
          <p:nvPr userDrawn="1"/>
        </p:nvSpPr>
        <p:spPr>
          <a:xfrm>
            <a:off x="-2966523" y="394357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2" name="Chevron 331"/>
          <p:cNvSpPr/>
          <p:nvPr userDrawn="1"/>
        </p:nvSpPr>
        <p:spPr>
          <a:xfrm>
            <a:off x="-4066594" y="98708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4" name="Chevron 333"/>
          <p:cNvSpPr/>
          <p:nvPr userDrawn="1"/>
        </p:nvSpPr>
        <p:spPr>
          <a:xfrm>
            <a:off x="-3966922" y="134708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5" name="Chevron 334"/>
          <p:cNvSpPr/>
          <p:nvPr userDrawn="1"/>
        </p:nvSpPr>
        <p:spPr>
          <a:xfrm>
            <a:off x="-1431405" y="276201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8" name="Chevron 337"/>
          <p:cNvSpPr/>
          <p:nvPr userDrawn="1"/>
        </p:nvSpPr>
        <p:spPr>
          <a:xfrm>
            <a:off x="-4193377" y="240201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9" name="Chevron 338"/>
          <p:cNvSpPr/>
          <p:nvPr userDrawn="1"/>
        </p:nvSpPr>
        <p:spPr>
          <a:xfrm>
            <a:off x="-691334" y="394357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0" name="Chevron 339"/>
          <p:cNvSpPr/>
          <p:nvPr userDrawn="1"/>
        </p:nvSpPr>
        <p:spPr>
          <a:xfrm>
            <a:off x="-1791405" y="98708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3" name="Chevron 342"/>
          <p:cNvSpPr/>
          <p:nvPr userDrawn="1"/>
        </p:nvSpPr>
        <p:spPr>
          <a:xfrm>
            <a:off x="-3706594" y="424259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8" name="Chevron 347"/>
          <p:cNvSpPr/>
          <p:nvPr userDrawn="1"/>
        </p:nvSpPr>
        <p:spPr>
          <a:xfrm>
            <a:off x="-4066594" y="246766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0" name="Chevron 349"/>
          <p:cNvSpPr/>
          <p:nvPr userDrawn="1"/>
        </p:nvSpPr>
        <p:spPr>
          <a:xfrm>
            <a:off x="-1671662" y="140830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2" name="Chevron 351"/>
          <p:cNvSpPr/>
          <p:nvPr userDrawn="1"/>
        </p:nvSpPr>
        <p:spPr>
          <a:xfrm>
            <a:off x="-1636650" y="471628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4" name="Chevron 353"/>
          <p:cNvSpPr/>
          <p:nvPr userDrawn="1"/>
        </p:nvSpPr>
        <p:spPr>
          <a:xfrm>
            <a:off x="-1898117" y="246323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6" name="Chevron 355"/>
          <p:cNvSpPr/>
          <p:nvPr userDrawn="1"/>
        </p:nvSpPr>
        <p:spPr>
          <a:xfrm>
            <a:off x="503855" y="104830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7" name="Chevron 356"/>
          <p:cNvSpPr/>
          <p:nvPr userDrawn="1"/>
        </p:nvSpPr>
        <p:spPr>
          <a:xfrm>
            <a:off x="9169165" y="466733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79" name="Picture 78"/>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83"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301783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grpId="0" nodeType="withEffect">
                                  <p:stCondLst>
                                    <p:cond delay="0"/>
                                  </p:stCondLst>
                                  <p:childTnLst>
                                    <p:animMotion origin="layout" path="M -0.04566 1.85185E-6 L 0.96007 1.85185E-6 " pathEditMode="relative" rAng="0" ptsTypes="AA">
                                      <p:cBhvr>
                                        <p:cTn id="6" dur="20000" fill="hold"/>
                                        <p:tgtEl>
                                          <p:spTgt spid="122"/>
                                        </p:tgtEl>
                                        <p:attrNameLst>
                                          <p:attrName>ppt_x</p:attrName>
                                          <p:attrName>ppt_y</p:attrName>
                                        </p:attrNameLst>
                                      </p:cBhvr>
                                      <p:rCtr x="50278" y="0"/>
                                    </p:animMotion>
                                  </p:childTnLst>
                                </p:cTn>
                              </p:par>
                              <p:par>
                                <p:cTn id="7" presetID="0" presetClass="path" presetSubtype="0" fill="hold" grpId="0" nodeType="withEffect">
                                  <p:stCondLst>
                                    <p:cond delay="0"/>
                                  </p:stCondLst>
                                  <p:childTnLst>
                                    <p:animMotion origin="layout" path="M 0.04826 2.59259E-6 L 0.96007 2.59259E-6 " pathEditMode="relative" rAng="0" ptsTypes="AA">
                                      <p:cBhvr>
                                        <p:cTn id="8" dur="20000" fill="hold"/>
                                        <p:tgtEl>
                                          <p:spTgt spid="133"/>
                                        </p:tgtEl>
                                        <p:attrNameLst>
                                          <p:attrName>ppt_x</p:attrName>
                                          <p:attrName>ppt_y</p:attrName>
                                        </p:attrNameLst>
                                      </p:cBhvr>
                                      <p:rCtr x="45590" y="0"/>
                                    </p:animMotion>
                                  </p:childTnLst>
                                </p:cTn>
                              </p:par>
                              <p:par>
                                <p:cTn id="9" presetID="0" presetClass="path" presetSubtype="0" fill="hold" grpId="0" nodeType="withEffect">
                                  <p:stCondLst>
                                    <p:cond delay="0"/>
                                  </p:stCondLst>
                                  <p:childTnLst>
                                    <p:animMotion origin="layout" path="M -0.28073 -0.04352 L 0.82222 -0.04352 " pathEditMode="relative" rAng="0" ptsTypes="AA">
                                      <p:cBhvr>
                                        <p:cTn id="10" dur="20000" fill="hold"/>
                                        <p:tgtEl>
                                          <p:spTgt spid="134"/>
                                        </p:tgtEl>
                                        <p:attrNameLst>
                                          <p:attrName>ppt_x</p:attrName>
                                          <p:attrName>ppt_y</p:attrName>
                                        </p:attrNameLst>
                                      </p:cBhvr>
                                      <p:rCtr x="55156" y="0"/>
                                    </p:animMotion>
                                  </p:childTnLst>
                                </p:cTn>
                              </p:par>
                              <p:par>
                                <p:cTn id="11" presetID="0" presetClass="path" presetSubtype="0" fill="hold" grpId="0" nodeType="withEffect">
                                  <p:stCondLst>
                                    <p:cond delay="0"/>
                                  </p:stCondLst>
                                  <p:childTnLst>
                                    <p:animMotion origin="layout" path="M 0.1559 -3.7037E-7 L 0.96007 -3.7037E-7 " pathEditMode="relative" rAng="0" ptsTypes="AA">
                                      <p:cBhvr>
                                        <p:cTn id="12" dur="20000" fill="hold"/>
                                        <p:tgtEl>
                                          <p:spTgt spid="136"/>
                                        </p:tgtEl>
                                        <p:attrNameLst>
                                          <p:attrName>ppt_x</p:attrName>
                                          <p:attrName>ppt_y</p:attrName>
                                        </p:attrNameLst>
                                      </p:cBhvr>
                                      <p:rCtr x="40208" y="0"/>
                                    </p:animMotion>
                                  </p:childTnLst>
                                </p:cTn>
                              </p:par>
                              <p:par>
                                <p:cTn id="13" presetID="0" presetClass="path" presetSubtype="0" fill="hold" grpId="0" nodeType="withEffect">
                                  <p:stCondLst>
                                    <p:cond delay="0"/>
                                  </p:stCondLst>
                                  <p:childTnLst>
                                    <p:animMotion origin="layout" path="M -0.27031 3.7037E-6 L 0.96007 3.7037E-6 " pathEditMode="relative" rAng="0" ptsTypes="AA">
                                      <p:cBhvr>
                                        <p:cTn id="14" dur="20000" fill="hold"/>
                                        <p:tgtEl>
                                          <p:spTgt spid="137"/>
                                        </p:tgtEl>
                                        <p:attrNameLst>
                                          <p:attrName>ppt_x</p:attrName>
                                          <p:attrName>ppt_y</p:attrName>
                                        </p:attrNameLst>
                                      </p:cBhvr>
                                      <p:rCtr x="61510" y="0"/>
                                    </p:animMotion>
                                  </p:childTnLst>
                                </p:cTn>
                              </p:par>
                              <p:par>
                                <p:cTn id="15" presetID="0" presetClass="path" presetSubtype="0" fill="hold" grpId="0" nodeType="withEffect">
                                  <p:stCondLst>
                                    <p:cond delay="0"/>
                                  </p:stCondLst>
                                  <p:childTnLst>
                                    <p:animMotion origin="layout" path="M -0.04566 1.85185E-6 L 0.96007 1.85185E-6 " pathEditMode="relative" rAng="0" ptsTypes="AA">
                                      <p:cBhvr>
                                        <p:cTn id="16" dur="20000" fill="hold"/>
                                        <p:tgtEl>
                                          <p:spTgt spid="138"/>
                                        </p:tgtEl>
                                        <p:attrNameLst>
                                          <p:attrName>ppt_x</p:attrName>
                                          <p:attrName>ppt_y</p:attrName>
                                        </p:attrNameLst>
                                      </p:cBhvr>
                                      <p:rCtr x="50278" y="0"/>
                                    </p:animMotion>
                                  </p:childTnLst>
                                </p:cTn>
                              </p:par>
                              <p:par>
                                <p:cTn id="17" presetID="0" presetClass="path" presetSubtype="0" fill="hold" grpId="0" nodeType="withEffect">
                                  <p:stCondLst>
                                    <p:cond delay="0"/>
                                  </p:stCondLst>
                                  <p:childTnLst>
                                    <p:animMotion origin="layout" path="M 0.04826 2.59259E-6 L 0.96007 2.59259E-6 " pathEditMode="relative" rAng="0" ptsTypes="AA">
                                      <p:cBhvr>
                                        <p:cTn id="18" dur="20000" fill="hold"/>
                                        <p:tgtEl>
                                          <p:spTgt spid="141"/>
                                        </p:tgtEl>
                                        <p:attrNameLst>
                                          <p:attrName>ppt_x</p:attrName>
                                          <p:attrName>ppt_y</p:attrName>
                                        </p:attrNameLst>
                                      </p:cBhvr>
                                      <p:rCtr x="45590" y="0"/>
                                    </p:animMotion>
                                  </p:childTnLst>
                                </p:cTn>
                              </p:par>
                              <p:par>
                                <p:cTn id="19" presetID="0" presetClass="path" presetSubtype="0" fill="hold" grpId="0" nodeType="withEffect">
                                  <p:stCondLst>
                                    <p:cond delay="0"/>
                                  </p:stCondLst>
                                  <p:childTnLst>
                                    <p:animMotion origin="layout" path="M 0.1559 -3.7037E-7 L 0.96007 -3.7037E-7 " pathEditMode="relative" rAng="0" ptsTypes="AA">
                                      <p:cBhvr>
                                        <p:cTn id="20" dur="20000" fill="hold"/>
                                        <p:tgtEl>
                                          <p:spTgt spid="144"/>
                                        </p:tgtEl>
                                        <p:attrNameLst>
                                          <p:attrName>ppt_x</p:attrName>
                                          <p:attrName>ppt_y</p:attrName>
                                        </p:attrNameLst>
                                      </p:cBhvr>
                                      <p:rCtr x="40208" y="0"/>
                                    </p:animMotion>
                                  </p:childTnLst>
                                </p:cTn>
                              </p:par>
                              <p:par>
                                <p:cTn id="21" presetID="0" presetClass="path" presetSubtype="0" fill="hold" grpId="0" nodeType="withEffect">
                                  <p:stCondLst>
                                    <p:cond delay="0"/>
                                  </p:stCondLst>
                                  <p:childTnLst>
                                    <p:animMotion origin="layout" path="M -0.27031 3.7037E-6 L 0.96007 3.7037E-6 " pathEditMode="relative" rAng="0" ptsTypes="AA">
                                      <p:cBhvr>
                                        <p:cTn id="22" dur="20000" fill="hold"/>
                                        <p:tgtEl>
                                          <p:spTgt spid="145"/>
                                        </p:tgtEl>
                                        <p:attrNameLst>
                                          <p:attrName>ppt_x</p:attrName>
                                          <p:attrName>ppt_y</p:attrName>
                                        </p:attrNameLst>
                                      </p:cBhvr>
                                      <p:rCtr x="61510" y="0"/>
                                    </p:animMotion>
                                  </p:childTnLst>
                                </p:cTn>
                              </p:par>
                              <p:par>
                                <p:cTn id="23" presetID="0" presetClass="path" presetSubtype="0" fill="hold" grpId="0" nodeType="withEffect">
                                  <p:stCondLst>
                                    <p:cond delay="0"/>
                                  </p:stCondLst>
                                  <p:childTnLst>
                                    <p:animMotion origin="layout" path="M -0.14288 -2.96296E-6 L 0.96007 -2.96296E-6 " pathEditMode="relative" rAng="0" ptsTypes="AA">
                                      <p:cBhvr>
                                        <p:cTn id="24" dur="20000" fill="hold"/>
                                        <p:tgtEl>
                                          <p:spTgt spid="150"/>
                                        </p:tgtEl>
                                        <p:attrNameLst>
                                          <p:attrName>ppt_x</p:attrName>
                                          <p:attrName>ppt_y</p:attrName>
                                        </p:attrNameLst>
                                      </p:cBhvr>
                                      <p:rCtr x="55139" y="0"/>
                                    </p:animMotion>
                                  </p:childTnLst>
                                </p:cTn>
                              </p:par>
                              <p:par>
                                <p:cTn id="25" presetID="0" presetClass="path" presetSubtype="0" fill="hold" grpId="0" nodeType="withEffect">
                                  <p:stCondLst>
                                    <p:cond delay="0"/>
                                  </p:stCondLst>
                                  <p:childTnLst>
                                    <p:animMotion origin="layout" path="M -0.26615 -4.44444E-6 L 0.96007 -4.44444E-6 " pathEditMode="relative" rAng="0" ptsTypes="AA">
                                      <p:cBhvr>
                                        <p:cTn id="26" dur="20000" fill="hold"/>
                                        <p:tgtEl>
                                          <p:spTgt spid="151"/>
                                        </p:tgtEl>
                                        <p:attrNameLst>
                                          <p:attrName>ppt_x</p:attrName>
                                          <p:attrName>ppt_y</p:attrName>
                                        </p:attrNameLst>
                                      </p:cBhvr>
                                      <p:rCtr x="61302" y="0"/>
                                    </p:animMotion>
                                  </p:childTnLst>
                                </p:cTn>
                              </p:par>
                              <p:par>
                                <p:cTn id="27" presetID="0" presetClass="path" presetSubtype="0" fill="hold" grpId="0" nodeType="withEffect">
                                  <p:stCondLst>
                                    <p:cond delay="0"/>
                                  </p:stCondLst>
                                  <p:childTnLst>
                                    <p:animMotion origin="layout" path="M 0.1559 -3.7037E-7 L 0.96007 -3.7037E-7 " pathEditMode="relative" rAng="0" ptsTypes="AA">
                                      <p:cBhvr>
                                        <p:cTn id="28" dur="20000" fill="hold"/>
                                        <p:tgtEl>
                                          <p:spTgt spid="152"/>
                                        </p:tgtEl>
                                        <p:attrNameLst>
                                          <p:attrName>ppt_x</p:attrName>
                                          <p:attrName>ppt_y</p:attrName>
                                        </p:attrNameLst>
                                      </p:cBhvr>
                                      <p:rCtr x="40208" y="0"/>
                                    </p:animMotion>
                                  </p:childTnLst>
                                </p:cTn>
                              </p:par>
                              <p:par>
                                <p:cTn id="29" presetID="0" presetClass="path" presetSubtype="0" fill="hold" grpId="0" nodeType="withEffect">
                                  <p:stCondLst>
                                    <p:cond delay="0"/>
                                  </p:stCondLst>
                                  <p:childTnLst>
                                    <p:animMotion origin="layout" path="M -0.27031 3.7037E-6 L 0.96007 3.7037E-6 " pathEditMode="relative" rAng="0" ptsTypes="AA">
                                      <p:cBhvr>
                                        <p:cTn id="30" dur="20000" fill="hold"/>
                                        <p:tgtEl>
                                          <p:spTgt spid="153"/>
                                        </p:tgtEl>
                                        <p:attrNameLst>
                                          <p:attrName>ppt_x</p:attrName>
                                          <p:attrName>ppt_y</p:attrName>
                                        </p:attrNameLst>
                                      </p:cBhvr>
                                      <p:rCtr x="61510" y="0"/>
                                    </p:animMotion>
                                  </p:childTnLst>
                                </p:cTn>
                              </p:par>
                              <p:par>
                                <p:cTn id="31" presetID="0" presetClass="path" presetSubtype="0" fill="hold" grpId="0" nodeType="withEffect">
                                  <p:stCondLst>
                                    <p:cond delay="0"/>
                                  </p:stCondLst>
                                  <p:childTnLst>
                                    <p:animMotion origin="layout" path="M -0.04566 1.85185E-6 L 0.96007 1.85185E-6 " pathEditMode="relative" rAng="0" ptsTypes="AA">
                                      <p:cBhvr>
                                        <p:cTn id="32" dur="20000" fill="hold"/>
                                        <p:tgtEl>
                                          <p:spTgt spid="154"/>
                                        </p:tgtEl>
                                        <p:attrNameLst>
                                          <p:attrName>ppt_x</p:attrName>
                                          <p:attrName>ppt_y</p:attrName>
                                        </p:attrNameLst>
                                      </p:cBhvr>
                                      <p:rCtr x="50278" y="0"/>
                                    </p:animMotion>
                                  </p:childTnLst>
                                </p:cTn>
                              </p:par>
                              <p:par>
                                <p:cTn id="33" presetID="0" presetClass="path" presetSubtype="0" fill="hold" grpId="0" nodeType="withEffect">
                                  <p:stCondLst>
                                    <p:cond delay="0"/>
                                  </p:stCondLst>
                                  <p:childTnLst>
                                    <p:animMotion origin="layout" path="M 0.04826 2.59259E-6 L 0.96007 2.59259E-6 " pathEditMode="relative" rAng="0" ptsTypes="AA">
                                      <p:cBhvr>
                                        <p:cTn id="34" dur="20000" fill="hold"/>
                                        <p:tgtEl>
                                          <p:spTgt spid="157"/>
                                        </p:tgtEl>
                                        <p:attrNameLst>
                                          <p:attrName>ppt_x</p:attrName>
                                          <p:attrName>ppt_y</p:attrName>
                                        </p:attrNameLst>
                                      </p:cBhvr>
                                      <p:rCtr x="45590" y="0"/>
                                    </p:animMotion>
                                  </p:childTnLst>
                                </p:cTn>
                              </p:par>
                              <p:par>
                                <p:cTn id="35" presetID="0" presetClass="path" presetSubtype="0" fill="hold" grpId="0" nodeType="withEffect">
                                  <p:stCondLst>
                                    <p:cond delay="0"/>
                                  </p:stCondLst>
                                  <p:childTnLst>
                                    <p:animMotion origin="layout" path="M -0.14288 -2.96296E-6 L 0.96007 -2.96296E-6 " pathEditMode="relative" rAng="0" ptsTypes="AA">
                                      <p:cBhvr>
                                        <p:cTn id="36" dur="20000" fill="hold"/>
                                        <p:tgtEl>
                                          <p:spTgt spid="166"/>
                                        </p:tgtEl>
                                        <p:attrNameLst>
                                          <p:attrName>ppt_x</p:attrName>
                                          <p:attrName>ppt_y</p:attrName>
                                        </p:attrNameLst>
                                      </p:cBhvr>
                                      <p:rCtr x="55139" y="0"/>
                                    </p:animMotion>
                                  </p:childTnLst>
                                </p:cTn>
                              </p:par>
                              <p:par>
                                <p:cTn id="37" presetID="0" presetClass="path" presetSubtype="0" fill="hold" grpId="0" nodeType="withEffect">
                                  <p:stCondLst>
                                    <p:cond delay="0"/>
                                  </p:stCondLst>
                                  <p:childTnLst>
                                    <p:animMotion origin="layout" path="M -0.04566 1.85185E-6 L 0.96007 1.85185E-6 " pathEditMode="relative" rAng="0" ptsTypes="AA">
                                      <p:cBhvr>
                                        <p:cTn id="38" dur="20000" fill="hold"/>
                                        <p:tgtEl>
                                          <p:spTgt spid="170"/>
                                        </p:tgtEl>
                                        <p:attrNameLst>
                                          <p:attrName>ppt_x</p:attrName>
                                          <p:attrName>ppt_y</p:attrName>
                                        </p:attrNameLst>
                                      </p:cBhvr>
                                      <p:rCtr x="50278" y="0"/>
                                    </p:animMotion>
                                  </p:childTnLst>
                                </p:cTn>
                              </p:par>
                              <p:par>
                                <p:cTn id="39" presetID="0" presetClass="path" presetSubtype="0" fill="hold" grpId="0" nodeType="withEffect">
                                  <p:stCondLst>
                                    <p:cond delay="0"/>
                                  </p:stCondLst>
                                  <p:childTnLst>
                                    <p:animMotion origin="layout" path="M 0.08437 1.85185E-6 L 0.96007 1.85185E-6 " pathEditMode="relative" rAng="0" ptsTypes="AA">
                                      <p:cBhvr>
                                        <p:cTn id="40" dur="20000" fill="hold"/>
                                        <p:tgtEl>
                                          <p:spTgt spid="172"/>
                                        </p:tgtEl>
                                        <p:attrNameLst>
                                          <p:attrName>ppt_x</p:attrName>
                                          <p:attrName>ppt_y</p:attrName>
                                        </p:attrNameLst>
                                      </p:cBhvr>
                                      <p:rCtr x="43785" y="0"/>
                                    </p:animMotion>
                                  </p:childTnLst>
                                </p:cTn>
                              </p:par>
                              <p:par>
                                <p:cTn id="41" presetID="0" presetClass="path" presetSubtype="0" fill="hold" grpId="0" nodeType="withEffect">
                                  <p:stCondLst>
                                    <p:cond delay="0"/>
                                  </p:stCondLst>
                                  <p:childTnLst>
                                    <p:animMotion origin="layout" path="M -0.14288 -2.96296E-6 L 0.96007 -2.96296E-6 " pathEditMode="relative" rAng="0" ptsTypes="AA">
                                      <p:cBhvr>
                                        <p:cTn id="42" dur="20000" fill="hold"/>
                                        <p:tgtEl>
                                          <p:spTgt spid="174"/>
                                        </p:tgtEl>
                                        <p:attrNameLst>
                                          <p:attrName>ppt_x</p:attrName>
                                          <p:attrName>ppt_y</p:attrName>
                                        </p:attrNameLst>
                                      </p:cBhvr>
                                      <p:rCtr x="55139" y="0"/>
                                    </p:animMotion>
                                  </p:childTnLst>
                                </p:cTn>
                              </p:par>
                              <p:par>
                                <p:cTn id="43" presetID="0" presetClass="path" presetSubtype="0" fill="hold" grpId="0" nodeType="withEffect">
                                  <p:stCondLst>
                                    <p:cond delay="0"/>
                                  </p:stCondLst>
                                  <p:childTnLst>
                                    <p:animMotion origin="layout" path="M -0.26615 -4.44444E-6 L 0.96007 -4.44444E-6 " pathEditMode="relative" rAng="0" ptsTypes="AA">
                                      <p:cBhvr>
                                        <p:cTn id="44" dur="20000" fill="hold"/>
                                        <p:tgtEl>
                                          <p:spTgt spid="175"/>
                                        </p:tgtEl>
                                        <p:attrNameLst>
                                          <p:attrName>ppt_x</p:attrName>
                                          <p:attrName>ppt_y</p:attrName>
                                        </p:attrNameLst>
                                      </p:cBhvr>
                                      <p:rCtr x="61302" y="0"/>
                                    </p:animMotion>
                                  </p:childTnLst>
                                </p:cTn>
                              </p:par>
                              <p:par>
                                <p:cTn id="45" presetID="0" presetClass="path" presetSubtype="0" fill="hold" grpId="0" nodeType="withEffect">
                                  <p:stCondLst>
                                    <p:cond delay="0"/>
                                  </p:stCondLst>
                                  <p:childTnLst>
                                    <p:animMotion origin="layout" path="M -0.04566 1.85185E-6 L 0.96007 1.85185E-6 " pathEditMode="relative" rAng="0" ptsTypes="AA">
                                      <p:cBhvr>
                                        <p:cTn id="46" dur="20000" fill="hold"/>
                                        <p:tgtEl>
                                          <p:spTgt spid="178"/>
                                        </p:tgtEl>
                                        <p:attrNameLst>
                                          <p:attrName>ppt_x</p:attrName>
                                          <p:attrName>ppt_y</p:attrName>
                                        </p:attrNameLst>
                                      </p:cBhvr>
                                      <p:rCtr x="50278" y="0"/>
                                    </p:animMotion>
                                  </p:childTnLst>
                                </p:cTn>
                              </p:par>
                              <p:par>
                                <p:cTn id="47" presetID="0" presetClass="path" presetSubtype="0" fill="hold" grpId="0" nodeType="withEffect">
                                  <p:stCondLst>
                                    <p:cond delay="0"/>
                                  </p:stCondLst>
                                  <p:childTnLst>
                                    <p:animMotion origin="layout" path="M -0.37396 3.33333E-6 L 0.96007 3.33333E-6 " pathEditMode="relative" rAng="0" ptsTypes="AA">
                                      <p:cBhvr>
                                        <p:cTn id="48" dur="20000" fill="hold"/>
                                        <p:tgtEl>
                                          <p:spTgt spid="179"/>
                                        </p:tgtEl>
                                        <p:attrNameLst>
                                          <p:attrName>ppt_x</p:attrName>
                                          <p:attrName>ppt_y</p:attrName>
                                        </p:attrNameLst>
                                      </p:cBhvr>
                                      <p:rCtr x="66701" y="0"/>
                                    </p:animMotion>
                                  </p:childTnLst>
                                </p:cTn>
                              </p:par>
                              <p:par>
                                <p:cTn id="49" presetID="0" presetClass="path" presetSubtype="0" fill="hold" grpId="0" nodeType="withEffect">
                                  <p:stCondLst>
                                    <p:cond delay="0"/>
                                  </p:stCondLst>
                                  <p:childTnLst>
                                    <p:animMotion origin="layout" path="M 0.08437 1.85185E-6 L 0.96007 1.85185E-6 " pathEditMode="relative" rAng="0" ptsTypes="AA">
                                      <p:cBhvr>
                                        <p:cTn id="50" dur="20000" fill="hold"/>
                                        <p:tgtEl>
                                          <p:spTgt spid="180"/>
                                        </p:tgtEl>
                                        <p:attrNameLst>
                                          <p:attrName>ppt_x</p:attrName>
                                          <p:attrName>ppt_y</p:attrName>
                                        </p:attrNameLst>
                                      </p:cBhvr>
                                      <p:rCtr x="43785" y="0"/>
                                    </p:animMotion>
                                  </p:childTnLst>
                                </p:cTn>
                              </p:par>
                              <p:par>
                                <p:cTn id="51" presetID="0" presetClass="path" presetSubtype="0" fill="hold" grpId="0" nodeType="withEffect">
                                  <p:stCondLst>
                                    <p:cond delay="0"/>
                                  </p:stCondLst>
                                  <p:childTnLst>
                                    <p:animMotion origin="layout" path="M -0.14288 -2.96296E-6 L 0.96007 -2.96296E-6 " pathEditMode="relative" rAng="0" ptsTypes="AA">
                                      <p:cBhvr>
                                        <p:cTn id="52" dur="20000" fill="hold"/>
                                        <p:tgtEl>
                                          <p:spTgt spid="182"/>
                                        </p:tgtEl>
                                        <p:attrNameLst>
                                          <p:attrName>ppt_x</p:attrName>
                                          <p:attrName>ppt_y</p:attrName>
                                        </p:attrNameLst>
                                      </p:cBhvr>
                                      <p:rCtr x="55139" y="0"/>
                                    </p:animMotion>
                                  </p:childTnLst>
                                </p:cTn>
                              </p:par>
                              <p:par>
                                <p:cTn id="53" presetID="0" presetClass="path" presetSubtype="0" fill="hold" grpId="0" nodeType="withEffect">
                                  <p:stCondLst>
                                    <p:cond delay="0"/>
                                  </p:stCondLst>
                                  <p:childTnLst>
                                    <p:animMotion origin="layout" path="M 0.08437 1.85185E-6 L 0.96007 1.85185E-6 " pathEditMode="relative" rAng="0" ptsTypes="AA">
                                      <p:cBhvr>
                                        <p:cTn id="54" dur="20000" fill="hold"/>
                                        <p:tgtEl>
                                          <p:spTgt spid="188"/>
                                        </p:tgtEl>
                                        <p:attrNameLst>
                                          <p:attrName>ppt_x</p:attrName>
                                          <p:attrName>ppt_y</p:attrName>
                                        </p:attrNameLst>
                                      </p:cBhvr>
                                      <p:rCtr x="43785" y="0"/>
                                    </p:animMotion>
                                  </p:childTnLst>
                                </p:cTn>
                              </p:par>
                              <p:par>
                                <p:cTn id="55" presetID="0" presetClass="path" presetSubtype="0" fill="hold" grpId="0" nodeType="withEffect">
                                  <p:stCondLst>
                                    <p:cond delay="0"/>
                                  </p:stCondLst>
                                  <p:childTnLst>
                                    <p:animMotion origin="layout" path="M -0.14288 -2.96296E-6 L 0.96007 -2.96296E-6 " pathEditMode="relative" rAng="0" ptsTypes="AA">
                                      <p:cBhvr>
                                        <p:cTn id="56" dur="20000" fill="hold"/>
                                        <p:tgtEl>
                                          <p:spTgt spid="190"/>
                                        </p:tgtEl>
                                        <p:attrNameLst>
                                          <p:attrName>ppt_x</p:attrName>
                                          <p:attrName>ppt_y</p:attrName>
                                        </p:attrNameLst>
                                      </p:cBhvr>
                                      <p:rCtr x="55139" y="0"/>
                                    </p:animMotion>
                                  </p:childTnLst>
                                </p:cTn>
                              </p:par>
                              <p:par>
                                <p:cTn id="57" presetID="0" presetClass="path" presetSubtype="0" fill="hold" grpId="0" nodeType="withEffect">
                                  <p:stCondLst>
                                    <p:cond delay="0"/>
                                  </p:stCondLst>
                                  <p:childTnLst>
                                    <p:animMotion origin="layout" path="M 0.1559 -3.7037E-7 L 0.96007 -3.7037E-7 " pathEditMode="relative" rAng="0" ptsTypes="AA">
                                      <p:cBhvr>
                                        <p:cTn id="58" dur="20000" fill="hold"/>
                                        <p:tgtEl>
                                          <p:spTgt spid="192"/>
                                        </p:tgtEl>
                                        <p:attrNameLst>
                                          <p:attrName>ppt_x</p:attrName>
                                          <p:attrName>ppt_y</p:attrName>
                                        </p:attrNameLst>
                                      </p:cBhvr>
                                      <p:rCtr x="40208" y="0"/>
                                    </p:animMotion>
                                  </p:childTnLst>
                                </p:cTn>
                              </p:par>
                              <p:par>
                                <p:cTn id="59" presetID="0" presetClass="path" presetSubtype="0" fill="hold" grpId="0" nodeType="withEffect">
                                  <p:stCondLst>
                                    <p:cond delay="0"/>
                                  </p:stCondLst>
                                  <p:childTnLst>
                                    <p:animMotion origin="layout" path="M -0.04566 1.85185E-6 L 0.96007 1.85185E-6 " pathEditMode="relative" rAng="0" ptsTypes="AA">
                                      <p:cBhvr>
                                        <p:cTn id="60" dur="20000" fill="hold"/>
                                        <p:tgtEl>
                                          <p:spTgt spid="194"/>
                                        </p:tgtEl>
                                        <p:attrNameLst>
                                          <p:attrName>ppt_x</p:attrName>
                                          <p:attrName>ppt_y</p:attrName>
                                        </p:attrNameLst>
                                      </p:cBhvr>
                                      <p:rCtr x="50278" y="0"/>
                                    </p:animMotion>
                                  </p:childTnLst>
                                </p:cTn>
                              </p:par>
                              <p:par>
                                <p:cTn id="61" presetID="0" presetClass="path" presetSubtype="0" fill="hold" grpId="0" nodeType="withEffect">
                                  <p:stCondLst>
                                    <p:cond delay="0"/>
                                  </p:stCondLst>
                                  <p:childTnLst>
                                    <p:animMotion origin="layout" path="M -0.14288 -2.96296E-6 L 0.96007 -2.96296E-6 " pathEditMode="relative" rAng="0" ptsTypes="AA">
                                      <p:cBhvr>
                                        <p:cTn id="62" dur="20000" fill="hold"/>
                                        <p:tgtEl>
                                          <p:spTgt spid="198"/>
                                        </p:tgtEl>
                                        <p:attrNameLst>
                                          <p:attrName>ppt_x</p:attrName>
                                          <p:attrName>ppt_y</p:attrName>
                                        </p:attrNameLst>
                                      </p:cBhvr>
                                      <p:rCtr x="55139" y="0"/>
                                    </p:animMotion>
                                  </p:childTnLst>
                                </p:cTn>
                              </p:par>
                              <p:par>
                                <p:cTn id="63" presetID="0" presetClass="path" presetSubtype="0" fill="hold" grpId="0" nodeType="withEffect">
                                  <p:stCondLst>
                                    <p:cond delay="0"/>
                                  </p:stCondLst>
                                  <p:childTnLst>
                                    <p:animMotion origin="layout" path="M -0.26615 -4.44444E-6 L 0.96007 -4.44444E-6 " pathEditMode="relative" rAng="0" ptsTypes="AA">
                                      <p:cBhvr>
                                        <p:cTn id="64" dur="20000" fill="hold"/>
                                        <p:tgtEl>
                                          <p:spTgt spid="199"/>
                                        </p:tgtEl>
                                        <p:attrNameLst>
                                          <p:attrName>ppt_x</p:attrName>
                                          <p:attrName>ppt_y</p:attrName>
                                        </p:attrNameLst>
                                      </p:cBhvr>
                                      <p:rCtr x="61302" y="0"/>
                                    </p:animMotion>
                                  </p:childTnLst>
                                </p:cTn>
                              </p:par>
                              <p:par>
                                <p:cTn id="65" presetID="0" presetClass="path" presetSubtype="0" fill="hold" grpId="0" nodeType="withEffect">
                                  <p:stCondLst>
                                    <p:cond delay="0"/>
                                  </p:stCondLst>
                                  <p:childTnLst>
                                    <p:animMotion origin="layout" path="M 0.1559 -3.7037E-7 L 0.96007 -3.7037E-7 " pathEditMode="relative" rAng="0" ptsTypes="AA">
                                      <p:cBhvr>
                                        <p:cTn id="66" dur="20000" fill="hold"/>
                                        <p:tgtEl>
                                          <p:spTgt spid="200"/>
                                        </p:tgtEl>
                                        <p:attrNameLst>
                                          <p:attrName>ppt_x</p:attrName>
                                          <p:attrName>ppt_y</p:attrName>
                                        </p:attrNameLst>
                                      </p:cBhvr>
                                      <p:rCtr x="40208" y="0"/>
                                    </p:animMotion>
                                  </p:childTnLst>
                                </p:cTn>
                              </p:par>
                              <p:par>
                                <p:cTn id="67" presetID="0" presetClass="path" presetSubtype="0" fill="hold" grpId="0" nodeType="withEffect">
                                  <p:stCondLst>
                                    <p:cond delay="0"/>
                                  </p:stCondLst>
                                  <p:childTnLst>
                                    <p:animMotion origin="layout" path="M -0.04566 1.85185E-6 L 0.96007 1.85185E-6 " pathEditMode="relative" rAng="0" ptsTypes="AA">
                                      <p:cBhvr>
                                        <p:cTn id="68" dur="20000" fill="hold"/>
                                        <p:tgtEl>
                                          <p:spTgt spid="202"/>
                                        </p:tgtEl>
                                        <p:attrNameLst>
                                          <p:attrName>ppt_x</p:attrName>
                                          <p:attrName>ppt_y</p:attrName>
                                        </p:attrNameLst>
                                      </p:cBhvr>
                                      <p:rCtr x="50278" y="0"/>
                                    </p:animMotion>
                                  </p:childTnLst>
                                </p:cTn>
                              </p:par>
                              <p:par>
                                <p:cTn id="69" presetID="0" presetClass="path" presetSubtype="0" fill="hold" grpId="0" nodeType="withEffect">
                                  <p:stCondLst>
                                    <p:cond delay="0"/>
                                  </p:stCondLst>
                                  <p:childTnLst>
                                    <p:animMotion origin="layout" path="M -0.37396 3.33333E-6 L 0.96007 3.33333E-6 " pathEditMode="relative" rAng="0" ptsTypes="AA">
                                      <p:cBhvr>
                                        <p:cTn id="70" dur="20000" fill="hold"/>
                                        <p:tgtEl>
                                          <p:spTgt spid="203"/>
                                        </p:tgtEl>
                                        <p:attrNameLst>
                                          <p:attrName>ppt_x</p:attrName>
                                          <p:attrName>ppt_y</p:attrName>
                                        </p:attrNameLst>
                                      </p:cBhvr>
                                      <p:rCtr x="66701" y="0"/>
                                    </p:animMotion>
                                  </p:childTnLst>
                                </p:cTn>
                              </p:par>
                              <p:par>
                                <p:cTn id="71" presetID="0" presetClass="path" presetSubtype="0" fill="hold" grpId="0" nodeType="withEffect">
                                  <p:stCondLst>
                                    <p:cond delay="0"/>
                                  </p:stCondLst>
                                  <p:childTnLst>
                                    <p:animMotion origin="layout" path="M 0.08437 1.85185E-6 L 0.96007 1.85185E-6 " pathEditMode="relative" rAng="0" ptsTypes="AA">
                                      <p:cBhvr>
                                        <p:cTn id="72" dur="20000" fill="hold"/>
                                        <p:tgtEl>
                                          <p:spTgt spid="204"/>
                                        </p:tgtEl>
                                        <p:attrNameLst>
                                          <p:attrName>ppt_x</p:attrName>
                                          <p:attrName>ppt_y</p:attrName>
                                        </p:attrNameLst>
                                      </p:cBhvr>
                                      <p:rCtr x="43785" y="0"/>
                                    </p:animMotion>
                                  </p:childTnLst>
                                </p:cTn>
                              </p:par>
                              <p:par>
                                <p:cTn id="73" presetID="0" presetClass="path" presetSubtype="0" fill="hold" grpId="0" nodeType="withEffect">
                                  <p:stCondLst>
                                    <p:cond delay="0"/>
                                  </p:stCondLst>
                                  <p:childTnLst>
                                    <p:animMotion origin="layout" path="M -0.14288 -2.96296E-6 L 0.96007 -2.96296E-6 " pathEditMode="relative" rAng="0" ptsTypes="AA">
                                      <p:cBhvr>
                                        <p:cTn id="74" dur="20000" fill="hold"/>
                                        <p:tgtEl>
                                          <p:spTgt spid="206"/>
                                        </p:tgtEl>
                                        <p:attrNameLst>
                                          <p:attrName>ppt_x</p:attrName>
                                          <p:attrName>ppt_y</p:attrName>
                                        </p:attrNameLst>
                                      </p:cBhvr>
                                      <p:rCtr x="55139" y="0"/>
                                    </p:animMotion>
                                  </p:childTnLst>
                                </p:cTn>
                              </p:par>
                              <p:par>
                                <p:cTn id="75" presetID="0" presetClass="path" presetSubtype="0" fill="hold" grpId="0" nodeType="withEffect">
                                  <p:stCondLst>
                                    <p:cond delay="0"/>
                                  </p:stCondLst>
                                  <p:childTnLst>
                                    <p:animMotion origin="layout" path="M 0.1559 -3.7037E-7 L 0.96007 -3.7037E-7 " pathEditMode="relative" rAng="0" ptsTypes="AA">
                                      <p:cBhvr>
                                        <p:cTn id="76" dur="20000" fill="hold"/>
                                        <p:tgtEl>
                                          <p:spTgt spid="208"/>
                                        </p:tgtEl>
                                        <p:attrNameLst>
                                          <p:attrName>ppt_x</p:attrName>
                                          <p:attrName>ppt_y</p:attrName>
                                        </p:attrNameLst>
                                      </p:cBhvr>
                                      <p:rCtr x="40208" y="0"/>
                                    </p:animMotion>
                                  </p:childTnLst>
                                </p:cTn>
                              </p:par>
                              <p:par>
                                <p:cTn id="77" presetID="0" presetClass="path" presetSubtype="0" fill="hold" grpId="0" nodeType="withEffect">
                                  <p:stCondLst>
                                    <p:cond delay="0"/>
                                  </p:stCondLst>
                                  <p:childTnLst>
                                    <p:animMotion origin="layout" path="M -0.04566 1.85185E-6 L 0.96007 1.85185E-6 " pathEditMode="relative" rAng="0" ptsTypes="AA">
                                      <p:cBhvr>
                                        <p:cTn id="78" dur="20000" fill="hold"/>
                                        <p:tgtEl>
                                          <p:spTgt spid="210"/>
                                        </p:tgtEl>
                                        <p:attrNameLst>
                                          <p:attrName>ppt_x</p:attrName>
                                          <p:attrName>ppt_y</p:attrName>
                                        </p:attrNameLst>
                                      </p:cBhvr>
                                      <p:rCtr x="50278" y="0"/>
                                    </p:animMotion>
                                  </p:childTnLst>
                                </p:cTn>
                              </p:par>
                              <p:par>
                                <p:cTn id="79" presetID="0" presetClass="path" presetSubtype="0" fill="hold" grpId="0" nodeType="withEffect">
                                  <p:stCondLst>
                                    <p:cond delay="0"/>
                                  </p:stCondLst>
                                  <p:childTnLst>
                                    <p:animMotion origin="layout" path="M -0.14288 -2.96296E-6 L 0.96007 -2.96296E-6 " pathEditMode="relative" rAng="0" ptsTypes="AA">
                                      <p:cBhvr>
                                        <p:cTn id="80" dur="20000" fill="hold"/>
                                        <p:tgtEl>
                                          <p:spTgt spid="214"/>
                                        </p:tgtEl>
                                        <p:attrNameLst>
                                          <p:attrName>ppt_x</p:attrName>
                                          <p:attrName>ppt_y</p:attrName>
                                        </p:attrNameLst>
                                      </p:cBhvr>
                                      <p:rCtr x="55139" y="0"/>
                                    </p:animMotion>
                                  </p:childTnLst>
                                </p:cTn>
                              </p:par>
                              <p:par>
                                <p:cTn id="81" presetID="0" presetClass="path" presetSubtype="0" fill="hold" grpId="0" nodeType="withEffect">
                                  <p:stCondLst>
                                    <p:cond delay="0"/>
                                  </p:stCondLst>
                                  <p:childTnLst>
                                    <p:animMotion origin="layout" path="M -0.26615 -4.44444E-6 L 0.96007 -4.44444E-6 " pathEditMode="relative" rAng="0" ptsTypes="AA">
                                      <p:cBhvr>
                                        <p:cTn id="82" dur="20000" fill="hold"/>
                                        <p:tgtEl>
                                          <p:spTgt spid="215"/>
                                        </p:tgtEl>
                                        <p:attrNameLst>
                                          <p:attrName>ppt_x</p:attrName>
                                          <p:attrName>ppt_y</p:attrName>
                                        </p:attrNameLst>
                                      </p:cBhvr>
                                      <p:rCtr x="61302" y="0"/>
                                    </p:animMotion>
                                  </p:childTnLst>
                                </p:cTn>
                              </p:par>
                              <p:par>
                                <p:cTn id="83" presetID="0" presetClass="path" presetSubtype="0" fill="hold" grpId="0" nodeType="withEffect">
                                  <p:stCondLst>
                                    <p:cond delay="0"/>
                                  </p:stCondLst>
                                  <p:childTnLst>
                                    <p:animMotion origin="layout" path="M -0.04566 1.85185E-6 L 0.96007 1.85185E-6 " pathEditMode="relative" rAng="0" ptsTypes="AA">
                                      <p:cBhvr>
                                        <p:cTn id="84" dur="20000" fill="hold"/>
                                        <p:tgtEl>
                                          <p:spTgt spid="218"/>
                                        </p:tgtEl>
                                        <p:attrNameLst>
                                          <p:attrName>ppt_x</p:attrName>
                                          <p:attrName>ppt_y</p:attrName>
                                        </p:attrNameLst>
                                      </p:cBhvr>
                                      <p:rCtr x="50278" y="0"/>
                                    </p:animMotion>
                                  </p:childTnLst>
                                </p:cTn>
                              </p:par>
                              <p:par>
                                <p:cTn id="85" presetID="0" presetClass="path" presetSubtype="0" fill="hold" grpId="0" nodeType="withEffect">
                                  <p:stCondLst>
                                    <p:cond delay="0"/>
                                  </p:stCondLst>
                                  <p:childTnLst>
                                    <p:animMotion origin="layout" path="M 0.08437 1.85185E-6 L 0.96007 1.85185E-6 " pathEditMode="relative" rAng="0" ptsTypes="AA">
                                      <p:cBhvr>
                                        <p:cTn id="86" dur="20000" fill="hold"/>
                                        <p:tgtEl>
                                          <p:spTgt spid="220"/>
                                        </p:tgtEl>
                                        <p:attrNameLst>
                                          <p:attrName>ppt_x</p:attrName>
                                          <p:attrName>ppt_y</p:attrName>
                                        </p:attrNameLst>
                                      </p:cBhvr>
                                      <p:rCtr x="43785" y="0"/>
                                    </p:animMotion>
                                  </p:childTnLst>
                                </p:cTn>
                              </p:par>
                              <p:par>
                                <p:cTn id="87" presetID="0" presetClass="path" presetSubtype="0" fill="hold" grpId="0" nodeType="withEffect">
                                  <p:stCondLst>
                                    <p:cond delay="0"/>
                                  </p:stCondLst>
                                  <p:childTnLst>
                                    <p:animMotion origin="layout" path="M -0.28073 -0.04352 L 0.82222 -0.04352 " pathEditMode="relative" rAng="0" ptsTypes="AA">
                                      <p:cBhvr>
                                        <p:cTn id="88" dur="20000" fill="hold"/>
                                        <p:tgtEl>
                                          <p:spTgt spid="230"/>
                                        </p:tgtEl>
                                        <p:attrNameLst>
                                          <p:attrName>ppt_x</p:attrName>
                                          <p:attrName>ppt_y</p:attrName>
                                        </p:attrNameLst>
                                      </p:cBhvr>
                                      <p:rCtr x="55156" y="0"/>
                                    </p:animMotion>
                                  </p:childTnLst>
                                </p:cTn>
                              </p:par>
                              <p:par>
                                <p:cTn id="89" presetID="0" presetClass="path" presetSubtype="0" fill="hold" grpId="0" nodeType="withEffect">
                                  <p:stCondLst>
                                    <p:cond delay="0"/>
                                  </p:stCondLst>
                                  <p:childTnLst>
                                    <p:animMotion origin="layout" path="M -0.14288 -2.96296E-6 L 0.96007 -2.96296E-6 " pathEditMode="relative" rAng="0" ptsTypes="AA">
                                      <p:cBhvr>
                                        <p:cTn id="90" dur="20000" fill="hold"/>
                                        <p:tgtEl>
                                          <p:spTgt spid="238"/>
                                        </p:tgtEl>
                                        <p:attrNameLst>
                                          <p:attrName>ppt_x</p:attrName>
                                          <p:attrName>ppt_y</p:attrName>
                                        </p:attrNameLst>
                                      </p:cBhvr>
                                      <p:rCtr x="55139" y="0"/>
                                    </p:animMotion>
                                  </p:childTnLst>
                                </p:cTn>
                              </p:par>
                              <p:par>
                                <p:cTn id="91" presetID="0" presetClass="path" presetSubtype="0" fill="hold" grpId="0" nodeType="withEffect">
                                  <p:stCondLst>
                                    <p:cond delay="0"/>
                                  </p:stCondLst>
                                  <p:childTnLst>
                                    <p:animMotion origin="layout" path="M -0.37396 3.33333E-6 L 0.96007 3.33333E-6 " pathEditMode="relative" rAng="0" ptsTypes="AA">
                                      <p:cBhvr>
                                        <p:cTn id="92" dur="20000" fill="hold"/>
                                        <p:tgtEl>
                                          <p:spTgt spid="243"/>
                                        </p:tgtEl>
                                        <p:attrNameLst>
                                          <p:attrName>ppt_x</p:attrName>
                                          <p:attrName>ppt_y</p:attrName>
                                        </p:attrNameLst>
                                      </p:cBhvr>
                                      <p:rCtr x="66701" y="0"/>
                                    </p:animMotion>
                                  </p:childTnLst>
                                </p:cTn>
                              </p:par>
                              <p:par>
                                <p:cTn id="93" presetID="0" presetClass="path" presetSubtype="0" fill="hold" grpId="0" nodeType="withEffect">
                                  <p:stCondLst>
                                    <p:cond delay="0"/>
                                  </p:stCondLst>
                                  <p:childTnLst>
                                    <p:animMotion origin="layout" path="M 0.1559 -3.7037E-7 L 0.96007 -3.7037E-7 " pathEditMode="relative" rAng="0" ptsTypes="AA">
                                      <p:cBhvr>
                                        <p:cTn id="94" dur="20000" fill="hold"/>
                                        <p:tgtEl>
                                          <p:spTgt spid="248"/>
                                        </p:tgtEl>
                                        <p:attrNameLst>
                                          <p:attrName>ppt_x</p:attrName>
                                          <p:attrName>ppt_y</p:attrName>
                                        </p:attrNameLst>
                                      </p:cBhvr>
                                      <p:rCtr x="40208" y="0"/>
                                    </p:animMotion>
                                  </p:childTnLst>
                                </p:cTn>
                              </p:par>
                              <p:par>
                                <p:cTn id="95" presetID="0" presetClass="path" presetSubtype="0" fill="hold" grpId="0" nodeType="withEffect">
                                  <p:stCondLst>
                                    <p:cond delay="0"/>
                                  </p:stCondLst>
                                  <p:childTnLst>
                                    <p:animMotion origin="layout" path="M -0.14288 -2.96296E-6 L 0.96007 -2.96296E-6 " pathEditMode="relative" rAng="0" ptsTypes="AA">
                                      <p:cBhvr>
                                        <p:cTn id="96" dur="20000" fill="hold"/>
                                        <p:tgtEl>
                                          <p:spTgt spid="254"/>
                                        </p:tgtEl>
                                        <p:attrNameLst>
                                          <p:attrName>ppt_x</p:attrName>
                                          <p:attrName>ppt_y</p:attrName>
                                        </p:attrNameLst>
                                      </p:cBhvr>
                                      <p:rCtr x="55139" y="0"/>
                                    </p:animMotion>
                                  </p:childTnLst>
                                </p:cTn>
                              </p:par>
                              <p:par>
                                <p:cTn id="97" presetID="0" presetClass="path" presetSubtype="0" fill="hold" grpId="0" nodeType="withEffect">
                                  <p:stCondLst>
                                    <p:cond delay="0"/>
                                  </p:stCondLst>
                                  <p:childTnLst>
                                    <p:animMotion origin="layout" path="M -0.26615 -4.44444E-6 L 0.96007 -4.44444E-6 " pathEditMode="relative" rAng="0" ptsTypes="AA">
                                      <p:cBhvr>
                                        <p:cTn id="98" dur="20000" fill="hold"/>
                                        <p:tgtEl>
                                          <p:spTgt spid="255"/>
                                        </p:tgtEl>
                                        <p:attrNameLst>
                                          <p:attrName>ppt_x</p:attrName>
                                          <p:attrName>ppt_y</p:attrName>
                                        </p:attrNameLst>
                                      </p:cBhvr>
                                      <p:rCtr x="61302" y="0"/>
                                    </p:animMotion>
                                  </p:childTnLst>
                                </p:cTn>
                              </p:par>
                              <p:par>
                                <p:cTn id="99" presetID="0" presetClass="path" presetSubtype="0" fill="hold" grpId="0" nodeType="withEffect">
                                  <p:stCondLst>
                                    <p:cond delay="0"/>
                                  </p:stCondLst>
                                  <p:childTnLst>
                                    <p:animMotion origin="layout" path="M -0.27031 3.7037E-6 L 0.96007 3.7037E-6 " pathEditMode="relative" rAng="0" ptsTypes="AA">
                                      <p:cBhvr>
                                        <p:cTn id="100" dur="20000" fill="hold"/>
                                        <p:tgtEl>
                                          <p:spTgt spid="257"/>
                                        </p:tgtEl>
                                        <p:attrNameLst>
                                          <p:attrName>ppt_x</p:attrName>
                                          <p:attrName>ppt_y</p:attrName>
                                        </p:attrNameLst>
                                      </p:cBhvr>
                                      <p:rCtr x="61510" y="0"/>
                                    </p:animMotion>
                                  </p:childTnLst>
                                </p:cTn>
                              </p:par>
                              <p:par>
                                <p:cTn id="101" presetID="0" presetClass="path" presetSubtype="0" fill="hold" grpId="0" nodeType="withEffect">
                                  <p:stCondLst>
                                    <p:cond delay="0"/>
                                  </p:stCondLst>
                                  <p:childTnLst>
                                    <p:animMotion origin="layout" path="M -0.37396 3.33333E-6 L 0.96007 3.33333E-6 " pathEditMode="relative" rAng="0" ptsTypes="AA">
                                      <p:cBhvr>
                                        <p:cTn id="102" dur="20000" fill="hold"/>
                                        <p:tgtEl>
                                          <p:spTgt spid="259"/>
                                        </p:tgtEl>
                                        <p:attrNameLst>
                                          <p:attrName>ppt_x</p:attrName>
                                          <p:attrName>ppt_y</p:attrName>
                                        </p:attrNameLst>
                                      </p:cBhvr>
                                      <p:rCtr x="66701" y="0"/>
                                    </p:animMotion>
                                  </p:childTnLst>
                                </p:cTn>
                              </p:par>
                              <p:par>
                                <p:cTn id="103" presetID="0" presetClass="path" presetSubtype="0" fill="hold" grpId="0" nodeType="withEffect">
                                  <p:stCondLst>
                                    <p:cond delay="0"/>
                                  </p:stCondLst>
                                  <p:childTnLst>
                                    <p:animMotion origin="layout" path="M 0.08437 1.85185E-6 L 0.96007 1.85185E-6 " pathEditMode="relative" rAng="0" ptsTypes="AA">
                                      <p:cBhvr>
                                        <p:cTn id="104" dur="20000" fill="hold"/>
                                        <p:tgtEl>
                                          <p:spTgt spid="260"/>
                                        </p:tgtEl>
                                        <p:attrNameLst>
                                          <p:attrName>ppt_x</p:attrName>
                                          <p:attrName>ppt_y</p:attrName>
                                        </p:attrNameLst>
                                      </p:cBhvr>
                                      <p:rCtr x="43785" y="0"/>
                                    </p:animMotion>
                                  </p:childTnLst>
                                </p:cTn>
                              </p:par>
                              <p:par>
                                <p:cTn id="105" presetID="0" presetClass="path" presetSubtype="0" fill="hold" grpId="0" nodeType="withEffect">
                                  <p:stCondLst>
                                    <p:cond delay="0"/>
                                  </p:stCondLst>
                                  <p:childTnLst>
                                    <p:animMotion origin="layout" path="M -0.14288 -2.96296E-6 L 0.96007 -2.96296E-6 " pathEditMode="relative" rAng="0" ptsTypes="AA">
                                      <p:cBhvr>
                                        <p:cTn id="106" dur="20000" fill="hold"/>
                                        <p:tgtEl>
                                          <p:spTgt spid="262"/>
                                        </p:tgtEl>
                                        <p:attrNameLst>
                                          <p:attrName>ppt_x</p:attrName>
                                          <p:attrName>ppt_y</p:attrName>
                                        </p:attrNameLst>
                                      </p:cBhvr>
                                      <p:rCtr x="55139" y="0"/>
                                    </p:animMotion>
                                  </p:childTnLst>
                                </p:cTn>
                              </p:par>
                              <p:par>
                                <p:cTn id="107" presetID="0" presetClass="path" presetSubtype="0" fill="hold" grpId="0" nodeType="withEffect">
                                  <p:stCondLst>
                                    <p:cond delay="0"/>
                                  </p:stCondLst>
                                  <p:childTnLst>
                                    <p:animMotion origin="layout" path="M -0.14288 -2.96296E-6 L 0.96007 -2.96296E-6 " pathEditMode="relative" rAng="0" ptsTypes="AA">
                                      <p:cBhvr>
                                        <p:cTn id="108" dur="20000" fill="hold"/>
                                        <p:tgtEl>
                                          <p:spTgt spid="270"/>
                                        </p:tgtEl>
                                        <p:attrNameLst>
                                          <p:attrName>ppt_x</p:attrName>
                                          <p:attrName>ppt_y</p:attrName>
                                        </p:attrNameLst>
                                      </p:cBhvr>
                                      <p:rCtr x="55139" y="0"/>
                                    </p:animMotion>
                                  </p:childTnLst>
                                </p:cTn>
                              </p:par>
                              <p:par>
                                <p:cTn id="109" presetID="0" presetClass="path" presetSubtype="0" fill="hold" grpId="0" nodeType="withEffect">
                                  <p:stCondLst>
                                    <p:cond delay="0"/>
                                  </p:stCondLst>
                                  <p:childTnLst>
                                    <p:animMotion origin="layout" path="M -0.14288 -2.96296E-6 L 0.96007 -2.96296E-6 " pathEditMode="relative" rAng="0" ptsTypes="AA">
                                      <p:cBhvr>
                                        <p:cTn id="110" dur="20000" fill="hold"/>
                                        <p:tgtEl>
                                          <p:spTgt spid="286"/>
                                        </p:tgtEl>
                                        <p:attrNameLst>
                                          <p:attrName>ppt_x</p:attrName>
                                          <p:attrName>ppt_y</p:attrName>
                                        </p:attrNameLst>
                                      </p:cBhvr>
                                      <p:rCtr x="55139" y="0"/>
                                    </p:animMotion>
                                  </p:childTnLst>
                                </p:cTn>
                              </p:par>
                              <p:par>
                                <p:cTn id="111" presetID="0" presetClass="path" presetSubtype="0" fill="hold" grpId="0" nodeType="withEffect">
                                  <p:stCondLst>
                                    <p:cond delay="0"/>
                                  </p:stCondLst>
                                  <p:childTnLst>
                                    <p:animMotion origin="layout" path="M 0.08437 1.85185E-6 L 0.96007 1.85185E-6 " pathEditMode="relative" rAng="0" ptsTypes="AA">
                                      <p:cBhvr>
                                        <p:cTn id="112" dur="20000" fill="hold"/>
                                        <p:tgtEl>
                                          <p:spTgt spid="292"/>
                                        </p:tgtEl>
                                        <p:attrNameLst>
                                          <p:attrName>ppt_x</p:attrName>
                                          <p:attrName>ppt_y</p:attrName>
                                        </p:attrNameLst>
                                      </p:cBhvr>
                                      <p:rCtr x="43785" y="0"/>
                                    </p:animMotion>
                                  </p:childTnLst>
                                </p:cTn>
                              </p:par>
                              <p:par>
                                <p:cTn id="113" presetID="0" presetClass="path" presetSubtype="0" fill="hold" grpId="0" nodeType="withEffect">
                                  <p:stCondLst>
                                    <p:cond delay="0"/>
                                  </p:stCondLst>
                                  <p:childTnLst>
                                    <p:animMotion origin="layout" path="M 0.08437 1.85185E-6 L 0.96007 1.85185E-6 " pathEditMode="relative" rAng="0" ptsTypes="AA">
                                      <p:cBhvr>
                                        <p:cTn id="114" dur="20000" fill="hold"/>
                                        <p:tgtEl>
                                          <p:spTgt spid="300"/>
                                        </p:tgtEl>
                                        <p:attrNameLst>
                                          <p:attrName>ppt_x</p:attrName>
                                          <p:attrName>ppt_y</p:attrName>
                                        </p:attrNameLst>
                                      </p:cBhvr>
                                      <p:rCtr x="43785" y="0"/>
                                    </p:animMotion>
                                  </p:childTnLst>
                                </p:cTn>
                              </p:par>
                              <p:par>
                                <p:cTn id="115" presetID="0" presetClass="path" presetSubtype="0" fill="hold" grpId="0" nodeType="withEffect">
                                  <p:stCondLst>
                                    <p:cond delay="0"/>
                                  </p:stCondLst>
                                  <p:childTnLst>
                                    <p:animMotion origin="layout" path="M 0.08437 1.85185E-6 L 0.96007 1.85185E-6 " pathEditMode="relative" rAng="0" ptsTypes="AA">
                                      <p:cBhvr>
                                        <p:cTn id="116" dur="20000" fill="hold"/>
                                        <p:tgtEl>
                                          <p:spTgt spid="308"/>
                                        </p:tgtEl>
                                        <p:attrNameLst>
                                          <p:attrName>ppt_x</p:attrName>
                                          <p:attrName>ppt_y</p:attrName>
                                        </p:attrNameLst>
                                      </p:cBhvr>
                                      <p:rCtr x="43785" y="0"/>
                                    </p:animMotion>
                                  </p:childTnLst>
                                </p:cTn>
                              </p:par>
                              <p:par>
                                <p:cTn id="117" presetID="0" presetClass="path" presetSubtype="0" fill="hold" grpId="0" nodeType="withEffect">
                                  <p:stCondLst>
                                    <p:cond delay="0"/>
                                  </p:stCondLst>
                                  <p:childTnLst>
                                    <p:animMotion origin="layout" path="M -0.27031 3.7037E-6 L 0.96007 3.7037E-6 " pathEditMode="relative" rAng="0" ptsTypes="AA">
                                      <p:cBhvr>
                                        <p:cTn id="118" dur="20000" fill="hold"/>
                                        <p:tgtEl>
                                          <p:spTgt spid="321"/>
                                        </p:tgtEl>
                                        <p:attrNameLst>
                                          <p:attrName>ppt_x</p:attrName>
                                          <p:attrName>ppt_y</p:attrName>
                                        </p:attrNameLst>
                                      </p:cBhvr>
                                      <p:rCtr x="61510" y="0"/>
                                    </p:animMotion>
                                  </p:childTnLst>
                                </p:cTn>
                              </p:par>
                              <p:par>
                                <p:cTn id="119" presetID="0" presetClass="path" presetSubtype="0" fill="hold" grpId="0" nodeType="withEffect">
                                  <p:stCondLst>
                                    <p:cond delay="0"/>
                                  </p:stCondLst>
                                  <p:childTnLst>
                                    <p:animMotion origin="layout" path="M 0.08437 1.85185E-6 L 0.96007 1.85185E-6 " pathEditMode="relative" rAng="0" ptsTypes="AA">
                                      <p:cBhvr>
                                        <p:cTn id="120" dur="20000" fill="hold"/>
                                        <p:tgtEl>
                                          <p:spTgt spid="324"/>
                                        </p:tgtEl>
                                        <p:attrNameLst>
                                          <p:attrName>ppt_x</p:attrName>
                                          <p:attrName>ppt_y</p:attrName>
                                        </p:attrNameLst>
                                      </p:cBhvr>
                                      <p:rCtr x="43785" y="0"/>
                                    </p:animMotion>
                                  </p:childTnLst>
                                </p:cTn>
                              </p:par>
                              <p:par>
                                <p:cTn id="121" presetID="0" presetClass="path" presetSubtype="0" fill="hold" grpId="0" nodeType="withEffect">
                                  <p:stCondLst>
                                    <p:cond delay="0"/>
                                  </p:stCondLst>
                                  <p:childTnLst>
                                    <p:animMotion origin="layout" path="M -0.26615 -4.44444E-6 L 0.96007 -4.44444E-6 " pathEditMode="relative" rAng="0" ptsTypes="AA">
                                      <p:cBhvr>
                                        <p:cTn id="122" dur="20000" fill="hold"/>
                                        <p:tgtEl>
                                          <p:spTgt spid="327"/>
                                        </p:tgtEl>
                                        <p:attrNameLst>
                                          <p:attrName>ppt_x</p:attrName>
                                          <p:attrName>ppt_y</p:attrName>
                                        </p:attrNameLst>
                                      </p:cBhvr>
                                      <p:rCtr x="61302" y="0"/>
                                    </p:animMotion>
                                  </p:childTnLst>
                                </p:cTn>
                              </p:par>
                              <p:par>
                                <p:cTn id="123" presetID="0" presetClass="path" presetSubtype="0" fill="hold" grpId="0" nodeType="withEffect">
                                  <p:stCondLst>
                                    <p:cond delay="0"/>
                                  </p:stCondLst>
                                  <p:childTnLst>
                                    <p:animMotion origin="layout" path="M -0.37396 3.33333E-6 L 0.96007 3.33333E-6 " pathEditMode="relative" rAng="0" ptsTypes="AA">
                                      <p:cBhvr>
                                        <p:cTn id="124" dur="20000" fill="hold"/>
                                        <p:tgtEl>
                                          <p:spTgt spid="331"/>
                                        </p:tgtEl>
                                        <p:attrNameLst>
                                          <p:attrName>ppt_x</p:attrName>
                                          <p:attrName>ppt_y</p:attrName>
                                        </p:attrNameLst>
                                      </p:cBhvr>
                                      <p:rCtr x="66701" y="0"/>
                                    </p:animMotion>
                                  </p:childTnLst>
                                </p:cTn>
                              </p:par>
                              <p:par>
                                <p:cTn id="125" presetID="0" presetClass="path" presetSubtype="0" fill="hold" grpId="0" nodeType="withEffect">
                                  <p:stCondLst>
                                    <p:cond delay="0"/>
                                  </p:stCondLst>
                                  <p:childTnLst>
                                    <p:animMotion origin="layout" path="M 0.08437 1.85185E-6 L 0.96007 1.85185E-6 " pathEditMode="relative" rAng="0" ptsTypes="AA">
                                      <p:cBhvr>
                                        <p:cTn id="126" dur="20000" fill="hold"/>
                                        <p:tgtEl>
                                          <p:spTgt spid="332"/>
                                        </p:tgtEl>
                                        <p:attrNameLst>
                                          <p:attrName>ppt_x</p:attrName>
                                          <p:attrName>ppt_y</p:attrName>
                                        </p:attrNameLst>
                                      </p:cBhvr>
                                      <p:rCtr x="43785" y="0"/>
                                    </p:animMotion>
                                  </p:childTnLst>
                                </p:cTn>
                              </p:par>
                              <p:par>
                                <p:cTn id="127" presetID="0" presetClass="path" presetSubtype="0" fill="hold" grpId="0" nodeType="withEffect">
                                  <p:stCondLst>
                                    <p:cond delay="0"/>
                                  </p:stCondLst>
                                  <p:childTnLst>
                                    <p:animMotion origin="layout" path="M -0.14288 -2.96296E-6 L 0.96007 -2.96296E-6 " pathEditMode="relative" rAng="0" ptsTypes="AA">
                                      <p:cBhvr>
                                        <p:cTn id="128" dur="20000" fill="hold"/>
                                        <p:tgtEl>
                                          <p:spTgt spid="334"/>
                                        </p:tgtEl>
                                        <p:attrNameLst>
                                          <p:attrName>ppt_x</p:attrName>
                                          <p:attrName>ppt_y</p:attrName>
                                        </p:attrNameLst>
                                      </p:cBhvr>
                                      <p:rCtr x="55139" y="0"/>
                                    </p:animMotion>
                                  </p:childTnLst>
                                </p:cTn>
                              </p:par>
                              <p:par>
                                <p:cTn id="129" presetID="0" presetClass="path" presetSubtype="0" fill="hold" grpId="0" nodeType="withEffect">
                                  <p:stCondLst>
                                    <p:cond delay="0"/>
                                  </p:stCondLst>
                                  <p:childTnLst>
                                    <p:animMotion origin="layout" path="M -0.26615 -4.44444E-6 L 0.96007 -4.44444E-6 " pathEditMode="relative" rAng="0" ptsTypes="AA">
                                      <p:cBhvr>
                                        <p:cTn id="130" dur="20000" fill="hold"/>
                                        <p:tgtEl>
                                          <p:spTgt spid="335"/>
                                        </p:tgtEl>
                                        <p:attrNameLst>
                                          <p:attrName>ppt_x</p:attrName>
                                          <p:attrName>ppt_y</p:attrName>
                                        </p:attrNameLst>
                                      </p:cBhvr>
                                      <p:rCtr x="61302" y="0"/>
                                    </p:animMotion>
                                  </p:childTnLst>
                                </p:cTn>
                              </p:par>
                              <p:par>
                                <p:cTn id="131" presetID="0" presetClass="path" presetSubtype="0" fill="hold" grpId="0" nodeType="withEffect">
                                  <p:stCondLst>
                                    <p:cond delay="0"/>
                                  </p:stCondLst>
                                  <p:childTnLst>
                                    <p:animMotion origin="layout" path="M -0.04566 1.85185E-6 L 0.96007 1.85185E-6 " pathEditMode="relative" rAng="0" ptsTypes="AA">
                                      <p:cBhvr>
                                        <p:cTn id="132" dur="20000" fill="hold"/>
                                        <p:tgtEl>
                                          <p:spTgt spid="338"/>
                                        </p:tgtEl>
                                        <p:attrNameLst>
                                          <p:attrName>ppt_x</p:attrName>
                                          <p:attrName>ppt_y</p:attrName>
                                        </p:attrNameLst>
                                      </p:cBhvr>
                                      <p:rCtr x="50278" y="0"/>
                                    </p:animMotion>
                                  </p:childTnLst>
                                </p:cTn>
                              </p:par>
                              <p:par>
                                <p:cTn id="133" presetID="0" presetClass="path" presetSubtype="0" fill="hold" grpId="0" nodeType="withEffect">
                                  <p:stCondLst>
                                    <p:cond delay="0"/>
                                  </p:stCondLst>
                                  <p:childTnLst>
                                    <p:animMotion origin="layout" path="M -0.37396 3.33333E-6 L 0.96007 3.33333E-6 " pathEditMode="relative" rAng="0" ptsTypes="AA">
                                      <p:cBhvr>
                                        <p:cTn id="134" dur="20000" fill="hold"/>
                                        <p:tgtEl>
                                          <p:spTgt spid="339"/>
                                        </p:tgtEl>
                                        <p:attrNameLst>
                                          <p:attrName>ppt_x</p:attrName>
                                          <p:attrName>ppt_y</p:attrName>
                                        </p:attrNameLst>
                                      </p:cBhvr>
                                      <p:rCtr x="66701" y="0"/>
                                    </p:animMotion>
                                  </p:childTnLst>
                                </p:cTn>
                              </p:par>
                              <p:par>
                                <p:cTn id="135" presetID="0" presetClass="path" presetSubtype="0" fill="hold" grpId="0" nodeType="withEffect">
                                  <p:stCondLst>
                                    <p:cond delay="0"/>
                                  </p:stCondLst>
                                  <p:childTnLst>
                                    <p:animMotion origin="layout" path="M 0.08437 1.85185E-6 L 0.96007 1.85185E-6 " pathEditMode="relative" rAng="0" ptsTypes="AA">
                                      <p:cBhvr>
                                        <p:cTn id="136" dur="20000" fill="hold"/>
                                        <p:tgtEl>
                                          <p:spTgt spid="340"/>
                                        </p:tgtEl>
                                        <p:attrNameLst>
                                          <p:attrName>ppt_x</p:attrName>
                                          <p:attrName>ppt_y</p:attrName>
                                        </p:attrNameLst>
                                      </p:cBhvr>
                                      <p:rCtr x="43785" y="0"/>
                                    </p:animMotion>
                                  </p:childTnLst>
                                </p:cTn>
                              </p:par>
                              <p:par>
                                <p:cTn id="137" presetID="0" presetClass="path" presetSubtype="0" fill="hold" grpId="0" nodeType="withEffect">
                                  <p:stCondLst>
                                    <p:cond delay="0"/>
                                  </p:stCondLst>
                                  <p:childTnLst>
                                    <p:animMotion origin="layout" path="M -0.26615 -4.44444E-6 L 0.96007 -4.44444E-6 " pathEditMode="relative" rAng="0" ptsTypes="AA">
                                      <p:cBhvr>
                                        <p:cTn id="138" dur="20000" fill="hold"/>
                                        <p:tgtEl>
                                          <p:spTgt spid="343"/>
                                        </p:tgtEl>
                                        <p:attrNameLst>
                                          <p:attrName>ppt_x</p:attrName>
                                          <p:attrName>ppt_y</p:attrName>
                                        </p:attrNameLst>
                                      </p:cBhvr>
                                      <p:rCtr x="61302" y="0"/>
                                    </p:animMotion>
                                  </p:childTnLst>
                                </p:cTn>
                              </p:par>
                              <p:par>
                                <p:cTn id="139" presetID="0" presetClass="path" presetSubtype="0" fill="hold" grpId="0" nodeType="withEffect">
                                  <p:stCondLst>
                                    <p:cond delay="0"/>
                                  </p:stCondLst>
                                  <p:childTnLst>
                                    <p:animMotion origin="layout" path="M 0.08437 1.85185E-6 L 0.96007 1.85185E-6 " pathEditMode="relative" rAng="0" ptsTypes="AA">
                                      <p:cBhvr>
                                        <p:cTn id="140" dur="20000" fill="hold"/>
                                        <p:tgtEl>
                                          <p:spTgt spid="348"/>
                                        </p:tgtEl>
                                        <p:attrNameLst>
                                          <p:attrName>ppt_x</p:attrName>
                                          <p:attrName>ppt_y</p:attrName>
                                        </p:attrNameLst>
                                      </p:cBhvr>
                                      <p:rCtr x="43785" y="0"/>
                                    </p:animMotion>
                                  </p:childTnLst>
                                </p:cTn>
                              </p:par>
                              <p:par>
                                <p:cTn id="141" presetID="0" presetClass="path" presetSubtype="0" fill="hold" grpId="0" nodeType="withEffect">
                                  <p:stCondLst>
                                    <p:cond delay="0"/>
                                  </p:stCondLst>
                                  <p:childTnLst>
                                    <p:animMotion origin="layout" path="M -0.14288 -2.96296E-6 L 0.96007 -2.96296E-6 " pathEditMode="relative" rAng="0" ptsTypes="AA">
                                      <p:cBhvr>
                                        <p:cTn id="142" dur="20000" fill="hold"/>
                                        <p:tgtEl>
                                          <p:spTgt spid="350"/>
                                        </p:tgtEl>
                                        <p:attrNameLst>
                                          <p:attrName>ppt_x</p:attrName>
                                          <p:attrName>ppt_y</p:attrName>
                                        </p:attrNameLst>
                                      </p:cBhvr>
                                      <p:rCtr x="55139" y="0"/>
                                    </p:animMotion>
                                  </p:childTnLst>
                                </p:cTn>
                              </p:par>
                              <p:par>
                                <p:cTn id="143" presetID="0" presetClass="path" presetSubtype="0" fill="hold" grpId="0" nodeType="withEffect">
                                  <p:stCondLst>
                                    <p:cond delay="0"/>
                                  </p:stCondLst>
                                  <p:childTnLst>
                                    <p:animMotion origin="layout" path="M 0.1559 -3.7037E-7 L 0.96007 -3.7037E-7 " pathEditMode="relative" rAng="0" ptsTypes="AA">
                                      <p:cBhvr>
                                        <p:cTn id="144" dur="20000" fill="hold"/>
                                        <p:tgtEl>
                                          <p:spTgt spid="352"/>
                                        </p:tgtEl>
                                        <p:attrNameLst>
                                          <p:attrName>ppt_x</p:attrName>
                                          <p:attrName>ppt_y</p:attrName>
                                        </p:attrNameLst>
                                      </p:cBhvr>
                                      <p:rCtr x="40208" y="0"/>
                                    </p:animMotion>
                                  </p:childTnLst>
                                </p:cTn>
                              </p:par>
                              <p:par>
                                <p:cTn id="145" presetID="0" presetClass="path" presetSubtype="0" fill="hold" grpId="0" nodeType="withEffect">
                                  <p:stCondLst>
                                    <p:cond delay="0"/>
                                  </p:stCondLst>
                                  <p:childTnLst>
                                    <p:animMotion origin="layout" path="M -0.04566 1.85185E-6 L 0.96007 1.85185E-6 " pathEditMode="relative" rAng="0" ptsTypes="AA">
                                      <p:cBhvr>
                                        <p:cTn id="146" dur="20000" fill="hold"/>
                                        <p:tgtEl>
                                          <p:spTgt spid="354"/>
                                        </p:tgtEl>
                                        <p:attrNameLst>
                                          <p:attrName>ppt_x</p:attrName>
                                          <p:attrName>ppt_y</p:attrName>
                                        </p:attrNameLst>
                                      </p:cBhvr>
                                      <p:rCtr x="50278" y="0"/>
                                    </p:animMotion>
                                  </p:childTnLst>
                                </p:cTn>
                              </p:par>
                              <p:par>
                                <p:cTn id="147" presetID="0" presetClass="path" presetSubtype="0" fill="hold" grpId="0" nodeType="withEffect">
                                  <p:stCondLst>
                                    <p:cond delay="0"/>
                                  </p:stCondLst>
                                  <p:childTnLst>
                                    <p:animMotion origin="layout" path="M 0.08437 1.85185E-6 L 0.96007 1.85185E-6 " pathEditMode="relative" rAng="0" ptsTypes="AA">
                                      <p:cBhvr>
                                        <p:cTn id="148" dur="20000" fill="hold"/>
                                        <p:tgtEl>
                                          <p:spTgt spid="356"/>
                                        </p:tgtEl>
                                        <p:attrNameLst>
                                          <p:attrName>ppt_x</p:attrName>
                                          <p:attrName>ppt_y</p:attrName>
                                        </p:attrNameLst>
                                      </p:cBhvr>
                                      <p:rCtr x="43785" y="0"/>
                                    </p:animMotion>
                                  </p:childTnLst>
                                </p:cTn>
                              </p:par>
                              <p:par>
                                <p:cTn id="149" presetID="0" presetClass="path" presetSubtype="0" fill="hold" grpId="0" nodeType="withEffect">
                                  <p:stCondLst>
                                    <p:cond delay="0"/>
                                  </p:stCondLst>
                                  <p:childTnLst>
                                    <p:animMotion origin="layout" path="M 0.04826 2.59259E-6 L 0.96007 2.59259E-6 " pathEditMode="relative" rAng="0" ptsTypes="AA">
                                      <p:cBhvr>
                                        <p:cTn id="150" dur="20000" fill="hold"/>
                                        <p:tgtEl>
                                          <p:spTgt spid="357"/>
                                        </p:tgtEl>
                                        <p:attrNameLst>
                                          <p:attrName>ppt_x</p:attrName>
                                          <p:attrName>ppt_y</p:attrName>
                                        </p:attrNameLst>
                                      </p:cBhvr>
                                      <p:rCtr x="45590" y="0"/>
                                    </p:animMotion>
                                  </p:childTnLst>
                                </p:cTn>
                              </p:par>
                              <p:par>
                                <p:cTn id="151" presetID="63" presetClass="path" presetSubtype="0" fill="hold" nodeType="withEffect">
                                  <p:stCondLst>
                                    <p:cond delay="0"/>
                                  </p:stCondLst>
                                  <p:childTnLst>
                                    <p:animMotion origin="layout" path="M 0 0  L 0.25 0  E" pathEditMode="relative" ptsTypes="">
                                      <p:cBhvr>
                                        <p:cTn id="152" dur="20000" spd="-100000" fill="hold"/>
                                        <p:tgtEl>
                                          <p:spTgt spid="39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animBg="1"/>
      <p:bldP spid="133" grpId="0" animBg="1"/>
      <p:bldP spid="134" grpId="0" animBg="1"/>
      <p:bldP spid="136" grpId="0" animBg="1"/>
      <p:bldP spid="137" grpId="0" animBg="1"/>
      <p:bldP spid="138" grpId="0" animBg="1"/>
      <p:bldP spid="141" grpId="0" animBg="1"/>
      <p:bldP spid="144" grpId="0" animBg="1"/>
      <p:bldP spid="145" grpId="0" animBg="1"/>
      <p:bldP spid="150" grpId="0" animBg="1"/>
      <p:bldP spid="151" grpId="0" animBg="1"/>
      <p:bldP spid="152" grpId="0" animBg="1"/>
      <p:bldP spid="153" grpId="0" animBg="1"/>
      <p:bldP spid="154" grpId="0" animBg="1"/>
      <p:bldP spid="157" grpId="0" animBg="1"/>
      <p:bldP spid="166" grpId="0" animBg="1"/>
      <p:bldP spid="170" grpId="0" animBg="1"/>
      <p:bldP spid="172" grpId="0" animBg="1"/>
      <p:bldP spid="174" grpId="0" animBg="1"/>
      <p:bldP spid="175" grpId="0" animBg="1"/>
      <p:bldP spid="178" grpId="0" animBg="1"/>
      <p:bldP spid="179" grpId="0" animBg="1"/>
      <p:bldP spid="180" grpId="0" animBg="1"/>
      <p:bldP spid="182" grpId="0" animBg="1"/>
      <p:bldP spid="188" grpId="0" animBg="1"/>
      <p:bldP spid="190" grpId="0" animBg="1"/>
      <p:bldP spid="192" grpId="0" animBg="1"/>
      <p:bldP spid="194" grpId="0" animBg="1"/>
      <p:bldP spid="198" grpId="0" animBg="1"/>
      <p:bldP spid="199" grpId="0" animBg="1"/>
      <p:bldP spid="200" grpId="0" animBg="1"/>
      <p:bldP spid="202" grpId="0" animBg="1"/>
      <p:bldP spid="203" grpId="0" animBg="1"/>
      <p:bldP spid="204" grpId="0" animBg="1"/>
      <p:bldP spid="206" grpId="0" animBg="1"/>
      <p:bldP spid="208" grpId="0" animBg="1"/>
      <p:bldP spid="210" grpId="0" animBg="1"/>
      <p:bldP spid="214" grpId="0" animBg="1"/>
      <p:bldP spid="215" grpId="0" animBg="1"/>
      <p:bldP spid="218" grpId="0" animBg="1"/>
      <p:bldP spid="220" grpId="0" animBg="1"/>
      <p:bldP spid="230" grpId="0" animBg="1"/>
      <p:bldP spid="238" grpId="0" animBg="1"/>
      <p:bldP spid="243" grpId="0" animBg="1"/>
      <p:bldP spid="248" grpId="0" animBg="1"/>
      <p:bldP spid="254" grpId="0" animBg="1"/>
      <p:bldP spid="255" grpId="0" animBg="1"/>
      <p:bldP spid="257" grpId="0" animBg="1"/>
      <p:bldP spid="259" grpId="0" animBg="1"/>
      <p:bldP spid="260" grpId="0" animBg="1"/>
      <p:bldP spid="262" grpId="0" animBg="1"/>
      <p:bldP spid="270" grpId="0" animBg="1"/>
      <p:bldP spid="286" grpId="0" animBg="1"/>
      <p:bldP spid="292" grpId="0" animBg="1"/>
      <p:bldP spid="300" grpId="0" animBg="1"/>
      <p:bldP spid="308" grpId="0" animBg="1"/>
      <p:bldP spid="321" grpId="0" animBg="1"/>
      <p:bldP spid="324" grpId="0" animBg="1"/>
      <p:bldP spid="327" grpId="0" animBg="1"/>
      <p:bldP spid="331" grpId="0" animBg="1"/>
      <p:bldP spid="332" grpId="0" animBg="1"/>
      <p:bldP spid="334" grpId="0" animBg="1"/>
      <p:bldP spid="335" grpId="0" animBg="1"/>
      <p:bldP spid="338" grpId="0" animBg="1"/>
      <p:bldP spid="339" grpId="0" animBg="1"/>
      <p:bldP spid="340" grpId="0" animBg="1"/>
      <p:bldP spid="343" grpId="0" animBg="1"/>
      <p:bldP spid="348" grpId="0" animBg="1"/>
      <p:bldP spid="350" grpId="0" animBg="1"/>
      <p:bldP spid="352" grpId="0" animBg="1"/>
      <p:bldP spid="354" grpId="0" animBg="1"/>
      <p:bldP spid="356" grpId="0" animBg="1"/>
      <p:bldP spid="357" grpId="0" animBg="1"/>
    </p:bldLst>
  </p:timing>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pic>
        <p:nvPicPr>
          <p:cNvPr id="2" name="Picture 1" descr="techno-gree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1827877">
            <a:off x="-4049235" y="-692955"/>
            <a:ext cx="17965328" cy="16662813"/>
          </a:xfrm>
          <a:prstGeom prst="rect">
            <a:avLst/>
          </a:prstGeom>
        </p:spPr>
      </p:pic>
      <p:sp>
        <p:nvSpPr>
          <p:cNvPr id="114" name="Chevron 113"/>
          <p:cNvSpPr/>
          <p:nvPr userDrawn="1"/>
        </p:nvSpPr>
        <p:spPr>
          <a:xfrm>
            <a:off x="2742600" y="984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22" name="Chevron 121"/>
          <p:cNvSpPr/>
          <p:nvPr userDrawn="1"/>
        </p:nvSpPr>
        <p:spPr>
          <a:xfrm>
            <a:off x="5017789" y="984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1" name="Chevron 130"/>
          <p:cNvSpPr/>
          <p:nvPr userDrawn="1"/>
        </p:nvSpPr>
        <p:spPr>
          <a:xfrm>
            <a:off x="5397860" y="70875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8" name="Chevron 137"/>
          <p:cNvSpPr/>
          <p:nvPr userDrawn="1"/>
        </p:nvSpPr>
        <p:spPr>
          <a:xfrm>
            <a:off x="7313049" y="15963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48" name="Chevron 347"/>
          <p:cNvSpPr/>
          <p:nvPr userDrawn="1"/>
        </p:nvSpPr>
        <p:spPr>
          <a:xfrm>
            <a:off x="-7762700" y="-11274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2" name="Chevron 351"/>
          <p:cNvSpPr/>
          <p:nvPr userDrawn="1"/>
        </p:nvSpPr>
        <p:spPr>
          <a:xfrm>
            <a:off x="-7989155" y="-7253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4" name="Chevron 353"/>
          <p:cNvSpPr/>
          <p:nvPr userDrawn="1"/>
        </p:nvSpPr>
        <p:spPr>
          <a:xfrm>
            <a:off x="1978998" y="572571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6" name="Chevron 355"/>
          <p:cNvSpPr/>
          <p:nvPr userDrawn="1"/>
        </p:nvSpPr>
        <p:spPr>
          <a:xfrm>
            <a:off x="725539" y="564129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60" name="Chevron 359"/>
          <p:cNvSpPr/>
          <p:nvPr userDrawn="1"/>
        </p:nvSpPr>
        <p:spPr>
          <a:xfrm>
            <a:off x="-5713966" y="-7253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62" name="Chevron 361"/>
          <p:cNvSpPr/>
          <p:nvPr userDrawn="1"/>
        </p:nvSpPr>
        <p:spPr>
          <a:xfrm>
            <a:off x="-3311994" y="-14874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0" name="Chevron 369"/>
          <p:cNvSpPr/>
          <p:nvPr userDrawn="1"/>
        </p:nvSpPr>
        <p:spPr>
          <a:xfrm>
            <a:off x="178774" y="583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2" name="Chevron 371"/>
          <p:cNvSpPr/>
          <p:nvPr userDrawn="1"/>
        </p:nvSpPr>
        <p:spPr>
          <a:xfrm>
            <a:off x="-3192251" y="-106624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6" name="Chevron 375"/>
          <p:cNvSpPr/>
          <p:nvPr userDrawn="1"/>
        </p:nvSpPr>
        <p:spPr>
          <a:xfrm>
            <a:off x="-3418706" y="-1131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8" name="Chevron 377"/>
          <p:cNvSpPr/>
          <p:nvPr userDrawn="1"/>
        </p:nvSpPr>
        <p:spPr>
          <a:xfrm>
            <a:off x="-1016734" y="-142624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0" name="Chevron 509"/>
          <p:cNvSpPr/>
          <p:nvPr userDrawn="1"/>
        </p:nvSpPr>
        <p:spPr>
          <a:xfrm>
            <a:off x="3290812" y="114547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1" name="Chevron 510"/>
          <p:cNvSpPr/>
          <p:nvPr userDrawn="1"/>
        </p:nvSpPr>
        <p:spPr>
          <a:xfrm>
            <a:off x="5583717" y="226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5" name="Chevron 514"/>
          <p:cNvSpPr/>
          <p:nvPr userDrawn="1"/>
        </p:nvSpPr>
        <p:spPr>
          <a:xfrm>
            <a:off x="8086577" y="298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8" name="Chevron 517"/>
          <p:cNvSpPr/>
          <p:nvPr userDrawn="1"/>
        </p:nvSpPr>
        <p:spPr>
          <a:xfrm>
            <a:off x="5566001" y="114547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9" name="Chevron 518"/>
          <p:cNvSpPr/>
          <p:nvPr userDrawn="1"/>
        </p:nvSpPr>
        <p:spPr>
          <a:xfrm>
            <a:off x="7858906" y="226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3" name="Chevron 522"/>
          <p:cNvSpPr/>
          <p:nvPr userDrawn="1"/>
        </p:nvSpPr>
        <p:spPr>
          <a:xfrm>
            <a:off x="10361766" y="298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6" name="Chevron 525"/>
          <p:cNvSpPr/>
          <p:nvPr userDrawn="1"/>
        </p:nvSpPr>
        <p:spPr>
          <a:xfrm>
            <a:off x="3290812" y="262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7" name="Chevron 526"/>
          <p:cNvSpPr/>
          <p:nvPr userDrawn="1"/>
        </p:nvSpPr>
        <p:spPr>
          <a:xfrm>
            <a:off x="5583717" y="374665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29" name="Chevron 528"/>
          <p:cNvSpPr/>
          <p:nvPr userDrawn="1"/>
        </p:nvSpPr>
        <p:spPr>
          <a:xfrm>
            <a:off x="6531388" y="191458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1" name="Chevron 530"/>
          <p:cNvSpPr/>
          <p:nvPr userDrawn="1"/>
        </p:nvSpPr>
        <p:spPr>
          <a:xfrm>
            <a:off x="8086577" y="446665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4" name="Chevron 533"/>
          <p:cNvSpPr/>
          <p:nvPr userDrawn="1"/>
        </p:nvSpPr>
        <p:spPr>
          <a:xfrm>
            <a:off x="7861261" y="120670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5" name="Chevron 534"/>
          <p:cNvSpPr/>
          <p:nvPr userDrawn="1"/>
        </p:nvSpPr>
        <p:spPr>
          <a:xfrm>
            <a:off x="10154166" y="232728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9" name="Chevron 538"/>
          <p:cNvSpPr/>
          <p:nvPr userDrawn="1"/>
        </p:nvSpPr>
        <p:spPr>
          <a:xfrm>
            <a:off x="12657026" y="304728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34" name="Chevron 733"/>
          <p:cNvSpPr/>
          <p:nvPr userDrawn="1"/>
        </p:nvSpPr>
        <p:spPr>
          <a:xfrm>
            <a:off x="16623160" y="263752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36" name="Chevron 735"/>
          <p:cNvSpPr/>
          <p:nvPr userDrawn="1"/>
        </p:nvSpPr>
        <p:spPr>
          <a:xfrm>
            <a:off x="16415560" y="565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38" name="Chevron 737"/>
          <p:cNvSpPr/>
          <p:nvPr userDrawn="1"/>
        </p:nvSpPr>
        <p:spPr>
          <a:xfrm>
            <a:off x="17363231" y="381909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39" name="Chevron 738"/>
          <p:cNvSpPr/>
          <p:nvPr userDrawn="1"/>
        </p:nvSpPr>
        <p:spPr>
          <a:xfrm>
            <a:off x="16263160" y="86259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0" name="Chevron 739"/>
          <p:cNvSpPr/>
          <p:nvPr userDrawn="1"/>
        </p:nvSpPr>
        <p:spPr>
          <a:xfrm>
            <a:off x="2698136" y="59684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1" name="Chevron 740"/>
          <p:cNvSpPr/>
          <p:nvPr userDrawn="1"/>
        </p:nvSpPr>
        <p:spPr>
          <a:xfrm>
            <a:off x="16362832" y="122259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2" name="Chevron 741"/>
          <p:cNvSpPr/>
          <p:nvPr userDrawn="1"/>
        </p:nvSpPr>
        <p:spPr>
          <a:xfrm>
            <a:off x="6506334" y="558620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3" name="Chevron 742"/>
          <p:cNvSpPr/>
          <p:nvPr userDrawn="1"/>
        </p:nvSpPr>
        <p:spPr>
          <a:xfrm>
            <a:off x="16397844" y="453057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4" name="Chevron 743"/>
          <p:cNvSpPr/>
          <p:nvPr userDrawn="1"/>
        </p:nvSpPr>
        <p:spPr>
          <a:xfrm>
            <a:off x="18690749" y="565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5" name="Chevron 744"/>
          <p:cNvSpPr/>
          <p:nvPr userDrawn="1"/>
        </p:nvSpPr>
        <p:spPr>
          <a:xfrm>
            <a:off x="16136377" y="227752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6" name="Chevron 745"/>
          <p:cNvSpPr/>
          <p:nvPr userDrawn="1"/>
        </p:nvSpPr>
        <p:spPr>
          <a:xfrm>
            <a:off x="4753429" y="611365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7" name="Chevron 746"/>
          <p:cNvSpPr/>
          <p:nvPr userDrawn="1"/>
        </p:nvSpPr>
        <p:spPr>
          <a:xfrm>
            <a:off x="18538349" y="86259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8" name="Chevron 747"/>
          <p:cNvSpPr/>
          <p:nvPr userDrawn="1"/>
        </p:nvSpPr>
        <p:spPr>
          <a:xfrm>
            <a:off x="21193609" y="637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0" name="Chevron 749"/>
          <p:cNvSpPr/>
          <p:nvPr userDrawn="1"/>
        </p:nvSpPr>
        <p:spPr>
          <a:xfrm>
            <a:off x="16623160" y="411811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2" name="Chevron 751"/>
          <p:cNvSpPr/>
          <p:nvPr userDrawn="1"/>
        </p:nvSpPr>
        <p:spPr>
          <a:xfrm>
            <a:off x="16415560" y="713174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4" name="Chevron 753"/>
          <p:cNvSpPr/>
          <p:nvPr userDrawn="1"/>
        </p:nvSpPr>
        <p:spPr>
          <a:xfrm>
            <a:off x="17363231" y="529968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5" name="Chevron 754"/>
          <p:cNvSpPr/>
          <p:nvPr userDrawn="1"/>
        </p:nvSpPr>
        <p:spPr>
          <a:xfrm>
            <a:off x="16263160" y="234318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6" name="Chevron 755"/>
          <p:cNvSpPr/>
          <p:nvPr userDrawn="1"/>
        </p:nvSpPr>
        <p:spPr>
          <a:xfrm>
            <a:off x="4933429" y="589238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7" name="Chevron 756"/>
          <p:cNvSpPr/>
          <p:nvPr userDrawn="1"/>
        </p:nvSpPr>
        <p:spPr>
          <a:xfrm>
            <a:off x="18658092" y="128382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8" name="Chevron 757"/>
          <p:cNvSpPr/>
          <p:nvPr userDrawn="1"/>
        </p:nvSpPr>
        <p:spPr>
          <a:xfrm>
            <a:off x="6815058" y="569460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9" name="Chevron 758"/>
          <p:cNvSpPr/>
          <p:nvPr userDrawn="1"/>
        </p:nvSpPr>
        <p:spPr>
          <a:xfrm>
            <a:off x="18693104" y="459179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0" name="Chevron 759"/>
          <p:cNvSpPr/>
          <p:nvPr userDrawn="1"/>
        </p:nvSpPr>
        <p:spPr>
          <a:xfrm>
            <a:off x="20986009" y="571238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1" name="Chevron 760"/>
          <p:cNvSpPr/>
          <p:nvPr userDrawn="1"/>
        </p:nvSpPr>
        <p:spPr>
          <a:xfrm>
            <a:off x="18431637" y="233875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2" name="Chevron 761"/>
          <p:cNvSpPr/>
          <p:nvPr userDrawn="1"/>
        </p:nvSpPr>
        <p:spPr>
          <a:xfrm>
            <a:off x="3023379" y="535362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3" name="Chevron 762"/>
          <p:cNvSpPr/>
          <p:nvPr userDrawn="1"/>
        </p:nvSpPr>
        <p:spPr>
          <a:xfrm>
            <a:off x="1077910" y="569998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4" name="Chevron 763"/>
          <p:cNvSpPr/>
          <p:nvPr userDrawn="1"/>
        </p:nvSpPr>
        <p:spPr>
          <a:xfrm>
            <a:off x="3372587" y="564129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65" name="Chevron 764"/>
          <p:cNvSpPr/>
          <p:nvPr userDrawn="1"/>
        </p:nvSpPr>
        <p:spPr>
          <a:xfrm>
            <a:off x="5757860" y="-36328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71" name="Chevron 770"/>
          <p:cNvSpPr/>
          <p:nvPr userDrawn="1"/>
        </p:nvSpPr>
        <p:spPr>
          <a:xfrm>
            <a:off x="7933377" y="-72328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73" name="Chevron 772"/>
          <p:cNvSpPr/>
          <p:nvPr userDrawn="1"/>
        </p:nvSpPr>
        <p:spPr>
          <a:xfrm>
            <a:off x="8033049" y="-36328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79" name="Chevron 778"/>
          <p:cNvSpPr/>
          <p:nvPr userDrawn="1"/>
        </p:nvSpPr>
        <p:spPr>
          <a:xfrm>
            <a:off x="5807226" y="573091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89" name="Chevron 788"/>
          <p:cNvSpPr/>
          <p:nvPr userDrawn="1"/>
        </p:nvSpPr>
        <p:spPr>
          <a:xfrm>
            <a:off x="10328309" y="-30206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95" name="Chevron 794"/>
          <p:cNvSpPr/>
          <p:nvPr userDrawn="1"/>
        </p:nvSpPr>
        <p:spPr>
          <a:xfrm>
            <a:off x="12503826" y="-66206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99" name="Chevron 798"/>
          <p:cNvSpPr/>
          <p:nvPr userDrawn="1"/>
        </p:nvSpPr>
        <p:spPr>
          <a:xfrm>
            <a:off x="6064316" y="748019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00" name="Chevron 799"/>
          <p:cNvSpPr/>
          <p:nvPr userDrawn="1"/>
        </p:nvSpPr>
        <p:spPr>
          <a:xfrm>
            <a:off x="8357221" y="860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02" name="Chevron 801"/>
          <p:cNvSpPr/>
          <p:nvPr userDrawn="1"/>
        </p:nvSpPr>
        <p:spPr>
          <a:xfrm>
            <a:off x="9304892" y="676871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04" name="Chevron 803"/>
          <p:cNvSpPr/>
          <p:nvPr userDrawn="1"/>
        </p:nvSpPr>
        <p:spPr>
          <a:xfrm>
            <a:off x="10860081" y="932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07" name="Chevron 806"/>
          <p:cNvSpPr/>
          <p:nvPr userDrawn="1"/>
        </p:nvSpPr>
        <p:spPr>
          <a:xfrm>
            <a:off x="8339505" y="748019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08" name="Chevron 807"/>
          <p:cNvSpPr/>
          <p:nvPr userDrawn="1"/>
        </p:nvSpPr>
        <p:spPr>
          <a:xfrm>
            <a:off x="10632410" y="860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0" name="Chevron 809"/>
          <p:cNvSpPr/>
          <p:nvPr userDrawn="1"/>
        </p:nvSpPr>
        <p:spPr>
          <a:xfrm>
            <a:off x="11580081" y="676871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2" name="Chevron 811"/>
          <p:cNvSpPr/>
          <p:nvPr userDrawn="1"/>
        </p:nvSpPr>
        <p:spPr>
          <a:xfrm>
            <a:off x="13135270" y="932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4" name="Chevron 813"/>
          <p:cNvSpPr/>
          <p:nvPr userDrawn="1"/>
        </p:nvSpPr>
        <p:spPr>
          <a:xfrm>
            <a:off x="8564821" y="706773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5" name="Chevron 814"/>
          <p:cNvSpPr/>
          <p:nvPr userDrawn="1"/>
        </p:nvSpPr>
        <p:spPr>
          <a:xfrm>
            <a:off x="2210855" y="57600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6" name="Chevron 815"/>
          <p:cNvSpPr/>
          <p:nvPr userDrawn="1"/>
        </p:nvSpPr>
        <p:spPr>
          <a:xfrm>
            <a:off x="8357221" y="1008136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7" name="Chevron 816"/>
          <p:cNvSpPr/>
          <p:nvPr userDrawn="1"/>
        </p:nvSpPr>
        <p:spPr>
          <a:xfrm>
            <a:off x="4482049" y="670773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8" name="Chevron 817"/>
          <p:cNvSpPr/>
          <p:nvPr userDrawn="1"/>
        </p:nvSpPr>
        <p:spPr>
          <a:xfrm>
            <a:off x="9304892" y="824929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0" name="Chevron 819"/>
          <p:cNvSpPr/>
          <p:nvPr userDrawn="1"/>
        </p:nvSpPr>
        <p:spPr>
          <a:xfrm>
            <a:off x="10860081" y="10801366"/>
            <a:ext cx="720000" cy="72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3" name="Chevron 822"/>
          <p:cNvSpPr/>
          <p:nvPr userDrawn="1"/>
        </p:nvSpPr>
        <p:spPr>
          <a:xfrm>
            <a:off x="10634765" y="754141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4" name="Chevron 823"/>
          <p:cNvSpPr/>
          <p:nvPr userDrawn="1"/>
        </p:nvSpPr>
        <p:spPr>
          <a:xfrm>
            <a:off x="12927670" y="866200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6" name="Chevron 825"/>
          <p:cNvSpPr/>
          <p:nvPr userDrawn="1"/>
        </p:nvSpPr>
        <p:spPr>
          <a:xfrm>
            <a:off x="13875341" y="682993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8" name="Chevron 827"/>
          <p:cNvSpPr/>
          <p:nvPr userDrawn="1"/>
        </p:nvSpPr>
        <p:spPr>
          <a:xfrm>
            <a:off x="15430530" y="938200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28" name="Chevron 1027"/>
          <p:cNvSpPr/>
          <p:nvPr userDrawn="1"/>
        </p:nvSpPr>
        <p:spPr>
          <a:xfrm>
            <a:off x="9369194" y="151599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36" name="Chevron 1035"/>
          <p:cNvSpPr/>
          <p:nvPr userDrawn="1"/>
        </p:nvSpPr>
        <p:spPr>
          <a:xfrm>
            <a:off x="11644383" y="151599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39" name="Chevron 1038"/>
          <p:cNvSpPr/>
          <p:nvPr userDrawn="1"/>
        </p:nvSpPr>
        <p:spPr>
          <a:xfrm>
            <a:off x="4573429" y="115599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40" name="Chevron 1039"/>
          <p:cNvSpPr/>
          <p:nvPr userDrawn="1"/>
        </p:nvSpPr>
        <p:spPr>
          <a:xfrm>
            <a:off x="6866334" y="227658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44" name="Chevron 1043"/>
          <p:cNvSpPr/>
          <p:nvPr userDrawn="1"/>
        </p:nvSpPr>
        <p:spPr>
          <a:xfrm>
            <a:off x="9369194" y="299658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52" name="Chevron 1051"/>
          <p:cNvSpPr/>
          <p:nvPr userDrawn="1"/>
        </p:nvSpPr>
        <p:spPr>
          <a:xfrm>
            <a:off x="3192587" y="714775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59" name="Chevron 1058"/>
          <p:cNvSpPr/>
          <p:nvPr userDrawn="1"/>
        </p:nvSpPr>
        <p:spPr>
          <a:xfrm>
            <a:off x="-478515" y="55800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67" name="Chevron 1066"/>
          <p:cNvSpPr/>
          <p:nvPr userDrawn="1"/>
        </p:nvSpPr>
        <p:spPr>
          <a:xfrm>
            <a:off x="-10087716" y="-791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76" name="Chevron 1075"/>
          <p:cNvSpPr/>
          <p:nvPr userDrawn="1"/>
        </p:nvSpPr>
        <p:spPr>
          <a:xfrm>
            <a:off x="1039411" y="141070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83" name="Chevron 1082"/>
          <p:cNvSpPr/>
          <p:nvPr userDrawn="1"/>
        </p:nvSpPr>
        <p:spPr>
          <a:xfrm>
            <a:off x="4062094" y="583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87" name="Chevron 1086"/>
          <p:cNvSpPr/>
          <p:nvPr userDrawn="1"/>
        </p:nvSpPr>
        <p:spPr>
          <a:xfrm>
            <a:off x="-3484910" y="262502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88" name="Chevron 1087"/>
          <p:cNvSpPr/>
          <p:nvPr userDrawn="1"/>
        </p:nvSpPr>
        <p:spPr>
          <a:xfrm>
            <a:off x="-1192005" y="374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0" name="Chevron 1089"/>
          <p:cNvSpPr/>
          <p:nvPr userDrawn="1"/>
        </p:nvSpPr>
        <p:spPr>
          <a:xfrm>
            <a:off x="-244334" y="191354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2" name="Chevron 1091"/>
          <p:cNvSpPr/>
          <p:nvPr userDrawn="1"/>
        </p:nvSpPr>
        <p:spPr>
          <a:xfrm>
            <a:off x="1310855" y="446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5" name="Chevron 1094"/>
          <p:cNvSpPr/>
          <p:nvPr userDrawn="1"/>
        </p:nvSpPr>
        <p:spPr>
          <a:xfrm>
            <a:off x="-1209721" y="262502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6" name="Chevron 1095"/>
          <p:cNvSpPr/>
          <p:nvPr userDrawn="1"/>
        </p:nvSpPr>
        <p:spPr>
          <a:xfrm>
            <a:off x="1083184" y="374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8" name="Chevron 1097"/>
          <p:cNvSpPr/>
          <p:nvPr userDrawn="1"/>
        </p:nvSpPr>
        <p:spPr>
          <a:xfrm>
            <a:off x="2030855" y="191354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0" name="Chevron 1099"/>
          <p:cNvSpPr/>
          <p:nvPr userDrawn="1"/>
        </p:nvSpPr>
        <p:spPr>
          <a:xfrm>
            <a:off x="3586044" y="446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2" name="Chevron 1101"/>
          <p:cNvSpPr/>
          <p:nvPr userDrawn="1"/>
        </p:nvSpPr>
        <p:spPr>
          <a:xfrm>
            <a:off x="-984405" y="22125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3" name="Chevron 1102"/>
          <p:cNvSpPr/>
          <p:nvPr userDrawn="1"/>
        </p:nvSpPr>
        <p:spPr>
          <a:xfrm>
            <a:off x="-3484910" y="410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4" name="Chevron 1103"/>
          <p:cNvSpPr/>
          <p:nvPr userDrawn="1"/>
        </p:nvSpPr>
        <p:spPr>
          <a:xfrm>
            <a:off x="-1192005" y="522620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5" name="Chevron 1104"/>
          <p:cNvSpPr/>
          <p:nvPr userDrawn="1"/>
        </p:nvSpPr>
        <p:spPr>
          <a:xfrm>
            <a:off x="-15814233" y="74231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6" name="Chevron 1105"/>
          <p:cNvSpPr/>
          <p:nvPr userDrawn="1"/>
        </p:nvSpPr>
        <p:spPr>
          <a:xfrm>
            <a:off x="-244334" y="339413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8" name="Chevron 1107"/>
          <p:cNvSpPr/>
          <p:nvPr userDrawn="1"/>
        </p:nvSpPr>
        <p:spPr>
          <a:xfrm>
            <a:off x="1310855" y="594620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1" name="Chevron 1110"/>
          <p:cNvSpPr/>
          <p:nvPr userDrawn="1"/>
        </p:nvSpPr>
        <p:spPr>
          <a:xfrm>
            <a:off x="1085539" y="268625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2" name="Chevron 1111"/>
          <p:cNvSpPr/>
          <p:nvPr userDrawn="1"/>
        </p:nvSpPr>
        <p:spPr>
          <a:xfrm>
            <a:off x="3378444" y="380683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4" name="Chevron 1113"/>
          <p:cNvSpPr/>
          <p:nvPr userDrawn="1"/>
        </p:nvSpPr>
        <p:spPr>
          <a:xfrm>
            <a:off x="4326115" y="197477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6" name="Chevron 1115"/>
          <p:cNvSpPr/>
          <p:nvPr userDrawn="1"/>
        </p:nvSpPr>
        <p:spPr>
          <a:xfrm>
            <a:off x="5881304" y="452683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grpSp>
        <p:nvGrpSpPr>
          <p:cNvPr id="168" name="Group 167"/>
          <p:cNvGrpSpPr/>
          <p:nvPr userDrawn="1"/>
        </p:nvGrpSpPr>
        <p:grpSpPr>
          <a:xfrm>
            <a:off x="-56790" y="-30574"/>
            <a:ext cx="9329317" cy="6888574"/>
            <a:chOff x="-56790" y="-30574"/>
            <a:chExt cx="9329317" cy="6888574"/>
          </a:xfrm>
        </p:grpSpPr>
        <p:grpSp>
          <p:nvGrpSpPr>
            <p:cNvPr id="169" name="Group 168"/>
            <p:cNvGrpSpPr/>
            <p:nvPr userDrawn="1"/>
          </p:nvGrpSpPr>
          <p:grpSpPr>
            <a:xfrm>
              <a:off x="-3084" y="-30574"/>
              <a:ext cx="9164084" cy="6888574"/>
              <a:chOff x="-3084" y="-30574"/>
              <a:chExt cx="9164084" cy="6888574"/>
            </a:xfrm>
          </p:grpSpPr>
          <p:sp>
            <p:nvSpPr>
              <p:cNvPr id="172" name="Rectangle 171"/>
              <p:cNvSpPr/>
              <p:nvPr userDrawn="1"/>
            </p:nvSpPr>
            <p:spPr>
              <a:xfrm>
                <a:off x="1590" y="6120000"/>
                <a:ext cx="915941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173" name="Rectangle 172"/>
              <p:cNvSpPr/>
              <p:nvPr userDrawn="1"/>
            </p:nvSpPr>
            <p:spPr>
              <a:xfrm>
                <a:off x="-3084" y="-30574"/>
                <a:ext cx="9164083" cy="57905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grpSp>
        <p:cxnSp>
          <p:nvCxnSpPr>
            <p:cNvPr id="171" name="Straight Connector 170"/>
            <p:cNvCxnSpPr/>
            <p:nvPr userDrawn="1"/>
          </p:nvCxnSpPr>
          <p:spPr bwMode="auto">
            <a:xfrm>
              <a:off x="-56790" y="6120000"/>
              <a:ext cx="9329317"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74"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pic>
        <p:nvPicPr>
          <p:cNvPr id="175" name="Picture 174"/>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176"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77"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cxnSp>
        <p:nvCxnSpPr>
          <p:cNvPr id="178" name="Straight Connector 177"/>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914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grpId="0" nodeType="withEffect">
                                  <p:stCondLst>
                                    <p:cond delay="0"/>
                                  </p:stCondLst>
                                  <p:childTnLst>
                                    <p:animMotion origin="layout" path="M 0.08437 1.85185E-6 L 0.96007 1.85185E-6 " pathEditMode="relative" rAng="0" ptsTypes="AA">
                                      <p:cBhvr>
                                        <p:cTn id="6" dur="20000" fill="hold"/>
                                        <p:tgtEl>
                                          <p:spTgt spid="114"/>
                                        </p:tgtEl>
                                        <p:attrNameLst>
                                          <p:attrName>ppt_x</p:attrName>
                                          <p:attrName>ppt_y</p:attrName>
                                        </p:attrNameLst>
                                      </p:cBhvr>
                                      <p:rCtr x="43785" y="0"/>
                                    </p:animMotion>
                                  </p:childTnLst>
                                </p:cTn>
                              </p:par>
                              <p:par>
                                <p:cTn id="7" presetID="0" presetClass="path" presetSubtype="0" fill="hold" grpId="0" nodeType="withEffect">
                                  <p:stCondLst>
                                    <p:cond delay="0"/>
                                  </p:stCondLst>
                                  <p:childTnLst>
                                    <p:animMotion origin="layout" path="M 0.08437 1.85185E-6 L 0.96007 1.85185E-6 " pathEditMode="relative" rAng="0" ptsTypes="AA">
                                      <p:cBhvr>
                                        <p:cTn id="8" dur="20000" fill="hold"/>
                                        <p:tgtEl>
                                          <p:spTgt spid="122"/>
                                        </p:tgtEl>
                                        <p:attrNameLst>
                                          <p:attrName>ppt_x</p:attrName>
                                          <p:attrName>ppt_y</p:attrName>
                                        </p:attrNameLst>
                                      </p:cBhvr>
                                      <p:rCtr x="43785" y="0"/>
                                    </p:animMotion>
                                  </p:childTnLst>
                                </p:cTn>
                              </p:par>
                              <p:par>
                                <p:cTn id="9" presetID="0" presetClass="path" presetSubtype="0" fill="hold" grpId="0" nodeType="withEffect">
                                  <p:stCondLst>
                                    <p:cond delay="0"/>
                                  </p:stCondLst>
                                  <p:childTnLst>
                                    <p:animMotion origin="layout" path="M 0.04826 2.59259E-6 L 0.96007 2.59259E-6 " pathEditMode="relative" rAng="0" ptsTypes="AA">
                                      <p:cBhvr>
                                        <p:cTn id="10" dur="20000" fill="hold"/>
                                        <p:tgtEl>
                                          <p:spTgt spid="131"/>
                                        </p:tgtEl>
                                        <p:attrNameLst>
                                          <p:attrName>ppt_x</p:attrName>
                                          <p:attrName>ppt_y</p:attrName>
                                        </p:attrNameLst>
                                      </p:cBhvr>
                                      <p:rCtr x="45590" y="0"/>
                                    </p:animMotion>
                                  </p:childTnLst>
                                </p:cTn>
                              </p:par>
                              <p:par>
                                <p:cTn id="11" presetID="0" presetClass="path" presetSubtype="0" fill="hold" grpId="0" nodeType="withEffect">
                                  <p:stCondLst>
                                    <p:cond delay="0"/>
                                  </p:stCondLst>
                                  <p:childTnLst>
                                    <p:animMotion origin="layout" path="M 0.08437 1.85185E-6 L 0.96007 1.85185E-6 " pathEditMode="relative" rAng="0" ptsTypes="AA">
                                      <p:cBhvr>
                                        <p:cTn id="12" dur="20000" fill="hold"/>
                                        <p:tgtEl>
                                          <p:spTgt spid="138"/>
                                        </p:tgtEl>
                                        <p:attrNameLst>
                                          <p:attrName>ppt_x</p:attrName>
                                          <p:attrName>ppt_y</p:attrName>
                                        </p:attrNameLst>
                                      </p:cBhvr>
                                      <p:rCtr x="43785" y="0"/>
                                    </p:animMotion>
                                  </p:childTnLst>
                                </p:cTn>
                              </p:par>
                              <p:par>
                                <p:cTn id="13" presetID="0" presetClass="path" presetSubtype="0" fill="hold" grpId="0" nodeType="withEffect">
                                  <p:stCondLst>
                                    <p:cond delay="0"/>
                                  </p:stCondLst>
                                  <p:childTnLst>
                                    <p:animMotion origin="layout" path="M -0.28073 -0.04352 L 0.82222 -0.04352 " pathEditMode="relative" rAng="0" ptsTypes="AA">
                                      <p:cBhvr>
                                        <p:cTn id="14" dur="20000" fill="hold"/>
                                        <p:tgtEl>
                                          <p:spTgt spid="348"/>
                                        </p:tgtEl>
                                        <p:attrNameLst>
                                          <p:attrName>ppt_x</p:attrName>
                                          <p:attrName>ppt_y</p:attrName>
                                        </p:attrNameLst>
                                      </p:cBhvr>
                                      <p:rCtr x="55156" y="0"/>
                                    </p:animMotion>
                                  </p:childTnLst>
                                </p:cTn>
                              </p:par>
                              <p:par>
                                <p:cTn id="15" presetID="0" presetClass="path" presetSubtype="0" fill="hold" grpId="0" nodeType="withEffect">
                                  <p:stCondLst>
                                    <p:cond delay="0"/>
                                  </p:stCondLst>
                                  <p:childTnLst>
                                    <p:animMotion origin="layout" path="M -0.04566 1.85185E-6 L 0.96007 1.85185E-6 " pathEditMode="relative" rAng="0" ptsTypes="AA">
                                      <p:cBhvr>
                                        <p:cTn id="16" dur="20000" fill="hold"/>
                                        <p:tgtEl>
                                          <p:spTgt spid="352"/>
                                        </p:tgtEl>
                                        <p:attrNameLst>
                                          <p:attrName>ppt_x</p:attrName>
                                          <p:attrName>ppt_y</p:attrName>
                                        </p:attrNameLst>
                                      </p:cBhvr>
                                      <p:rCtr x="50278" y="0"/>
                                    </p:animMotion>
                                  </p:childTnLst>
                                </p:cTn>
                              </p:par>
                              <p:par>
                                <p:cTn id="17" presetID="0" presetClass="path" presetSubtype="0" fill="hold" grpId="0" nodeType="withEffect">
                                  <p:stCondLst>
                                    <p:cond delay="0"/>
                                  </p:stCondLst>
                                  <p:childTnLst>
                                    <p:animMotion origin="layout" path="M 0.08437 1.85185E-6 L 0.96007 1.85185E-6 " pathEditMode="relative" rAng="0" ptsTypes="AA">
                                      <p:cBhvr>
                                        <p:cTn id="18" dur="20000" fill="hold"/>
                                        <p:tgtEl>
                                          <p:spTgt spid="354"/>
                                        </p:tgtEl>
                                        <p:attrNameLst>
                                          <p:attrName>ppt_x</p:attrName>
                                          <p:attrName>ppt_y</p:attrName>
                                        </p:attrNameLst>
                                      </p:cBhvr>
                                      <p:rCtr x="43785" y="0"/>
                                    </p:animMotion>
                                  </p:childTnLst>
                                </p:cTn>
                              </p:par>
                              <p:par>
                                <p:cTn id="19" presetID="0" presetClass="path" presetSubtype="0" fill="hold" grpId="0" nodeType="withEffect">
                                  <p:stCondLst>
                                    <p:cond delay="0"/>
                                  </p:stCondLst>
                                  <p:childTnLst>
                                    <p:animMotion origin="layout" path="M -0.14288 -2.96296E-6 L 0.96007 -2.96296E-6 " pathEditMode="relative" rAng="0" ptsTypes="AA">
                                      <p:cBhvr>
                                        <p:cTn id="20" dur="20000" fill="hold"/>
                                        <p:tgtEl>
                                          <p:spTgt spid="356"/>
                                        </p:tgtEl>
                                        <p:attrNameLst>
                                          <p:attrName>ppt_x</p:attrName>
                                          <p:attrName>ppt_y</p:attrName>
                                        </p:attrNameLst>
                                      </p:cBhvr>
                                      <p:rCtr x="55139" y="0"/>
                                    </p:animMotion>
                                  </p:childTnLst>
                                </p:cTn>
                              </p:par>
                              <p:par>
                                <p:cTn id="21" presetID="0" presetClass="path" presetSubtype="0" fill="hold" grpId="0" nodeType="withEffect">
                                  <p:stCondLst>
                                    <p:cond delay="0"/>
                                  </p:stCondLst>
                                  <p:childTnLst>
                                    <p:animMotion origin="layout" path="M -0.04566 1.85185E-6 L 0.96007 1.85185E-6 " pathEditMode="relative" rAng="0" ptsTypes="AA">
                                      <p:cBhvr>
                                        <p:cTn id="22" dur="20000" fill="hold"/>
                                        <p:tgtEl>
                                          <p:spTgt spid="360"/>
                                        </p:tgtEl>
                                        <p:attrNameLst>
                                          <p:attrName>ppt_x</p:attrName>
                                          <p:attrName>ppt_y</p:attrName>
                                        </p:attrNameLst>
                                      </p:cBhvr>
                                      <p:rCtr x="50278" y="0"/>
                                    </p:animMotion>
                                  </p:childTnLst>
                                </p:cTn>
                              </p:par>
                              <p:par>
                                <p:cTn id="23" presetID="0" presetClass="path" presetSubtype="0" fill="hold" grpId="0" nodeType="withEffect">
                                  <p:stCondLst>
                                    <p:cond delay="0"/>
                                  </p:stCondLst>
                                  <p:childTnLst>
                                    <p:animMotion origin="layout" path="M 0.08437 1.85185E-6 L 0.96007 1.85185E-6 " pathEditMode="relative" rAng="0" ptsTypes="AA">
                                      <p:cBhvr>
                                        <p:cTn id="24" dur="20000" fill="hold"/>
                                        <p:tgtEl>
                                          <p:spTgt spid="362"/>
                                        </p:tgtEl>
                                        <p:attrNameLst>
                                          <p:attrName>ppt_x</p:attrName>
                                          <p:attrName>ppt_y</p:attrName>
                                        </p:attrNameLst>
                                      </p:cBhvr>
                                      <p:rCtr x="43785" y="0"/>
                                    </p:animMotion>
                                  </p:childTnLst>
                                </p:cTn>
                              </p:par>
                              <p:par>
                                <p:cTn id="25" presetID="0" presetClass="path" presetSubtype="0" fill="hold" grpId="0" nodeType="withEffect">
                                  <p:stCondLst>
                                    <p:cond delay="0"/>
                                  </p:stCondLst>
                                  <p:childTnLst>
                                    <p:animMotion origin="layout" path="M 0.08437 1.85185E-6 L 0.96007 1.85185E-6 " pathEditMode="relative" rAng="0" ptsTypes="AA">
                                      <p:cBhvr>
                                        <p:cTn id="26" dur="20000" fill="hold"/>
                                        <p:tgtEl>
                                          <p:spTgt spid="370"/>
                                        </p:tgtEl>
                                        <p:attrNameLst>
                                          <p:attrName>ppt_x</p:attrName>
                                          <p:attrName>ppt_y</p:attrName>
                                        </p:attrNameLst>
                                      </p:cBhvr>
                                      <p:rCtr x="43785" y="0"/>
                                    </p:animMotion>
                                  </p:childTnLst>
                                </p:cTn>
                              </p:par>
                              <p:par>
                                <p:cTn id="27" presetID="0" presetClass="path" presetSubtype="0" fill="hold" grpId="0" nodeType="withEffect">
                                  <p:stCondLst>
                                    <p:cond delay="0"/>
                                  </p:stCondLst>
                                  <p:childTnLst>
                                    <p:animMotion origin="layout" path="M -0.14288 -2.96296E-6 L 0.96007 -2.96296E-6 " pathEditMode="relative" rAng="0" ptsTypes="AA">
                                      <p:cBhvr>
                                        <p:cTn id="28" dur="20000" fill="hold"/>
                                        <p:tgtEl>
                                          <p:spTgt spid="372"/>
                                        </p:tgtEl>
                                        <p:attrNameLst>
                                          <p:attrName>ppt_x</p:attrName>
                                          <p:attrName>ppt_y</p:attrName>
                                        </p:attrNameLst>
                                      </p:cBhvr>
                                      <p:rCtr x="55139" y="0"/>
                                    </p:animMotion>
                                  </p:childTnLst>
                                </p:cTn>
                              </p:par>
                              <p:par>
                                <p:cTn id="29" presetID="0" presetClass="path" presetSubtype="0" fill="hold" grpId="0" nodeType="withEffect">
                                  <p:stCondLst>
                                    <p:cond delay="0"/>
                                  </p:stCondLst>
                                  <p:childTnLst>
                                    <p:animMotion origin="layout" path="M -0.04566 1.85185E-6 L 0.96007 1.85185E-6 " pathEditMode="relative" rAng="0" ptsTypes="AA">
                                      <p:cBhvr>
                                        <p:cTn id="30" dur="20000" fill="hold"/>
                                        <p:tgtEl>
                                          <p:spTgt spid="376"/>
                                        </p:tgtEl>
                                        <p:attrNameLst>
                                          <p:attrName>ppt_x</p:attrName>
                                          <p:attrName>ppt_y</p:attrName>
                                        </p:attrNameLst>
                                      </p:cBhvr>
                                      <p:rCtr x="50278" y="0"/>
                                    </p:animMotion>
                                  </p:childTnLst>
                                </p:cTn>
                              </p:par>
                              <p:par>
                                <p:cTn id="31" presetID="0" presetClass="path" presetSubtype="0" fill="hold" grpId="0" nodeType="withEffect">
                                  <p:stCondLst>
                                    <p:cond delay="0"/>
                                  </p:stCondLst>
                                  <p:childTnLst>
                                    <p:animMotion origin="layout" path="M 0.08437 1.85185E-6 L 0.96007 1.85185E-6 " pathEditMode="relative" rAng="0" ptsTypes="AA">
                                      <p:cBhvr>
                                        <p:cTn id="32" dur="20000" fill="hold"/>
                                        <p:tgtEl>
                                          <p:spTgt spid="378"/>
                                        </p:tgtEl>
                                        <p:attrNameLst>
                                          <p:attrName>ppt_x</p:attrName>
                                          <p:attrName>ppt_y</p:attrName>
                                        </p:attrNameLst>
                                      </p:cBhvr>
                                      <p:rCtr x="43785" y="0"/>
                                    </p:animMotion>
                                  </p:childTnLst>
                                </p:cTn>
                              </p:par>
                              <p:par>
                                <p:cTn id="33" presetID="0" presetClass="path" presetSubtype="0" fill="hold" grpId="0" nodeType="withEffect">
                                  <p:stCondLst>
                                    <p:cond delay="0"/>
                                  </p:stCondLst>
                                  <p:childTnLst>
                                    <p:animMotion origin="layout" path="M 0.1559 -3.7037E-7 L 0.96007 -3.7037E-7 " pathEditMode="relative" rAng="0" ptsTypes="AA">
                                      <p:cBhvr>
                                        <p:cTn id="34" dur="20000" fill="hold"/>
                                        <p:tgtEl>
                                          <p:spTgt spid="510"/>
                                        </p:tgtEl>
                                        <p:attrNameLst>
                                          <p:attrName>ppt_x</p:attrName>
                                          <p:attrName>ppt_y</p:attrName>
                                        </p:attrNameLst>
                                      </p:cBhvr>
                                      <p:rCtr x="40208" y="0"/>
                                    </p:animMotion>
                                  </p:childTnLst>
                                </p:cTn>
                              </p:par>
                              <p:par>
                                <p:cTn id="35" presetID="0" presetClass="path" presetSubtype="0" fill="hold" grpId="0" nodeType="withEffect">
                                  <p:stCondLst>
                                    <p:cond delay="0"/>
                                  </p:stCondLst>
                                  <p:childTnLst>
                                    <p:animMotion origin="layout" path="M -0.27031 3.7037E-6 L 0.96007 3.7037E-6 " pathEditMode="relative" rAng="0" ptsTypes="AA">
                                      <p:cBhvr>
                                        <p:cTn id="36" dur="20000" fill="hold"/>
                                        <p:tgtEl>
                                          <p:spTgt spid="511"/>
                                        </p:tgtEl>
                                        <p:attrNameLst>
                                          <p:attrName>ppt_x</p:attrName>
                                          <p:attrName>ppt_y</p:attrName>
                                        </p:attrNameLst>
                                      </p:cBhvr>
                                      <p:rCtr x="61510" y="0"/>
                                    </p:animMotion>
                                  </p:childTnLst>
                                </p:cTn>
                              </p:par>
                              <p:par>
                                <p:cTn id="37" presetID="0" presetClass="path" presetSubtype="0" fill="hold" grpId="0" nodeType="withEffect">
                                  <p:stCondLst>
                                    <p:cond delay="0"/>
                                  </p:stCondLst>
                                  <p:childTnLst>
                                    <p:animMotion origin="layout" path="M 0.04826 2.59259E-6 L 0.96007 2.59259E-6 " pathEditMode="relative" rAng="0" ptsTypes="AA">
                                      <p:cBhvr>
                                        <p:cTn id="38" dur="20000" fill="hold"/>
                                        <p:tgtEl>
                                          <p:spTgt spid="515"/>
                                        </p:tgtEl>
                                        <p:attrNameLst>
                                          <p:attrName>ppt_x</p:attrName>
                                          <p:attrName>ppt_y</p:attrName>
                                        </p:attrNameLst>
                                      </p:cBhvr>
                                      <p:rCtr x="45590" y="0"/>
                                    </p:animMotion>
                                  </p:childTnLst>
                                </p:cTn>
                              </p:par>
                              <p:par>
                                <p:cTn id="39" presetID="0" presetClass="path" presetSubtype="0" fill="hold" grpId="0" nodeType="withEffect">
                                  <p:stCondLst>
                                    <p:cond delay="0"/>
                                  </p:stCondLst>
                                  <p:childTnLst>
                                    <p:animMotion origin="layout" path="M 0.1559 -3.7037E-7 L 0.96007 -3.7037E-7 " pathEditMode="relative" rAng="0" ptsTypes="AA">
                                      <p:cBhvr>
                                        <p:cTn id="40" dur="20000" fill="hold"/>
                                        <p:tgtEl>
                                          <p:spTgt spid="518"/>
                                        </p:tgtEl>
                                        <p:attrNameLst>
                                          <p:attrName>ppt_x</p:attrName>
                                          <p:attrName>ppt_y</p:attrName>
                                        </p:attrNameLst>
                                      </p:cBhvr>
                                      <p:rCtr x="40208" y="0"/>
                                    </p:animMotion>
                                  </p:childTnLst>
                                </p:cTn>
                              </p:par>
                              <p:par>
                                <p:cTn id="41" presetID="0" presetClass="path" presetSubtype="0" fill="hold" grpId="0" nodeType="withEffect">
                                  <p:stCondLst>
                                    <p:cond delay="0"/>
                                  </p:stCondLst>
                                  <p:childTnLst>
                                    <p:animMotion origin="layout" path="M -0.27031 3.7037E-6 L 0.96007 3.7037E-6 " pathEditMode="relative" rAng="0" ptsTypes="AA">
                                      <p:cBhvr>
                                        <p:cTn id="42" dur="20000" fill="hold"/>
                                        <p:tgtEl>
                                          <p:spTgt spid="519"/>
                                        </p:tgtEl>
                                        <p:attrNameLst>
                                          <p:attrName>ppt_x</p:attrName>
                                          <p:attrName>ppt_y</p:attrName>
                                        </p:attrNameLst>
                                      </p:cBhvr>
                                      <p:rCtr x="61510" y="0"/>
                                    </p:animMotion>
                                  </p:childTnLst>
                                </p:cTn>
                              </p:par>
                              <p:par>
                                <p:cTn id="43" presetID="0" presetClass="path" presetSubtype="0" fill="hold" grpId="0" nodeType="withEffect">
                                  <p:stCondLst>
                                    <p:cond delay="0"/>
                                  </p:stCondLst>
                                  <p:childTnLst>
                                    <p:animMotion origin="layout" path="M 0.04826 2.59259E-6 L 0.96007 2.59259E-6 " pathEditMode="relative" rAng="0" ptsTypes="AA">
                                      <p:cBhvr>
                                        <p:cTn id="44" dur="20000" fill="hold"/>
                                        <p:tgtEl>
                                          <p:spTgt spid="523"/>
                                        </p:tgtEl>
                                        <p:attrNameLst>
                                          <p:attrName>ppt_x</p:attrName>
                                          <p:attrName>ppt_y</p:attrName>
                                        </p:attrNameLst>
                                      </p:cBhvr>
                                      <p:rCtr x="45590" y="0"/>
                                    </p:animMotion>
                                  </p:childTnLst>
                                </p:cTn>
                              </p:par>
                              <p:par>
                                <p:cTn id="45" presetID="0" presetClass="path" presetSubtype="0" fill="hold" grpId="0" nodeType="withEffect">
                                  <p:stCondLst>
                                    <p:cond delay="0"/>
                                  </p:stCondLst>
                                  <p:childTnLst>
                                    <p:animMotion origin="layout" path="M 0.1559 -3.7037E-7 L 0.96007 -3.7037E-7 " pathEditMode="relative" rAng="0" ptsTypes="AA">
                                      <p:cBhvr>
                                        <p:cTn id="46" dur="20000" fill="hold"/>
                                        <p:tgtEl>
                                          <p:spTgt spid="526"/>
                                        </p:tgtEl>
                                        <p:attrNameLst>
                                          <p:attrName>ppt_x</p:attrName>
                                          <p:attrName>ppt_y</p:attrName>
                                        </p:attrNameLst>
                                      </p:cBhvr>
                                      <p:rCtr x="40208" y="0"/>
                                    </p:animMotion>
                                  </p:childTnLst>
                                </p:cTn>
                              </p:par>
                              <p:par>
                                <p:cTn id="47" presetID="0" presetClass="path" presetSubtype="0" fill="hold" grpId="0" nodeType="withEffect">
                                  <p:stCondLst>
                                    <p:cond delay="0"/>
                                  </p:stCondLst>
                                  <p:childTnLst>
                                    <p:animMotion origin="layout" path="M -0.27031 3.7037E-6 L 0.96007 3.7037E-6 " pathEditMode="relative" rAng="0" ptsTypes="AA">
                                      <p:cBhvr>
                                        <p:cTn id="48" dur="20000" fill="hold"/>
                                        <p:tgtEl>
                                          <p:spTgt spid="527"/>
                                        </p:tgtEl>
                                        <p:attrNameLst>
                                          <p:attrName>ppt_x</p:attrName>
                                          <p:attrName>ppt_y</p:attrName>
                                        </p:attrNameLst>
                                      </p:cBhvr>
                                      <p:rCtr x="61510" y="0"/>
                                    </p:animMotion>
                                  </p:childTnLst>
                                </p:cTn>
                              </p:par>
                              <p:par>
                                <p:cTn id="49" presetID="0" presetClass="path" presetSubtype="0" fill="hold" grpId="0" nodeType="withEffect">
                                  <p:stCondLst>
                                    <p:cond delay="0"/>
                                  </p:stCondLst>
                                  <p:childTnLst>
                                    <p:animMotion origin="layout" path="M -0.37396 3.33333E-6 L 0.96007 3.33333E-6 " pathEditMode="relative" rAng="0" ptsTypes="AA">
                                      <p:cBhvr>
                                        <p:cTn id="50" dur="20000" fill="hold"/>
                                        <p:tgtEl>
                                          <p:spTgt spid="529"/>
                                        </p:tgtEl>
                                        <p:attrNameLst>
                                          <p:attrName>ppt_x</p:attrName>
                                          <p:attrName>ppt_y</p:attrName>
                                        </p:attrNameLst>
                                      </p:cBhvr>
                                      <p:rCtr x="66701" y="0"/>
                                    </p:animMotion>
                                  </p:childTnLst>
                                </p:cTn>
                              </p:par>
                              <p:par>
                                <p:cTn id="51" presetID="0" presetClass="path" presetSubtype="0" fill="hold" grpId="0" nodeType="withEffect">
                                  <p:stCondLst>
                                    <p:cond delay="0"/>
                                  </p:stCondLst>
                                  <p:childTnLst>
                                    <p:animMotion origin="layout" path="M 0.04826 2.59259E-6 L 0.96007 2.59259E-6 " pathEditMode="relative" rAng="0" ptsTypes="AA">
                                      <p:cBhvr>
                                        <p:cTn id="52" dur="20000" fill="hold"/>
                                        <p:tgtEl>
                                          <p:spTgt spid="531"/>
                                        </p:tgtEl>
                                        <p:attrNameLst>
                                          <p:attrName>ppt_x</p:attrName>
                                          <p:attrName>ppt_y</p:attrName>
                                        </p:attrNameLst>
                                      </p:cBhvr>
                                      <p:rCtr x="45590" y="0"/>
                                    </p:animMotion>
                                  </p:childTnLst>
                                </p:cTn>
                              </p:par>
                              <p:par>
                                <p:cTn id="53" presetID="0" presetClass="path" presetSubtype="0" fill="hold" grpId="0" nodeType="withEffect">
                                  <p:stCondLst>
                                    <p:cond delay="0"/>
                                  </p:stCondLst>
                                  <p:childTnLst>
                                    <p:animMotion origin="layout" path="M 0.1559 -3.7037E-7 L 0.96007 -3.7037E-7 " pathEditMode="relative" rAng="0" ptsTypes="AA">
                                      <p:cBhvr>
                                        <p:cTn id="54" dur="20000" fill="hold"/>
                                        <p:tgtEl>
                                          <p:spTgt spid="534"/>
                                        </p:tgtEl>
                                        <p:attrNameLst>
                                          <p:attrName>ppt_x</p:attrName>
                                          <p:attrName>ppt_y</p:attrName>
                                        </p:attrNameLst>
                                      </p:cBhvr>
                                      <p:rCtr x="40208" y="0"/>
                                    </p:animMotion>
                                  </p:childTnLst>
                                </p:cTn>
                              </p:par>
                              <p:par>
                                <p:cTn id="55" presetID="0" presetClass="path" presetSubtype="0" fill="hold" grpId="0" nodeType="withEffect">
                                  <p:stCondLst>
                                    <p:cond delay="0"/>
                                  </p:stCondLst>
                                  <p:childTnLst>
                                    <p:animMotion origin="layout" path="M -0.27031 3.7037E-6 L 0.96007 3.7037E-6 " pathEditMode="relative" rAng="0" ptsTypes="AA">
                                      <p:cBhvr>
                                        <p:cTn id="56" dur="20000" fill="hold"/>
                                        <p:tgtEl>
                                          <p:spTgt spid="535"/>
                                        </p:tgtEl>
                                        <p:attrNameLst>
                                          <p:attrName>ppt_x</p:attrName>
                                          <p:attrName>ppt_y</p:attrName>
                                        </p:attrNameLst>
                                      </p:cBhvr>
                                      <p:rCtr x="61510" y="0"/>
                                    </p:animMotion>
                                  </p:childTnLst>
                                </p:cTn>
                              </p:par>
                              <p:par>
                                <p:cTn id="57" presetID="0" presetClass="path" presetSubtype="0" fill="hold" grpId="0" nodeType="withEffect">
                                  <p:stCondLst>
                                    <p:cond delay="0"/>
                                  </p:stCondLst>
                                  <p:childTnLst>
                                    <p:animMotion origin="layout" path="M 0.04826 2.59259E-6 L 0.96007 2.59259E-6 " pathEditMode="relative" rAng="0" ptsTypes="AA">
                                      <p:cBhvr>
                                        <p:cTn id="58" dur="20000" fill="hold"/>
                                        <p:tgtEl>
                                          <p:spTgt spid="539"/>
                                        </p:tgtEl>
                                        <p:attrNameLst>
                                          <p:attrName>ppt_x</p:attrName>
                                          <p:attrName>ppt_y</p:attrName>
                                        </p:attrNameLst>
                                      </p:cBhvr>
                                      <p:rCtr x="45590" y="0"/>
                                    </p:animMotion>
                                  </p:childTnLst>
                                </p:cTn>
                              </p:par>
                              <p:par>
                                <p:cTn id="59" presetID="0" presetClass="path" presetSubtype="0" fill="hold" grpId="0" nodeType="withEffect">
                                  <p:stCondLst>
                                    <p:cond delay="0"/>
                                  </p:stCondLst>
                                  <p:childTnLst>
                                    <p:animMotion origin="layout" path="M -0.26615 -4.44444E-6 L 0.96007 -4.44444E-6 " pathEditMode="relative" rAng="0" ptsTypes="AA">
                                      <p:cBhvr>
                                        <p:cTn id="60" dur="20000" fill="hold"/>
                                        <p:tgtEl>
                                          <p:spTgt spid="734"/>
                                        </p:tgtEl>
                                        <p:attrNameLst>
                                          <p:attrName>ppt_x</p:attrName>
                                          <p:attrName>ppt_y</p:attrName>
                                        </p:attrNameLst>
                                      </p:cBhvr>
                                      <p:rCtr x="61302" y="0"/>
                                    </p:animMotion>
                                  </p:childTnLst>
                                </p:cTn>
                              </p:par>
                              <p:par>
                                <p:cTn id="61" presetID="0" presetClass="path" presetSubtype="0" fill="hold" grpId="0" nodeType="withEffect">
                                  <p:stCondLst>
                                    <p:cond delay="0"/>
                                  </p:stCondLst>
                                  <p:childTnLst>
                                    <p:animMotion origin="layout" path="M -0.27031 3.7037E-6 L 0.96007 3.7037E-6 " pathEditMode="relative" rAng="0" ptsTypes="AA">
                                      <p:cBhvr>
                                        <p:cTn id="62" dur="20000" fill="hold"/>
                                        <p:tgtEl>
                                          <p:spTgt spid="736"/>
                                        </p:tgtEl>
                                        <p:attrNameLst>
                                          <p:attrName>ppt_x</p:attrName>
                                          <p:attrName>ppt_y</p:attrName>
                                        </p:attrNameLst>
                                      </p:cBhvr>
                                      <p:rCtr x="61510" y="0"/>
                                    </p:animMotion>
                                  </p:childTnLst>
                                </p:cTn>
                              </p:par>
                              <p:par>
                                <p:cTn id="63" presetID="0" presetClass="path" presetSubtype="0" fill="hold" grpId="0" nodeType="withEffect">
                                  <p:stCondLst>
                                    <p:cond delay="0"/>
                                  </p:stCondLst>
                                  <p:childTnLst>
                                    <p:animMotion origin="layout" path="M -0.37396 3.33333E-6 L 0.96007 3.33333E-6 " pathEditMode="relative" rAng="0" ptsTypes="AA">
                                      <p:cBhvr>
                                        <p:cTn id="64" dur="20000" fill="hold"/>
                                        <p:tgtEl>
                                          <p:spTgt spid="738"/>
                                        </p:tgtEl>
                                        <p:attrNameLst>
                                          <p:attrName>ppt_x</p:attrName>
                                          <p:attrName>ppt_y</p:attrName>
                                        </p:attrNameLst>
                                      </p:cBhvr>
                                      <p:rCtr x="66701" y="0"/>
                                    </p:animMotion>
                                  </p:childTnLst>
                                </p:cTn>
                              </p:par>
                              <p:par>
                                <p:cTn id="65" presetID="0" presetClass="path" presetSubtype="0" fill="hold" grpId="0" nodeType="withEffect">
                                  <p:stCondLst>
                                    <p:cond delay="0"/>
                                  </p:stCondLst>
                                  <p:childTnLst>
                                    <p:animMotion origin="layout" path="M 0.08437 1.85185E-6 L 0.96007 1.85185E-6 " pathEditMode="relative" rAng="0" ptsTypes="AA">
                                      <p:cBhvr>
                                        <p:cTn id="66" dur="20000" fill="hold"/>
                                        <p:tgtEl>
                                          <p:spTgt spid="739"/>
                                        </p:tgtEl>
                                        <p:attrNameLst>
                                          <p:attrName>ppt_x</p:attrName>
                                          <p:attrName>ppt_y</p:attrName>
                                        </p:attrNameLst>
                                      </p:cBhvr>
                                      <p:rCtr x="43785" y="0"/>
                                    </p:animMotion>
                                  </p:childTnLst>
                                </p:cTn>
                              </p:par>
                              <p:par>
                                <p:cTn id="67" presetID="0" presetClass="path" presetSubtype="0" fill="hold" grpId="0" nodeType="withEffect">
                                  <p:stCondLst>
                                    <p:cond delay="0"/>
                                  </p:stCondLst>
                                  <p:childTnLst>
                                    <p:animMotion origin="layout" path="M 0.04826 2.59259E-6 L 0.96007 2.59259E-6 " pathEditMode="relative" rAng="0" ptsTypes="AA">
                                      <p:cBhvr>
                                        <p:cTn id="68" dur="20000" fill="hold"/>
                                        <p:tgtEl>
                                          <p:spTgt spid="740"/>
                                        </p:tgtEl>
                                        <p:attrNameLst>
                                          <p:attrName>ppt_x</p:attrName>
                                          <p:attrName>ppt_y</p:attrName>
                                        </p:attrNameLst>
                                      </p:cBhvr>
                                      <p:rCtr x="45590" y="0"/>
                                    </p:animMotion>
                                  </p:childTnLst>
                                </p:cTn>
                              </p:par>
                              <p:par>
                                <p:cTn id="69" presetID="0" presetClass="path" presetSubtype="0" fill="hold" grpId="0" nodeType="withEffect">
                                  <p:stCondLst>
                                    <p:cond delay="0"/>
                                  </p:stCondLst>
                                  <p:childTnLst>
                                    <p:animMotion origin="layout" path="M -0.14288 -2.96296E-6 L 0.96007 -2.96296E-6 " pathEditMode="relative" rAng="0" ptsTypes="AA">
                                      <p:cBhvr>
                                        <p:cTn id="70" dur="20000" fill="hold"/>
                                        <p:tgtEl>
                                          <p:spTgt spid="741"/>
                                        </p:tgtEl>
                                        <p:attrNameLst>
                                          <p:attrName>ppt_x</p:attrName>
                                          <p:attrName>ppt_y</p:attrName>
                                        </p:attrNameLst>
                                      </p:cBhvr>
                                      <p:rCtr x="55139" y="0"/>
                                    </p:animMotion>
                                  </p:childTnLst>
                                </p:cTn>
                              </p:par>
                              <p:par>
                                <p:cTn id="71" presetID="0" presetClass="path" presetSubtype="0" fill="hold" grpId="0" nodeType="withEffect">
                                  <p:stCondLst>
                                    <p:cond delay="0"/>
                                  </p:stCondLst>
                                  <p:childTnLst>
                                    <p:animMotion origin="layout" path="M -0.26615 -4.44444E-6 L 0.96007 -4.44444E-6 " pathEditMode="relative" rAng="0" ptsTypes="AA">
                                      <p:cBhvr>
                                        <p:cTn id="72" dur="20000" fill="hold"/>
                                        <p:tgtEl>
                                          <p:spTgt spid="742"/>
                                        </p:tgtEl>
                                        <p:attrNameLst>
                                          <p:attrName>ppt_x</p:attrName>
                                          <p:attrName>ppt_y</p:attrName>
                                        </p:attrNameLst>
                                      </p:cBhvr>
                                      <p:rCtr x="61302" y="0"/>
                                    </p:animMotion>
                                  </p:childTnLst>
                                </p:cTn>
                              </p:par>
                              <p:par>
                                <p:cTn id="73" presetID="0" presetClass="path" presetSubtype="0" fill="hold" grpId="0" nodeType="withEffect">
                                  <p:stCondLst>
                                    <p:cond delay="0"/>
                                  </p:stCondLst>
                                  <p:childTnLst>
                                    <p:animMotion origin="layout" path="M 0.1559 -3.7037E-7 L 0.96007 -3.7037E-7 " pathEditMode="relative" rAng="0" ptsTypes="AA">
                                      <p:cBhvr>
                                        <p:cTn id="74" dur="20000" fill="hold"/>
                                        <p:tgtEl>
                                          <p:spTgt spid="743"/>
                                        </p:tgtEl>
                                        <p:attrNameLst>
                                          <p:attrName>ppt_x</p:attrName>
                                          <p:attrName>ppt_y</p:attrName>
                                        </p:attrNameLst>
                                      </p:cBhvr>
                                      <p:rCtr x="40208" y="0"/>
                                    </p:animMotion>
                                  </p:childTnLst>
                                </p:cTn>
                              </p:par>
                              <p:par>
                                <p:cTn id="75" presetID="0" presetClass="path" presetSubtype="0" fill="hold" grpId="0" nodeType="withEffect">
                                  <p:stCondLst>
                                    <p:cond delay="0"/>
                                  </p:stCondLst>
                                  <p:childTnLst>
                                    <p:animMotion origin="layout" path="M -0.27031 3.7037E-6 L 0.96007 3.7037E-6 " pathEditMode="relative" rAng="0" ptsTypes="AA">
                                      <p:cBhvr>
                                        <p:cTn id="76" dur="20000" fill="hold"/>
                                        <p:tgtEl>
                                          <p:spTgt spid="744"/>
                                        </p:tgtEl>
                                        <p:attrNameLst>
                                          <p:attrName>ppt_x</p:attrName>
                                          <p:attrName>ppt_y</p:attrName>
                                        </p:attrNameLst>
                                      </p:cBhvr>
                                      <p:rCtr x="61510" y="0"/>
                                    </p:animMotion>
                                  </p:childTnLst>
                                </p:cTn>
                              </p:par>
                              <p:par>
                                <p:cTn id="77" presetID="0" presetClass="path" presetSubtype="0" fill="hold" grpId="0" nodeType="withEffect">
                                  <p:stCondLst>
                                    <p:cond delay="0"/>
                                  </p:stCondLst>
                                  <p:childTnLst>
                                    <p:animMotion origin="layout" path="M -0.04566 1.85185E-6 L 0.96007 1.85185E-6 " pathEditMode="relative" rAng="0" ptsTypes="AA">
                                      <p:cBhvr>
                                        <p:cTn id="78" dur="20000" fill="hold"/>
                                        <p:tgtEl>
                                          <p:spTgt spid="745"/>
                                        </p:tgtEl>
                                        <p:attrNameLst>
                                          <p:attrName>ppt_x</p:attrName>
                                          <p:attrName>ppt_y</p:attrName>
                                        </p:attrNameLst>
                                      </p:cBhvr>
                                      <p:rCtr x="50278" y="0"/>
                                    </p:animMotion>
                                  </p:childTnLst>
                                </p:cTn>
                              </p:par>
                              <p:par>
                                <p:cTn id="79" presetID="0" presetClass="path" presetSubtype="0" fill="hold" grpId="0" nodeType="withEffect">
                                  <p:stCondLst>
                                    <p:cond delay="0"/>
                                  </p:stCondLst>
                                  <p:childTnLst>
                                    <p:animMotion origin="layout" path="M -0.37396 3.33333E-6 L 0.96007 3.33333E-6 " pathEditMode="relative" rAng="0" ptsTypes="AA">
                                      <p:cBhvr>
                                        <p:cTn id="80" dur="20000" fill="hold"/>
                                        <p:tgtEl>
                                          <p:spTgt spid="746"/>
                                        </p:tgtEl>
                                        <p:attrNameLst>
                                          <p:attrName>ppt_x</p:attrName>
                                          <p:attrName>ppt_y</p:attrName>
                                        </p:attrNameLst>
                                      </p:cBhvr>
                                      <p:rCtr x="66701" y="0"/>
                                    </p:animMotion>
                                  </p:childTnLst>
                                </p:cTn>
                              </p:par>
                              <p:par>
                                <p:cTn id="81" presetID="0" presetClass="path" presetSubtype="0" fill="hold" grpId="0" nodeType="withEffect">
                                  <p:stCondLst>
                                    <p:cond delay="0"/>
                                  </p:stCondLst>
                                  <p:childTnLst>
                                    <p:animMotion origin="layout" path="M 0.08437 1.85185E-6 L 0.96007 1.85185E-6 " pathEditMode="relative" rAng="0" ptsTypes="AA">
                                      <p:cBhvr>
                                        <p:cTn id="82" dur="20000" fill="hold"/>
                                        <p:tgtEl>
                                          <p:spTgt spid="747"/>
                                        </p:tgtEl>
                                        <p:attrNameLst>
                                          <p:attrName>ppt_x</p:attrName>
                                          <p:attrName>ppt_y</p:attrName>
                                        </p:attrNameLst>
                                      </p:cBhvr>
                                      <p:rCtr x="43785" y="0"/>
                                    </p:animMotion>
                                  </p:childTnLst>
                                </p:cTn>
                              </p:par>
                              <p:par>
                                <p:cTn id="83" presetID="0" presetClass="path" presetSubtype="0" fill="hold" grpId="0" nodeType="withEffect">
                                  <p:stCondLst>
                                    <p:cond delay="0"/>
                                  </p:stCondLst>
                                  <p:childTnLst>
                                    <p:animMotion origin="layout" path="M 0.04826 2.59259E-6 L 0.96007 2.59259E-6 " pathEditMode="relative" rAng="0" ptsTypes="AA">
                                      <p:cBhvr>
                                        <p:cTn id="84" dur="20000" fill="hold"/>
                                        <p:tgtEl>
                                          <p:spTgt spid="748"/>
                                        </p:tgtEl>
                                        <p:attrNameLst>
                                          <p:attrName>ppt_x</p:attrName>
                                          <p:attrName>ppt_y</p:attrName>
                                        </p:attrNameLst>
                                      </p:cBhvr>
                                      <p:rCtr x="45590" y="0"/>
                                    </p:animMotion>
                                  </p:childTnLst>
                                </p:cTn>
                              </p:par>
                              <p:par>
                                <p:cTn id="85" presetID="0" presetClass="path" presetSubtype="0" fill="hold" grpId="0" nodeType="withEffect">
                                  <p:stCondLst>
                                    <p:cond delay="0"/>
                                  </p:stCondLst>
                                  <p:childTnLst>
                                    <p:animMotion origin="layout" path="M -0.26615 -4.44444E-6 L 0.96007 -4.44444E-6 " pathEditMode="relative" rAng="0" ptsTypes="AA">
                                      <p:cBhvr>
                                        <p:cTn id="86" dur="20000" fill="hold"/>
                                        <p:tgtEl>
                                          <p:spTgt spid="750"/>
                                        </p:tgtEl>
                                        <p:attrNameLst>
                                          <p:attrName>ppt_x</p:attrName>
                                          <p:attrName>ppt_y</p:attrName>
                                        </p:attrNameLst>
                                      </p:cBhvr>
                                      <p:rCtr x="61302" y="0"/>
                                    </p:animMotion>
                                  </p:childTnLst>
                                </p:cTn>
                              </p:par>
                              <p:par>
                                <p:cTn id="87" presetID="0" presetClass="path" presetSubtype="0" fill="hold" grpId="0" nodeType="withEffect">
                                  <p:stCondLst>
                                    <p:cond delay="0"/>
                                  </p:stCondLst>
                                  <p:childTnLst>
                                    <p:animMotion origin="layout" path="M -0.27031 3.7037E-6 L 0.96007 3.7037E-6 " pathEditMode="relative" rAng="0" ptsTypes="AA">
                                      <p:cBhvr>
                                        <p:cTn id="88" dur="20000" fill="hold"/>
                                        <p:tgtEl>
                                          <p:spTgt spid="752"/>
                                        </p:tgtEl>
                                        <p:attrNameLst>
                                          <p:attrName>ppt_x</p:attrName>
                                          <p:attrName>ppt_y</p:attrName>
                                        </p:attrNameLst>
                                      </p:cBhvr>
                                      <p:rCtr x="61510" y="0"/>
                                    </p:animMotion>
                                  </p:childTnLst>
                                </p:cTn>
                              </p:par>
                              <p:par>
                                <p:cTn id="89" presetID="0" presetClass="path" presetSubtype="0" fill="hold" grpId="0" nodeType="withEffect">
                                  <p:stCondLst>
                                    <p:cond delay="0"/>
                                  </p:stCondLst>
                                  <p:childTnLst>
                                    <p:animMotion origin="layout" path="M -0.37396 3.33333E-6 L 0.96007 3.33333E-6 " pathEditMode="relative" rAng="0" ptsTypes="AA">
                                      <p:cBhvr>
                                        <p:cTn id="90" dur="20000" fill="hold"/>
                                        <p:tgtEl>
                                          <p:spTgt spid="754"/>
                                        </p:tgtEl>
                                        <p:attrNameLst>
                                          <p:attrName>ppt_x</p:attrName>
                                          <p:attrName>ppt_y</p:attrName>
                                        </p:attrNameLst>
                                      </p:cBhvr>
                                      <p:rCtr x="66701" y="0"/>
                                    </p:animMotion>
                                  </p:childTnLst>
                                </p:cTn>
                              </p:par>
                              <p:par>
                                <p:cTn id="91" presetID="0" presetClass="path" presetSubtype="0" fill="hold" grpId="0" nodeType="withEffect">
                                  <p:stCondLst>
                                    <p:cond delay="0"/>
                                  </p:stCondLst>
                                  <p:childTnLst>
                                    <p:animMotion origin="layout" path="M 0.08437 1.85185E-6 L 0.96007 1.85185E-6 " pathEditMode="relative" rAng="0" ptsTypes="AA">
                                      <p:cBhvr>
                                        <p:cTn id="92" dur="20000" fill="hold"/>
                                        <p:tgtEl>
                                          <p:spTgt spid="755"/>
                                        </p:tgtEl>
                                        <p:attrNameLst>
                                          <p:attrName>ppt_x</p:attrName>
                                          <p:attrName>ppt_y</p:attrName>
                                        </p:attrNameLst>
                                      </p:cBhvr>
                                      <p:rCtr x="43785" y="0"/>
                                    </p:animMotion>
                                  </p:childTnLst>
                                </p:cTn>
                              </p:par>
                              <p:par>
                                <p:cTn id="93" presetID="0" presetClass="path" presetSubtype="0" fill="hold" grpId="0" nodeType="withEffect">
                                  <p:stCondLst>
                                    <p:cond delay="0"/>
                                  </p:stCondLst>
                                  <p:childTnLst>
                                    <p:animMotion origin="layout" path="M 0.04826 2.59259E-6 L 0.96007 2.59259E-6 " pathEditMode="relative" rAng="0" ptsTypes="AA">
                                      <p:cBhvr>
                                        <p:cTn id="94" dur="20000" fill="hold"/>
                                        <p:tgtEl>
                                          <p:spTgt spid="756"/>
                                        </p:tgtEl>
                                        <p:attrNameLst>
                                          <p:attrName>ppt_x</p:attrName>
                                          <p:attrName>ppt_y</p:attrName>
                                        </p:attrNameLst>
                                      </p:cBhvr>
                                      <p:rCtr x="45590" y="0"/>
                                    </p:animMotion>
                                  </p:childTnLst>
                                </p:cTn>
                              </p:par>
                              <p:par>
                                <p:cTn id="95" presetID="0" presetClass="path" presetSubtype="0" fill="hold" grpId="0" nodeType="withEffect">
                                  <p:stCondLst>
                                    <p:cond delay="0"/>
                                  </p:stCondLst>
                                  <p:childTnLst>
                                    <p:animMotion origin="layout" path="M -0.14288 -2.96296E-6 L 0.96007 -2.96296E-6 " pathEditMode="relative" rAng="0" ptsTypes="AA">
                                      <p:cBhvr>
                                        <p:cTn id="96" dur="20000" fill="hold"/>
                                        <p:tgtEl>
                                          <p:spTgt spid="757"/>
                                        </p:tgtEl>
                                        <p:attrNameLst>
                                          <p:attrName>ppt_x</p:attrName>
                                          <p:attrName>ppt_y</p:attrName>
                                        </p:attrNameLst>
                                      </p:cBhvr>
                                      <p:rCtr x="55139" y="0"/>
                                    </p:animMotion>
                                  </p:childTnLst>
                                </p:cTn>
                              </p:par>
                              <p:par>
                                <p:cTn id="97" presetID="0" presetClass="path" presetSubtype="0" fill="hold" grpId="0" nodeType="withEffect">
                                  <p:stCondLst>
                                    <p:cond delay="0"/>
                                  </p:stCondLst>
                                  <p:childTnLst>
                                    <p:animMotion origin="layout" path="M -0.26615 -4.44444E-6 L 0.96007 -4.44444E-6 " pathEditMode="relative" rAng="0" ptsTypes="AA">
                                      <p:cBhvr>
                                        <p:cTn id="98" dur="20000" fill="hold"/>
                                        <p:tgtEl>
                                          <p:spTgt spid="758"/>
                                        </p:tgtEl>
                                        <p:attrNameLst>
                                          <p:attrName>ppt_x</p:attrName>
                                          <p:attrName>ppt_y</p:attrName>
                                        </p:attrNameLst>
                                      </p:cBhvr>
                                      <p:rCtr x="61302" y="0"/>
                                    </p:animMotion>
                                  </p:childTnLst>
                                </p:cTn>
                              </p:par>
                              <p:par>
                                <p:cTn id="99" presetID="0" presetClass="path" presetSubtype="0" fill="hold" grpId="0" nodeType="withEffect">
                                  <p:stCondLst>
                                    <p:cond delay="0"/>
                                  </p:stCondLst>
                                  <p:childTnLst>
                                    <p:animMotion origin="layout" path="M 0.1559 -3.7037E-7 L 0.96007 -3.7037E-7 " pathEditMode="relative" rAng="0" ptsTypes="AA">
                                      <p:cBhvr>
                                        <p:cTn id="100" dur="20000" fill="hold"/>
                                        <p:tgtEl>
                                          <p:spTgt spid="759"/>
                                        </p:tgtEl>
                                        <p:attrNameLst>
                                          <p:attrName>ppt_x</p:attrName>
                                          <p:attrName>ppt_y</p:attrName>
                                        </p:attrNameLst>
                                      </p:cBhvr>
                                      <p:rCtr x="40208" y="0"/>
                                    </p:animMotion>
                                  </p:childTnLst>
                                </p:cTn>
                              </p:par>
                              <p:par>
                                <p:cTn id="101" presetID="0" presetClass="path" presetSubtype="0" fill="hold" grpId="0" nodeType="withEffect">
                                  <p:stCondLst>
                                    <p:cond delay="0"/>
                                  </p:stCondLst>
                                  <p:childTnLst>
                                    <p:animMotion origin="layout" path="M -0.27031 3.7037E-6 L 0.96007 3.7037E-6 " pathEditMode="relative" rAng="0" ptsTypes="AA">
                                      <p:cBhvr>
                                        <p:cTn id="102" dur="20000" fill="hold"/>
                                        <p:tgtEl>
                                          <p:spTgt spid="760"/>
                                        </p:tgtEl>
                                        <p:attrNameLst>
                                          <p:attrName>ppt_x</p:attrName>
                                          <p:attrName>ppt_y</p:attrName>
                                        </p:attrNameLst>
                                      </p:cBhvr>
                                      <p:rCtr x="61510" y="0"/>
                                    </p:animMotion>
                                  </p:childTnLst>
                                </p:cTn>
                              </p:par>
                              <p:par>
                                <p:cTn id="103" presetID="0" presetClass="path" presetSubtype="0" fill="hold" grpId="0" nodeType="withEffect">
                                  <p:stCondLst>
                                    <p:cond delay="0"/>
                                  </p:stCondLst>
                                  <p:childTnLst>
                                    <p:animMotion origin="layout" path="M -0.04566 1.85185E-6 L 0.96007 1.85185E-6 " pathEditMode="relative" rAng="0" ptsTypes="AA">
                                      <p:cBhvr>
                                        <p:cTn id="104" dur="20000" fill="hold"/>
                                        <p:tgtEl>
                                          <p:spTgt spid="761"/>
                                        </p:tgtEl>
                                        <p:attrNameLst>
                                          <p:attrName>ppt_x</p:attrName>
                                          <p:attrName>ppt_y</p:attrName>
                                        </p:attrNameLst>
                                      </p:cBhvr>
                                      <p:rCtr x="50278" y="0"/>
                                    </p:animMotion>
                                  </p:childTnLst>
                                </p:cTn>
                              </p:par>
                              <p:par>
                                <p:cTn id="105" presetID="0" presetClass="path" presetSubtype="0" fill="hold" grpId="0" nodeType="withEffect">
                                  <p:stCondLst>
                                    <p:cond delay="0"/>
                                  </p:stCondLst>
                                  <p:childTnLst>
                                    <p:animMotion origin="layout" path="M -0.37396 3.33333E-6 L 0.96007 3.33333E-6 " pathEditMode="relative" rAng="0" ptsTypes="AA">
                                      <p:cBhvr>
                                        <p:cTn id="106" dur="20000" fill="hold"/>
                                        <p:tgtEl>
                                          <p:spTgt spid="762"/>
                                        </p:tgtEl>
                                        <p:attrNameLst>
                                          <p:attrName>ppt_x</p:attrName>
                                          <p:attrName>ppt_y</p:attrName>
                                        </p:attrNameLst>
                                      </p:cBhvr>
                                      <p:rCtr x="66701" y="0"/>
                                    </p:animMotion>
                                  </p:childTnLst>
                                </p:cTn>
                              </p:par>
                              <p:par>
                                <p:cTn id="107" presetID="0" presetClass="path" presetSubtype="0" fill="hold" grpId="0" nodeType="withEffect">
                                  <p:stCondLst>
                                    <p:cond delay="0"/>
                                  </p:stCondLst>
                                  <p:childTnLst>
                                    <p:animMotion origin="layout" path="M 0.08437 1.85185E-6 L 0.96007 1.85185E-6 " pathEditMode="relative" rAng="0" ptsTypes="AA">
                                      <p:cBhvr>
                                        <p:cTn id="108" dur="20000" fill="hold"/>
                                        <p:tgtEl>
                                          <p:spTgt spid="763"/>
                                        </p:tgtEl>
                                        <p:attrNameLst>
                                          <p:attrName>ppt_x</p:attrName>
                                          <p:attrName>ppt_y</p:attrName>
                                        </p:attrNameLst>
                                      </p:cBhvr>
                                      <p:rCtr x="43785" y="0"/>
                                    </p:animMotion>
                                  </p:childTnLst>
                                </p:cTn>
                              </p:par>
                              <p:par>
                                <p:cTn id="109" presetID="0" presetClass="path" presetSubtype="0" fill="hold" grpId="0" nodeType="withEffect">
                                  <p:stCondLst>
                                    <p:cond delay="0"/>
                                  </p:stCondLst>
                                  <p:childTnLst>
                                    <p:animMotion origin="layout" path="M 0.04826 2.59259E-6 L 0.96007 2.59259E-6 " pathEditMode="relative" rAng="0" ptsTypes="AA">
                                      <p:cBhvr>
                                        <p:cTn id="110" dur="20000" fill="hold"/>
                                        <p:tgtEl>
                                          <p:spTgt spid="764"/>
                                        </p:tgtEl>
                                        <p:attrNameLst>
                                          <p:attrName>ppt_x</p:attrName>
                                          <p:attrName>ppt_y</p:attrName>
                                        </p:attrNameLst>
                                      </p:cBhvr>
                                      <p:rCtr x="45590" y="0"/>
                                    </p:animMotion>
                                  </p:childTnLst>
                                </p:cTn>
                              </p:par>
                              <p:par>
                                <p:cTn id="111" presetID="0" presetClass="path" presetSubtype="0" fill="hold" grpId="0" nodeType="withEffect">
                                  <p:stCondLst>
                                    <p:cond delay="0"/>
                                  </p:stCondLst>
                                  <p:childTnLst>
                                    <p:animMotion origin="layout" path="M -0.28073 -0.04352 L 0.82222 -0.04352 " pathEditMode="relative" rAng="0" ptsTypes="AA">
                                      <p:cBhvr>
                                        <p:cTn id="112" dur="20000" fill="hold"/>
                                        <p:tgtEl>
                                          <p:spTgt spid="765"/>
                                        </p:tgtEl>
                                        <p:attrNameLst>
                                          <p:attrName>ppt_x</p:attrName>
                                          <p:attrName>ppt_y</p:attrName>
                                        </p:attrNameLst>
                                      </p:cBhvr>
                                      <p:rCtr x="55156" y="0"/>
                                    </p:animMotion>
                                  </p:childTnLst>
                                </p:cTn>
                              </p:par>
                              <p:par>
                                <p:cTn id="113" presetID="0" presetClass="path" presetSubtype="0" fill="hold" grpId="0" nodeType="withEffect">
                                  <p:stCondLst>
                                    <p:cond delay="0"/>
                                  </p:stCondLst>
                                  <p:childTnLst>
                                    <p:animMotion origin="layout" path="M 0.08437 1.85185E-6 L 0.96007 1.85185E-6 " pathEditMode="relative" rAng="0" ptsTypes="AA">
                                      <p:cBhvr>
                                        <p:cTn id="114" dur="20000" fill="hold"/>
                                        <p:tgtEl>
                                          <p:spTgt spid="771"/>
                                        </p:tgtEl>
                                        <p:attrNameLst>
                                          <p:attrName>ppt_x</p:attrName>
                                          <p:attrName>ppt_y</p:attrName>
                                        </p:attrNameLst>
                                      </p:cBhvr>
                                      <p:rCtr x="43785" y="0"/>
                                    </p:animMotion>
                                  </p:childTnLst>
                                </p:cTn>
                              </p:par>
                              <p:par>
                                <p:cTn id="115" presetID="0" presetClass="path" presetSubtype="0" fill="hold" grpId="0" nodeType="withEffect">
                                  <p:stCondLst>
                                    <p:cond delay="0"/>
                                  </p:stCondLst>
                                  <p:childTnLst>
                                    <p:animMotion origin="layout" path="M -0.14288 -2.96296E-6 L 0.96007 -2.96296E-6 " pathEditMode="relative" rAng="0" ptsTypes="AA">
                                      <p:cBhvr>
                                        <p:cTn id="116" dur="20000" fill="hold"/>
                                        <p:tgtEl>
                                          <p:spTgt spid="773"/>
                                        </p:tgtEl>
                                        <p:attrNameLst>
                                          <p:attrName>ppt_x</p:attrName>
                                          <p:attrName>ppt_y</p:attrName>
                                        </p:attrNameLst>
                                      </p:cBhvr>
                                      <p:rCtr x="55139" y="0"/>
                                    </p:animMotion>
                                  </p:childTnLst>
                                </p:cTn>
                              </p:par>
                              <p:par>
                                <p:cTn id="117" presetID="0" presetClass="path" presetSubtype="0" fill="hold" grpId="0" nodeType="withEffect">
                                  <p:stCondLst>
                                    <p:cond delay="0"/>
                                  </p:stCondLst>
                                  <p:childTnLst>
                                    <p:animMotion origin="layout" path="M 0.08437 1.85185E-6 L 0.96007 1.85185E-6 " pathEditMode="relative" rAng="0" ptsTypes="AA">
                                      <p:cBhvr>
                                        <p:cTn id="118" dur="20000" fill="hold"/>
                                        <p:tgtEl>
                                          <p:spTgt spid="779"/>
                                        </p:tgtEl>
                                        <p:attrNameLst>
                                          <p:attrName>ppt_x</p:attrName>
                                          <p:attrName>ppt_y</p:attrName>
                                        </p:attrNameLst>
                                      </p:cBhvr>
                                      <p:rCtr x="43785" y="0"/>
                                    </p:animMotion>
                                  </p:childTnLst>
                                </p:cTn>
                              </p:par>
                              <p:par>
                                <p:cTn id="119" presetID="0" presetClass="path" presetSubtype="0" fill="hold" grpId="0" nodeType="withEffect">
                                  <p:stCondLst>
                                    <p:cond delay="0"/>
                                  </p:stCondLst>
                                  <p:childTnLst>
                                    <p:animMotion origin="layout" path="M -0.14288 -2.96296E-6 L 0.96007 -2.96296E-6 " pathEditMode="relative" rAng="0" ptsTypes="AA">
                                      <p:cBhvr>
                                        <p:cTn id="120" dur="20000" fill="hold"/>
                                        <p:tgtEl>
                                          <p:spTgt spid="789"/>
                                        </p:tgtEl>
                                        <p:attrNameLst>
                                          <p:attrName>ppt_x</p:attrName>
                                          <p:attrName>ppt_y</p:attrName>
                                        </p:attrNameLst>
                                      </p:cBhvr>
                                      <p:rCtr x="55139" y="0"/>
                                    </p:animMotion>
                                  </p:childTnLst>
                                </p:cTn>
                              </p:par>
                              <p:par>
                                <p:cTn id="121" presetID="0" presetClass="path" presetSubtype="0" fill="hold" grpId="0" nodeType="withEffect">
                                  <p:stCondLst>
                                    <p:cond delay="0"/>
                                  </p:stCondLst>
                                  <p:childTnLst>
                                    <p:animMotion origin="layout" path="M 0.08437 1.85185E-6 L 0.96007 1.85185E-6 " pathEditMode="relative" rAng="0" ptsTypes="AA">
                                      <p:cBhvr>
                                        <p:cTn id="122" dur="20000" fill="hold"/>
                                        <p:tgtEl>
                                          <p:spTgt spid="795"/>
                                        </p:tgtEl>
                                        <p:attrNameLst>
                                          <p:attrName>ppt_x</p:attrName>
                                          <p:attrName>ppt_y</p:attrName>
                                        </p:attrNameLst>
                                      </p:cBhvr>
                                      <p:rCtr x="43785" y="0"/>
                                    </p:animMotion>
                                  </p:childTnLst>
                                </p:cTn>
                              </p:par>
                              <p:par>
                                <p:cTn id="123" presetID="0" presetClass="path" presetSubtype="0" fill="hold" grpId="0" nodeType="withEffect">
                                  <p:stCondLst>
                                    <p:cond delay="0"/>
                                  </p:stCondLst>
                                  <p:childTnLst>
                                    <p:animMotion origin="layout" path="M 0.1559 -3.7037E-7 L 0.96007 -3.7037E-7 " pathEditMode="relative" rAng="0" ptsTypes="AA">
                                      <p:cBhvr>
                                        <p:cTn id="124" dur="20000" fill="hold"/>
                                        <p:tgtEl>
                                          <p:spTgt spid="799"/>
                                        </p:tgtEl>
                                        <p:attrNameLst>
                                          <p:attrName>ppt_x</p:attrName>
                                          <p:attrName>ppt_y</p:attrName>
                                        </p:attrNameLst>
                                      </p:cBhvr>
                                      <p:rCtr x="40208" y="0"/>
                                    </p:animMotion>
                                  </p:childTnLst>
                                </p:cTn>
                              </p:par>
                              <p:par>
                                <p:cTn id="125" presetID="0" presetClass="path" presetSubtype="0" fill="hold" grpId="0" nodeType="withEffect">
                                  <p:stCondLst>
                                    <p:cond delay="0"/>
                                  </p:stCondLst>
                                  <p:childTnLst>
                                    <p:animMotion origin="layout" path="M -0.27031 3.7037E-6 L 0.96007 3.7037E-6 " pathEditMode="relative" rAng="0" ptsTypes="AA">
                                      <p:cBhvr>
                                        <p:cTn id="126" dur="20000" fill="hold"/>
                                        <p:tgtEl>
                                          <p:spTgt spid="800"/>
                                        </p:tgtEl>
                                        <p:attrNameLst>
                                          <p:attrName>ppt_x</p:attrName>
                                          <p:attrName>ppt_y</p:attrName>
                                        </p:attrNameLst>
                                      </p:cBhvr>
                                      <p:rCtr x="61510" y="0"/>
                                    </p:animMotion>
                                  </p:childTnLst>
                                </p:cTn>
                              </p:par>
                              <p:par>
                                <p:cTn id="127" presetID="0" presetClass="path" presetSubtype="0" fill="hold" grpId="0" nodeType="withEffect">
                                  <p:stCondLst>
                                    <p:cond delay="0"/>
                                  </p:stCondLst>
                                  <p:childTnLst>
                                    <p:animMotion origin="layout" path="M -0.37396 3.33333E-6 L 0.96007 3.33333E-6 " pathEditMode="relative" rAng="0" ptsTypes="AA">
                                      <p:cBhvr>
                                        <p:cTn id="128" dur="20000" fill="hold"/>
                                        <p:tgtEl>
                                          <p:spTgt spid="802"/>
                                        </p:tgtEl>
                                        <p:attrNameLst>
                                          <p:attrName>ppt_x</p:attrName>
                                          <p:attrName>ppt_y</p:attrName>
                                        </p:attrNameLst>
                                      </p:cBhvr>
                                      <p:rCtr x="66701" y="0"/>
                                    </p:animMotion>
                                  </p:childTnLst>
                                </p:cTn>
                              </p:par>
                              <p:par>
                                <p:cTn id="129" presetID="0" presetClass="path" presetSubtype="0" fill="hold" grpId="0" nodeType="withEffect">
                                  <p:stCondLst>
                                    <p:cond delay="0"/>
                                  </p:stCondLst>
                                  <p:childTnLst>
                                    <p:animMotion origin="layout" path="M 0.04826 2.59259E-6 L 0.96007 2.59259E-6 " pathEditMode="relative" rAng="0" ptsTypes="AA">
                                      <p:cBhvr>
                                        <p:cTn id="130" dur="20000" fill="hold"/>
                                        <p:tgtEl>
                                          <p:spTgt spid="804"/>
                                        </p:tgtEl>
                                        <p:attrNameLst>
                                          <p:attrName>ppt_x</p:attrName>
                                          <p:attrName>ppt_y</p:attrName>
                                        </p:attrNameLst>
                                      </p:cBhvr>
                                      <p:rCtr x="45590" y="0"/>
                                    </p:animMotion>
                                  </p:childTnLst>
                                </p:cTn>
                              </p:par>
                              <p:par>
                                <p:cTn id="131" presetID="0" presetClass="path" presetSubtype="0" fill="hold" grpId="0" nodeType="withEffect">
                                  <p:stCondLst>
                                    <p:cond delay="0"/>
                                  </p:stCondLst>
                                  <p:childTnLst>
                                    <p:animMotion origin="layout" path="M 0.1559 -3.7037E-7 L 0.96007 -3.7037E-7 " pathEditMode="relative" rAng="0" ptsTypes="AA">
                                      <p:cBhvr>
                                        <p:cTn id="132" dur="20000" fill="hold"/>
                                        <p:tgtEl>
                                          <p:spTgt spid="807"/>
                                        </p:tgtEl>
                                        <p:attrNameLst>
                                          <p:attrName>ppt_x</p:attrName>
                                          <p:attrName>ppt_y</p:attrName>
                                        </p:attrNameLst>
                                      </p:cBhvr>
                                      <p:rCtr x="40208" y="0"/>
                                    </p:animMotion>
                                  </p:childTnLst>
                                </p:cTn>
                              </p:par>
                              <p:par>
                                <p:cTn id="133" presetID="0" presetClass="path" presetSubtype="0" fill="hold" grpId="0" nodeType="withEffect">
                                  <p:stCondLst>
                                    <p:cond delay="0"/>
                                  </p:stCondLst>
                                  <p:childTnLst>
                                    <p:animMotion origin="layout" path="M -0.27031 3.7037E-6 L 0.96007 3.7037E-6 " pathEditMode="relative" rAng="0" ptsTypes="AA">
                                      <p:cBhvr>
                                        <p:cTn id="134" dur="20000" fill="hold"/>
                                        <p:tgtEl>
                                          <p:spTgt spid="808"/>
                                        </p:tgtEl>
                                        <p:attrNameLst>
                                          <p:attrName>ppt_x</p:attrName>
                                          <p:attrName>ppt_y</p:attrName>
                                        </p:attrNameLst>
                                      </p:cBhvr>
                                      <p:rCtr x="61510" y="0"/>
                                    </p:animMotion>
                                  </p:childTnLst>
                                </p:cTn>
                              </p:par>
                              <p:par>
                                <p:cTn id="135" presetID="0" presetClass="path" presetSubtype="0" fill="hold" grpId="0" nodeType="withEffect">
                                  <p:stCondLst>
                                    <p:cond delay="0"/>
                                  </p:stCondLst>
                                  <p:childTnLst>
                                    <p:animMotion origin="layout" path="M -0.37396 3.33333E-6 L 0.96007 3.33333E-6 " pathEditMode="relative" rAng="0" ptsTypes="AA">
                                      <p:cBhvr>
                                        <p:cTn id="136" dur="20000" fill="hold"/>
                                        <p:tgtEl>
                                          <p:spTgt spid="810"/>
                                        </p:tgtEl>
                                        <p:attrNameLst>
                                          <p:attrName>ppt_x</p:attrName>
                                          <p:attrName>ppt_y</p:attrName>
                                        </p:attrNameLst>
                                      </p:cBhvr>
                                      <p:rCtr x="66701" y="0"/>
                                    </p:animMotion>
                                  </p:childTnLst>
                                </p:cTn>
                              </p:par>
                              <p:par>
                                <p:cTn id="137" presetID="0" presetClass="path" presetSubtype="0" fill="hold" grpId="0" nodeType="withEffect">
                                  <p:stCondLst>
                                    <p:cond delay="0"/>
                                  </p:stCondLst>
                                  <p:childTnLst>
                                    <p:animMotion origin="layout" path="M 0.04826 2.59259E-6 L 0.96007 2.59259E-6 " pathEditMode="relative" rAng="0" ptsTypes="AA">
                                      <p:cBhvr>
                                        <p:cTn id="138" dur="20000" fill="hold"/>
                                        <p:tgtEl>
                                          <p:spTgt spid="812"/>
                                        </p:tgtEl>
                                        <p:attrNameLst>
                                          <p:attrName>ppt_x</p:attrName>
                                          <p:attrName>ppt_y</p:attrName>
                                        </p:attrNameLst>
                                      </p:cBhvr>
                                      <p:rCtr x="45590" y="0"/>
                                    </p:animMotion>
                                  </p:childTnLst>
                                </p:cTn>
                              </p:par>
                              <p:par>
                                <p:cTn id="139" presetID="0" presetClass="path" presetSubtype="0" fill="hold" grpId="0" nodeType="withEffect">
                                  <p:stCondLst>
                                    <p:cond delay="0"/>
                                  </p:stCondLst>
                                  <p:childTnLst>
                                    <p:animMotion origin="layout" path="M -0.26615 -4.44444E-6 L 0.96007 -4.44444E-6 " pathEditMode="relative" rAng="0" ptsTypes="AA">
                                      <p:cBhvr>
                                        <p:cTn id="140" dur="20000" fill="hold"/>
                                        <p:tgtEl>
                                          <p:spTgt spid="814"/>
                                        </p:tgtEl>
                                        <p:attrNameLst>
                                          <p:attrName>ppt_x</p:attrName>
                                          <p:attrName>ppt_y</p:attrName>
                                        </p:attrNameLst>
                                      </p:cBhvr>
                                      <p:rCtr x="61302" y="0"/>
                                    </p:animMotion>
                                  </p:childTnLst>
                                </p:cTn>
                              </p:par>
                              <p:par>
                                <p:cTn id="141" presetID="0" presetClass="path" presetSubtype="0" fill="hold" grpId="0" nodeType="withEffect">
                                  <p:stCondLst>
                                    <p:cond delay="0"/>
                                  </p:stCondLst>
                                  <p:childTnLst>
                                    <p:animMotion origin="layout" path="M 0.1559 -3.7037E-7 L 0.96007 -3.7037E-7 " pathEditMode="relative" rAng="0" ptsTypes="AA">
                                      <p:cBhvr>
                                        <p:cTn id="142" dur="20000" fill="hold"/>
                                        <p:tgtEl>
                                          <p:spTgt spid="815"/>
                                        </p:tgtEl>
                                        <p:attrNameLst>
                                          <p:attrName>ppt_x</p:attrName>
                                          <p:attrName>ppt_y</p:attrName>
                                        </p:attrNameLst>
                                      </p:cBhvr>
                                      <p:rCtr x="40208" y="0"/>
                                    </p:animMotion>
                                  </p:childTnLst>
                                </p:cTn>
                              </p:par>
                              <p:par>
                                <p:cTn id="143" presetID="0" presetClass="path" presetSubtype="0" fill="hold" grpId="0" nodeType="withEffect">
                                  <p:stCondLst>
                                    <p:cond delay="0"/>
                                  </p:stCondLst>
                                  <p:childTnLst>
                                    <p:animMotion origin="layout" path="M -0.27031 3.7037E-6 L 0.96007 3.7037E-6 " pathEditMode="relative" rAng="0" ptsTypes="AA">
                                      <p:cBhvr>
                                        <p:cTn id="144" dur="20000" fill="hold"/>
                                        <p:tgtEl>
                                          <p:spTgt spid="816"/>
                                        </p:tgtEl>
                                        <p:attrNameLst>
                                          <p:attrName>ppt_x</p:attrName>
                                          <p:attrName>ppt_y</p:attrName>
                                        </p:attrNameLst>
                                      </p:cBhvr>
                                      <p:rCtr x="61510" y="0"/>
                                    </p:animMotion>
                                  </p:childTnLst>
                                </p:cTn>
                              </p:par>
                              <p:par>
                                <p:cTn id="145" presetID="0" presetClass="path" presetSubtype="0" fill="hold" grpId="0" nodeType="withEffect">
                                  <p:stCondLst>
                                    <p:cond delay="0"/>
                                  </p:stCondLst>
                                  <p:childTnLst>
                                    <p:animMotion origin="layout" path="M -0.04566 1.85185E-6 L 0.96007 1.85185E-6 " pathEditMode="relative" rAng="0" ptsTypes="AA">
                                      <p:cBhvr>
                                        <p:cTn id="146" dur="20000" fill="hold"/>
                                        <p:tgtEl>
                                          <p:spTgt spid="817"/>
                                        </p:tgtEl>
                                        <p:attrNameLst>
                                          <p:attrName>ppt_x</p:attrName>
                                          <p:attrName>ppt_y</p:attrName>
                                        </p:attrNameLst>
                                      </p:cBhvr>
                                      <p:rCtr x="50278" y="0"/>
                                    </p:animMotion>
                                  </p:childTnLst>
                                </p:cTn>
                              </p:par>
                              <p:par>
                                <p:cTn id="147" presetID="0" presetClass="path" presetSubtype="0" fill="hold" grpId="0" nodeType="withEffect">
                                  <p:stCondLst>
                                    <p:cond delay="0"/>
                                  </p:stCondLst>
                                  <p:childTnLst>
                                    <p:animMotion origin="layout" path="M -0.37396 3.33333E-6 L 0.96007 3.33333E-6 " pathEditMode="relative" rAng="0" ptsTypes="AA">
                                      <p:cBhvr>
                                        <p:cTn id="148" dur="20000" fill="hold"/>
                                        <p:tgtEl>
                                          <p:spTgt spid="818"/>
                                        </p:tgtEl>
                                        <p:attrNameLst>
                                          <p:attrName>ppt_x</p:attrName>
                                          <p:attrName>ppt_y</p:attrName>
                                        </p:attrNameLst>
                                      </p:cBhvr>
                                      <p:rCtr x="66701" y="0"/>
                                    </p:animMotion>
                                  </p:childTnLst>
                                </p:cTn>
                              </p:par>
                              <p:par>
                                <p:cTn id="149" presetID="0" presetClass="path" presetSubtype="0" fill="hold" grpId="0" nodeType="withEffect">
                                  <p:stCondLst>
                                    <p:cond delay="0"/>
                                  </p:stCondLst>
                                  <p:childTnLst>
                                    <p:animMotion origin="layout" path="M 0.04826 2.59259E-6 L 0.96007 2.59259E-6 " pathEditMode="relative" rAng="0" ptsTypes="AA">
                                      <p:cBhvr>
                                        <p:cTn id="150" dur="20000" fill="hold"/>
                                        <p:tgtEl>
                                          <p:spTgt spid="820"/>
                                        </p:tgtEl>
                                        <p:attrNameLst>
                                          <p:attrName>ppt_x</p:attrName>
                                          <p:attrName>ppt_y</p:attrName>
                                        </p:attrNameLst>
                                      </p:cBhvr>
                                      <p:rCtr x="45590" y="0"/>
                                    </p:animMotion>
                                  </p:childTnLst>
                                </p:cTn>
                              </p:par>
                              <p:par>
                                <p:cTn id="151" presetID="0" presetClass="path" presetSubtype="0" fill="hold" grpId="0" nodeType="withEffect">
                                  <p:stCondLst>
                                    <p:cond delay="0"/>
                                  </p:stCondLst>
                                  <p:childTnLst>
                                    <p:animMotion origin="layout" path="M 0.1559 -3.7037E-7 L 0.96007 -3.7037E-7 " pathEditMode="relative" rAng="0" ptsTypes="AA">
                                      <p:cBhvr>
                                        <p:cTn id="152" dur="20000" fill="hold"/>
                                        <p:tgtEl>
                                          <p:spTgt spid="823"/>
                                        </p:tgtEl>
                                        <p:attrNameLst>
                                          <p:attrName>ppt_x</p:attrName>
                                          <p:attrName>ppt_y</p:attrName>
                                        </p:attrNameLst>
                                      </p:cBhvr>
                                      <p:rCtr x="40208" y="0"/>
                                    </p:animMotion>
                                  </p:childTnLst>
                                </p:cTn>
                              </p:par>
                              <p:par>
                                <p:cTn id="153" presetID="0" presetClass="path" presetSubtype="0" fill="hold" grpId="0" nodeType="withEffect">
                                  <p:stCondLst>
                                    <p:cond delay="0"/>
                                  </p:stCondLst>
                                  <p:childTnLst>
                                    <p:animMotion origin="layout" path="M -0.27031 3.7037E-6 L 0.96007 3.7037E-6 " pathEditMode="relative" rAng="0" ptsTypes="AA">
                                      <p:cBhvr>
                                        <p:cTn id="154" dur="20000" fill="hold"/>
                                        <p:tgtEl>
                                          <p:spTgt spid="824"/>
                                        </p:tgtEl>
                                        <p:attrNameLst>
                                          <p:attrName>ppt_x</p:attrName>
                                          <p:attrName>ppt_y</p:attrName>
                                        </p:attrNameLst>
                                      </p:cBhvr>
                                      <p:rCtr x="61510" y="0"/>
                                    </p:animMotion>
                                  </p:childTnLst>
                                </p:cTn>
                              </p:par>
                              <p:par>
                                <p:cTn id="155" presetID="0" presetClass="path" presetSubtype="0" fill="hold" grpId="0" nodeType="withEffect">
                                  <p:stCondLst>
                                    <p:cond delay="0"/>
                                  </p:stCondLst>
                                  <p:childTnLst>
                                    <p:animMotion origin="layout" path="M -0.37396 3.33333E-6 L 0.96007 3.33333E-6 " pathEditMode="relative" rAng="0" ptsTypes="AA">
                                      <p:cBhvr>
                                        <p:cTn id="156" dur="20000" fill="hold"/>
                                        <p:tgtEl>
                                          <p:spTgt spid="826"/>
                                        </p:tgtEl>
                                        <p:attrNameLst>
                                          <p:attrName>ppt_x</p:attrName>
                                          <p:attrName>ppt_y</p:attrName>
                                        </p:attrNameLst>
                                      </p:cBhvr>
                                      <p:rCtr x="66701" y="0"/>
                                    </p:animMotion>
                                  </p:childTnLst>
                                </p:cTn>
                              </p:par>
                              <p:par>
                                <p:cTn id="157" presetID="0" presetClass="path" presetSubtype="0" fill="hold" grpId="0" nodeType="withEffect">
                                  <p:stCondLst>
                                    <p:cond delay="0"/>
                                  </p:stCondLst>
                                  <p:childTnLst>
                                    <p:animMotion origin="layout" path="M 0.04826 2.59259E-6 L 0.96007 2.59259E-6 " pathEditMode="relative" rAng="0" ptsTypes="AA">
                                      <p:cBhvr>
                                        <p:cTn id="158" dur="20000" fill="hold"/>
                                        <p:tgtEl>
                                          <p:spTgt spid="828"/>
                                        </p:tgtEl>
                                        <p:attrNameLst>
                                          <p:attrName>ppt_x</p:attrName>
                                          <p:attrName>ppt_y</p:attrName>
                                        </p:attrNameLst>
                                      </p:cBhvr>
                                      <p:rCtr x="45590" y="0"/>
                                    </p:animMotion>
                                  </p:childTnLst>
                                </p:cTn>
                              </p:par>
                              <p:par>
                                <p:cTn id="159" presetID="0" presetClass="path" presetSubtype="0" fill="hold" grpId="0" nodeType="withEffect">
                                  <p:stCondLst>
                                    <p:cond delay="0"/>
                                  </p:stCondLst>
                                  <p:childTnLst>
                                    <p:animMotion origin="layout" path="M 0.04826 2.59259E-6 L 0.96007 2.59259E-6 " pathEditMode="relative" rAng="0" ptsTypes="AA">
                                      <p:cBhvr>
                                        <p:cTn id="160" dur="20000" fill="hold"/>
                                        <p:tgtEl>
                                          <p:spTgt spid="1028"/>
                                        </p:tgtEl>
                                        <p:attrNameLst>
                                          <p:attrName>ppt_x</p:attrName>
                                          <p:attrName>ppt_y</p:attrName>
                                        </p:attrNameLst>
                                      </p:cBhvr>
                                      <p:rCtr x="45590" y="0"/>
                                    </p:animMotion>
                                  </p:childTnLst>
                                </p:cTn>
                              </p:par>
                              <p:par>
                                <p:cTn id="161" presetID="0" presetClass="path" presetSubtype="0" fill="hold" grpId="0" nodeType="withEffect">
                                  <p:stCondLst>
                                    <p:cond delay="0"/>
                                  </p:stCondLst>
                                  <p:childTnLst>
                                    <p:animMotion origin="layout" path="M 0.04826 2.59259E-6 L 0.96007 2.59259E-6 " pathEditMode="relative" rAng="0" ptsTypes="AA">
                                      <p:cBhvr>
                                        <p:cTn id="162" dur="20000" fill="hold"/>
                                        <p:tgtEl>
                                          <p:spTgt spid="1036"/>
                                        </p:tgtEl>
                                        <p:attrNameLst>
                                          <p:attrName>ppt_x</p:attrName>
                                          <p:attrName>ppt_y</p:attrName>
                                        </p:attrNameLst>
                                      </p:cBhvr>
                                      <p:rCtr x="45590" y="0"/>
                                    </p:animMotion>
                                  </p:childTnLst>
                                </p:cTn>
                              </p:par>
                              <p:par>
                                <p:cTn id="163" presetID="0" presetClass="path" presetSubtype="0" fill="hold" grpId="0" nodeType="withEffect">
                                  <p:stCondLst>
                                    <p:cond delay="0"/>
                                  </p:stCondLst>
                                  <p:childTnLst>
                                    <p:animMotion origin="layout" path="M 0.1559 -3.7037E-7 L 0.96007 -3.7037E-7 " pathEditMode="relative" rAng="0" ptsTypes="AA">
                                      <p:cBhvr>
                                        <p:cTn id="164" dur="20000" fill="hold"/>
                                        <p:tgtEl>
                                          <p:spTgt spid="1039"/>
                                        </p:tgtEl>
                                        <p:attrNameLst>
                                          <p:attrName>ppt_x</p:attrName>
                                          <p:attrName>ppt_y</p:attrName>
                                        </p:attrNameLst>
                                      </p:cBhvr>
                                      <p:rCtr x="40208" y="0"/>
                                    </p:animMotion>
                                  </p:childTnLst>
                                </p:cTn>
                              </p:par>
                              <p:par>
                                <p:cTn id="165" presetID="0" presetClass="path" presetSubtype="0" fill="hold" grpId="0" nodeType="withEffect">
                                  <p:stCondLst>
                                    <p:cond delay="0"/>
                                  </p:stCondLst>
                                  <p:childTnLst>
                                    <p:animMotion origin="layout" path="M -0.27031 3.7037E-6 L 0.96007 3.7037E-6 " pathEditMode="relative" rAng="0" ptsTypes="AA">
                                      <p:cBhvr>
                                        <p:cTn id="166" dur="20000" fill="hold"/>
                                        <p:tgtEl>
                                          <p:spTgt spid="1040"/>
                                        </p:tgtEl>
                                        <p:attrNameLst>
                                          <p:attrName>ppt_x</p:attrName>
                                          <p:attrName>ppt_y</p:attrName>
                                        </p:attrNameLst>
                                      </p:cBhvr>
                                      <p:rCtr x="61510" y="0"/>
                                    </p:animMotion>
                                  </p:childTnLst>
                                </p:cTn>
                              </p:par>
                              <p:par>
                                <p:cTn id="167" presetID="0" presetClass="path" presetSubtype="0" fill="hold" grpId="0" nodeType="withEffect">
                                  <p:stCondLst>
                                    <p:cond delay="0"/>
                                  </p:stCondLst>
                                  <p:childTnLst>
                                    <p:animMotion origin="layout" path="M 0.04826 2.59259E-6 L 0.96007 2.59259E-6 " pathEditMode="relative" rAng="0" ptsTypes="AA">
                                      <p:cBhvr>
                                        <p:cTn id="168" dur="20000" fill="hold"/>
                                        <p:tgtEl>
                                          <p:spTgt spid="1044"/>
                                        </p:tgtEl>
                                        <p:attrNameLst>
                                          <p:attrName>ppt_x</p:attrName>
                                          <p:attrName>ppt_y</p:attrName>
                                        </p:attrNameLst>
                                      </p:cBhvr>
                                      <p:rCtr x="45590" y="0"/>
                                    </p:animMotion>
                                  </p:childTnLst>
                                </p:cTn>
                              </p:par>
                              <p:par>
                                <p:cTn id="169" presetID="0" presetClass="path" presetSubtype="0" fill="hold" grpId="0" nodeType="withEffect">
                                  <p:stCondLst>
                                    <p:cond delay="0"/>
                                  </p:stCondLst>
                                  <p:childTnLst>
                                    <p:animMotion origin="layout" path="M 0.04826 2.59259E-6 L 0.96007 2.59259E-6 " pathEditMode="relative" rAng="0" ptsTypes="AA">
                                      <p:cBhvr>
                                        <p:cTn id="170" dur="20000" fill="hold"/>
                                        <p:tgtEl>
                                          <p:spTgt spid="1052"/>
                                        </p:tgtEl>
                                        <p:attrNameLst>
                                          <p:attrName>ppt_x</p:attrName>
                                          <p:attrName>ppt_y</p:attrName>
                                        </p:attrNameLst>
                                      </p:cBhvr>
                                      <p:rCtr x="45590" y="0"/>
                                    </p:animMotion>
                                  </p:childTnLst>
                                </p:cTn>
                              </p:par>
                              <p:par>
                                <p:cTn id="171" presetID="0" presetClass="path" presetSubtype="0" fill="hold" grpId="0" nodeType="withEffect">
                                  <p:stCondLst>
                                    <p:cond delay="0"/>
                                  </p:stCondLst>
                                  <p:childTnLst>
                                    <p:animMotion origin="layout" path="M 0.08437 1.85185E-6 L 0.96007 1.85185E-6 " pathEditMode="relative" rAng="0" ptsTypes="AA">
                                      <p:cBhvr>
                                        <p:cTn id="172" dur="20000" fill="hold"/>
                                        <p:tgtEl>
                                          <p:spTgt spid="1059"/>
                                        </p:tgtEl>
                                        <p:attrNameLst>
                                          <p:attrName>ppt_x</p:attrName>
                                          <p:attrName>ppt_y</p:attrName>
                                        </p:attrNameLst>
                                      </p:cBhvr>
                                      <p:rCtr x="43785" y="0"/>
                                    </p:animMotion>
                                  </p:childTnLst>
                                </p:cTn>
                              </p:par>
                              <p:par>
                                <p:cTn id="173" presetID="0" presetClass="path" presetSubtype="0" fill="hold" grpId="0" nodeType="withEffect">
                                  <p:stCondLst>
                                    <p:cond delay="0"/>
                                  </p:stCondLst>
                                  <p:childTnLst>
                                    <p:animMotion origin="layout" path="M 0.08437 1.85185E-6 L 0.96007 1.85185E-6 " pathEditMode="relative" rAng="0" ptsTypes="AA">
                                      <p:cBhvr>
                                        <p:cTn id="174" dur="20000" fill="hold"/>
                                        <p:tgtEl>
                                          <p:spTgt spid="1067"/>
                                        </p:tgtEl>
                                        <p:attrNameLst>
                                          <p:attrName>ppt_x</p:attrName>
                                          <p:attrName>ppt_y</p:attrName>
                                        </p:attrNameLst>
                                      </p:cBhvr>
                                      <p:rCtr x="43785" y="0"/>
                                    </p:animMotion>
                                  </p:childTnLst>
                                </p:cTn>
                              </p:par>
                              <p:par>
                                <p:cTn id="175" presetID="0" presetClass="path" presetSubtype="0" fill="hold" grpId="0" nodeType="withEffect">
                                  <p:stCondLst>
                                    <p:cond delay="0"/>
                                  </p:stCondLst>
                                  <p:childTnLst>
                                    <p:animMotion origin="layout" path="M 0.04826 2.59259E-6 L 0.96007 2.59259E-6 " pathEditMode="relative" rAng="0" ptsTypes="AA">
                                      <p:cBhvr>
                                        <p:cTn id="176" dur="20000" fill="hold"/>
                                        <p:tgtEl>
                                          <p:spTgt spid="1076"/>
                                        </p:tgtEl>
                                        <p:attrNameLst>
                                          <p:attrName>ppt_x</p:attrName>
                                          <p:attrName>ppt_y</p:attrName>
                                        </p:attrNameLst>
                                      </p:cBhvr>
                                      <p:rCtr x="45590" y="0"/>
                                    </p:animMotion>
                                  </p:childTnLst>
                                </p:cTn>
                              </p:par>
                              <p:par>
                                <p:cTn id="177" presetID="0" presetClass="path" presetSubtype="0" fill="hold" grpId="0" nodeType="withEffect">
                                  <p:stCondLst>
                                    <p:cond delay="0"/>
                                  </p:stCondLst>
                                  <p:childTnLst>
                                    <p:animMotion origin="layout" path="M 0.08437 1.85185E-6 L 0.96007 1.85185E-6 " pathEditMode="relative" rAng="0" ptsTypes="AA">
                                      <p:cBhvr>
                                        <p:cTn id="178" dur="20000" fill="hold"/>
                                        <p:tgtEl>
                                          <p:spTgt spid="1083"/>
                                        </p:tgtEl>
                                        <p:attrNameLst>
                                          <p:attrName>ppt_x</p:attrName>
                                          <p:attrName>ppt_y</p:attrName>
                                        </p:attrNameLst>
                                      </p:cBhvr>
                                      <p:rCtr x="43785" y="0"/>
                                    </p:animMotion>
                                  </p:childTnLst>
                                </p:cTn>
                              </p:par>
                              <p:par>
                                <p:cTn id="179" presetID="0" presetClass="path" presetSubtype="0" fill="hold" grpId="0" nodeType="withEffect">
                                  <p:stCondLst>
                                    <p:cond delay="0"/>
                                  </p:stCondLst>
                                  <p:childTnLst>
                                    <p:animMotion origin="layout" path="M 0.1559 -3.7037E-7 L 0.96007 -3.7037E-7 " pathEditMode="relative" rAng="0" ptsTypes="AA">
                                      <p:cBhvr>
                                        <p:cTn id="180" dur="20000" fill="hold"/>
                                        <p:tgtEl>
                                          <p:spTgt spid="1087"/>
                                        </p:tgtEl>
                                        <p:attrNameLst>
                                          <p:attrName>ppt_x</p:attrName>
                                          <p:attrName>ppt_y</p:attrName>
                                        </p:attrNameLst>
                                      </p:cBhvr>
                                      <p:rCtr x="40208" y="0"/>
                                    </p:animMotion>
                                  </p:childTnLst>
                                </p:cTn>
                              </p:par>
                              <p:par>
                                <p:cTn id="181" presetID="0" presetClass="path" presetSubtype="0" fill="hold" grpId="0" nodeType="withEffect">
                                  <p:stCondLst>
                                    <p:cond delay="0"/>
                                  </p:stCondLst>
                                  <p:childTnLst>
                                    <p:animMotion origin="layout" path="M -0.27031 3.7037E-6 L 0.96007 3.7037E-6 " pathEditMode="relative" rAng="0" ptsTypes="AA">
                                      <p:cBhvr>
                                        <p:cTn id="182" dur="20000" fill="hold"/>
                                        <p:tgtEl>
                                          <p:spTgt spid="1088"/>
                                        </p:tgtEl>
                                        <p:attrNameLst>
                                          <p:attrName>ppt_x</p:attrName>
                                          <p:attrName>ppt_y</p:attrName>
                                        </p:attrNameLst>
                                      </p:cBhvr>
                                      <p:rCtr x="61510" y="0"/>
                                    </p:animMotion>
                                  </p:childTnLst>
                                </p:cTn>
                              </p:par>
                              <p:par>
                                <p:cTn id="183" presetID="0" presetClass="path" presetSubtype="0" fill="hold" grpId="0" nodeType="withEffect">
                                  <p:stCondLst>
                                    <p:cond delay="0"/>
                                  </p:stCondLst>
                                  <p:childTnLst>
                                    <p:animMotion origin="layout" path="M -0.37396 3.33333E-6 L 0.96007 3.33333E-6 " pathEditMode="relative" rAng="0" ptsTypes="AA">
                                      <p:cBhvr>
                                        <p:cTn id="184" dur="20000" fill="hold"/>
                                        <p:tgtEl>
                                          <p:spTgt spid="1090"/>
                                        </p:tgtEl>
                                        <p:attrNameLst>
                                          <p:attrName>ppt_x</p:attrName>
                                          <p:attrName>ppt_y</p:attrName>
                                        </p:attrNameLst>
                                      </p:cBhvr>
                                      <p:rCtr x="66701" y="0"/>
                                    </p:animMotion>
                                  </p:childTnLst>
                                </p:cTn>
                              </p:par>
                              <p:par>
                                <p:cTn id="185" presetID="0" presetClass="path" presetSubtype="0" fill="hold" grpId="0" nodeType="withEffect">
                                  <p:stCondLst>
                                    <p:cond delay="0"/>
                                  </p:stCondLst>
                                  <p:childTnLst>
                                    <p:animMotion origin="layout" path="M 0.04826 2.59259E-6 L 0.96007 2.59259E-6 " pathEditMode="relative" rAng="0" ptsTypes="AA">
                                      <p:cBhvr>
                                        <p:cTn id="186" dur="20000" fill="hold"/>
                                        <p:tgtEl>
                                          <p:spTgt spid="1092"/>
                                        </p:tgtEl>
                                        <p:attrNameLst>
                                          <p:attrName>ppt_x</p:attrName>
                                          <p:attrName>ppt_y</p:attrName>
                                        </p:attrNameLst>
                                      </p:cBhvr>
                                      <p:rCtr x="45590" y="0"/>
                                    </p:animMotion>
                                  </p:childTnLst>
                                </p:cTn>
                              </p:par>
                              <p:par>
                                <p:cTn id="187" presetID="0" presetClass="path" presetSubtype="0" fill="hold" grpId="0" nodeType="withEffect">
                                  <p:stCondLst>
                                    <p:cond delay="0"/>
                                  </p:stCondLst>
                                  <p:childTnLst>
                                    <p:animMotion origin="layout" path="M 0.1559 -3.7037E-7 L 0.96007 -3.7037E-7 " pathEditMode="relative" rAng="0" ptsTypes="AA">
                                      <p:cBhvr>
                                        <p:cTn id="188" dur="20000" fill="hold"/>
                                        <p:tgtEl>
                                          <p:spTgt spid="1095"/>
                                        </p:tgtEl>
                                        <p:attrNameLst>
                                          <p:attrName>ppt_x</p:attrName>
                                          <p:attrName>ppt_y</p:attrName>
                                        </p:attrNameLst>
                                      </p:cBhvr>
                                      <p:rCtr x="40208" y="0"/>
                                    </p:animMotion>
                                  </p:childTnLst>
                                </p:cTn>
                              </p:par>
                              <p:par>
                                <p:cTn id="189" presetID="0" presetClass="path" presetSubtype="0" fill="hold" grpId="0" nodeType="withEffect">
                                  <p:stCondLst>
                                    <p:cond delay="0"/>
                                  </p:stCondLst>
                                  <p:childTnLst>
                                    <p:animMotion origin="layout" path="M -0.27031 3.7037E-6 L 0.96007 3.7037E-6 " pathEditMode="relative" rAng="0" ptsTypes="AA">
                                      <p:cBhvr>
                                        <p:cTn id="190" dur="20000" fill="hold"/>
                                        <p:tgtEl>
                                          <p:spTgt spid="1096"/>
                                        </p:tgtEl>
                                        <p:attrNameLst>
                                          <p:attrName>ppt_x</p:attrName>
                                          <p:attrName>ppt_y</p:attrName>
                                        </p:attrNameLst>
                                      </p:cBhvr>
                                      <p:rCtr x="61510" y="0"/>
                                    </p:animMotion>
                                  </p:childTnLst>
                                </p:cTn>
                              </p:par>
                              <p:par>
                                <p:cTn id="191" presetID="0" presetClass="path" presetSubtype="0" fill="hold" grpId="0" nodeType="withEffect">
                                  <p:stCondLst>
                                    <p:cond delay="0"/>
                                  </p:stCondLst>
                                  <p:childTnLst>
                                    <p:animMotion origin="layout" path="M -0.37396 3.33333E-6 L 0.96007 3.33333E-6 " pathEditMode="relative" rAng="0" ptsTypes="AA">
                                      <p:cBhvr>
                                        <p:cTn id="192" dur="20000" fill="hold"/>
                                        <p:tgtEl>
                                          <p:spTgt spid="1098"/>
                                        </p:tgtEl>
                                        <p:attrNameLst>
                                          <p:attrName>ppt_x</p:attrName>
                                          <p:attrName>ppt_y</p:attrName>
                                        </p:attrNameLst>
                                      </p:cBhvr>
                                      <p:rCtr x="66701" y="0"/>
                                    </p:animMotion>
                                  </p:childTnLst>
                                </p:cTn>
                              </p:par>
                              <p:par>
                                <p:cTn id="193" presetID="0" presetClass="path" presetSubtype="0" fill="hold" grpId="0" nodeType="withEffect">
                                  <p:stCondLst>
                                    <p:cond delay="0"/>
                                  </p:stCondLst>
                                  <p:childTnLst>
                                    <p:animMotion origin="layout" path="M 0.04826 2.59259E-6 L 0.96007 2.59259E-6 " pathEditMode="relative" rAng="0" ptsTypes="AA">
                                      <p:cBhvr>
                                        <p:cTn id="194" dur="20000" fill="hold"/>
                                        <p:tgtEl>
                                          <p:spTgt spid="1100"/>
                                        </p:tgtEl>
                                        <p:attrNameLst>
                                          <p:attrName>ppt_x</p:attrName>
                                          <p:attrName>ppt_y</p:attrName>
                                        </p:attrNameLst>
                                      </p:cBhvr>
                                      <p:rCtr x="45590" y="0"/>
                                    </p:animMotion>
                                  </p:childTnLst>
                                </p:cTn>
                              </p:par>
                              <p:par>
                                <p:cTn id="195" presetID="0" presetClass="path" presetSubtype="0" fill="hold" grpId="0" nodeType="withEffect">
                                  <p:stCondLst>
                                    <p:cond delay="0"/>
                                  </p:stCondLst>
                                  <p:childTnLst>
                                    <p:animMotion origin="layout" path="M -0.26615 -4.44444E-6 L 0.96007 -4.44444E-6 " pathEditMode="relative" rAng="0" ptsTypes="AA">
                                      <p:cBhvr>
                                        <p:cTn id="196" dur="20000" fill="hold"/>
                                        <p:tgtEl>
                                          <p:spTgt spid="1102"/>
                                        </p:tgtEl>
                                        <p:attrNameLst>
                                          <p:attrName>ppt_x</p:attrName>
                                          <p:attrName>ppt_y</p:attrName>
                                        </p:attrNameLst>
                                      </p:cBhvr>
                                      <p:rCtr x="61302" y="0"/>
                                    </p:animMotion>
                                  </p:childTnLst>
                                </p:cTn>
                              </p:par>
                              <p:par>
                                <p:cTn id="197" presetID="0" presetClass="path" presetSubtype="0" fill="hold" grpId="0" nodeType="withEffect">
                                  <p:stCondLst>
                                    <p:cond delay="0"/>
                                  </p:stCondLst>
                                  <p:childTnLst>
                                    <p:animMotion origin="layout" path="M 0.1559 -3.7037E-7 L 0.96007 -3.7037E-7 " pathEditMode="relative" rAng="0" ptsTypes="AA">
                                      <p:cBhvr>
                                        <p:cTn id="198" dur="20000" fill="hold"/>
                                        <p:tgtEl>
                                          <p:spTgt spid="1103"/>
                                        </p:tgtEl>
                                        <p:attrNameLst>
                                          <p:attrName>ppt_x</p:attrName>
                                          <p:attrName>ppt_y</p:attrName>
                                        </p:attrNameLst>
                                      </p:cBhvr>
                                      <p:rCtr x="40208" y="0"/>
                                    </p:animMotion>
                                  </p:childTnLst>
                                </p:cTn>
                              </p:par>
                              <p:par>
                                <p:cTn id="199" presetID="0" presetClass="path" presetSubtype="0" fill="hold" grpId="0" nodeType="withEffect">
                                  <p:stCondLst>
                                    <p:cond delay="0"/>
                                  </p:stCondLst>
                                  <p:childTnLst>
                                    <p:animMotion origin="layout" path="M -0.27031 3.7037E-6 L 0.96007 3.7037E-6 " pathEditMode="relative" rAng="0" ptsTypes="AA">
                                      <p:cBhvr>
                                        <p:cTn id="200" dur="20000" fill="hold"/>
                                        <p:tgtEl>
                                          <p:spTgt spid="1104"/>
                                        </p:tgtEl>
                                        <p:attrNameLst>
                                          <p:attrName>ppt_x</p:attrName>
                                          <p:attrName>ppt_y</p:attrName>
                                        </p:attrNameLst>
                                      </p:cBhvr>
                                      <p:rCtr x="61510" y="0"/>
                                    </p:animMotion>
                                  </p:childTnLst>
                                </p:cTn>
                              </p:par>
                              <p:par>
                                <p:cTn id="201" presetID="0" presetClass="path" presetSubtype="0" fill="hold" grpId="0" nodeType="withEffect">
                                  <p:stCondLst>
                                    <p:cond delay="0"/>
                                  </p:stCondLst>
                                  <p:childTnLst>
                                    <p:animMotion origin="layout" path="M -0.04566 1.85185E-6 L 0.96007 1.85185E-6 " pathEditMode="relative" rAng="0" ptsTypes="AA">
                                      <p:cBhvr>
                                        <p:cTn id="202" dur="20000" fill="hold"/>
                                        <p:tgtEl>
                                          <p:spTgt spid="1105"/>
                                        </p:tgtEl>
                                        <p:attrNameLst>
                                          <p:attrName>ppt_x</p:attrName>
                                          <p:attrName>ppt_y</p:attrName>
                                        </p:attrNameLst>
                                      </p:cBhvr>
                                      <p:rCtr x="50278" y="0"/>
                                    </p:animMotion>
                                  </p:childTnLst>
                                </p:cTn>
                              </p:par>
                              <p:par>
                                <p:cTn id="203" presetID="0" presetClass="path" presetSubtype="0" fill="hold" grpId="0" nodeType="withEffect">
                                  <p:stCondLst>
                                    <p:cond delay="0"/>
                                  </p:stCondLst>
                                  <p:childTnLst>
                                    <p:animMotion origin="layout" path="M -0.37396 3.33333E-6 L 0.96007 3.33333E-6 " pathEditMode="relative" rAng="0" ptsTypes="AA">
                                      <p:cBhvr>
                                        <p:cTn id="204" dur="20000" fill="hold"/>
                                        <p:tgtEl>
                                          <p:spTgt spid="1106"/>
                                        </p:tgtEl>
                                        <p:attrNameLst>
                                          <p:attrName>ppt_x</p:attrName>
                                          <p:attrName>ppt_y</p:attrName>
                                        </p:attrNameLst>
                                      </p:cBhvr>
                                      <p:rCtr x="66701" y="0"/>
                                    </p:animMotion>
                                  </p:childTnLst>
                                </p:cTn>
                              </p:par>
                              <p:par>
                                <p:cTn id="205" presetID="0" presetClass="path" presetSubtype="0" fill="hold" grpId="0" nodeType="withEffect">
                                  <p:stCondLst>
                                    <p:cond delay="0"/>
                                  </p:stCondLst>
                                  <p:childTnLst>
                                    <p:animMotion origin="layout" path="M 0.04826 2.59259E-6 L 0.96007 2.59259E-6 " pathEditMode="relative" rAng="0" ptsTypes="AA">
                                      <p:cBhvr>
                                        <p:cTn id="206" dur="20000" fill="hold"/>
                                        <p:tgtEl>
                                          <p:spTgt spid="1108"/>
                                        </p:tgtEl>
                                        <p:attrNameLst>
                                          <p:attrName>ppt_x</p:attrName>
                                          <p:attrName>ppt_y</p:attrName>
                                        </p:attrNameLst>
                                      </p:cBhvr>
                                      <p:rCtr x="45590" y="0"/>
                                    </p:animMotion>
                                  </p:childTnLst>
                                </p:cTn>
                              </p:par>
                              <p:par>
                                <p:cTn id="207" presetID="0" presetClass="path" presetSubtype="0" fill="hold" grpId="0" nodeType="withEffect">
                                  <p:stCondLst>
                                    <p:cond delay="0"/>
                                  </p:stCondLst>
                                  <p:childTnLst>
                                    <p:animMotion origin="layout" path="M 0.1559 -3.7037E-7 L 0.96007 -3.7037E-7 " pathEditMode="relative" rAng="0" ptsTypes="AA">
                                      <p:cBhvr>
                                        <p:cTn id="208" dur="20000" fill="hold"/>
                                        <p:tgtEl>
                                          <p:spTgt spid="1111"/>
                                        </p:tgtEl>
                                        <p:attrNameLst>
                                          <p:attrName>ppt_x</p:attrName>
                                          <p:attrName>ppt_y</p:attrName>
                                        </p:attrNameLst>
                                      </p:cBhvr>
                                      <p:rCtr x="40208" y="0"/>
                                    </p:animMotion>
                                  </p:childTnLst>
                                </p:cTn>
                              </p:par>
                              <p:par>
                                <p:cTn id="209" presetID="0" presetClass="path" presetSubtype="0" fill="hold" grpId="0" nodeType="withEffect">
                                  <p:stCondLst>
                                    <p:cond delay="0"/>
                                  </p:stCondLst>
                                  <p:childTnLst>
                                    <p:animMotion origin="layout" path="M -0.27031 3.7037E-6 L 0.96007 3.7037E-6 " pathEditMode="relative" rAng="0" ptsTypes="AA">
                                      <p:cBhvr>
                                        <p:cTn id="210" dur="20000" fill="hold"/>
                                        <p:tgtEl>
                                          <p:spTgt spid="1112"/>
                                        </p:tgtEl>
                                        <p:attrNameLst>
                                          <p:attrName>ppt_x</p:attrName>
                                          <p:attrName>ppt_y</p:attrName>
                                        </p:attrNameLst>
                                      </p:cBhvr>
                                      <p:rCtr x="61510" y="0"/>
                                    </p:animMotion>
                                  </p:childTnLst>
                                </p:cTn>
                              </p:par>
                              <p:par>
                                <p:cTn id="211" presetID="0" presetClass="path" presetSubtype="0" fill="hold" grpId="0" nodeType="withEffect">
                                  <p:stCondLst>
                                    <p:cond delay="0"/>
                                  </p:stCondLst>
                                  <p:childTnLst>
                                    <p:animMotion origin="layout" path="M -0.37396 3.33333E-6 L 0.96007 3.33333E-6 " pathEditMode="relative" rAng="0" ptsTypes="AA">
                                      <p:cBhvr>
                                        <p:cTn id="212" dur="20000" fill="hold"/>
                                        <p:tgtEl>
                                          <p:spTgt spid="1114"/>
                                        </p:tgtEl>
                                        <p:attrNameLst>
                                          <p:attrName>ppt_x</p:attrName>
                                          <p:attrName>ppt_y</p:attrName>
                                        </p:attrNameLst>
                                      </p:cBhvr>
                                      <p:rCtr x="66701" y="0"/>
                                    </p:animMotion>
                                  </p:childTnLst>
                                </p:cTn>
                              </p:par>
                              <p:par>
                                <p:cTn id="213" presetID="0" presetClass="path" presetSubtype="0" fill="hold" grpId="0" nodeType="withEffect">
                                  <p:stCondLst>
                                    <p:cond delay="0"/>
                                  </p:stCondLst>
                                  <p:childTnLst>
                                    <p:animMotion origin="layout" path="M 0.04826 2.59259E-6 L 0.96007 2.59259E-6 " pathEditMode="relative" rAng="0" ptsTypes="AA">
                                      <p:cBhvr>
                                        <p:cTn id="214" dur="20000" fill="hold"/>
                                        <p:tgtEl>
                                          <p:spTgt spid="1116"/>
                                        </p:tgtEl>
                                        <p:attrNameLst>
                                          <p:attrName>ppt_x</p:attrName>
                                          <p:attrName>ppt_y</p:attrName>
                                        </p:attrNameLst>
                                      </p:cBhvr>
                                      <p:rCtr x="45590" y="0"/>
                                    </p:animMotion>
                                  </p:childTnLst>
                                </p:cTn>
                              </p:par>
                              <p:par>
                                <p:cTn id="215" presetID="35" presetClass="path" presetSubtype="0" fill="hold" nodeType="withEffect">
                                  <p:stCondLst>
                                    <p:cond delay="0"/>
                                  </p:stCondLst>
                                  <p:childTnLst>
                                    <p:animMotion origin="layout" path="M 0 0  L -0.25 0  E" pathEditMode="relative" ptsTypes="">
                                      <p:cBhvr>
                                        <p:cTn id="216" dur="20000" fill="hold"/>
                                        <p:tgtEl>
                                          <p:spTgt spid="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22" grpId="0" animBg="1"/>
      <p:bldP spid="131" grpId="0" animBg="1"/>
      <p:bldP spid="138" grpId="0" animBg="1"/>
      <p:bldP spid="348" grpId="0" animBg="1"/>
      <p:bldP spid="352" grpId="0" animBg="1"/>
      <p:bldP spid="354" grpId="0" animBg="1"/>
      <p:bldP spid="356" grpId="0" animBg="1"/>
      <p:bldP spid="360" grpId="0" animBg="1"/>
      <p:bldP spid="362" grpId="0" animBg="1"/>
      <p:bldP spid="370" grpId="0" animBg="1"/>
      <p:bldP spid="372" grpId="0" animBg="1"/>
      <p:bldP spid="376" grpId="0" animBg="1"/>
      <p:bldP spid="378" grpId="0" animBg="1"/>
      <p:bldP spid="510" grpId="0" animBg="1"/>
      <p:bldP spid="511" grpId="0" animBg="1"/>
      <p:bldP spid="515" grpId="0" animBg="1"/>
      <p:bldP spid="518" grpId="0" animBg="1"/>
      <p:bldP spid="519" grpId="0" animBg="1"/>
      <p:bldP spid="523" grpId="0" animBg="1"/>
      <p:bldP spid="526" grpId="0" animBg="1"/>
      <p:bldP spid="527" grpId="0" animBg="1"/>
      <p:bldP spid="529" grpId="0" animBg="1"/>
      <p:bldP spid="531" grpId="0" animBg="1"/>
      <p:bldP spid="534" grpId="0" animBg="1"/>
      <p:bldP spid="535" grpId="0" animBg="1"/>
      <p:bldP spid="539" grpId="0" animBg="1"/>
      <p:bldP spid="734" grpId="0" animBg="1"/>
      <p:bldP spid="736" grpId="0" animBg="1"/>
      <p:bldP spid="738" grpId="0" animBg="1"/>
      <p:bldP spid="739" grpId="0" animBg="1"/>
      <p:bldP spid="740" grpId="0" animBg="1"/>
      <p:bldP spid="741" grpId="0" animBg="1"/>
      <p:bldP spid="742" grpId="0" animBg="1"/>
      <p:bldP spid="743" grpId="0" animBg="1"/>
      <p:bldP spid="744" grpId="0" animBg="1"/>
      <p:bldP spid="745" grpId="0" animBg="1"/>
      <p:bldP spid="746" grpId="0" animBg="1"/>
      <p:bldP spid="747" grpId="0" animBg="1"/>
      <p:bldP spid="748" grpId="0" animBg="1"/>
      <p:bldP spid="750" grpId="0" animBg="1"/>
      <p:bldP spid="752" grpId="0" animBg="1"/>
      <p:bldP spid="754" grpId="0" animBg="1"/>
      <p:bldP spid="755" grpId="0" animBg="1"/>
      <p:bldP spid="756" grpId="0" animBg="1"/>
      <p:bldP spid="757" grpId="0" animBg="1"/>
      <p:bldP spid="758" grpId="0" animBg="1"/>
      <p:bldP spid="759" grpId="0" animBg="1"/>
      <p:bldP spid="760" grpId="0" animBg="1"/>
      <p:bldP spid="761" grpId="0" animBg="1"/>
      <p:bldP spid="762" grpId="0" animBg="1"/>
      <p:bldP spid="763" grpId="0" animBg="1"/>
      <p:bldP spid="764" grpId="0" animBg="1"/>
      <p:bldP spid="765" grpId="0" animBg="1"/>
      <p:bldP spid="771" grpId="0" animBg="1"/>
      <p:bldP spid="773" grpId="0" animBg="1"/>
      <p:bldP spid="779" grpId="0" animBg="1"/>
      <p:bldP spid="789" grpId="0" animBg="1"/>
      <p:bldP spid="795" grpId="0" animBg="1"/>
      <p:bldP spid="799" grpId="0" animBg="1"/>
      <p:bldP spid="800" grpId="0" animBg="1"/>
      <p:bldP spid="802" grpId="0" animBg="1"/>
      <p:bldP spid="804" grpId="0" animBg="1"/>
      <p:bldP spid="807" grpId="0" animBg="1"/>
      <p:bldP spid="808" grpId="0" animBg="1"/>
      <p:bldP spid="810" grpId="0" animBg="1"/>
      <p:bldP spid="812" grpId="0" animBg="1"/>
      <p:bldP spid="814" grpId="0" animBg="1"/>
      <p:bldP spid="815" grpId="0" animBg="1"/>
      <p:bldP spid="816" grpId="0" animBg="1"/>
      <p:bldP spid="817" grpId="0" animBg="1"/>
      <p:bldP spid="818" grpId="0" animBg="1"/>
      <p:bldP spid="820" grpId="0" animBg="1"/>
      <p:bldP spid="823" grpId="0" animBg="1"/>
      <p:bldP spid="824" grpId="0" animBg="1"/>
      <p:bldP spid="826" grpId="0" animBg="1"/>
      <p:bldP spid="828" grpId="0" animBg="1"/>
      <p:bldP spid="1028" grpId="0" animBg="1"/>
      <p:bldP spid="1036" grpId="0" animBg="1"/>
      <p:bldP spid="1039" grpId="0" animBg="1"/>
      <p:bldP spid="1040" grpId="0" animBg="1"/>
      <p:bldP spid="1044" grpId="0" animBg="1"/>
      <p:bldP spid="1052" grpId="0" animBg="1"/>
      <p:bldP spid="1059" grpId="0" animBg="1"/>
      <p:bldP spid="1067" grpId="0" animBg="1"/>
      <p:bldP spid="1076" grpId="0" animBg="1"/>
      <p:bldP spid="1083" grpId="0" animBg="1"/>
      <p:bldP spid="1087" grpId="0" animBg="1"/>
      <p:bldP spid="1088" grpId="0" animBg="1"/>
      <p:bldP spid="1090" grpId="0" animBg="1"/>
      <p:bldP spid="1092" grpId="0" animBg="1"/>
      <p:bldP spid="1095" grpId="0" animBg="1"/>
      <p:bldP spid="1096" grpId="0" animBg="1"/>
      <p:bldP spid="1098" grpId="0" animBg="1"/>
      <p:bldP spid="1100" grpId="0" animBg="1"/>
      <p:bldP spid="1102" grpId="0" animBg="1"/>
      <p:bldP spid="1103" grpId="0" animBg="1"/>
      <p:bldP spid="1104" grpId="0" animBg="1"/>
      <p:bldP spid="1105" grpId="0" animBg="1"/>
      <p:bldP spid="1106" grpId="0" animBg="1"/>
      <p:bldP spid="1108" grpId="0" animBg="1"/>
      <p:bldP spid="1111" grpId="0" animBg="1"/>
      <p:bldP spid="1112" grpId="0" animBg="1"/>
      <p:bldP spid="1114" grpId="0" animBg="1"/>
      <p:bldP spid="1116" grpId="0" animBg="1"/>
    </p:bldLst>
  </p:timing>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114" name="Rectangle 113"/>
          <p:cNvSpPr/>
          <p:nvPr userDrawn="1"/>
        </p:nvSpPr>
        <p:spPr>
          <a:xfrm>
            <a:off x="0" y="0"/>
            <a:ext cx="9144000" cy="6855938"/>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 name="Cube 10"/>
          <p:cNvSpPr/>
          <p:nvPr userDrawn="1"/>
        </p:nvSpPr>
        <p:spPr>
          <a:xfrm>
            <a:off x="697088" y="306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 name="Cube 12"/>
          <p:cNvSpPr/>
          <p:nvPr userDrawn="1"/>
        </p:nvSpPr>
        <p:spPr>
          <a:xfrm>
            <a:off x="1064163" y="270058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4" name="Cube 13"/>
          <p:cNvSpPr/>
          <p:nvPr userDrawn="1"/>
        </p:nvSpPr>
        <p:spPr>
          <a:xfrm>
            <a:off x="344163" y="2700588"/>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 name="Cube 14"/>
          <p:cNvSpPr/>
          <p:nvPr userDrawn="1"/>
        </p:nvSpPr>
        <p:spPr>
          <a:xfrm>
            <a:off x="1417088" y="306058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6" name="Cube 15"/>
          <p:cNvSpPr/>
          <p:nvPr userDrawn="1"/>
        </p:nvSpPr>
        <p:spPr>
          <a:xfrm>
            <a:off x="2130013" y="234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8" name="Cube 17"/>
          <p:cNvSpPr/>
          <p:nvPr userDrawn="1"/>
        </p:nvSpPr>
        <p:spPr>
          <a:xfrm>
            <a:off x="1777088" y="1980588"/>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 name="Cube 18"/>
          <p:cNvSpPr/>
          <p:nvPr userDrawn="1"/>
        </p:nvSpPr>
        <p:spPr>
          <a:xfrm>
            <a:off x="2850013" y="234058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 name="Cube 19"/>
          <p:cNvSpPr/>
          <p:nvPr userDrawn="1"/>
        </p:nvSpPr>
        <p:spPr>
          <a:xfrm>
            <a:off x="2137088" y="3060588"/>
            <a:ext cx="360000" cy="180000"/>
          </a:xfrm>
          <a:prstGeom prst="cube">
            <a:avLst>
              <a:gd name="adj" fmla="val 49215"/>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 name="Cube 20"/>
          <p:cNvSpPr/>
          <p:nvPr userDrawn="1"/>
        </p:nvSpPr>
        <p:spPr>
          <a:xfrm>
            <a:off x="5761264" y="360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2" name="Cube 21"/>
          <p:cNvSpPr/>
          <p:nvPr userDrawn="1"/>
        </p:nvSpPr>
        <p:spPr>
          <a:xfrm>
            <a:off x="3210013" y="2700588"/>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6" name="Cube 25"/>
          <p:cNvSpPr/>
          <p:nvPr userDrawn="1"/>
        </p:nvSpPr>
        <p:spPr>
          <a:xfrm>
            <a:off x="2145850" y="4338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1" name="Cube 30"/>
          <p:cNvSpPr/>
          <p:nvPr userDrawn="1"/>
        </p:nvSpPr>
        <p:spPr>
          <a:xfrm>
            <a:off x="4684021" y="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2" name="Cube 31"/>
          <p:cNvSpPr/>
          <p:nvPr userDrawn="1"/>
        </p:nvSpPr>
        <p:spPr>
          <a:xfrm>
            <a:off x="5018775" y="433800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 name="Cube 32"/>
          <p:cNvSpPr/>
          <p:nvPr userDrawn="1"/>
        </p:nvSpPr>
        <p:spPr>
          <a:xfrm>
            <a:off x="3964021" y="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 name="Cube 34"/>
          <p:cNvSpPr/>
          <p:nvPr userDrawn="1"/>
        </p:nvSpPr>
        <p:spPr>
          <a:xfrm>
            <a:off x="2145850" y="360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 name="Cube 36"/>
          <p:cNvSpPr/>
          <p:nvPr userDrawn="1"/>
        </p:nvSpPr>
        <p:spPr>
          <a:xfrm>
            <a:off x="2865850" y="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 name="Cube 37"/>
          <p:cNvSpPr/>
          <p:nvPr userDrawn="1"/>
        </p:nvSpPr>
        <p:spPr>
          <a:xfrm>
            <a:off x="1410013" y="162058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1" name="Cube 40"/>
          <p:cNvSpPr/>
          <p:nvPr userDrawn="1"/>
        </p:nvSpPr>
        <p:spPr>
          <a:xfrm>
            <a:off x="4997424" y="23385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2" name="Cube 41"/>
          <p:cNvSpPr/>
          <p:nvPr userDrawn="1"/>
        </p:nvSpPr>
        <p:spPr>
          <a:xfrm>
            <a:off x="5736018" y="4338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4" name="Cube 43"/>
          <p:cNvSpPr/>
          <p:nvPr userDrawn="1"/>
        </p:nvSpPr>
        <p:spPr>
          <a:xfrm>
            <a:off x="5401264" y="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5" name="Cube 44"/>
          <p:cNvSpPr/>
          <p:nvPr userDrawn="1"/>
        </p:nvSpPr>
        <p:spPr>
          <a:xfrm>
            <a:off x="1785850" y="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6" name="Cube 45"/>
          <p:cNvSpPr/>
          <p:nvPr userDrawn="1"/>
        </p:nvSpPr>
        <p:spPr>
          <a:xfrm>
            <a:off x="1440000" y="1080000"/>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 name="Cube 50"/>
          <p:cNvSpPr/>
          <p:nvPr userDrawn="1"/>
        </p:nvSpPr>
        <p:spPr>
          <a:xfrm>
            <a:off x="-15837" y="1440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 name="Cube 52"/>
          <p:cNvSpPr/>
          <p:nvPr userDrawn="1"/>
        </p:nvSpPr>
        <p:spPr>
          <a:xfrm>
            <a:off x="3964021" y="72000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 name="Cube 54"/>
          <p:cNvSpPr/>
          <p:nvPr userDrawn="1"/>
        </p:nvSpPr>
        <p:spPr>
          <a:xfrm>
            <a:off x="6818775" y="433800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9" name="Cube 58"/>
          <p:cNvSpPr/>
          <p:nvPr userDrawn="1"/>
        </p:nvSpPr>
        <p:spPr>
          <a:xfrm>
            <a:off x="2512925" y="144000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5" name="Cube 64"/>
          <p:cNvSpPr/>
          <p:nvPr userDrawn="1"/>
        </p:nvSpPr>
        <p:spPr>
          <a:xfrm>
            <a:off x="6786683" y="198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 name="Cube 74"/>
          <p:cNvSpPr/>
          <p:nvPr userDrawn="1"/>
        </p:nvSpPr>
        <p:spPr>
          <a:xfrm>
            <a:off x="3216018" y="1113115"/>
            <a:ext cx="360000" cy="180000"/>
          </a:xfrm>
          <a:prstGeom prst="cube">
            <a:avLst>
              <a:gd name="adj" fmla="val 49215"/>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8" name="Cube 77"/>
          <p:cNvSpPr/>
          <p:nvPr userDrawn="1"/>
        </p:nvSpPr>
        <p:spPr>
          <a:xfrm>
            <a:off x="4293261" y="1473115"/>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 name="Cube 80"/>
          <p:cNvSpPr/>
          <p:nvPr userDrawn="1"/>
        </p:nvSpPr>
        <p:spPr>
          <a:xfrm>
            <a:off x="4656018" y="147311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 name="Cube 81"/>
          <p:cNvSpPr/>
          <p:nvPr userDrawn="1"/>
        </p:nvSpPr>
        <p:spPr>
          <a:xfrm>
            <a:off x="705850" y="72000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6" name="Cube 65"/>
          <p:cNvSpPr/>
          <p:nvPr userDrawn="1"/>
        </p:nvSpPr>
        <p:spPr>
          <a:xfrm>
            <a:off x="7146683" y="234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3" name="Cube 92"/>
          <p:cNvSpPr/>
          <p:nvPr userDrawn="1"/>
        </p:nvSpPr>
        <p:spPr>
          <a:xfrm>
            <a:off x="5754344" y="729706"/>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5" name="Cube 94"/>
          <p:cNvSpPr/>
          <p:nvPr userDrawn="1"/>
        </p:nvSpPr>
        <p:spPr>
          <a:xfrm>
            <a:off x="7890785" y="111311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6" name="Cube 95"/>
          <p:cNvSpPr/>
          <p:nvPr userDrawn="1"/>
        </p:nvSpPr>
        <p:spPr>
          <a:xfrm>
            <a:off x="7528028" y="762821"/>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7" name="Cube 96"/>
          <p:cNvSpPr/>
          <p:nvPr userDrawn="1"/>
        </p:nvSpPr>
        <p:spPr>
          <a:xfrm>
            <a:off x="6805271" y="1122821"/>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7" name="Cube 106"/>
          <p:cNvSpPr/>
          <p:nvPr userDrawn="1"/>
        </p:nvSpPr>
        <p:spPr>
          <a:xfrm>
            <a:off x="7869434" y="269852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 name="Cube 108"/>
          <p:cNvSpPr/>
          <p:nvPr userDrawn="1"/>
        </p:nvSpPr>
        <p:spPr>
          <a:xfrm>
            <a:off x="8589434" y="3418526"/>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 name="Cube 109"/>
          <p:cNvSpPr/>
          <p:nvPr userDrawn="1"/>
        </p:nvSpPr>
        <p:spPr>
          <a:xfrm>
            <a:off x="7869434" y="19785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 name="Cube 110"/>
          <p:cNvSpPr/>
          <p:nvPr userDrawn="1"/>
        </p:nvSpPr>
        <p:spPr>
          <a:xfrm>
            <a:off x="8220025" y="4335938"/>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2" name="Cube 111"/>
          <p:cNvSpPr/>
          <p:nvPr userDrawn="1"/>
        </p:nvSpPr>
        <p:spPr>
          <a:xfrm>
            <a:off x="7509434" y="161852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3" name="Cube 112"/>
          <p:cNvSpPr/>
          <p:nvPr userDrawn="1"/>
        </p:nvSpPr>
        <p:spPr>
          <a:xfrm>
            <a:off x="8236509" y="2338526"/>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5" name="Cube 114"/>
          <p:cNvSpPr/>
          <p:nvPr userDrawn="1"/>
        </p:nvSpPr>
        <p:spPr>
          <a:xfrm>
            <a:off x="3570013" y="3060588"/>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6" name="Cube 115"/>
          <p:cNvSpPr/>
          <p:nvPr userDrawn="1"/>
        </p:nvSpPr>
        <p:spPr>
          <a:xfrm>
            <a:off x="344163" y="360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7" name="Cube 116"/>
          <p:cNvSpPr/>
          <p:nvPr userDrawn="1"/>
        </p:nvSpPr>
        <p:spPr>
          <a:xfrm>
            <a:off x="6481264" y="360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 name="Cube 59"/>
          <p:cNvSpPr/>
          <p:nvPr userDrawn="1"/>
        </p:nvSpPr>
        <p:spPr>
          <a:xfrm>
            <a:off x="4305850" y="28959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1" name="Cube 60"/>
          <p:cNvSpPr/>
          <p:nvPr userDrawn="1"/>
        </p:nvSpPr>
        <p:spPr>
          <a:xfrm>
            <a:off x="3693920" y="2947963"/>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 name="Cube 62"/>
          <p:cNvSpPr/>
          <p:nvPr userDrawn="1"/>
        </p:nvSpPr>
        <p:spPr>
          <a:xfrm>
            <a:off x="5009595" y="361593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4" name="Cube 63"/>
          <p:cNvSpPr/>
          <p:nvPr userDrawn="1"/>
        </p:nvSpPr>
        <p:spPr>
          <a:xfrm>
            <a:off x="5732346" y="325387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7" name="Cube 66"/>
          <p:cNvSpPr/>
          <p:nvPr userDrawn="1"/>
        </p:nvSpPr>
        <p:spPr>
          <a:xfrm>
            <a:off x="5372346" y="289387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0" name="Cube 149"/>
          <p:cNvSpPr/>
          <p:nvPr userDrawn="1"/>
        </p:nvSpPr>
        <p:spPr>
          <a:xfrm>
            <a:off x="6929818" y="4229588"/>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8" name="Cube 107"/>
          <p:cNvSpPr/>
          <p:nvPr userDrawn="1"/>
        </p:nvSpPr>
        <p:spPr>
          <a:xfrm>
            <a:off x="8639568" y="3310064"/>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1" name="Cube 150"/>
          <p:cNvSpPr/>
          <p:nvPr userDrawn="1"/>
        </p:nvSpPr>
        <p:spPr>
          <a:xfrm>
            <a:off x="5436659" y="3769388"/>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2" name="Cube 151"/>
          <p:cNvSpPr/>
          <p:nvPr userDrawn="1"/>
        </p:nvSpPr>
        <p:spPr>
          <a:xfrm>
            <a:off x="5486793" y="36609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 name="Cube 23"/>
          <p:cNvSpPr/>
          <p:nvPr userDrawn="1"/>
        </p:nvSpPr>
        <p:spPr>
          <a:xfrm>
            <a:off x="5104038" y="2202838"/>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 name="Cube 24"/>
          <p:cNvSpPr/>
          <p:nvPr userDrawn="1"/>
        </p:nvSpPr>
        <p:spPr>
          <a:xfrm>
            <a:off x="5126793" y="206852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0" name="Cube 39"/>
          <p:cNvSpPr/>
          <p:nvPr userDrawn="1"/>
        </p:nvSpPr>
        <p:spPr>
          <a:xfrm>
            <a:off x="5126793" y="1919163"/>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 name="Cube 16"/>
          <p:cNvSpPr/>
          <p:nvPr userDrawn="1"/>
        </p:nvSpPr>
        <p:spPr>
          <a:xfrm>
            <a:off x="2878499" y="22028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 name="Cube 57"/>
          <p:cNvSpPr/>
          <p:nvPr userDrawn="1"/>
        </p:nvSpPr>
        <p:spPr>
          <a:xfrm>
            <a:off x="2971798" y="2099163"/>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2" name="Cube 61"/>
          <p:cNvSpPr/>
          <p:nvPr userDrawn="1"/>
        </p:nvSpPr>
        <p:spPr>
          <a:xfrm>
            <a:off x="4293261" y="1348663"/>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4" name="Cube 153"/>
          <p:cNvSpPr/>
          <p:nvPr userDrawn="1"/>
        </p:nvSpPr>
        <p:spPr>
          <a:xfrm>
            <a:off x="5016018" y="3473770"/>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5" name="Cube 154"/>
          <p:cNvSpPr/>
          <p:nvPr userDrawn="1"/>
        </p:nvSpPr>
        <p:spPr>
          <a:xfrm>
            <a:off x="6711083" y="35709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6" name="Cube 155"/>
          <p:cNvSpPr/>
          <p:nvPr userDrawn="1"/>
        </p:nvSpPr>
        <p:spPr>
          <a:xfrm>
            <a:off x="5357424" y="28059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7" name="Cube 156"/>
          <p:cNvSpPr/>
          <p:nvPr userDrawn="1"/>
        </p:nvSpPr>
        <p:spPr>
          <a:xfrm>
            <a:off x="3845233" y="267033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8" name="Cube 157"/>
          <p:cNvSpPr/>
          <p:nvPr userDrawn="1"/>
        </p:nvSpPr>
        <p:spPr>
          <a:xfrm>
            <a:off x="6373995" y="2670338"/>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9" name="Cube 158"/>
          <p:cNvSpPr/>
          <p:nvPr userDrawn="1"/>
        </p:nvSpPr>
        <p:spPr>
          <a:xfrm>
            <a:off x="6739569" y="343317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60" name="Cube 159"/>
          <p:cNvSpPr/>
          <p:nvPr userDrawn="1"/>
        </p:nvSpPr>
        <p:spPr>
          <a:xfrm>
            <a:off x="6733995" y="329377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4" name="Cube 93"/>
          <p:cNvSpPr/>
          <p:nvPr userDrawn="1"/>
        </p:nvSpPr>
        <p:spPr>
          <a:xfrm>
            <a:off x="7530785" y="1473115"/>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3" name="Cube 152"/>
          <p:cNvSpPr/>
          <p:nvPr userDrawn="1"/>
        </p:nvSpPr>
        <p:spPr>
          <a:xfrm>
            <a:off x="2222050" y="2947963"/>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80" name="Picture 79"/>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83"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3111628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
                                        <p:tgtEl>
                                          <p:spTgt spid="17"/>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00"/>
                                        <p:tgtEl>
                                          <p:spTgt spid="18"/>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200"/>
                                        <p:tgtEl>
                                          <p:spTgt spid="21"/>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200"/>
                                        <p:tgtEl>
                                          <p:spTgt spid="24"/>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200"/>
                                        <p:tgtEl>
                                          <p:spTgt spid="2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200"/>
                                        <p:tgtEl>
                                          <p:spTgt spid="26"/>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200"/>
                                        <p:tgtEl>
                                          <p:spTgt spid="32"/>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200"/>
                                        <p:tgtEl>
                                          <p:spTgt spid="38"/>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200"/>
                                        <p:tgtEl>
                                          <p:spTgt spid="40"/>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200"/>
                                        <p:tgtEl>
                                          <p:spTgt spid="42"/>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200"/>
                                        <p:tgtEl>
                                          <p:spTgt spid="46"/>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200"/>
                                        <p:tgtEl>
                                          <p:spTgt spid="53"/>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fade">
                                      <p:cBhvr>
                                        <p:cTn id="55" dur="200"/>
                                        <p:tgtEl>
                                          <p:spTgt spid="59"/>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200"/>
                                        <p:tgtEl>
                                          <p:spTgt spid="62"/>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200"/>
                                        <p:tgtEl>
                                          <p:spTgt spid="66"/>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200"/>
                                        <p:tgtEl>
                                          <p:spTgt spid="51"/>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200"/>
                                        <p:tgtEl>
                                          <p:spTgt spid="14"/>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200"/>
                                        <p:tgtEl>
                                          <p:spTgt spid="11"/>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200"/>
                                        <p:tgtEl>
                                          <p:spTgt spid="13"/>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200"/>
                                        <p:tgtEl>
                                          <p:spTgt spid="15"/>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200"/>
                                        <p:tgtEl>
                                          <p:spTgt spid="20"/>
                                        </p:tgtEl>
                                      </p:cBhvr>
                                    </p:animEffect>
                                  </p:childTnLst>
                                </p:cTn>
                              </p:par>
                            </p:childTnLst>
                          </p:cTn>
                        </p:par>
                        <p:par>
                          <p:cTn id="88" fill="hold">
                            <p:stCondLst>
                              <p:cond delay="4200"/>
                            </p:stCondLst>
                            <p:childTnLst>
                              <p:par>
                                <p:cTn id="89" presetID="10" presetClass="entr" presetSubtype="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200"/>
                                        <p:tgtEl>
                                          <p:spTgt spid="22"/>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200"/>
                                        <p:tgtEl>
                                          <p:spTgt spid="55"/>
                                        </p:tgtEl>
                                      </p:cBhvr>
                                    </p:animEffect>
                                  </p:childTnLst>
                                </p:cTn>
                              </p:par>
                            </p:childTnLst>
                          </p:cTn>
                        </p:par>
                        <p:par>
                          <p:cTn id="96" fill="hold">
                            <p:stCondLst>
                              <p:cond delay="4600"/>
                            </p:stCondLst>
                            <p:childTnLst>
                              <p:par>
                                <p:cTn id="97" presetID="10" presetClass="entr" presetSubtype="0"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200"/>
                                        <p:tgtEl>
                                          <p:spTgt spid="31"/>
                                        </p:tgtEl>
                                      </p:cBhvr>
                                    </p:animEffect>
                                  </p:childTnLst>
                                </p:cTn>
                              </p:par>
                            </p:childTnLst>
                          </p:cTn>
                        </p:par>
                        <p:par>
                          <p:cTn id="100" fill="hold">
                            <p:stCondLst>
                              <p:cond delay="48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200"/>
                                        <p:tgtEl>
                                          <p:spTgt spid="33"/>
                                        </p:tgtEl>
                                      </p:cBhvr>
                                    </p:animEffect>
                                  </p:childTnLst>
                                </p:cTn>
                              </p:par>
                            </p:childTnLst>
                          </p:cTn>
                        </p:par>
                        <p:par>
                          <p:cTn id="104" fill="hold">
                            <p:stCondLst>
                              <p:cond delay="5000"/>
                            </p:stCondLst>
                            <p:childTnLst>
                              <p:par>
                                <p:cTn id="105" presetID="10" presetClass="entr" presetSubtype="0"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200"/>
                                        <p:tgtEl>
                                          <p:spTgt spid="37"/>
                                        </p:tgtEl>
                                      </p:cBhvr>
                                    </p:animEffect>
                                  </p:childTnLst>
                                </p:cTn>
                              </p:par>
                            </p:childTnLst>
                          </p:cTn>
                        </p:par>
                        <p:par>
                          <p:cTn id="108" fill="hold">
                            <p:stCondLst>
                              <p:cond delay="5200"/>
                            </p:stCondLst>
                            <p:childTnLst>
                              <p:par>
                                <p:cTn id="109" presetID="10" presetClass="entr" presetSubtype="0" fill="hold" grpId="0" nodeType="afterEffect">
                                  <p:stCondLst>
                                    <p:cond delay="0"/>
                                  </p:stCondLst>
                                  <p:childTnLst>
                                    <p:set>
                                      <p:cBhvr>
                                        <p:cTn id="110" dur="1" fill="hold">
                                          <p:stCondLst>
                                            <p:cond delay="0"/>
                                          </p:stCondLst>
                                        </p:cTn>
                                        <p:tgtEl>
                                          <p:spTgt spid="75"/>
                                        </p:tgtEl>
                                        <p:attrNameLst>
                                          <p:attrName>style.visibility</p:attrName>
                                        </p:attrNameLst>
                                      </p:cBhvr>
                                      <p:to>
                                        <p:strVal val="visible"/>
                                      </p:to>
                                    </p:set>
                                    <p:animEffect transition="in" filter="fade">
                                      <p:cBhvr>
                                        <p:cTn id="111" dur="200"/>
                                        <p:tgtEl>
                                          <p:spTgt spid="75"/>
                                        </p:tgtEl>
                                      </p:cBhvr>
                                    </p:animEffect>
                                  </p:childTnLst>
                                </p:cTn>
                              </p:par>
                            </p:childTnLst>
                          </p:cTn>
                        </p:par>
                        <p:par>
                          <p:cTn id="112" fill="hold">
                            <p:stCondLst>
                              <p:cond delay="5400"/>
                            </p:stCondLst>
                            <p:childTnLst>
                              <p:par>
                                <p:cTn id="113" presetID="10" presetClass="entr" presetSubtype="0" fill="hold" grpId="0" nodeType="afterEffect">
                                  <p:stCondLst>
                                    <p:cond delay="0"/>
                                  </p:stCondLst>
                                  <p:childTnLst>
                                    <p:set>
                                      <p:cBhvr>
                                        <p:cTn id="114" dur="1" fill="hold">
                                          <p:stCondLst>
                                            <p:cond delay="0"/>
                                          </p:stCondLst>
                                        </p:cTn>
                                        <p:tgtEl>
                                          <p:spTgt spid="78"/>
                                        </p:tgtEl>
                                        <p:attrNameLst>
                                          <p:attrName>style.visibility</p:attrName>
                                        </p:attrNameLst>
                                      </p:cBhvr>
                                      <p:to>
                                        <p:strVal val="visible"/>
                                      </p:to>
                                    </p:set>
                                    <p:animEffect transition="in" filter="fade">
                                      <p:cBhvr>
                                        <p:cTn id="115" dur="200"/>
                                        <p:tgtEl>
                                          <p:spTgt spid="78"/>
                                        </p:tgtEl>
                                      </p:cBhvr>
                                    </p:animEffect>
                                  </p:childTnLst>
                                </p:cTn>
                              </p:par>
                            </p:childTnLst>
                          </p:cTn>
                        </p:par>
                        <p:par>
                          <p:cTn id="116" fill="hold">
                            <p:stCondLst>
                              <p:cond delay="5600"/>
                            </p:stCondLst>
                            <p:childTnLst>
                              <p:par>
                                <p:cTn id="117" presetID="10" presetClass="entr" presetSubtype="0" fill="hold" grpId="0" nodeType="afterEffect">
                                  <p:stCondLst>
                                    <p:cond delay="0"/>
                                  </p:stCondLst>
                                  <p:childTnLst>
                                    <p:set>
                                      <p:cBhvr>
                                        <p:cTn id="118" dur="1" fill="hold">
                                          <p:stCondLst>
                                            <p:cond delay="0"/>
                                          </p:stCondLst>
                                        </p:cTn>
                                        <p:tgtEl>
                                          <p:spTgt spid="81"/>
                                        </p:tgtEl>
                                        <p:attrNameLst>
                                          <p:attrName>style.visibility</p:attrName>
                                        </p:attrNameLst>
                                      </p:cBhvr>
                                      <p:to>
                                        <p:strVal val="visible"/>
                                      </p:to>
                                    </p:set>
                                    <p:animEffect transition="in" filter="fade">
                                      <p:cBhvr>
                                        <p:cTn id="119" dur="200"/>
                                        <p:tgtEl>
                                          <p:spTgt spid="81"/>
                                        </p:tgtEl>
                                      </p:cBhvr>
                                    </p:animEffect>
                                  </p:childTnLst>
                                </p:cTn>
                              </p:par>
                            </p:childTnLst>
                          </p:cTn>
                        </p:par>
                        <p:par>
                          <p:cTn id="120" fill="hold">
                            <p:stCondLst>
                              <p:cond delay="5800"/>
                            </p:stCondLst>
                            <p:childTnLst>
                              <p:par>
                                <p:cTn id="121" presetID="10" presetClass="entr" presetSubtype="0" fill="hold" grpId="0" nodeType="afterEffect">
                                  <p:stCondLst>
                                    <p:cond delay="0"/>
                                  </p:stCondLst>
                                  <p:childTnLst>
                                    <p:set>
                                      <p:cBhvr>
                                        <p:cTn id="122" dur="1" fill="hold">
                                          <p:stCondLst>
                                            <p:cond delay="0"/>
                                          </p:stCondLst>
                                        </p:cTn>
                                        <p:tgtEl>
                                          <p:spTgt spid="93"/>
                                        </p:tgtEl>
                                        <p:attrNameLst>
                                          <p:attrName>style.visibility</p:attrName>
                                        </p:attrNameLst>
                                      </p:cBhvr>
                                      <p:to>
                                        <p:strVal val="visible"/>
                                      </p:to>
                                    </p:set>
                                    <p:animEffect transition="in" filter="fade">
                                      <p:cBhvr>
                                        <p:cTn id="123" dur="200"/>
                                        <p:tgtEl>
                                          <p:spTgt spid="93"/>
                                        </p:tgtEl>
                                      </p:cBhvr>
                                    </p:animEffect>
                                  </p:childTnLst>
                                </p:cTn>
                              </p:par>
                            </p:childTnLst>
                          </p:cTn>
                        </p:par>
                        <p:par>
                          <p:cTn id="124" fill="hold">
                            <p:stCondLst>
                              <p:cond delay="6000"/>
                            </p:stCondLst>
                            <p:childTnLst>
                              <p:par>
                                <p:cTn id="125" presetID="10" presetClass="entr" presetSubtype="0" fill="hold" grpId="0" nodeType="afterEffect">
                                  <p:stCondLst>
                                    <p:cond delay="0"/>
                                  </p:stCondLst>
                                  <p:childTnLst>
                                    <p:set>
                                      <p:cBhvr>
                                        <p:cTn id="126" dur="1" fill="hold">
                                          <p:stCondLst>
                                            <p:cond delay="0"/>
                                          </p:stCondLst>
                                        </p:cTn>
                                        <p:tgtEl>
                                          <p:spTgt spid="94"/>
                                        </p:tgtEl>
                                        <p:attrNameLst>
                                          <p:attrName>style.visibility</p:attrName>
                                        </p:attrNameLst>
                                      </p:cBhvr>
                                      <p:to>
                                        <p:strVal val="visible"/>
                                      </p:to>
                                    </p:set>
                                    <p:animEffect transition="in" filter="fade">
                                      <p:cBhvr>
                                        <p:cTn id="127" dur="200"/>
                                        <p:tgtEl>
                                          <p:spTgt spid="94"/>
                                        </p:tgtEl>
                                      </p:cBhvr>
                                    </p:animEffect>
                                  </p:childTnLst>
                                </p:cTn>
                              </p:par>
                            </p:childTnLst>
                          </p:cTn>
                        </p:par>
                        <p:par>
                          <p:cTn id="128" fill="hold">
                            <p:stCondLst>
                              <p:cond delay="6200"/>
                            </p:stCondLst>
                            <p:childTnLst>
                              <p:par>
                                <p:cTn id="129" presetID="10" presetClass="entr" presetSubtype="0" fill="hold" grpId="0" nodeType="afterEffect">
                                  <p:stCondLst>
                                    <p:cond delay="0"/>
                                  </p:stCondLst>
                                  <p:childTnLst>
                                    <p:set>
                                      <p:cBhvr>
                                        <p:cTn id="130" dur="1" fill="hold">
                                          <p:stCondLst>
                                            <p:cond delay="0"/>
                                          </p:stCondLst>
                                        </p:cTn>
                                        <p:tgtEl>
                                          <p:spTgt spid="95"/>
                                        </p:tgtEl>
                                        <p:attrNameLst>
                                          <p:attrName>style.visibility</p:attrName>
                                        </p:attrNameLst>
                                      </p:cBhvr>
                                      <p:to>
                                        <p:strVal val="visible"/>
                                      </p:to>
                                    </p:set>
                                    <p:animEffect transition="in" filter="fade">
                                      <p:cBhvr>
                                        <p:cTn id="131" dur="200"/>
                                        <p:tgtEl>
                                          <p:spTgt spid="95"/>
                                        </p:tgtEl>
                                      </p:cBhvr>
                                    </p:animEffect>
                                  </p:childTnLst>
                                </p:cTn>
                              </p:par>
                            </p:childTnLst>
                          </p:cTn>
                        </p:par>
                        <p:par>
                          <p:cTn id="132" fill="hold">
                            <p:stCondLst>
                              <p:cond delay="6400"/>
                            </p:stCondLst>
                            <p:childTnLst>
                              <p:par>
                                <p:cTn id="133" presetID="10" presetClass="entr" presetSubtype="0" fill="hold" grpId="0" nodeType="afterEffect">
                                  <p:stCondLst>
                                    <p:cond delay="0"/>
                                  </p:stCondLst>
                                  <p:childTnLst>
                                    <p:set>
                                      <p:cBhvr>
                                        <p:cTn id="134" dur="1" fill="hold">
                                          <p:stCondLst>
                                            <p:cond delay="0"/>
                                          </p:stCondLst>
                                        </p:cTn>
                                        <p:tgtEl>
                                          <p:spTgt spid="96"/>
                                        </p:tgtEl>
                                        <p:attrNameLst>
                                          <p:attrName>style.visibility</p:attrName>
                                        </p:attrNameLst>
                                      </p:cBhvr>
                                      <p:to>
                                        <p:strVal val="visible"/>
                                      </p:to>
                                    </p:set>
                                    <p:animEffect transition="in" filter="fade">
                                      <p:cBhvr>
                                        <p:cTn id="135" dur="200"/>
                                        <p:tgtEl>
                                          <p:spTgt spid="96"/>
                                        </p:tgtEl>
                                      </p:cBhvr>
                                    </p:animEffect>
                                  </p:childTnLst>
                                </p:cTn>
                              </p:par>
                            </p:childTnLst>
                          </p:cTn>
                        </p:par>
                        <p:par>
                          <p:cTn id="136" fill="hold">
                            <p:stCondLst>
                              <p:cond delay="6600"/>
                            </p:stCondLst>
                            <p:childTnLst>
                              <p:par>
                                <p:cTn id="137" presetID="10" presetClass="entr" presetSubtype="0" fill="hold" grpId="0" nodeType="afterEffect">
                                  <p:stCondLst>
                                    <p:cond delay="0"/>
                                  </p:stCondLst>
                                  <p:childTnLst>
                                    <p:set>
                                      <p:cBhvr>
                                        <p:cTn id="138" dur="1" fill="hold">
                                          <p:stCondLst>
                                            <p:cond delay="0"/>
                                          </p:stCondLst>
                                        </p:cTn>
                                        <p:tgtEl>
                                          <p:spTgt spid="107"/>
                                        </p:tgtEl>
                                        <p:attrNameLst>
                                          <p:attrName>style.visibility</p:attrName>
                                        </p:attrNameLst>
                                      </p:cBhvr>
                                      <p:to>
                                        <p:strVal val="visible"/>
                                      </p:to>
                                    </p:set>
                                    <p:animEffect transition="in" filter="fade">
                                      <p:cBhvr>
                                        <p:cTn id="139" dur="200"/>
                                        <p:tgtEl>
                                          <p:spTgt spid="107"/>
                                        </p:tgtEl>
                                      </p:cBhvr>
                                    </p:animEffect>
                                  </p:childTnLst>
                                </p:cTn>
                              </p:par>
                            </p:childTnLst>
                          </p:cTn>
                        </p:par>
                        <p:par>
                          <p:cTn id="140" fill="hold">
                            <p:stCondLst>
                              <p:cond delay="6800"/>
                            </p:stCondLst>
                            <p:childTnLst>
                              <p:par>
                                <p:cTn id="141" presetID="10" presetClass="entr" presetSubtype="0" fill="hold" grpId="0" nodeType="afterEffect">
                                  <p:stCondLst>
                                    <p:cond delay="0"/>
                                  </p:stCondLst>
                                  <p:childTnLst>
                                    <p:set>
                                      <p:cBhvr>
                                        <p:cTn id="142" dur="1" fill="hold">
                                          <p:stCondLst>
                                            <p:cond delay="0"/>
                                          </p:stCondLst>
                                        </p:cTn>
                                        <p:tgtEl>
                                          <p:spTgt spid="110"/>
                                        </p:tgtEl>
                                        <p:attrNameLst>
                                          <p:attrName>style.visibility</p:attrName>
                                        </p:attrNameLst>
                                      </p:cBhvr>
                                      <p:to>
                                        <p:strVal val="visible"/>
                                      </p:to>
                                    </p:set>
                                    <p:animEffect transition="in" filter="fade">
                                      <p:cBhvr>
                                        <p:cTn id="143" dur="200"/>
                                        <p:tgtEl>
                                          <p:spTgt spid="110"/>
                                        </p:tgtEl>
                                      </p:cBhvr>
                                    </p:animEffect>
                                  </p:childTnLst>
                                </p:cTn>
                              </p:par>
                            </p:childTnLst>
                          </p:cTn>
                        </p:par>
                        <p:par>
                          <p:cTn id="144" fill="hold">
                            <p:stCondLst>
                              <p:cond delay="7000"/>
                            </p:stCondLst>
                            <p:childTnLst>
                              <p:par>
                                <p:cTn id="145" presetID="10" presetClass="entr" presetSubtype="0" fill="hold" grpId="0" nodeType="afterEffect">
                                  <p:stCondLst>
                                    <p:cond delay="0"/>
                                  </p:stCondLst>
                                  <p:childTnLst>
                                    <p:set>
                                      <p:cBhvr>
                                        <p:cTn id="146" dur="1" fill="hold">
                                          <p:stCondLst>
                                            <p:cond delay="0"/>
                                          </p:stCondLst>
                                        </p:cTn>
                                        <p:tgtEl>
                                          <p:spTgt spid="111"/>
                                        </p:tgtEl>
                                        <p:attrNameLst>
                                          <p:attrName>style.visibility</p:attrName>
                                        </p:attrNameLst>
                                      </p:cBhvr>
                                      <p:to>
                                        <p:strVal val="visible"/>
                                      </p:to>
                                    </p:set>
                                    <p:animEffect transition="in" filter="fade">
                                      <p:cBhvr>
                                        <p:cTn id="147" dur="200"/>
                                        <p:tgtEl>
                                          <p:spTgt spid="111"/>
                                        </p:tgtEl>
                                      </p:cBhvr>
                                    </p:animEffect>
                                  </p:childTnLst>
                                </p:cTn>
                              </p:par>
                            </p:childTnLst>
                          </p:cTn>
                        </p:par>
                        <p:par>
                          <p:cTn id="148" fill="hold">
                            <p:stCondLst>
                              <p:cond delay="7200"/>
                            </p:stCondLst>
                            <p:childTnLst>
                              <p:par>
                                <p:cTn id="149" presetID="10" presetClass="entr" presetSubtype="0" fill="hold" grpId="0" nodeType="afterEffect">
                                  <p:stCondLst>
                                    <p:cond delay="0"/>
                                  </p:stCondLst>
                                  <p:childTnLst>
                                    <p:set>
                                      <p:cBhvr>
                                        <p:cTn id="150" dur="1" fill="hold">
                                          <p:stCondLst>
                                            <p:cond delay="0"/>
                                          </p:stCondLst>
                                        </p:cTn>
                                        <p:tgtEl>
                                          <p:spTgt spid="112"/>
                                        </p:tgtEl>
                                        <p:attrNameLst>
                                          <p:attrName>style.visibility</p:attrName>
                                        </p:attrNameLst>
                                      </p:cBhvr>
                                      <p:to>
                                        <p:strVal val="visible"/>
                                      </p:to>
                                    </p:set>
                                    <p:animEffect transition="in" filter="fade">
                                      <p:cBhvr>
                                        <p:cTn id="151" dur="200"/>
                                        <p:tgtEl>
                                          <p:spTgt spid="112"/>
                                        </p:tgtEl>
                                      </p:cBhvr>
                                    </p:animEffect>
                                  </p:childTnLst>
                                </p:cTn>
                              </p:par>
                            </p:childTnLst>
                          </p:cTn>
                        </p:par>
                        <p:par>
                          <p:cTn id="152" fill="hold">
                            <p:stCondLst>
                              <p:cond delay="7400"/>
                            </p:stCondLst>
                            <p:childTnLst>
                              <p:par>
                                <p:cTn id="153" presetID="10" presetClass="entr" presetSubtype="0" fill="hold" grpId="0" nodeType="afterEffect">
                                  <p:stCondLst>
                                    <p:cond delay="0"/>
                                  </p:stCondLst>
                                  <p:childTnLst>
                                    <p:set>
                                      <p:cBhvr>
                                        <p:cTn id="154" dur="1" fill="hold">
                                          <p:stCondLst>
                                            <p:cond delay="0"/>
                                          </p:stCondLst>
                                        </p:cTn>
                                        <p:tgtEl>
                                          <p:spTgt spid="109"/>
                                        </p:tgtEl>
                                        <p:attrNameLst>
                                          <p:attrName>style.visibility</p:attrName>
                                        </p:attrNameLst>
                                      </p:cBhvr>
                                      <p:to>
                                        <p:strVal val="visible"/>
                                      </p:to>
                                    </p:set>
                                    <p:animEffect transition="in" filter="fade">
                                      <p:cBhvr>
                                        <p:cTn id="155" dur="200"/>
                                        <p:tgtEl>
                                          <p:spTgt spid="109"/>
                                        </p:tgtEl>
                                      </p:cBhvr>
                                    </p:animEffect>
                                  </p:childTnLst>
                                </p:cTn>
                              </p:par>
                            </p:childTnLst>
                          </p:cTn>
                        </p:par>
                        <p:par>
                          <p:cTn id="156" fill="hold">
                            <p:stCondLst>
                              <p:cond delay="7600"/>
                            </p:stCondLst>
                            <p:childTnLst>
                              <p:par>
                                <p:cTn id="157" presetID="10" presetClass="entr" presetSubtype="0" fill="hold" grpId="0" nodeType="afterEffect">
                                  <p:stCondLst>
                                    <p:cond delay="0"/>
                                  </p:stCondLst>
                                  <p:childTnLst>
                                    <p:set>
                                      <p:cBhvr>
                                        <p:cTn id="158" dur="1" fill="hold">
                                          <p:stCondLst>
                                            <p:cond delay="0"/>
                                          </p:stCondLst>
                                        </p:cTn>
                                        <p:tgtEl>
                                          <p:spTgt spid="115"/>
                                        </p:tgtEl>
                                        <p:attrNameLst>
                                          <p:attrName>style.visibility</p:attrName>
                                        </p:attrNameLst>
                                      </p:cBhvr>
                                      <p:to>
                                        <p:strVal val="visible"/>
                                      </p:to>
                                    </p:set>
                                    <p:animEffect transition="in" filter="fade">
                                      <p:cBhvr>
                                        <p:cTn id="159" dur="200"/>
                                        <p:tgtEl>
                                          <p:spTgt spid="115"/>
                                        </p:tgtEl>
                                      </p:cBhvr>
                                    </p:animEffect>
                                  </p:childTnLst>
                                </p:cTn>
                              </p:par>
                            </p:childTnLst>
                          </p:cTn>
                        </p:par>
                        <p:par>
                          <p:cTn id="160" fill="hold">
                            <p:stCondLst>
                              <p:cond delay="7800"/>
                            </p:stCondLst>
                            <p:childTnLst>
                              <p:par>
                                <p:cTn id="161" presetID="10" presetClass="entr" presetSubtype="0" fill="hold" grpId="0" nodeType="afterEffect">
                                  <p:stCondLst>
                                    <p:cond delay="0"/>
                                  </p:stCondLst>
                                  <p:childTnLst>
                                    <p:set>
                                      <p:cBhvr>
                                        <p:cTn id="162" dur="1" fill="hold">
                                          <p:stCondLst>
                                            <p:cond delay="0"/>
                                          </p:stCondLst>
                                        </p:cTn>
                                        <p:tgtEl>
                                          <p:spTgt spid="116"/>
                                        </p:tgtEl>
                                        <p:attrNameLst>
                                          <p:attrName>style.visibility</p:attrName>
                                        </p:attrNameLst>
                                      </p:cBhvr>
                                      <p:to>
                                        <p:strVal val="visible"/>
                                      </p:to>
                                    </p:set>
                                    <p:animEffect transition="in" filter="fade">
                                      <p:cBhvr>
                                        <p:cTn id="163" dur="200"/>
                                        <p:tgtEl>
                                          <p:spTgt spid="116"/>
                                        </p:tgtEl>
                                      </p:cBhvr>
                                    </p:animEffect>
                                  </p:childTnLst>
                                </p:cTn>
                              </p:par>
                            </p:childTnLst>
                          </p:cTn>
                        </p:par>
                        <p:par>
                          <p:cTn id="164" fill="hold">
                            <p:stCondLst>
                              <p:cond delay="8000"/>
                            </p:stCondLst>
                            <p:childTnLst>
                              <p:par>
                                <p:cTn id="165" presetID="10" presetClass="entr" presetSubtype="0" fill="hold" grpId="0" nodeType="afterEffect">
                                  <p:stCondLst>
                                    <p:cond delay="0"/>
                                  </p:stCondLst>
                                  <p:childTnLst>
                                    <p:set>
                                      <p:cBhvr>
                                        <p:cTn id="166" dur="1" fill="hold">
                                          <p:stCondLst>
                                            <p:cond delay="0"/>
                                          </p:stCondLst>
                                        </p:cTn>
                                        <p:tgtEl>
                                          <p:spTgt spid="117"/>
                                        </p:tgtEl>
                                        <p:attrNameLst>
                                          <p:attrName>style.visibility</p:attrName>
                                        </p:attrNameLst>
                                      </p:cBhvr>
                                      <p:to>
                                        <p:strVal val="visible"/>
                                      </p:to>
                                    </p:set>
                                    <p:animEffect transition="in" filter="fade">
                                      <p:cBhvr>
                                        <p:cTn id="167" dur="200"/>
                                        <p:tgtEl>
                                          <p:spTgt spid="117"/>
                                        </p:tgtEl>
                                      </p:cBhvr>
                                    </p:animEffect>
                                  </p:childTnLst>
                                </p:cTn>
                              </p:par>
                            </p:childTnLst>
                          </p:cTn>
                        </p:par>
                        <p:par>
                          <p:cTn id="168" fill="hold">
                            <p:stCondLst>
                              <p:cond delay="8200"/>
                            </p:stCondLst>
                            <p:childTnLst>
                              <p:par>
                                <p:cTn id="169" presetID="10" presetClass="entr" presetSubtype="0" fill="hold" grpId="0" nodeType="afterEffect">
                                  <p:stCondLst>
                                    <p:cond delay="0"/>
                                  </p:stCondLst>
                                  <p:childTnLst>
                                    <p:set>
                                      <p:cBhvr>
                                        <p:cTn id="170" dur="1" fill="hold">
                                          <p:stCondLst>
                                            <p:cond delay="0"/>
                                          </p:stCondLst>
                                        </p:cTn>
                                        <p:tgtEl>
                                          <p:spTgt spid="60"/>
                                        </p:tgtEl>
                                        <p:attrNameLst>
                                          <p:attrName>style.visibility</p:attrName>
                                        </p:attrNameLst>
                                      </p:cBhvr>
                                      <p:to>
                                        <p:strVal val="visible"/>
                                      </p:to>
                                    </p:set>
                                    <p:animEffect transition="in" filter="fade">
                                      <p:cBhvr>
                                        <p:cTn id="171" dur="200"/>
                                        <p:tgtEl>
                                          <p:spTgt spid="60"/>
                                        </p:tgtEl>
                                      </p:cBhvr>
                                    </p:animEffect>
                                  </p:childTnLst>
                                </p:cTn>
                              </p:par>
                            </p:childTnLst>
                          </p:cTn>
                        </p:par>
                        <p:par>
                          <p:cTn id="172" fill="hold">
                            <p:stCondLst>
                              <p:cond delay="8400"/>
                            </p:stCondLst>
                            <p:childTnLst>
                              <p:par>
                                <p:cTn id="173" presetID="10" presetClass="entr" presetSubtype="0" fill="hold" grpId="0" nodeType="afterEffect">
                                  <p:stCondLst>
                                    <p:cond delay="0"/>
                                  </p:stCondLst>
                                  <p:childTnLst>
                                    <p:set>
                                      <p:cBhvr>
                                        <p:cTn id="174" dur="1" fill="hold">
                                          <p:stCondLst>
                                            <p:cond delay="0"/>
                                          </p:stCondLst>
                                        </p:cTn>
                                        <p:tgtEl>
                                          <p:spTgt spid="63"/>
                                        </p:tgtEl>
                                        <p:attrNameLst>
                                          <p:attrName>style.visibility</p:attrName>
                                        </p:attrNameLst>
                                      </p:cBhvr>
                                      <p:to>
                                        <p:strVal val="visible"/>
                                      </p:to>
                                    </p:set>
                                    <p:animEffect transition="in" filter="fade">
                                      <p:cBhvr>
                                        <p:cTn id="175" dur="200"/>
                                        <p:tgtEl>
                                          <p:spTgt spid="63"/>
                                        </p:tgtEl>
                                      </p:cBhvr>
                                    </p:animEffect>
                                  </p:childTnLst>
                                </p:cTn>
                              </p:par>
                            </p:childTnLst>
                          </p:cTn>
                        </p:par>
                        <p:par>
                          <p:cTn id="176" fill="hold">
                            <p:stCondLst>
                              <p:cond delay="8600"/>
                            </p:stCondLst>
                            <p:childTnLst>
                              <p:par>
                                <p:cTn id="177" presetID="10" presetClass="entr" presetSubtype="0" fill="hold" grpId="0" nodeType="afterEffect">
                                  <p:stCondLst>
                                    <p:cond delay="0"/>
                                  </p:stCondLst>
                                  <p:childTnLst>
                                    <p:set>
                                      <p:cBhvr>
                                        <p:cTn id="178" dur="1" fill="hold">
                                          <p:stCondLst>
                                            <p:cond delay="0"/>
                                          </p:stCondLst>
                                        </p:cTn>
                                        <p:tgtEl>
                                          <p:spTgt spid="64"/>
                                        </p:tgtEl>
                                        <p:attrNameLst>
                                          <p:attrName>style.visibility</p:attrName>
                                        </p:attrNameLst>
                                      </p:cBhvr>
                                      <p:to>
                                        <p:strVal val="visible"/>
                                      </p:to>
                                    </p:set>
                                    <p:animEffect transition="in" filter="fade">
                                      <p:cBhvr>
                                        <p:cTn id="179" dur="200"/>
                                        <p:tgtEl>
                                          <p:spTgt spid="64"/>
                                        </p:tgtEl>
                                      </p:cBhvr>
                                    </p:animEffect>
                                  </p:childTnLst>
                                </p:cTn>
                              </p:par>
                            </p:childTnLst>
                          </p:cTn>
                        </p:par>
                        <p:par>
                          <p:cTn id="180" fill="hold">
                            <p:stCondLst>
                              <p:cond delay="8800"/>
                            </p:stCondLst>
                            <p:childTnLst>
                              <p:par>
                                <p:cTn id="181" presetID="10" presetClass="entr" presetSubtype="0" fill="hold" grpId="0" nodeType="afterEffect">
                                  <p:stCondLst>
                                    <p:cond delay="0"/>
                                  </p:stCondLst>
                                  <p:childTnLst>
                                    <p:set>
                                      <p:cBhvr>
                                        <p:cTn id="182" dur="1" fill="hold">
                                          <p:stCondLst>
                                            <p:cond delay="0"/>
                                          </p:stCondLst>
                                        </p:cTn>
                                        <p:tgtEl>
                                          <p:spTgt spid="67"/>
                                        </p:tgtEl>
                                        <p:attrNameLst>
                                          <p:attrName>style.visibility</p:attrName>
                                        </p:attrNameLst>
                                      </p:cBhvr>
                                      <p:to>
                                        <p:strVal val="visible"/>
                                      </p:to>
                                    </p:set>
                                    <p:animEffect transition="in" filter="fade">
                                      <p:cBhvr>
                                        <p:cTn id="183" dur="200"/>
                                        <p:tgtEl>
                                          <p:spTgt spid="67"/>
                                        </p:tgtEl>
                                      </p:cBhvr>
                                    </p:animEffect>
                                  </p:childTnLst>
                                </p:cTn>
                              </p:par>
                            </p:childTnLst>
                          </p:cTn>
                        </p:par>
                        <p:par>
                          <p:cTn id="184" fill="hold">
                            <p:stCondLst>
                              <p:cond delay="9000"/>
                            </p:stCondLst>
                            <p:childTnLst>
                              <p:par>
                                <p:cTn id="185" presetID="10" presetClass="entr" presetSubtype="0" fill="hold" grpId="0" nodeType="afterEffect">
                                  <p:stCondLst>
                                    <p:cond delay="0"/>
                                  </p:stCondLst>
                                  <p:childTnLst>
                                    <p:set>
                                      <p:cBhvr>
                                        <p:cTn id="186" dur="1" fill="hold">
                                          <p:stCondLst>
                                            <p:cond delay="0"/>
                                          </p:stCondLst>
                                        </p:cTn>
                                        <p:tgtEl>
                                          <p:spTgt spid="150"/>
                                        </p:tgtEl>
                                        <p:attrNameLst>
                                          <p:attrName>style.visibility</p:attrName>
                                        </p:attrNameLst>
                                      </p:cBhvr>
                                      <p:to>
                                        <p:strVal val="visible"/>
                                      </p:to>
                                    </p:set>
                                    <p:animEffect transition="in" filter="fade">
                                      <p:cBhvr>
                                        <p:cTn id="187" dur="200"/>
                                        <p:tgtEl>
                                          <p:spTgt spid="150"/>
                                        </p:tgtEl>
                                      </p:cBhvr>
                                    </p:animEffect>
                                  </p:childTnLst>
                                </p:cTn>
                              </p:par>
                            </p:childTnLst>
                          </p:cTn>
                        </p:par>
                        <p:par>
                          <p:cTn id="188" fill="hold">
                            <p:stCondLst>
                              <p:cond delay="9200"/>
                            </p:stCondLst>
                            <p:childTnLst>
                              <p:par>
                                <p:cTn id="189" presetID="10" presetClass="entr" presetSubtype="0" fill="hold" grpId="0" nodeType="afterEffect">
                                  <p:stCondLst>
                                    <p:cond delay="0"/>
                                  </p:stCondLst>
                                  <p:childTnLst>
                                    <p:set>
                                      <p:cBhvr>
                                        <p:cTn id="190" dur="1" fill="hold">
                                          <p:stCondLst>
                                            <p:cond delay="0"/>
                                          </p:stCondLst>
                                        </p:cTn>
                                        <p:tgtEl>
                                          <p:spTgt spid="151"/>
                                        </p:tgtEl>
                                        <p:attrNameLst>
                                          <p:attrName>style.visibility</p:attrName>
                                        </p:attrNameLst>
                                      </p:cBhvr>
                                      <p:to>
                                        <p:strVal val="visible"/>
                                      </p:to>
                                    </p:set>
                                    <p:animEffect transition="in" filter="fade">
                                      <p:cBhvr>
                                        <p:cTn id="191" dur="200"/>
                                        <p:tgtEl>
                                          <p:spTgt spid="151"/>
                                        </p:tgtEl>
                                      </p:cBhvr>
                                    </p:animEffect>
                                  </p:childTnLst>
                                </p:cTn>
                              </p:par>
                            </p:childTnLst>
                          </p:cTn>
                        </p:par>
                        <p:par>
                          <p:cTn id="192" fill="hold">
                            <p:stCondLst>
                              <p:cond delay="9400"/>
                            </p:stCondLst>
                            <p:childTnLst>
                              <p:par>
                                <p:cTn id="193" presetID="10" presetClass="entr" presetSubtype="0" fill="hold" grpId="0" nodeType="afterEffect">
                                  <p:stCondLst>
                                    <p:cond delay="0"/>
                                  </p:stCondLst>
                                  <p:childTnLst>
                                    <p:set>
                                      <p:cBhvr>
                                        <p:cTn id="194" dur="1" fill="hold">
                                          <p:stCondLst>
                                            <p:cond delay="0"/>
                                          </p:stCondLst>
                                        </p:cTn>
                                        <p:tgtEl>
                                          <p:spTgt spid="159"/>
                                        </p:tgtEl>
                                        <p:attrNameLst>
                                          <p:attrName>style.visibility</p:attrName>
                                        </p:attrNameLst>
                                      </p:cBhvr>
                                      <p:to>
                                        <p:strVal val="visible"/>
                                      </p:to>
                                    </p:set>
                                    <p:animEffect transition="in" filter="fade">
                                      <p:cBhvr>
                                        <p:cTn id="195" dur="200"/>
                                        <p:tgtEl>
                                          <p:spTgt spid="159"/>
                                        </p:tgtEl>
                                      </p:cBhvr>
                                    </p:animEffect>
                                  </p:childTnLst>
                                </p:cTn>
                              </p:par>
                            </p:childTnLst>
                          </p:cTn>
                        </p:par>
                        <p:par>
                          <p:cTn id="196" fill="hold">
                            <p:stCondLst>
                              <p:cond delay="9600"/>
                            </p:stCondLst>
                            <p:childTnLst>
                              <p:par>
                                <p:cTn id="197" presetID="10" presetClass="entr" presetSubtype="0" fill="hold" grpId="0" nodeType="afterEffect">
                                  <p:stCondLst>
                                    <p:cond delay="0"/>
                                  </p:stCondLst>
                                  <p:childTnLst>
                                    <p:set>
                                      <p:cBhvr>
                                        <p:cTn id="198" dur="1" fill="hold">
                                          <p:stCondLst>
                                            <p:cond delay="0"/>
                                          </p:stCondLst>
                                        </p:cTn>
                                        <p:tgtEl>
                                          <p:spTgt spid="154"/>
                                        </p:tgtEl>
                                        <p:attrNameLst>
                                          <p:attrName>style.visibility</p:attrName>
                                        </p:attrNameLst>
                                      </p:cBhvr>
                                      <p:to>
                                        <p:strVal val="visible"/>
                                      </p:to>
                                    </p:set>
                                    <p:animEffect transition="in" filter="fade">
                                      <p:cBhvr>
                                        <p:cTn id="199" dur="200"/>
                                        <p:tgtEl>
                                          <p:spTgt spid="154"/>
                                        </p:tgtEl>
                                      </p:cBhvr>
                                    </p:animEffect>
                                  </p:childTnLst>
                                </p:cTn>
                              </p:par>
                            </p:childTnLst>
                          </p:cTn>
                        </p:par>
                        <p:par>
                          <p:cTn id="200" fill="hold">
                            <p:stCondLst>
                              <p:cond delay="9800"/>
                            </p:stCondLst>
                            <p:childTnLst>
                              <p:par>
                                <p:cTn id="201" presetID="10" presetClass="entr" presetSubtype="0" fill="hold" grpId="0" nodeType="afterEffect">
                                  <p:stCondLst>
                                    <p:cond delay="0"/>
                                  </p:stCondLst>
                                  <p:childTnLst>
                                    <p:set>
                                      <p:cBhvr>
                                        <p:cTn id="202" dur="1" fill="hold">
                                          <p:stCondLst>
                                            <p:cond delay="0"/>
                                          </p:stCondLst>
                                        </p:cTn>
                                        <p:tgtEl>
                                          <p:spTgt spid="156"/>
                                        </p:tgtEl>
                                        <p:attrNameLst>
                                          <p:attrName>style.visibility</p:attrName>
                                        </p:attrNameLst>
                                      </p:cBhvr>
                                      <p:to>
                                        <p:strVal val="visible"/>
                                      </p:to>
                                    </p:set>
                                    <p:animEffect transition="in" filter="fade">
                                      <p:cBhvr>
                                        <p:cTn id="203" dur="200"/>
                                        <p:tgtEl>
                                          <p:spTgt spid="156"/>
                                        </p:tgtEl>
                                      </p:cBhvr>
                                    </p:animEffect>
                                  </p:childTnLst>
                                </p:cTn>
                              </p:par>
                            </p:childTnLst>
                          </p:cTn>
                        </p:par>
                        <p:par>
                          <p:cTn id="204" fill="hold">
                            <p:stCondLst>
                              <p:cond delay="10000"/>
                            </p:stCondLst>
                            <p:childTnLst>
                              <p:par>
                                <p:cTn id="205" presetID="10" presetClass="entr" presetSubtype="0" fill="hold" grpId="0" nodeType="afterEffect">
                                  <p:stCondLst>
                                    <p:cond delay="0"/>
                                  </p:stCondLst>
                                  <p:childTnLst>
                                    <p:set>
                                      <p:cBhvr>
                                        <p:cTn id="206" dur="1" fill="hold">
                                          <p:stCondLst>
                                            <p:cond delay="0"/>
                                          </p:stCondLst>
                                        </p:cTn>
                                        <p:tgtEl>
                                          <p:spTgt spid="158"/>
                                        </p:tgtEl>
                                        <p:attrNameLst>
                                          <p:attrName>style.visibility</p:attrName>
                                        </p:attrNameLst>
                                      </p:cBhvr>
                                      <p:to>
                                        <p:strVal val="visible"/>
                                      </p:to>
                                    </p:set>
                                    <p:animEffect transition="in" filter="fade">
                                      <p:cBhvr>
                                        <p:cTn id="207" dur="200"/>
                                        <p:tgtEl>
                                          <p:spTgt spid="158"/>
                                        </p:tgtEl>
                                      </p:cBhvr>
                                    </p:animEffect>
                                  </p:childTnLst>
                                </p:cTn>
                              </p:par>
                            </p:childTnLst>
                          </p:cTn>
                        </p:par>
                        <p:par>
                          <p:cTn id="208" fill="hold">
                            <p:stCondLst>
                              <p:cond delay="10200"/>
                            </p:stCondLst>
                            <p:childTnLst>
                              <p:par>
                                <p:cTn id="209" presetID="10" presetClass="entr" presetSubtype="0" fill="hold" grpId="0" nodeType="afterEffect">
                                  <p:stCondLst>
                                    <p:cond delay="0"/>
                                  </p:stCondLst>
                                  <p:childTnLst>
                                    <p:set>
                                      <p:cBhvr>
                                        <p:cTn id="210" dur="1" fill="hold">
                                          <p:stCondLst>
                                            <p:cond delay="0"/>
                                          </p:stCondLst>
                                        </p:cTn>
                                        <p:tgtEl>
                                          <p:spTgt spid="157"/>
                                        </p:tgtEl>
                                        <p:attrNameLst>
                                          <p:attrName>style.visibility</p:attrName>
                                        </p:attrNameLst>
                                      </p:cBhvr>
                                      <p:to>
                                        <p:strVal val="visible"/>
                                      </p:to>
                                    </p:set>
                                    <p:animEffect transition="in" filter="fade">
                                      <p:cBhvr>
                                        <p:cTn id="211" dur="2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18" grpId="0" animBg="1"/>
      <p:bldP spid="20" grpId="0" animBg="1"/>
      <p:bldP spid="21" grpId="0" animBg="1"/>
      <p:bldP spid="22" grpId="0" animBg="1"/>
      <p:bldP spid="26" grpId="0" animBg="1"/>
      <p:bldP spid="31" grpId="0" animBg="1"/>
      <p:bldP spid="32" grpId="0" animBg="1"/>
      <p:bldP spid="33" grpId="0" animBg="1"/>
      <p:bldP spid="37" grpId="0" animBg="1"/>
      <p:bldP spid="38" grpId="0" animBg="1"/>
      <p:bldP spid="42" grpId="0" animBg="1"/>
      <p:bldP spid="46" grpId="0" animBg="1"/>
      <p:bldP spid="51" grpId="0" animBg="1"/>
      <p:bldP spid="53" grpId="0" animBg="1"/>
      <p:bldP spid="55" grpId="0" animBg="1"/>
      <p:bldP spid="59" grpId="0" animBg="1"/>
      <p:bldP spid="75" grpId="0" animBg="1"/>
      <p:bldP spid="78" grpId="0" animBg="1"/>
      <p:bldP spid="81" grpId="0" animBg="1"/>
      <p:bldP spid="66" grpId="0" animBg="1"/>
      <p:bldP spid="93" grpId="0" animBg="1"/>
      <p:bldP spid="95" grpId="0" animBg="1"/>
      <p:bldP spid="96" grpId="0" animBg="1"/>
      <p:bldP spid="107" grpId="0" animBg="1"/>
      <p:bldP spid="109" grpId="0" animBg="1"/>
      <p:bldP spid="110" grpId="0" animBg="1"/>
      <p:bldP spid="111" grpId="0" animBg="1"/>
      <p:bldP spid="112" grpId="0" animBg="1"/>
      <p:bldP spid="115" grpId="0" animBg="1"/>
      <p:bldP spid="116" grpId="0" animBg="1"/>
      <p:bldP spid="117" grpId="0" animBg="1"/>
      <p:bldP spid="60" grpId="0" animBg="1"/>
      <p:bldP spid="63" grpId="0" animBg="1"/>
      <p:bldP spid="64" grpId="0" animBg="1"/>
      <p:bldP spid="67" grpId="0" animBg="1"/>
      <p:bldP spid="150" grpId="0" animBg="1"/>
      <p:bldP spid="151" grpId="0" animBg="1"/>
      <p:bldP spid="24" grpId="0" animBg="1"/>
      <p:bldP spid="25" grpId="0" animBg="1"/>
      <p:bldP spid="40" grpId="0" animBg="1"/>
      <p:bldP spid="17" grpId="0" animBg="1"/>
      <p:bldP spid="62" grpId="0" animBg="1"/>
      <p:bldP spid="154" grpId="0" animBg="1"/>
      <p:bldP spid="156" grpId="0" animBg="1"/>
      <p:bldP spid="157" grpId="0" animBg="1"/>
      <p:bldP spid="158" grpId="0" animBg="1"/>
      <p:bldP spid="159" grpId="0" animBg="1"/>
      <p:bldP spid="94" grpId="0" animBg="1"/>
    </p:bldLst>
  </p:timing>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114" name="Rectangle 113"/>
          <p:cNvSpPr/>
          <p:nvPr userDrawn="1"/>
        </p:nvSpPr>
        <p:spPr>
          <a:xfrm>
            <a:off x="0" y="0"/>
            <a:ext cx="9144000" cy="7215938"/>
          </a:xfrm>
          <a:prstGeom prst="rect">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 name="Cube 10"/>
          <p:cNvSpPr/>
          <p:nvPr userDrawn="1"/>
        </p:nvSpPr>
        <p:spPr>
          <a:xfrm>
            <a:off x="180000" y="6189294"/>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3" name="Cube 12"/>
          <p:cNvSpPr/>
          <p:nvPr userDrawn="1"/>
        </p:nvSpPr>
        <p:spPr>
          <a:xfrm>
            <a:off x="277565" y="6048000"/>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4" name="Cube 13"/>
          <p:cNvSpPr/>
          <p:nvPr userDrawn="1"/>
        </p:nvSpPr>
        <p:spPr>
          <a:xfrm>
            <a:off x="406400" y="5787335"/>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 name="Cube 14"/>
          <p:cNvSpPr/>
          <p:nvPr userDrawn="1"/>
        </p:nvSpPr>
        <p:spPr>
          <a:xfrm>
            <a:off x="892925" y="5958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6" name="Cube 15"/>
          <p:cNvSpPr/>
          <p:nvPr userDrawn="1"/>
        </p:nvSpPr>
        <p:spPr>
          <a:xfrm>
            <a:off x="1785850" y="541800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7" name="Cube 16"/>
          <p:cNvSpPr/>
          <p:nvPr userDrawn="1"/>
        </p:nvSpPr>
        <p:spPr>
          <a:xfrm>
            <a:off x="1846636" y="5911650"/>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8" name="Cube 17"/>
          <p:cNvSpPr/>
          <p:nvPr userDrawn="1"/>
        </p:nvSpPr>
        <p:spPr>
          <a:xfrm>
            <a:off x="360000" y="5912624"/>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0" name="Cube 19"/>
          <p:cNvSpPr/>
          <p:nvPr userDrawn="1"/>
        </p:nvSpPr>
        <p:spPr>
          <a:xfrm>
            <a:off x="1792925" y="6138000"/>
            <a:ext cx="360000" cy="180000"/>
          </a:xfrm>
          <a:prstGeom prst="cube">
            <a:avLst>
              <a:gd name="adj" fmla="val 49215"/>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2" name="Cube 21"/>
          <p:cNvSpPr/>
          <p:nvPr userDrawn="1"/>
        </p:nvSpPr>
        <p:spPr>
          <a:xfrm>
            <a:off x="2865850" y="5778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4" name="Cube 23"/>
          <p:cNvSpPr/>
          <p:nvPr userDrawn="1"/>
        </p:nvSpPr>
        <p:spPr>
          <a:xfrm>
            <a:off x="4006636" y="591165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5" name="Cube 24"/>
          <p:cNvSpPr/>
          <p:nvPr userDrawn="1"/>
        </p:nvSpPr>
        <p:spPr>
          <a:xfrm>
            <a:off x="3286636" y="591165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6" name="Cube 25"/>
          <p:cNvSpPr/>
          <p:nvPr userDrawn="1"/>
        </p:nvSpPr>
        <p:spPr>
          <a:xfrm>
            <a:off x="1886172" y="5741356"/>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1" name="Cube 30"/>
          <p:cNvSpPr/>
          <p:nvPr userDrawn="1"/>
        </p:nvSpPr>
        <p:spPr>
          <a:xfrm>
            <a:off x="7848261" y="573165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2" name="Cube 31"/>
          <p:cNvSpPr/>
          <p:nvPr userDrawn="1"/>
        </p:nvSpPr>
        <p:spPr>
          <a:xfrm>
            <a:off x="4759097" y="574135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3" name="Cube 32"/>
          <p:cNvSpPr/>
          <p:nvPr userDrawn="1"/>
        </p:nvSpPr>
        <p:spPr>
          <a:xfrm>
            <a:off x="7128261" y="573165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 name="Cube 34"/>
          <p:cNvSpPr/>
          <p:nvPr userDrawn="1"/>
        </p:nvSpPr>
        <p:spPr>
          <a:xfrm>
            <a:off x="5310090" y="609165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8" name="Cube 37"/>
          <p:cNvSpPr/>
          <p:nvPr userDrawn="1"/>
        </p:nvSpPr>
        <p:spPr>
          <a:xfrm>
            <a:off x="984067" y="58659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1" name="Cube 40"/>
          <p:cNvSpPr/>
          <p:nvPr userDrawn="1"/>
        </p:nvSpPr>
        <p:spPr>
          <a:xfrm>
            <a:off x="4653261" y="541593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2" name="Cube 41"/>
          <p:cNvSpPr/>
          <p:nvPr userDrawn="1"/>
        </p:nvSpPr>
        <p:spPr>
          <a:xfrm>
            <a:off x="5476340" y="5741356"/>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6" name="Cube 45"/>
          <p:cNvSpPr/>
          <p:nvPr userDrawn="1"/>
        </p:nvSpPr>
        <p:spPr>
          <a:xfrm>
            <a:off x="4903454" y="5958000"/>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1" name="Cube 50"/>
          <p:cNvSpPr/>
          <p:nvPr userDrawn="1"/>
        </p:nvSpPr>
        <p:spPr>
          <a:xfrm>
            <a:off x="3148403" y="6300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3" name="Cube 52"/>
          <p:cNvSpPr/>
          <p:nvPr userDrawn="1"/>
        </p:nvSpPr>
        <p:spPr>
          <a:xfrm>
            <a:off x="2283172" y="5831356"/>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8" name="Cube 57"/>
          <p:cNvSpPr/>
          <p:nvPr userDrawn="1"/>
        </p:nvSpPr>
        <p:spPr>
          <a:xfrm>
            <a:off x="2253247" y="6101356"/>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9" name="Cube 58"/>
          <p:cNvSpPr/>
          <p:nvPr userDrawn="1"/>
        </p:nvSpPr>
        <p:spPr>
          <a:xfrm>
            <a:off x="5976379" y="631800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2" name="Cube 61"/>
          <p:cNvSpPr/>
          <p:nvPr userDrawn="1"/>
        </p:nvSpPr>
        <p:spPr>
          <a:xfrm>
            <a:off x="2516172" y="6178646"/>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5" name="Cube 64"/>
          <p:cNvSpPr/>
          <p:nvPr userDrawn="1"/>
        </p:nvSpPr>
        <p:spPr>
          <a:xfrm>
            <a:off x="6143306" y="591165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1" name="Cube 70"/>
          <p:cNvSpPr/>
          <p:nvPr userDrawn="1"/>
        </p:nvSpPr>
        <p:spPr>
          <a:xfrm>
            <a:off x="97565" y="5386765"/>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4" name="Cube 73"/>
          <p:cNvSpPr/>
          <p:nvPr userDrawn="1"/>
        </p:nvSpPr>
        <p:spPr>
          <a:xfrm>
            <a:off x="1164067" y="538676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5" name="Cube 74"/>
          <p:cNvSpPr/>
          <p:nvPr userDrawn="1"/>
        </p:nvSpPr>
        <p:spPr>
          <a:xfrm>
            <a:off x="1408169" y="6211761"/>
            <a:ext cx="360000" cy="180000"/>
          </a:xfrm>
          <a:prstGeom prst="cube">
            <a:avLst>
              <a:gd name="adj" fmla="val 49215"/>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8" name="Cube 77"/>
          <p:cNvSpPr/>
          <p:nvPr userDrawn="1"/>
        </p:nvSpPr>
        <p:spPr>
          <a:xfrm>
            <a:off x="1425850" y="6092624"/>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1" name="Cube 80"/>
          <p:cNvSpPr/>
          <p:nvPr userDrawn="1"/>
        </p:nvSpPr>
        <p:spPr>
          <a:xfrm>
            <a:off x="2808633" y="602205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2" name="Cube 81"/>
          <p:cNvSpPr/>
          <p:nvPr userDrawn="1"/>
        </p:nvSpPr>
        <p:spPr>
          <a:xfrm>
            <a:off x="2246172" y="5719891"/>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6" name="Cube 65"/>
          <p:cNvSpPr/>
          <p:nvPr userDrawn="1"/>
        </p:nvSpPr>
        <p:spPr>
          <a:xfrm>
            <a:off x="6802520" y="541800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3" name="Cube 92"/>
          <p:cNvSpPr/>
          <p:nvPr userDrawn="1"/>
        </p:nvSpPr>
        <p:spPr>
          <a:xfrm>
            <a:off x="3738493" y="560599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4" name="Cube 93"/>
          <p:cNvSpPr/>
          <p:nvPr userDrawn="1"/>
        </p:nvSpPr>
        <p:spPr>
          <a:xfrm>
            <a:off x="6368700" y="6031761"/>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5" name="Cube 94"/>
          <p:cNvSpPr/>
          <p:nvPr userDrawn="1"/>
        </p:nvSpPr>
        <p:spPr>
          <a:xfrm>
            <a:off x="8819568" y="584205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6" name="Cube 95"/>
          <p:cNvSpPr/>
          <p:nvPr userDrawn="1"/>
        </p:nvSpPr>
        <p:spPr>
          <a:xfrm>
            <a:off x="5509527" y="6117205"/>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97" name="Cube 96"/>
          <p:cNvSpPr/>
          <p:nvPr userDrawn="1"/>
        </p:nvSpPr>
        <p:spPr>
          <a:xfrm>
            <a:off x="4415781" y="580894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6" name="Cube 105"/>
          <p:cNvSpPr/>
          <p:nvPr userDrawn="1"/>
        </p:nvSpPr>
        <p:spPr>
          <a:xfrm>
            <a:off x="7165271" y="613593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7" name="Cube 106"/>
          <p:cNvSpPr/>
          <p:nvPr userDrawn="1"/>
        </p:nvSpPr>
        <p:spPr>
          <a:xfrm>
            <a:off x="6728700" y="5779364"/>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8" name="Cube 107"/>
          <p:cNvSpPr/>
          <p:nvPr userDrawn="1"/>
        </p:nvSpPr>
        <p:spPr>
          <a:xfrm>
            <a:off x="7885271" y="613593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9" name="Cube 108"/>
          <p:cNvSpPr/>
          <p:nvPr userDrawn="1"/>
        </p:nvSpPr>
        <p:spPr>
          <a:xfrm>
            <a:off x="8353221" y="6053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0" name="Cube 109"/>
          <p:cNvSpPr/>
          <p:nvPr userDrawn="1"/>
        </p:nvSpPr>
        <p:spPr>
          <a:xfrm>
            <a:off x="7892346" y="601977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1" name="Cube 110"/>
          <p:cNvSpPr/>
          <p:nvPr userDrawn="1"/>
        </p:nvSpPr>
        <p:spPr>
          <a:xfrm>
            <a:off x="8282130" y="5741356"/>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2" name="Cube 111"/>
          <p:cNvSpPr/>
          <p:nvPr userDrawn="1"/>
        </p:nvSpPr>
        <p:spPr>
          <a:xfrm>
            <a:off x="6768261" y="614300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3" name="Cube 112"/>
          <p:cNvSpPr/>
          <p:nvPr userDrawn="1"/>
        </p:nvSpPr>
        <p:spPr>
          <a:xfrm>
            <a:off x="7892346" y="5415938"/>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5" name="Cube 114"/>
          <p:cNvSpPr/>
          <p:nvPr userDrawn="1"/>
        </p:nvSpPr>
        <p:spPr>
          <a:xfrm>
            <a:off x="3225850" y="6138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6" name="Cube 115"/>
          <p:cNvSpPr/>
          <p:nvPr userDrawn="1"/>
        </p:nvSpPr>
        <p:spPr>
          <a:xfrm>
            <a:off x="3598861" y="6138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17" name="Cube 116"/>
          <p:cNvSpPr/>
          <p:nvPr userDrawn="1"/>
        </p:nvSpPr>
        <p:spPr>
          <a:xfrm>
            <a:off x="4653261" y="5296765"/>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0" name="Cube 59"/>
          <p:cNvSpPr/>
          <p:nvPr userDrawn="1"/>
        </p:nvSpPr>
        <p:spPr>
          <a:xfrm>
            <a:off x="2955850" y="5662055"/>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1" name="Cube 60"/>
          <p:cNvSpPr/>
          <p:nvPr userDrawn="1"/>
        </p:nvSpPr>
        <p:spPr>
          <a:xfrm>
            <a:off x="4036907" y="5787335"/>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3" name="Cube 62"/>
          <p:cNvSpPr/>
          <p:nvPr userDrawn="1"/>
        </p:nvSpPr>
        <p:spPr>
          <a:xfrm>
            <a:off x="5886379" y="5458646"/>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4" name="Cube 63"/>
          <p:cNvSpPr/>
          <p:nvPr userDrawn="1"/>
        </p:nvSpPr>
        <p:spPr>
          <a:xfrm>
            <a:off x="6246379" y="509864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7" name="Cube 66"/>
          <p:cNvSpPr/>
          <p:nvPr userDrawn="1"/>
        </p:nvSpPr>
        <p:spPr>
          <a:xfrm>
            <a:off x="5533454" y="5098646"/>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8" name="Cube 67"/>
          <p:cNvSpPr/>
          <p:nvPr userDrawn="1"/>
        </p:nvSpPr>
        <p:spPr>
          <a:xfrm>
            <a:off x="4563261" y="616791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9" name="Cube 68"/>
          <p:cNvSpPr/>
          <p:nvPr userDrawn="1"/>
        </p:nvSpPr>
        <p:spPr>
          <a:xfrm>
            <a:off x="4177100" y="6176930"/>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0" name="Cube 69"/>
          <p:cNvSpPr/>
          <p:nvPr userDrawn="1"/>
        </p:nvSpPr>
        <p:spPr>
          <a:xfrm>
            <a:off x="3468493" y="5462339"/>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2" name="Cube 71"/>
          <p:cNvSpPr/>
          <p:nvPr userDrawn="1"/>
        </p:nvSpPr>
        <p:spPr>
          <a:xfrm>
            <a:off x="5509527" y="560733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 name="Cube 18"/>
          <p:cNvSpPr/>
          <p:nvPr userDrawn="1"/>
        </p:nvSpPr>
        <p:spPr>
          <a:xfrm>
            <a:off x="984067" y="569599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21" name="Cube 20"/>
          <p:cNvSpPr/>
          <p:nvPr userDrawn="1"/>
        </p:nvSpPr>
        <p:spPr>
          <a:xfrm>
            <a:off x="3845541" y="5508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5" name="Cube 54"/>
          <p:cNvSpPr/>
          <p:nvPr userDrawn="1"/>
        </p:nvSpPr>
        <p:spPr>
          <a:xfrm>
            <a:off x="2337774" y="558000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7" name="Cube 36"/>
          <p:cNvSpPr/>
          <p:nvPr userDrawn="1"/>
        </p:nvSpPr>
        <p:spPr>
          <a:xfrm>
            <a:off x="6131760" y="5779364"/>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4" name="Cube 43"/>
          <p:cNvSpPr/>
          <p:nvPr userDrawn="1"/>
        </p:nvSpPr>
        <p:spPr>
          <a:xfrm>
            <a:off x="8425271" y="5607335"/>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5" name="Cube 44"/>
          <p:cNvSpPr/>
          <p:nvPr userDrawn="1"/>
        </p:nvSpPr>
        <p:spPr>
          <a:xfrm>
            <a:off x="4950090" y="5839762"/>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40" name="Cube 39"/>
          <p:cNvSpPr/>
          <p:nvPr userDrawn="1"/>
        </p:nvSpPr>
        <p:spPr>
          <a:xfrm>
            <a:off x="5839097" y="610135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grpSp>
        <p:nvGrpSpPr>
          <p:cNvPr id="190" name="Group 189"/>
          <p:cNvGrpSpPr/>
          <p:nvPr userDrawn="1"/>
        </p:nvGrpSpPr>
        <p:grpSpPr>
          <a:xfrm>
            <a:off x="-3084" y="-30574"/>
            <a:ext cx="9164084" cy="6888574"/>
            <a:chOff x="-3084" y="-30574"/>
            <a:chExt cx="9164084" cy="6888574"/>
          </a:xfrm>
        </p:grpSpPr>
        <p:sp>
          <p:nvSpPr>
            <p:cNvPr id="193" name="Rectangle 192"/>
            <p:cNvSpPr/>
            <p:nvPr userDrawn="1"/>
          </p:nvSpPr>
          <p:spPr>
            <a:xfrm>
              <a:off x="1590" y="6120000"/>
              <a:ext cx="915941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194" name="Rectangle 193"/>
            <p:cNvSpPr/>
            <p:nvPr userDrawn="1"/>
          </p:nvSpPr>
          <p:spPr>
            <a:xfrm>
              <a:off x="-3084" y="-30574"/>
              <a:ext cx="9164083" cy="57905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grpSp>
      <p:sp>
        <p:nvSpPr>
          <p:cNvPr id="195"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pic>
        <p:nvPicPr>
          <p:cNvPr id="196" name="Picture 19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197"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98"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cxnSp>
        <p:nvCxnSpPr>
          <p:cNvPr id="199" name="Straight Connector 198"/>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124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
                                        <p:tgtEl>
                                          <p:spTgt spid="17"/>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00"/>
                                        <p:tgtEl>
                                          <p:spTgt spid="18"/>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200"/>
                                        <p:tgtEl>
                                          <p:spTgt spid="21"/>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200"/>
                                        <p:tgtEl>
                                          <p:spTgt spid="24"/>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200"/>
                                        <p:tgtEl>
                                          <p:spTgt spid="2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200"/>
                                        <p:tgtEl>
                                          <p:spTgt spid="26"/>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200"/>
                                        <p:tgtEl>
                                          <p:spTgt spid="32"/>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200"/>
                                        <p:tgtEl>
                                          <p:spTgt spid="38"/>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200"/>
                                        <p:tgtEl>
                                          <p:spTgt spid="40"/>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200"/>
                                        <p:tgtEl>
                                          <p:spTgt spid="42"/>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200"/>
                                        <p:tgtEl>
                                          <p:spTgt spid="46"/>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200"/>
                                        <p:tgtEl>
                                          <p:spTgt spid="53"/>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fade">
                                      <p:cBhvr>
                                        <p:cTn id="55" dur="200"/>
                                        <p:tgtEl>
                                          <p:spTgt spid="59"/>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200"/>
                                        <p:tgtEl>
                                          <p:spTgt spid="62"/>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200"/>
                                        <p:tgtEl>
                                          <p:spTgt spid="66"/>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200"/>
                                        <p:tgtEl>
                                          <p:spTgt spid="51"/>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200"/>
                                        <p:tgtEl>
                                          <p:spTgt spid="14"/>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200"/>
                                        <p:tgtEl>
                                          <p:spTgt spid="11"/>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200"/>
                                        <p:tgtEl>
                                          <p:spTgt spid="13"/>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200"/>
                                        <p:tgtEl>
                                          <p:spTgt spid="15"/>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200"/>
                                        <p:tgtEl>
                                          <p:spTgt spid="20"/>
                                        </p:tgtEl>
                                      </p:cBhvr>
                                    </p:animEffect>
                                  </p:childTnLst>
                                </p:cTn>
                              </p:par>
                            </p:childTnLst>
                          </p:cTn>
                        </p:par>
                        <p:par>
                          <p:cTn id="88" fill="hold">
                            <p:stCondLst>
                              <p:cond delay="4200"/>
                            </p:stCondLst>
                            <p:childTnLst>
                              <p:par>
                                <p:cTn id="89" presetID="10" presetClass="entr" presetSubtype="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200"/>
                                        <p:tgtEl>
                                          <p:spTgt spid="22"/>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200"/>
                                        <p:tgtEl>
                                          <p:spTgt spid="55"/>
                                        </p:tgtEl>
                                      </p:cBhvr>
                                    </p:animEffect>
                                  </p:childTnLst>
                                </p:cTn>
                              </p:par>
                            </p:childTnLst>
                          </p:cTn>
                        </p:par>
                        <p:par>
                          <p:cTn id="96" fill="hold">
                            <p:stCondLst>
                              <p:cond delay="4600"/>
                            </p:stCondLst>
                            <p:childTnLst>
                              <p:par>
                                <p:cTn id="97" presetID="10" presetClass="entr" presetSubtype="0"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200"/>
                                        <p:tgtEl>
                                          <p:spTgt spid="31"/>
                                        </p:tgtEl>
                                      </p:cBhvr>
                                    </p:animEffect>
                                  </p:childTnLst>
                                </p:cTn>
                              </p:par>
                            </p:childTnLst>
                          </p:cTn>
                        </p:par>
                        <p:par>
                          <p:cTn id="100" fill="hold">
                            <p:stCondLst>
                              <p:cond delay="48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200"/>
                                        <p:tgtEl>
                                          <p:spTgt spid="33"/>
                                        </p:tgtEl>
                                      </p:cBhvr>
                                    </p:animEffect>
                                  </p:childTnLst>
                                </p:cTn>
                              </p:par>
                            </p:childTnLst>
                          </p:cTn>
                        </p:par>
                        <p:par>
                          <p:cTn id="104" fill="hold">
                            <p:stCondLst>
                              <p:cond delay="5000"/>
                            </p:stCondLst>
                            <p:childTnLst>
                              <p:par>
                                <p:cTn id="105" presetID="10" presetClass="entr" presetSubtype="0"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200"/>
                                        <p:tgtEl>
                                          <p:spTgt spid="37"/>
                                        </p:tgtEl>
                                      </p:cBhvr>
                                    </p:animEffect>
                                  </p:childTnLst>
                                </p:cTn>
                              </p:par>
                            </p:childTnLst>
                          </p:cTn>
                        </p:par>
                        <p:par>
                          <p:cTn id="108" fill="hold">
                            <p:stCondLst>
                              <p:cond delay="5200"/>
                            </p:stCondLst>
                            <p:childTnLst>
                              <p:par>
                                <p:cTn id="109" presetID="10" presetClass="entr" presetSubtype="0" fill="hold" grpId="0" nodeType="afterEffect">
                                  <p:stCondLst>
                                    <p:cond delay="0"/>
                                  </p:stCondLst>
                                  <p:childTnLst>
                                    <p:set>
                                      <p:cBhvr>
                                        <p:cTn id="110" dur="1" fill="hold">
                                          <p:stCondLst>
                                            <p:cond delay="0"/>
                                          </p:stCondLst>
                                        </p:cTn>
                                        <p:tgtEl>
                                          <p:spTgt spid="75"/>
                                        </p:tgtEl>
                                        <p:attrNameLst>
                                          <p:attrName>style.visibility</p:attrName>
                                        </p:attrNameLst>
                                      </p:cBhvr>
                                      <p:to>
                                        <p:strVal val="visible"/>
                                      </p:to>
                                    </p:set>
                                    <p:animEffect transition="in" filter="fade">
                                      <p:cBhvr>
                                        <p:cTn id="111" dur="200"/>
                                        <p:tgtEl>
                                          <p:spTgt spid="75"/>
                                        </p:tgtEl>
                                      </p:cBhvr>
                                    </p:animEffect>
                                  </p:childTnLst>
                                </p:cTn>
                              </p:par>
                            </p:childTnLst>
                          </p:cTn>
                        </p:par>
                        <p:par>
                          <p:cTn id="112" fill="hold">
                            <p:stCondLst>
                              <p:cond delay="5400"/>
                            </p:stCondLst>
                            <p:childTnLst>
                              <p:par>
                                <p:cTn id="113" presetID="10" presetClass="entr" presetSubtype="0" fill="hold" grpId="0" nodeType="afterEffect">
                                  <p:stCondLst>
                                    <p:cond delay="0"/>
                                  </p:stCondLst>
                                  <p:childTnLst>
                                    <p:set>
                                      <p:cBhvr>
                                        <p:cTn id="114" dur="1" fill="hold">
                                          <p:stCondLst>
                                            <p:cond delay="0"/>
                                          </p:stCondLst>
                                        </p:cTn>
                                        <p:tgtEl>
                                          <p:spTgt spid="78"/>
                                        </p:tgtEl>
                                        <p:attrNameLst>
                                          <p:attrName>style.visibility</p:attrName>
                                        </p:attrNameLst>
                                      </p:cBhvr>
                                      <p:to>
                                        <p:strVal val="visible"/>
                                      </p:to>
                                    </p:set>
                                    <p:animEffect transition="in" filter="fade">
                                      <p:cBhvr>
                                        <p:cTn id="115" dur="200"/>
                                        <p:tgtEl>
                                          <p:spTgt spid="78"/>
                                        </p:tgtEl>
                                      </p:cBhvr>
                                    </p:animEffect>
                                  </p:childTnLst>
                                </p:cTn>
                              </p:par>
                            </p:childTnLst>
                          </p:cTn>
                        </p:par>
                        <p:par>
                          <p:cTn id="116" fill="hold">
                            <p:stCondLst>
                              <p:cond delay="5600"/>
                            </p:stCondLst>
                            <p:childTnLst>
                              <p:par>
                                <p:cTn id="117" presetID="10" presetClass="entr" presetSubtype="0" fill="hold" grpId="0" nodeType="afterEffect">
                                  <p:stCondLst>
                                    <p:cond delay="0"/>
                                  </p:stCondLst>
                                  <p:childTnLst>
                                    <p:set>
                                      <p:cBhvr>
                                        <p:cTn id="118" dur="1" fill="hold">
                                          <p:stCondLst>
                                            <p:cond delay="0"/>
                                          </p:stCondLst>
                                        </p:cTn>
                                        <p:tgtEl>
                                          <p:spTgt spid="81"/>
                                        </p:tgtEl>
                                        <p:attrNameLst>
                                          <p:attrName>style.visibility</p:attrName>
                                        </p:attrNameLst>
                                      </p:cBhvr>
                                      <p:to>
                                        <p:strVal val="visible"/>
                                      </p:to>
                                    </p:set>
                                    <p:animEffect transition="in" filter="fade">
                                      <p:cBhvr>
                                        <p:cTn id="119" dur="200"/>
                                        <p:tgtEl>
                                          <p:spTgt spid="81"/>
                                        </p:tgtEl>
                                      </p:cBhvr>
                                    </p:animEffect>
                                  </p:childTnLst>
                                </p:cTn>
                              </p:par>
                            </p:childTnLst>
                          </p:cTn>
                        </p:par>
                        <p:par>
                          <p:cTn id="120" fill="hold">
                            <p:stCondLst>
                              <p:cond delay="5800"/>
                            </p:stCondLst>
                            <p:childTnLst>
                              <p:par>
                                <p:cTn id="121" presetID="10" presetClass="entr" presetSubtype="0" fill="hold" grpId="0" nodeType="afterEffect">
                                  <p:stCondLst>
                                    <p:cond delay="0"/>
                                  </p:stCondLst>
                                  <p:childTnLst>
                                    <p:set>
                                      <p:cBhvr>
                                        <p:cTn id="122" dur="1" fill="hold">
                                          <p:stCondLst>
                                            <p:cond delay="0"/>
                                          </p:stCondLst>
                                        </p:cTn>
                                        <p:tgtEl>
                                          <p:spTgt spid="93"/>
                                        </p:tgtEl>
                                        <p:attrNameLst>
                                          <p:attrName>style.visibility</p:attrName>
                                        </p:attrNameLst>
                                      </p:cBhvr>
                                      <p:to>
                                        <p:strVal val="visible"/>
                                      </p:to>
                                    </p:set>
                                    <p:animEffect transition="in" filter="fade">
                                      <p:cBhvr>
                                        <p:cTn id="123" dur="200"/>
                                        <p:tgtEl>
                                          <p:spTgt spid="93"/>
                                        </p:tgtEl>
                                      </p:cBhvr>
                                    </p:animEffect>
                                  </p:childTnLst>
                                </p:cTn>
                              </p:par>
                            </p:childTnLst>
                          </p:cTn>
                        </p:par>
                        <p:par>
                          <p:cTn id="124" fill="hold">
                            <p:stCondLst>
                              <p:cond delay="6000"/>
                            </p:stCondLst>
                            <p:childTnLst>
                              <p:par>
                                <p:cTn id="125" presetID="10" presetClass="entr" presetSubtype="0" fill="hold" grpId="0" nodeType="afterEffect">
                                  <p:stCondLst>
                                    <p:cond delay="0"/>
                                  </p:stCondLst>
                                  <p:childTnLst>
                                    <p:set>
                                      <p:cBhvr>
                                        <p:cTn id="126" dur="1" fill="hold">
                                          <p:stCondLst>
                                            <p:cond delay="0"/>
                                          </p:stCondLst>
                                        </p:cTn>
                                        <p:tgtEl>
                                          <p:spTgt spid="94"/>
                                        </p:tgtEl>
                                        <p:attrNameLst>
                                          <p:attrName>style.visibility</p:attrName>
                                        </p:attrNameLst>
                                      </p:cBhvr>
                                      <p:to>
                                        <p:strVal val="visible"/>
                                      </p:to>
                                    </p:set>
                                    <p:animEffect transition="in" filter="fade">
                                      <p:cBhvr>
                                        <p:cTn id="127" dur="200"/>
                                        <p:tgtEl>
                                          <p:spTgt spid="94"/>
                                        </p:tgtEl>
                                      </p:cBhvr>
                                    </p:animEffect>
                                  </p:childTnLst>
                                </p:cTn>
                              </p:par>
                            </p:childTnLst>
                          </p:cTn>
                        </p:par>
                        <p:par>
                          <p:cTn id="128" fill="hold">
                            <p:stCondLst>
                              <p:cond delay="6200"/>
                            </p:stCondLst>
                            <p:childTnLst>
                              <p:par>
                                <p:cTn id="129" presetID="10" presetClass="entr" presetSubtype="0" fill="hold" grpId="0" nodeType="afterEffect">
                                  <p:stCondLst>
                                    <p:cond delay="0"/>
                                  </p:stCondLst>
                                  <p:childTnLst>
                                    <p:set>
                                      <p:cBhvr>
                                        <p:cTn id="130" dur="1" fill="hold">
                                          <p:stCondLst>
                                            <p:cond delay="0"/>
                                          </p:stCondLst>
                                        </p:cTn>
                                        <p:tgtEl>
                                          <p:spTgt spid="95"/>
                                        </p:tgtEl>
                                        <p:attrNameLst>
                                          <p:attrName>style.visibility</p:attrName>
                                        </p:attrNameLst>
                                      </p:cBhvr>
                                      <p:to>
                                        <p:strVal val="visible"/>
                                      </p:to>
                                    </p:set>
                                    <p:animEffect transition="in" filter="fade">
                                      <p:cBhvr>
                                        <p:cTn id="131" dur="200"/>
                                        <p:tgtEl>
                                          <p:spTgt spid="95"/>
                                        </p:tgtEl>
                                      </p:cBhvr>
                                    </p:animEffect>
                                  </p:childTnLst>
                                </p:cTn>
                              </p:par>
                            </p:childTnLst>
                          </p:cTn>
                        </p:par>
                        <p:par>
                          <p:cTn id="132" fill="hold">
                            <p:stCondLst>
                              <p:cond delay="6400"/>
                            </p:stCondLst>
                            <p:childTnLst>
                              <p:par>
                                <p:cTn id="133" presetID="10" presetClass="entr" presetSubtype="0" fill="hold" grpId="0" nodeType="afterEffect">
                                  <p:stCondLst>
                                    <p:cond delay="0"/>
                                  </p:stCondLst>
                                  <p:childTnLst>
                                    <p:set>
                                      <p:cBhvr>
                                        <p:cTn id="134" dur="1" fill="hold">
                                          <p:stCondLst>
                                            <p:cond delay="0"/>
                                          </p:stCondLst>
                                        </p:cTn>
                                        <p:tgtEl>
                                          <p:spTgt spid="96"/>
                                        </p:tgtEl>
                                        <p:attrNameLst>
                                          <p:attrName>style.visibility</p:attrName>
                                        </p:attrNameLst>
                                      </p:cBhvr>
                                      <p:to>
                                        <p:strVal val="visible"/>
                                      </p:to>
                                    </p:set>
                                    <p:animEffect transition="in" filter="fade">
                                      <p:cBhvr>
                                        <p:cTn id="135" dur="200"/>
                                        <p:tgtEl>
                                          <p:spTgt spid="96"/>
                                        </p:tgtEl>
                                      </p:cBhvr>
                                    </p:animEffect>
                                  </p:childTnLst>
                                </p:cTn>
                              </p:par>
                            </p:childTnLst>
                          </p:cTn>
                        </p:par>
                        <p:par>
                          <p:cTn id="136" fill="hold">
                            <p:stCondLst>
                              <p:cond delay="6600"/>
                            </p:stCondLst>
                            <p:childTnLst>
                              <p:par>
                                <p:cTn id="137" presetID="10" presetClass="entr" presetSubtype="0" fill="hold" grpId="0" nodeType="afterEffect">
                                  <p:stCondLst>
                                    <p:cond delay="0"/>
                                  </p:stCondLst>
                                  <p:childTnLst>
                                    <p:set>
                                      <p:cBhvr>
                                        <p:cTn id="138" dur="1" fill="hold">
                                          <p:stCondLst>
                                            <p:cond delay="0"/>
                                          </p:stCondLst>
                                        </p:cTn>
                                        <p:tgtEl>
                                          <p:spTgt spid="107"/>
                                        </p:tgtEl>
                                        <p:attrNameLst>
                                          <p:attrName>style.visibility</p:attrName>
                                        </p:attrNameLst>
                                      </p:cBhvr>
                                      <p:to>
                                        <p:strVal val="visible"/>
                                      </p:to>
                                    </p:set>
                                    <p:animEffect transition="in" filter="fade">
                                      <p:cBhvr>
                                        <p:cTn id="139" dur="200"/>
                                        <p:tgtEl>
                                          <p:spTgt spid="107"/>
                                        </p:tgtEl>
                                      </p:cBhvr>
                                    </p:animEffect>
                                  </p:childTnLst>
                                </p:cTn>
                              </p:par>
                            </p:childTnLst>
                          </p:cTn>
                        </p:par>
                        <p:par>
                          <p:cTn id="140" fill="hold">
                            <p:stCondLst>
                              <p:cond delay="6800"/>
                            </p:stCondLst>
                            <p:childTnLst>
                              <p:par>
                                <p:cTn id="141" presetID="10" presetClass="entr" presetSubtype="0" fill="hold" grpId="0" nodeType="afterEffect">
                                  <p:stCondLst>
                                    <p:cond delay="0"/>
                                  </p:stCondLst>
                                  <p:childTnLst>
                                    <p:set>
                                      <p:cBhvr>
                                        <p:cTn id="142" dur="1" fill="hold">
                                          <p:stCondLst>
                                            <p:cond delay="0"/>
                                          </p:stCondLst>
                                        </p:cTn>
                                        <p:tgtEl>
                                          <p:spTgt spid="110"/>
                                        </p:tgtEl>
                                        <p:attrNameLst>
                                          <p:attrName>style.visibility</p:attrName>
                                        </p:attrNameLst>
                                      </p:cBhvr>
                                      <p:to>
                                        <p:strVal val="visible"/>
                                      </p:to>
                                    </p:set>
                                    <p:animEffect transition="in" filter="fade">
                                      <p:cBhvr>
                                        <p:cTn id="143" dur="200"/>
                                        <p:tgtEl>
                                          <p:spTgt spid="110"/>
                                        </p:tgtEl>
                                      </p:cBhvr>
                                    </p:animEffect>
                                  </p:childTnLst>
                                </p:cTn>
                              </p:par>
                            </p:childTnLst>
                          </p:cTn>
                        </p:par>
                        <p:par>
                          <p:cTn id="144" fill="hold">
                            <p:stCondLst>
                              <p:cond delay="7000"/>
                            </p:stCondLst>
                            <p:childTnLst>
                              <p:par>
                                <p:cTn id="145" presetID="10" presetClass="entr" presetSubtype="0" fill="hold" grpId="0" nodeType="afterEffect">
                                  <p:stCondLst>
                                    <p:cond delay="0"/>
                                  </p:stCondLst>
                                  <p:childTnLst>
                                    <p:set>
                                      <p:cBhvr>
                                        <p:cTn id="146" dur="1" fill="hold">
                                          <p:stCondLst>
                                            <p:cond delay="0"/>
                                          </p:stCondLst>
                                        </p:cTn>
                                        <p:tgtEl>
                                          <p:spTgt spid="111"/>
                                        </p:tgtEl>
                                        <p:attrNameLst>
                                          <p:attrName>style.visibility</p:attrName>
                                        </p:attrNameLst>
                                      </p:cBhvr>
                                      <p:to>
                                        <p:strVal val="visible"/>
                                      </p:to>
                                    </p:set>
                                    <p:animEffect transition="in" filter="fade">
                                      <p:cBhvr>
                                        <p:cTn id="147" dur="200"/>
                                        <p:tgtEl>
                                          <p:spTgt spid="111"/>
                                        </p:tgtEl>
                                      </p:cBhvr>
                                    </p:animEffect>
                                  </p:childTnLst>
                                </p:cTn>
                              </p:par>
                            </p:childTnLst>
                          </p:cTn>
                        </p:par>
                        <p:par>
                          <p:cTn id="148" fill="hold">
                            <p:stCondLst>
                              <p:cond delay="7200"/>
                            </p:stCondLst>
                            <p:childTnLst>
                              <p:par>
                                <p:cTn id="149" presetID="10" presetClass="entr" presetSubtype="0" fill="hold" grpId="0" nodeType="afterEffect">
                                  <p:stCondLst>
                                    <p:cond delay="0"/>
                                  </p:stCondLst>
                                  <p:childTnLst>
                                    <p:set>
                                      <p:cBhvr>
                                        <p:cTn id="150" dur="1" fill="hold">
                                          <p:stCondLst>
                                            <p:cond delay="0"/>
                                          </p:stCondLst>
                                        </p:cTn>
                                        <p:tgtEl>
                                          <p:spTgt spid="112"/>
                                        </p:tgtEl>
                                        <p:attrNameLst>
                                          <p:attrName>style.visibility</p:attrName>
                                        </p:attrNameLst>
                                      </p:cBhvr>
                                      <p:to>
                                        <p:strVal val="visible"/>
                                      </p:to>
                                    </p:set>
                                    <p:animEffect transition="in" filter="fade">
                                      <p:cBhvr>
                                        <p:cTn id="151" dur="200"/>
                                        <p:tgtEl>
                                          <p:spTgt spid="112"/>
                                        </p:tgtEl>
                                      </p:cBhvr>
                                    </p:animEffect>
                                  </p:childTnLst>
                                </p:cTn>
                              </p:par>
                            </p:childTnLst>
                          </p:cTn>
                        </p:par>
                        <p:par>
                          <p:cTn id="152" fill="hold">
                            <p:stCondLst>
                              <p:cond delay="7400"/>
                            </p:stCondLst>
                            <p:childTnLst>
                              <p:par>
                                <p:cTn id="153" presetID="10" presetClass="entr" presetSubtype="0" fill="hold" grpId="0" nodeType="afterEffect">
                                  <p:stCondLst>
                                    <p:cond delay="0"/>
                                  </p:stCondLst>
                                  <p:childTnLst>
                                    <p:set>
                                      <p:cBhvr>
                                        <p:cTn id="154" dur="1" fill="hold">
                                          <p:stCondLst>
                                            <p:cond delay="0"/>
                                          </p:stCondLst>
                                        </p:cTn>
                                        <p:tgtEl>
                                          <p:spTgt spid="109"/>
                                        </p:tgtEl>
                                        <p:attrNameLst>
                                          <p:attrName>style.visibility</p:attrName>
                                        </p:attrNameLst>
                                      </p:cBhvr>
                                      <p:to>
                                        <p:strVal val="visible"/>
                                      </p:to>
                                    </p:set>
                                    <p:animEffect transition="in" filter="fade">
                                      <p:cBhvr>
                                        <p:cTn id="155" dur="200"/>
                                        <p:tgtEl>
                                          <p:spTgt spid="109"/>
                                        </p:tgtEl>
                                      </p:cBhvr>
                                    </p:animEffect>
                                  </p:childTnLst>
                                </p:cTn>
                              </p:par>
                            </p:childTnLst>
                          </p:cTn>
                        </p:par>
                        <p:par>
                          <p:cTn id="156" fill="hold">
                            <p:stCondLst>
                              <p:cond delay="7600"/>
                            </p:stCondLst>
                            <p:childTnLst>
                              <p:par>
                                <p:cTn id="157" presetID="10" presetClass="entr" presetSubtype="0" fill="hold" grpId="0" nodeType="afterEffect">
                                  <p:stCondLst>
                                    <p:cond delay="0"/>
                                  </p:stCondLst>
                                  <p:childTnLst>
                                    <p:set>
                                      <p:cBhvr>
                                        <p:cTn id="158" dur="1" fill="hold">
                                          <p:stCondLst>
                                            <p:cond delay="0"/>
                                          </p:stCondLst>
                                        </p:cTn>
                                        <p:tgtEl>
                                          <p:spTgt spid="115"/>
                                        </p:tgtEl>
                                        <p:attrNameLst>
                                          <p:attrName>style.visibility</p:attrName>
                                        </p:attrNameLst>
                                      </p:cBhvr>
                                      <p:to>
                                        <p:strVal val="visible"/>
                                      </p:to>
                                    </p:set>
                                    <p:animEffect transition="in" filter="fade">
                                      <p:cBhvr>
                                        <p:cTn id="159" dur="200"/>
                                        <p:tgtEl>
                                          <p:spTgt spid="115"/>
                                        </p:tgtEl>
                                      </p:cBhvr>
                                    </p:animEffect>
                                  </p:childTnLst>
                                </p:cTn>
                              </p:par>
                            </p:childTnLst>
                          </p:cTn>
                        </p:par>
                        <p:par>
                          <p:cTn id="160" fill="hold">
                            <p:stCondLst>
                              <p:cond delay="7800"/>
                            </p:stCondLst>
                            <p:childTnLst>
                              <p:par>
                                <p:cTn id="161" presetID="10" presetClass="entr" presetSubtype="0" fill="hold" grpId="0" nodeType="afterEffect">
                                  <p:stCondLst>
                                    <p:cond delay="0"/>
                                  </p:stCondLst>
                                  <p:childTnLst>
                                    <p:set>
                                      <p:cBhvr>
                                        <p:cTn id="162" dur="1" fill="hold">
                                          <p:stCondLst>
                                            <p:cond delay="0"/>
                                          </p:stCondLst>
                                        </p:cTn>
                                        <p:tgtEl>
                                          <p:spTgt spid="116"/>
                                        </p:tgtEl>
                                        <p:attrNameLst>
                                          <p:attrName>style.visibility</p:attrName>
                                        </p:attrNameLst>
                                      </p:cBhvr>
                                      <p:to>
                                        <p:strVal val="visible"/>
                                      </p:to>
                                    </p:set>
                                    <p:animEffect transition="in" filter="fade">
                                      <p:cBhvr>
                                        <p:cTn id="163" dur="200"/>
                                        <p:tgtEl>
                                          <p:spTgt spid="116"/>
                                        </p:tgtEl>
                                      </p:cBhvr>
                                    </p:animEffect>
                                  </p:childTnLst>
                                </p:cTn>
                              </p:par>
                            </p:childTnLst>
                          </p:cTn>
                        </p:par>
                        <p:par>
                          <p:cTn id="164" fill="hold">
                            <p:stCondLst>
                              <p:cond delay="8000"/>
                            </p:stCondLst>
                            <p:childTnLst>
                              <p:par>
                                <p:cTn id="165" presetID="10" presetClass="entr" presetSubtype="0" fill="hold" grpId="0" nodeType="afterEffect">
                                  <p:stCondLst>
                                    <p:cond delay="0"/>
                                  </p:stCondLst>
                                  <p:childTnLst>
                                    <p:set>
                                      <p:cBhvr>
                                        <p:cTn id="166" dur="1" fill="hold">
                                          <p:stCondLst>
                                            <p:cond delay="0"/>
                                          </p:stCondLst>
                                        </p:cTn>
                                        <p:tgtEl>
                                          <p:spTgt spid="117"/>
                                        </p:tgtEl>
                                        <p:attrNameLst>
                                          <p:attrName>style.visibility</p:attrName>
                                        </p:attrNameLst>
                                      </p:cBhvr>
                                      <p:to>
                                        <p:strVal val="visible"/>
                                      </p:to>
                                    </p:set>
                                    <p:animEffect transition="in" filter="fade">
                                      <p:cBhvr>
                                        <p:cTn id="167" dur="200"/>
                                        <p:tgtEl>
                                          <p:spTgt spid="117"/>
                                        </p:tgtEl>
                                      </p:cBhvr>
                                    </p:animEffect>
                                  </p:childTnLst>
                                </p:cTn>
                              </p:par>
                            </p:childTnLst>
                          </p:cTn>
                        </p:par>
                        <p:par>
                          <p:cTn id="168" fill="hold">
                            <p:stCondLst>
                              <p:cond delay="8200"/>
                            </p:stCondLst>
                            <p:childTnLst>
                              <p:par>
                                <p:cTn id="169" presetID="10" presetClass="entr" presetSubtype="0" fill="hold" grpId="0" nodeType="afterEffect">
                                  <p:stCondLst>
                                    <p:cond delay="0"/>
                                  </p:stCondLst>
                                  <p:childTnLst>
                                    <p:set>
                                      <p:cBhvr>
                                        <p:cTn id="170" dur="1" fill="hold">
                                          <p:stCondLst>
                                            <p:cond delay="0"/>
                                          </p:stCondLst>
                                        </p:cTn>
                                        <p:tgtEl>
                                          <p:spTgt spid="64"/>
                                        </p:tgtEl>
                                        <p:attrNameLst>
                                          <p:attrName>style.visibility</p:attrName>
                                        </p:attrNameLst>
                                      </p:cBhvr>
                                      <p:to>
                                        <p:strVal val="visible"/>
                                      </p:to>
                                    </p:set>
                                    <p:animEffect transition="in" filter="fade">
                                      <p:cBhvr>
                                        <p:cTn id="171" dur="200"/>
                                        <p:tgtEl>
                                          <p:spTgt spid="64"/>
                                        </p:tgtEl>
                                      </p:cBhvr>
                                    </p:animEffect>
                                  </p:childTnLst>
                                </p:cTn>
                              </p:par>
                            </p:childTnLst>
                          </p:cTn>
                        </p:par>
                        <p:par>
                          <p:cTn id="172" fill="hold">
                            <p:stCondLst>
                              <p:cond delay="8400"/>
                            </p:stCondLst>
                            <p:childTnLst>
                              <p:par>
                                <p:cTn id="173" presetID="10" presetClass="entr" presetSubtype="0" fill="hold" grpId="0" nodeType="afterEffect">
                                  <p:stCondLst>
                                    <p:cond delay="0"/>
                                  </p:stCondLst>
                                  <p:childTnLst>
                                    <p:set>
                                      <p:cBhvr>
                                        <p:cTn id="174" dur="1" fill="hold">
                                          <p:stCondLst>
                                            <p:cond delay="0"/>
                                          </p:stCondLst>
                                        </p:cTn>
                                        <p:tgtEl>
                                          <p:spTgt spid="67"/>
                                        </p:tgtEl>
                                        <p:attrNameLst>
                                          <p:attrName>style.visibility</p:attrName>
                                        </p:attrNameLst>
                                      </p:cBhvr>
                                      <p:to>
                                        <p:strVal val="visible"/>
                                      </p:to>
                                    </p:set>
                                    <p:animEffect transition="in" filter="fade">
                                      <p:cBhvr>
                                        <p:cTn id="175" dur="200"/>
                                        <p:tgtEl>
                                          <p:spTgt spid="67"/>
                                        </p:tgtEl>
                                      </p:cBhvr>
                                    </p:animEffect>
                                  </p:childTnLst>
                                </p:cTn>
                              </p:par>
                            </p:childTnLst>
                          </p:cTn>
                        </p:par>
                        <p:par>
                          <p:cTn id="176" fill="hold">
                            <p:stCondLst>
                              <p:cond delay="8600"/>
                            </p:stCondLst>
                            <p:childTnLst>
                              <p:par>
                                <p:cTn id="177" presetID="10" presetClass="entr" presetSubtype="0" fill="hold" grpId="0" nodeType="afterEffect">
                                  <p:stCondLst>
                                    <p:cond delay="0"/>
                                  </p:stCondLst>
                                  <p:childTnLst>
                                    <p:set>
                                      <p:cBhvr>
                                        <p:cTn id="178" dur="1" fill="hold">
                                          <p:stCondLst>
                                            <p:cond delay="0"/>
                                          </p:stCondLst>
                                        </p:cTn>
                                        <p:tgtEl>
                                          <p:spTgt spid="68"/>
                                        </p:tgtEl>
                                        <p:attrNameLst>
                                          <p:attrName>style.visibility</p:attrName>
                                        </p:attrNameLst>
                                      </p:cBhvr>
                                      <p:to>
                                        <p:strVal val="visible"/>
                                      </p:to>
                                    </p:set>
                                    <p:animEffect transition="in" filter="fade">
                                      <p:cBhvr>
                                        <p:cTn id="179" dur="200"/>
                                        <p:tgtEl>
                                          <p:spTgt spid="68"/>
                                        </p:tgtEl>
                                      </p:cBhvr>
                                    </p:animEffect>
                                  </p:childTnLst>
                                </p:cTn>
                              </p:par>
                            </p:childTnLst>
                          </p:cTn>
                        </p:par>
                        <p:par>
                          <p:cTn id="180" fill="hold">
                            <p:stCondLst>
                              <p:cond delay="8800"/>
                            </p:stCondLst>
                            <p:childTnLst>
                              <p:par>
                                <p:cTn id="181" presetID="10" presetClass="entr" presetSubtype="0" fill="hold" grpId="0" nodeType="afterEffect">
                                  <p:stCondLst>
                                    <p:cond delay="0"/>
                                  </p:stCondLst>
                                  <p:childTnLst>
                                    <p:set>
                                      <p:cBhvr>
                                        <p:cTn id="182" dur="1" fill="hold">
                                          <p:stCondLst>
                                            <p:cond delay="0"/>
                                          </p:stCondLst>
                                        </p:cTn>
                                        <p:tgtEl>
                                          <p:spTgt spid="69"/>
                                        </p:tgtEl>
                                        <p:attrNameLst>
                                          <p:attrName>style.visibility</p:attrName>
                                        </p:attrNameLst>
                                      </p:cBhvr>
                                      <p:to>
                                        <p:strVal val="visible"/>
                                      </p:to>
                                    </p:set>
                                    <p:animEffect transition="in" filter="fade">
                                      <p:cBhvr>
                                        <p:cTn id="183" dur="200"/>
                                        <p:tgtEl>
                                          <p:spTgt spid="69"/>
                                        </p:tgtEl>
                                      </p:cBhvr>
                                    </p:animEffect>
                                  </p:childTnLst>
                                </p:cTn>
                              </p:par>
                            </p:childTnLst>
                          </p:cTn>
                        </p:par>
                        <p:par>
                          <p:cTn id="184" fill="hold">
                            <p:stCondLst>
                              <p:cond delay="9000"/>
                            </p:stCondLst>
                            <p:childTnLst>
                              <p:par>
                                <p:cTn id="185" presetID="10" presetClass="entr" presetSubtype="0" fill="hold" grpId="0" nodeType="afterEffect">
                                  <p:stCondLst>
                                    <p:cond delay="0"/>
                                  </p:stCondLst>
                                  <p:childTnLst>
                                    <p:set>
                                      <p:cBhvr>
                                        <p:cTn id="186" dur="1" fill="hold">
                                          <p:stCondLst>
                                            <p:cond delay="0"/>
                                          </p:stCondLst>
                                        </p:cTn>
                                        <p:tgtEl>
                                          <p:spTgt spid="61"/>
                                        </p:tgtEl>
                                        <p:attrNameLst>
                                          <p:attrName>style.visibility</p:attrName>
                                        </p:attrNameLst>
                                      </p:cBhvr>
                                      <p:to>
                                        <p:strVal val="visible"/>
                                      </p:to>
                                    </p:set>
                                    <p:animEffect transition="in" filter="fade">
                                      <p:cBhvr>
                                        <p:cTn id="187" dur="200"/>
                                        <p:tgtEl>
                                          <p:spTgt spid="61"/>
                                        </p:tgtEl>
                                      </p:cBhvr>
                                    </p:animEffect>
                                  </p:childTnLst>
                                </p:cTn>
                              </p:par>
                            </p:childTnLst>
                          </p:cTn>
                        </p:par>
                        <p:par>
                          <p:cTn id="188" fill="hold">
                            <p:stCondLst>
                              <p:cond delay="9200"/>
                            </p:stCondLst>
                            <p:childTnLst>
                              <p:par>
                                <p:cTn id="189" presetID="10" presetClass="entr" presetSubtype="0" fill="hold" grpId="0" nodeType="afterEffect">
                                  <p:stCondLst>
                                    <p:cond delay="0"/>
                                  </p:stCondLst>
                                  <p:childTnLst>
                                    <p:set>
                                      <p:cBhvr>
                                        <p:cTn id="190" dur="1" fill="hold">
                                          <p:stCondLst>
                                            <p:cond delay="0"/>
                                          </p:stCondLst>
                                        </p:cTn>
                                        <p:tgtEl>
                                          <p:spTgt spid="60"/>
                                        </p:tgtEl>
                                        <p:attrNameLst>
                                          <p:attrName>style.visibility</p:attrName>
                                        </p:attrNameLst>
                                      </p:cBhvr>
                                      <p:to>
                                        <p:strVal val="visible"/>
                                      </p:to>
                                    </p:set>
                                    <p:animEffect transition="in" filter="fade">
                                      <p:cBhvr>
                                        <p:cTn id="191" dur="2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17" grpId="0" animBg="1"/>
      <p:bldP spid="18" grpId="0" animBg="1"/>
      <p:bldP spid="20" grpId="0" animBg="1"/>
      <p:bldP spid="22" grpId="0" animBg="1"/>
      <p:bldP spid="24" grpId="0" animBg="1"/>
      <p:bldP spid="25" grpId="0" animBg="1"/>
      <p:bldP spid="26" grpId="0" animBg="1"/>
      <p:bldP spid="31" grpId="0" animBg="1"/>
      <p:bldP spid="32" grpId="0" animBg="1"/>
      <p:bldP spid="33" grpId="0" animBg="1"/>
      <p:bldP spid="38" grpId="0" animBg="1"/>
      <p:bldP spid="42" grpId="0" animBg="1"/>
      <p:bldP spid="46" grpId="0" animBg="1"/>
      <p:bldP spid="51" grpId="0" animBg="1"/>
      <p:bldP spid="53" grpId="0" animBg="1"/>
      <p:bldP spid="59" grpId="0" animBg="1"/>
      <p:bldP spid="62" grpId="0" animBg="1"/>
      <p:bldP spid="75" grpId="0" animBg="1"/>
      <p:bldP spid="78" grpId="0" animBg="1"/>
      <p:bldP spid="81" grpId="0" animBg="1"/>
      <p:bldP spid="66" grpId="0" animBg="1"/>
      <p:bldP spid="93" grpId="0" animBg="1"/>
      <p:bldP spid="94" grpId="0" animBg="1"/>
      <p:bldP spid="95" grpId="0" animBg="1"/>
      <p:bldP spid="96" grpId="0" animBg="1"/>
      <p:bldP spid="107" grpId="0" animBg="1"/>
      <p:bldP spid="109" grpId="0" animBg="1"/>
      <p:bldP spid="110" grpId="0" animBg="1"/>
      <p:bldP spid="111" grpId="0" animBg="1"/>
      <p:bldP spid="112" grpId="0" animBg="1"/>
      <p:bldP spid="115" grpId="0" animBg="1"/>
      <p:bldP spid="116" grpId="0" animBg="1"/>
      <p:bldP spid="117" grpId="0" animBg="1"/>
      <p:bldP spid="60" grpId="0" animBg="1"/>
      <p:bldP spid="61" grpId="0" animBg="1"/>
      <p:bldP spid="64" grpId="0" animBg="1"/>
      <p:bldP spid="67" grpId="0" animBg="1"/>
      <p:bldP spid="68" grpId="0" animBg="1"/>
      <p:bldP spid="69" grpId="0" animBg="1"/>
      <p:bldP spid="21" grpId="0" animBg="1"/>
      <p:bldP spid="55" grpId="0" animBg="1"/>
      <p:bldP spid="37" grpId="0" animBg="1"/>
      <p:bldP spid="40" grpId="0" animBg="1"/>
    </p:bldLst>
  </p:timing>
</p:sldLayout>
</file>

<file path=ppt/slideLayouts/slideLayout357.xml><?xml version="1.0" encoding="utf-8"?>
<p:sldLayout xmlns:a="http://schemas.openxmlformats.org/drawingml/2006/main" xmlns:r="http://schemas.openxmlformats.org/officeDocument/2006/relationships" xmlns:p="http://schemas.openxmlformats.org/presentationml/2006/main" type="chartAndTx">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19125" y="290513"/>
            <a:ext cx="6391275" cy="635000"/>
          </a:xfrm>
        </p:spPr>
        <p:txBody>
          <a:bodyPr/>
          <a:lstStyle/>
          <a:p>
            <a:r>
              <a:rPr lang="en-US"/>
              <a:t>Click to edit Master title style</a:t>
            </a:r>
            <a:endParaRPr lang="en-GB"/>
          </a:p>
        </p:txBody>
      </p:sp>
      <p:sp>
        <p:nvSpPr>
          <p:cNvPr id="3" name="Chart Placeholder 2"/>
          <p:cNvSpPr>
            <a:spLocks noGrp="1"/>
          </p:cNvSpPr>
          <p:nvPr>
            <p:ph type="chart" sz="half" idx="1"/>
          </p:nvPr>
        </p:nvSpPr>
        <p:spPr>
          <a:xfrm>
            <a:off x="966788" y="1546225"/>
            <a:ext cx="3656012" cy="5092700"/>
          </a:xfrm>
        </p:spPr>
        <p:txBody>
          <a:bodyPr/>
          <a:lstStyle/>
          <a:p>
            <a:pPr lvl="0"/>
            <a:endParaRPr lang="en-GB" noProof="0"/>
          </a:p>
        </p:txBody>
      </p:sp>
      <p:sp>
        <p:nvSpPr>
          <p:cNvPr id="4" name="Text Placeholder 3"/>
          <p:cNvSpPr>
            <a:spLocks noGrp="1"/>
          </p:cNvSpPr>
          <p:nvPr>
            <p:ph type="body" sz="half" idx="2"/>
          </p:nvPr>
        </p:nvSpPr>
        <p:spPr>
          <a:xfrm>
            <a:off x="4775200" y="1546225"/>
            <a:ext cx="3657600" cy="5092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8AAB895D-EE4F-4776-AE15-5FBFA44D93AF}" type="datetime1">
              <a:rPr lang="en-GB">
                <a:solidFill>
                  <a:srgbClr val="00539B"/>
                </a:solidFill>
              </a:rPr>
              <a:pPr>
                <a:defRPr/>
              </a:pPr>
              <a:t>15/07/2024</a:t>
            </a:fld>
            <a:endParaRPr lang="en-GB">
              <a:solidFill>
                <a:srgbClr val="00539B"/>
              </a:solidFill>
            </a:endParaRPr>
          </a:p>
        </p:txBody>
      </p:sp>
    </p:spTree>
    <p:extLst>
      <p:ext uri="{BB962C8B-B14F-4D97-AF65-F5344CB8AC3E}">
        <p14:creationId xmlns:p14="http://schemas.microsoft.com/office/powerpoint/2010/main" val="3696480268"/>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5_Single column layout">
    <p:spTree>
      <p:nvGrpSpPr>
        <p:cNvPr id="1" name=""/>
        <p:cNvGrpSpPr/>
        <p:nvPr/>
      </p:nvGrpSpPr>
      <p:grpSpPr>
        <a:xfrm>
          <a:off x="0" y="0"/>
          <a:ext cx="0" cy="0"/>
          <a:chOff x="0" y="0"/>
          <a:chExt cx="0" cy="0"/>
        </a:xfrm>
      </p:grpSpPr>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bg1"/>
                </a:solidFill>
              </a:defRPr>
            </a:lvl1pPr>
          </a:lstStyle>
          <a:p>
            <a:fld id="{4AC23DB2-FB1A-4E43-8F6F-8E1E5CEC6EBA}" type="datetime3">
              <a:rPr lang="en-GB" smtClean="0">
                <a:solidFill>
                  <a:srgbClr val="FFFFFF"/>
                </a:solidFill>
              </a:rPr>
              <a:pPr/>
              <a:t>15 July, 2024</a:t>
            </a:fld>
            <a:endParaRPr lang="en-GB" dirty="0">
              <a:solidFill>
                <a:srgbClr val="FFFFFF"/>
              </a:solidFill>
            </a:endParaRPr>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bg1"/>
                </a:solidFill>
              </a:defRPr>
            </a:lvl1pPr>
          </a:lstStyle>
          <a:p>
            <a:fld id="{71F9F866-B438-9445-8D9F-1F8FF6608833}" type="slidenum">
              <a:rPr lang="en-GB" smtClean="0">
                <a:solidFill>
                  <a:srgbClr val="FFFFFF"/>
                </a:solidFill>
              </a:rPr>
              <a:pPr/>
              <a:t>‹N°›</a:t>
            </a:fld>
            <a:endParaRPr lang="en-GB" dirty="0">
              <a:solidFill>
                <a:srgbClr val="FFFFFF"/>
              </a:solidFill>
            </a:endParaRPr>
          </a:p>
        </p:txBody>
      </p:sp>
      <p:sp>
        <p:nvSpPr>
          <p:cNvPr id="4" name="Text Placeholder 3"/>
          <p:cNvSpPr>
            <a:spLocks noGrp="1"/>
          </p:cNvSpPr>
          <p:nvPr>
            <p:ph type="body" sz="quarter" idx="10"/>
          </p:nvPr>
        </p:nvSpPr>
        <p:spPr>
          <a:xfrm>
            <a:off x="719138" y="1803400"/>
            <a:ext cx="7705725" cy="4321175"/>
          </a:xfrm>
        </p:spPr>
        <p:txBody>
          <a:bodyPr/>
          <a:lstStyle>
            <a:lvl1pPr>
              <a:defRPr sz="2800"/>
            </a:lvl1pPr>
            <a:lvl2pPr>
              <a:defRPr sz="2800"/>
            </a:lvl2pPr>
            <a:lvl3pPr>
              <a:defRPr sz="2800"/>
            </a:lvl3pPr>
            <a:lvl4pPr>
              <a:defRPr sz="2800"/>
            </a:lvl4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4200114104"/>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6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15 July, 2024</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0"/>
          </p:nvPr>
        </p:nvSpPr>
        <p:spPr>
          <a:xfrm>
            <a:off x="720725" y="1446213"/>
            <a:ext cx="7704138" cy="357187"/>
          </a:xfrm>
        </p:spPr>
        <p:txBody>
          <a:bodyPr/>
          <a:lstStyle>
            <a:lvl1pPr>
              <a:defRPr>
                <a:latin typeface="Franklin Gothic Medium" panose="020B0603020102020204" pitchFamily="34" charset="0"/>
              </a:defRPr>
            </a:lvl1pPr>
          </a:lstStyle>
          <a:p>
            <a:pPr lvl="0"/>
            <a:r>
              <a:rPr lang="en-US"/>
              <a:t>Click to edit Master text styles</a:t>
            </a:r>
          </a:p>
        </p:txBody>
      </p:sp>
      <p:sp>
        <p:nvSpPr>
          <p:cNvPr id="6" name="Text Placeholder 5"/>
          <p:cNvSpPr>
            <a:spLocks noGrp="1"/>
          </p:cNvSpPr>
          <p:nvPr>
            <p:ph type="body" sz="quarter" idx="11"/>
          </p:nvPr>
        </p:nvSpPr>
        <p:spPr>
          <a:xfrm>
            <a:off x="720725" y="2168525"/>
            <a:ext cx="7704138" cy="395605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47475631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2160587"/>
            <a:ext cx="2881087" cy="1800226"/>
          </a:xfrm>
          <a:prstGeom prst="roundRect">
            <a:avLst>
              <a:gd name="adj" fmla="val 5400"/>
            </a:avLst>
          </a:prstGeom>
        </p:spPr>
        <p:txBody>
          <a:body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3956773" y="2160587"/>
            <a:ext cx="2521812" cy="1808483"/>
          </a:xfrm>
          <a:prstGeom prst="roundRect">
            <a:avLst>
              <a:gd name="adj" fmla="val 4197"/>
            </a:avLst>
          </a:prstGeom>
        </p:spPr>
        <p:txBody>
          <a:bodyPr/>
          <a:lstStyle/>
          <a:p>
            <a:pPr lvl="0"/>
            <a:r>
              <a:rPr lang="en-US" noProof="0" dirty="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8136" y="4319588"/>
            <a:ext cx="3600588" cy="1800411"/>
          </a:xfrm>
          <a:prstGeom prst="roundRect">
            <a:avLst>
              <a:gd name="adj" fmla="val 4986"/>
            </a:avLst>
          </a:prstGeom>
        </p:spPr>
        <p:txBody>
          <a:bodyPr/>
          <a:lstStyle/>
          <a:p>
            <a:pPr lvl="0"/>
            <a:r>
              <a:rPr lang="en-US" noProof="0" dirty="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20725" y="4319588"/>
            <a:ext cx="1797048" cy="1800412"/>
          </a:xfrm>
          <a:prstGeom prst="roundRect">
            <a:avLst>
              <a:gd name="adj" fmla="val 6218"/>
            </a:avLst>
          </a:prstGeom>
        </p:spPr>
        <p:txBody>
          <a:bodyPr/>
          <a:lstStyle/>
          <a:p>
            <a:pPr lvl="0"/>
            <a:r>
              <a:rPr lang="en-US" noProof="0" dirty="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838948" y="2160588"/>
            <a:ext cx="1800620" cy="3959411"/>
          </a:xfrm>
          <a:prstGeom prst="roundRect">
            <a:avLst>
              <a:gd name="adj" fmla="val 3743"/>
            </a:avLst>
          </a:prstGeom>
        </p:spPr>
        <p:txBody>
          <a:bodyPr/>
          <a:lstStyle/>
          <a:p>
            <a:pPr lvl="0"/>
            <a:r>
              <a:rPr lang="en-US" noProof="0" dirty="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D9326FB-DCCB-FC47-93A9-9DEA7DB23AC9}" type="datetime3">
              <a:rPr lang="en-GB" smtClean="0"/>
              <a:t>15 July, 2024</a:t>
            </a:fld>
            <a:endParaRPr lang="en-GB" dirty="0"/>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Tree>
    <p:extLst>
      <p:ext uri="{BB962C8B-B14F-4D97-AF65-F5344CB8AC3E}">
        <p14:creationId xmlns:p14="http://schemas.microsoft.com/office/powerpoint/2010/main" val="2055648185"/>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5" name="Text Placeholder 4"/>
          <p:cNvSpPr>
            <a:spLocks noGrp="1"/>
          </p:cNvSpPr>
          <p:nvPr>
            <p:ph type="body" sz="quarter" idx="11"/>
          </p:nvPr>
        </p:nvSpPr>
        <p:spPr>
          <a:xfrm>
            <a:off x="719138" y="1446213"/>
            <a:ext cx="3605212" cy="50339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Text Placeholder 6"/>
          <p:cNvSpPr>
            <a:spLocks noGrp="1"/>
          </p:cNvSpPr>
          <p:nvPr>
            <p:ph type="body" sz="quarter" idx="12"/>
          </p:nvPr>
        </p:nvSpPr>
        <p:spPr>
          <a:xfrm>
            <a:off x="4819650" y="1446213"/>
            <a:ext cx="3605213" cy="5033962"/>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1509778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8634"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7773"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9724"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878135"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5036738"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5038723"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04E479E0-1E06-DE4C-83BA-C65FC6EB3C8D}" type="datetime3">
              <a:rPr lang="en-GB" smtClean="0"/>
              <a:t>15 July, 2024</a:t>
            </a:fld>
            <a:endParaRPr lang="en-GB" dirty="0"/>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Tree>
    <p:extLst>
      <p:ext uri="{BB962C8B-B14F-4D97-AF65-F5344CB8AC3E}">
        <p14:creationId xmlns:p14="http://schemas.microsoft.com/office/powerpoint/2010/main" val="29266013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5" y="360044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158498" y="216058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146857" y="360045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8635" y="504049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146857" y="5040313"/>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50" y="216058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3598861" y="360045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2"/>
          </p:nvPr>
        </p:nvSpPr>
        <p:spPr>
          <a:xfrm>
            <a:off x="5038724" y="216058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3"/>
          </p:nvPr>
        </p:nvSpPr>
        <p:spPr>
          <a:xfrm>
            <a:off x="5027083" y="3600451"/>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1" y="504050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5"/>
          </p:nvPr>
        </p:nvSpPr>
        <p:spPr>
          <a:xfrm>
            <a:off x="5027083" y="5040314"/>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7"/>
          </p:nvPr>
        </p:nvSpPr>
        <p:spPr>
          <a:xfrm>
            <a:off x="6480173" y="360044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30"/>
          </p:nvPr>
        </p:nvSpPr>
        <p:spPr>
          <a:xfrm>
            <a:off x="6480173" y="504049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t>15 July, 2024</a:t>
            </a:fld>
            <a:endParaRPr lang="en-GB" dirty="0"/>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Tree>
    <p:extLst>
      <p:ext uri="{BB962C8B-B14F-4D97-AF65-F5344CB8AC3E}">
        <p14:creationId xmlns:p14="http://schemas.microsoft.com/office/powerpoint/2010/main" val="14291196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9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2517774"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cxnSp>
        <p:nvCxnSpPr>
          <p:cNvPr id="99" name="Straight Connector 98"/>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4" y="3600449"/>
            <a:ext cx="2520531" cy="2519366"/>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49" y="2160588"/>
            <a:ext cx="2520527" cy="2519362"/>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0" y="5040500"/>
            <a:ext cx="2519363"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2157306" cy="3959415"/>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t>15 July, 2024</a:t>
            </a:fld>
            <a:endParaRPr lang="en-GB" dirty="0"/>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Tree>
    <p:extLst>
      <p:ext uri="{BB962C8B-B14F-4D97-AF65-F5344CB8AC3E}">
        <p14:creationId xmlns:p14="http://schemas.microsoft.com/office/powerpoint/2010/main" val="27628939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15 July, 2024</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a:lvl1pPr>
          </a:lstStyle>
          <a:p>
            <a:r>
              <a:rPr lang="en-GB" sz="900">
                <a:solidFill>
                  <a:srgbClr val="0000FF"/>
                </a:solidFill>
              </a:rPr>
              <a:t>OFFICIAL USE</a:t>
            </a:r>
            <a:r>
              <a:rPr lang="en-GB" sz="900">
                <a:solidFill>
                  <a:srgbClr val="000000"/>
                </a:solidFill>
              </a:rPr>
              <a:t> </a:t>
            </a:r>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5" name="Text Placeholder 4"/>
          <p:cNvSpPr>
            <a:spLocks noGrp="1"/>
          </p:cNvSpPr>
          <p:nvPr>
            <p:ph type="body" sz="quarter" idx="11"/>
          </p:nvPr>
        </p:nvSpPr>
        <p:spPr>
          <a:xfrm>
            <a:off x="719138" y="1446213"/>
            <a:ext cx="3605212" cy="50339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Text Placeholder 6"/>
          <p:cNvSpPr>
            <a:spLocks noGrp="1"/>
          </p:cNvSpPr>
          <p:nvPr>
            <p:ph type="body" sz="quarter" idx="12"/>
          </p:nvPr>
        </p:nvSpPr>
        <p:spPr>
          <a:xfrm>
            <a:off x="4819650" y="1446213"/>
            <a:ext cx="3605213" cy="50339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19972629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2517773" y="2160588"/>
            <a:ext cx="5761796" cy="3239412"/>
          </a:xfrm>
        </p:spPr>
        <p:txBody>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15 July, 2024</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9135" y="2160586"/>
            <a:ext cx="1439864" cy="3779411"/>
          </a:xfrm>
          <a:prstGeom prst="roundRect">
            <a:avLst>
              <a:gd name="adj" fmla="val 10455"/>
            </a:avLst>
          </a:prstGeom>
        </p:spPr>
        <p:txBody>
          <a:bodyPr>
            <a:normAutofit/>
          </a:bodyPr>
          <a:lstStyle>
            <a:lvl1pPr>
              <a:defRPr sz="1200"/>
            </a:lvl1pPr>
          </a:lstStyle>
          <a:p>
            <a:pPr lvl="0"/>
            <a:r>
              <a:rPr lang="en-US" noProof="0" dirty="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2517772" y="5399999"/>
            <a:ext cx="5761796"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Tree>
    <p:extLst>
      <p:ext uri="{BB962C8B-B14F-4D97-AF65-F5344CB8AC3E}">
        <p14:creationId xmlns:p14="http://schemas.microsoft.com/office/powerpoint/2010/main" val="36588225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719135" y="2160588"/>
            <a:ext cx="6119814" cy="3239412"/>
          </a:xfrm>
        </p:spPr>
        <p:txBody>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15 July, 2024</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0104" y="2160588"/>
            <a:ext cx="1439864" cy="3779411"/>
          </a:xfrm>
          <a:prstGeom prst="roundRect">
            <a:avLst>
              <a:gd name="adj" fmla="val 10455"/>
            </a:avLst>
          </a:prstGeom>
        </p:spPr>
        <p:txBody>
          <a:bodyPr>
            <a:normAutofit/>
          </a:bodyPr>
          <a:lstStyle>
            <a:lvl1pPr>
              <a:defRPr sz="1200"/>
            </a:lvl1pPr>
          </a:lstStyle>
          <a:p>
            <a:pPr lvl="0"/>
            <a:r>
              <a:rPr lang="en-US" noProof="0" dirty="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720724" y="5409178"/>
            <a:ext cx="6118223"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Tree>
    <p:extLst>
      <p:ext uri="{BB962C8B-B14F-4D97-AF65-F5344CB8AC3E}">
        <p14:creationId xmlns:p14="http://schemas.microsoft.com/office/powerpoint/2010/main" val="16800589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4" y="2160588"/>
            <a:ext cx="3600844" cy="395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15 July, 2024</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136" y="2160588"/>
            <a:ext cx="3959225" cy="3240274"/>
          </a:xfrm>
          <a:prstGeom prst="roundRect">
            <a:avLst>
              <a:gd name="adj" fmla="val 3484"/>
            </a:avLst>
          </a:prstGeom>
        </p:spPr>
        <p:txBody>
          <a:bodyPr/>
          <a:lstStyle/>
          <a:p>
            <a:pPr lvl="0"/>
            <a:r>
              <a:rPr lang="en-US" noProof="0" dirty="0"/>
              <a:t>Click icon to add picture</a:t>
            </a:r>
            <a:endParaRPr lang="en-GB" noProof="0" dirty="0"/>
          </a:p>
        </p:txBody>
      </p:sp>
      <p:sp>
        <p:nvSpPr>
          <p:cNvPr id="62"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Tree>
    <p:extLst>
      <p:ext uri="{BB962C8B-B14F-4D97-AF65-F5344CB8AC3E}">
        <p14:creationId xmlns:p14="http://schemas.microsoft.com/office/powerpoint/2010/main" val="399391560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4" y="2160588"/>
            <a:ext cx="3600844"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15 July, 2024</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4" cy="1439862"/>
          </a:xfrm>
          <a:prstGeom prst="roundRect">
            <a:avLst>
              <a:gd name="adj" fmla="val 528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6" y="3960813"/>
            <a:ext cx="3958433" cy="1440050"/>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Tree>
    <p:extLst>
      <p:ext uri="{BB962C8B-B14F-4D97-AF65-F5344CB8AC3E}">
        <p14:creationId xmlns:p14="http://schemas.microsoft.com/office/powerpoint/2010/main" val="24784955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15 July, 2024</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528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2159212"/>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5" y="3240788"/>
            <a:ext cx="1797846" cy="2159212"/>
          </a:xfrm>
          <a:prstGeom prst="roundRect">
            <a:avLst>
              <a:gd name="adj" fmla="val 5286"/>
            </a:avLst>
          </a:prstGeom>
        </p:spPr>
        <p:txBody>
          <a:bodyPr/>
          <a:lstStyle/>
          <a:p>
            <a:pPr lvl="0"/>
            <a:r>
              <a:rPr lang="en-US" noProof="0" dirty="0"/>
              <a:t>Click icon to add picture</a:t>
            </a:r>
            <a:endParaRPr lang="en-GB" noProof="0" dirty="0"/>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Tree>
    <p:extLst>
      <p:ext uri="{BB962C8B-B14F-4D97-AF65-F5344CB8AC3E}">
        <p14:creationId xmlns:p14="http://schemas.microsoft.com/office/powerpoint/2010/main" val="38088220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15 July, 2024</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1543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3956054" cy="2159212"/>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Tree>
    <p:extLst>
      <p:ext uri="{BB962C8B-B14F-4D97-AF65-F5344CB8AC3E}">
        <p14:creationId xmlns:p14="http://schemas.microsoft.com/office/powerpoint/2010/main" val="43901676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15 July, 2024</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10361"/>
            </a:avLst>
          </a:prstGeom>
        </p:spPr>
        <p:txBody>
          <a:bodyPr>
            <a:normAutofit/>
          </a:bodyPr>
          <a:lstStyle>
            <a:lvl1pPr>
              <a:defRPr sz="1200"/>
            </a:lvl1p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7" y="4680838"/>
            <a:ext cx="3958433" cy="719162"/>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Tree>
    <p:extLst>
      <p:ext uri="{BB962C8B-B14F-4D97-AF65-F5344CB8AC3E}">
        <p14:creationId xmlns:p14="http://schemas.microsoft.com/office/powerpoint/2010/main" val="206433486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6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15 July, 2024</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720025"/>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8" y="4679950"/>
            <a:ext cx="1797846" cy="72005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2878135" y="4319588"/>
            <a:ext cx="1797846" cy="108075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4"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Tree>
    <p:extLst>
      <p:ext uri="{BB962C8B-B14F-4D97-AF65-F5344CB8AC3E}">
        <p14:creationId xmlns:p14="http://schemas.microsoft.com/office/powerpoint/2010/main" val="163335784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_Single column layout">
    <p:spTree>
      <p:nvGrpSpPr>
        <p:cNvPr id="1" name=""/>
        <p:cNvGrpSpPr/>
        <p:nvPr/>
      </p:nvGrpSpPr>
      <p:grpSpPr>
        <a:xfrm>
          <a:off x="0" y="0"/>
          <a:ext cx="0" cy="0"/>
          <a:chOff x="0" y="0"/>
          <a:chExt cx="0" cy="0"/>
        </a:xfrm>
      </p:grpSpPr>
      <p:sp>
        <p:nvSpPr>
          <p:cNvPr id="3" name="Rectangle 2"/>
          <p:cNvSpPr/>
          <p:nvPr userDrawn="1"/>
        </p:nvSpPr>
        <p:spPr>
          <a:xfrm>
            <a:off x="0" y="1079999"/>
            <a:ext cx="9144000" cy="5400001"/>
          </a:xfrm>
          <a:prstGeom prst="rect">
            <a:avLst/>
          </a:prstGeom>
          <a:solidFill>
            <a:srgbClr val="02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latin typeface="Franklin Gothic Book"/>
            </a:endParaRPr>
          </a:p>
        </p:txBody>
      </p:sp>
      <p:sp>
        <p:nvSpPr>
          <p:cNvPr id="2" name="Title 1" descr="Ideally your title should fit on one line." title="Slide title"/>
          <p:cNvSpPr>
            <a:spLocks noGrp="1"/>
          </p:cNvSpPr>
          <p:nvPr>
            <p:ph type="title" hasCustomPrompt="1"/>
          </p:nvPr>
        </p:nvSpPr>
        <p:spPr>
          <a:xfrm>
            <a:off x="708025" y="-1"/>
            <a:ext cx="6348414" cy="1080000"/>
          </a:xfrm>
        </p:spPr>
        <p:txBody>
          <a:bodyPr/>
          <a:lstStyle/>
          <a:p>
            <a:r>
              <a:rPr lang="en-US" dirty="0"/>
              <a:t>Media</a:t>
            </a:r>
            <a:endParaRPr lang="en-GB" dirty="0"/>
          </a:p>
        </p:txBody>
      </p:sp>
      <p:sp>
        <p:nvSpPr>
          <p:cNvPr id="97"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F3BA13B-2A56-B54D-AFFB-21233951D47B}" type="datetime3">
              <a:rPr lang="en-GB" smtClean="0"/>
              <a:t>15 July, 2024</a:t>
            </a:fld>
            <a:endParaRPr lang="en-GB" dirty="0"/>
          </a:p>
        </p:txBody>
      </p:sp>
      <p:sp>
        <p:nvSpPr>
          <p:cNvPr id="98"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Tree>
    <p:extLst>
      <p:ext uri="{BB962C8B-B14F-4D97-AF65-F5344CB8AC3E}">
        <p14:creationId xmlns:p14="http://schemas.microsoft.com/office/powerpoint/2010/main" val="199305626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5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pPr/>
              <a:t>‹N°›</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 </a:t>
            </a:r>
            <a:br>
              <a:rPr lang="en-US" sz="7000" baseline="0" dirty="0">
                <a:latin typeface="Franklin Gothic Book"/>
              </a:rPr>
            </a:br>
            <a:r>
              <a:rPr lang="en-US" sz="7000" baseline="0" dirty="0">
                <a:latin typeface="Franklin Gothic Book"/>
              </a:rPr>
              <a:t>case studies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24384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4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pPr/>
              <a:t>‹N°›</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 for charts, images, tables, smart</a:t>
            </a:r>
            <a:r>
              <a:rPr lang="en-US" sz="7000" baseline="0" dirty="0">
                <a:latin typeface="Franklin Gothic Book"/>
              </a:rPr>
              <a:t> art or video</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3372785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pPr/>
              <a:t>‹N°›</a:t>
            </a:fld>
            <a:endParaRPr lang="en-GB" dirty="0"/>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5058751"/>
          </a:xfrm>
          <a:prstGeom prst="round2SameRect">
            <a:avLst>
              <a:gd name="adj1" fmla="val 4426"/>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126570746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pPr/>
              <a:t>‹N°›</a:t>
            </a:fld>
            <a:endParaRPr lang="en-GB" dirty="0"/>
          </a:p>
        </p:txBody>
      </p:sp>
      <p:sp>
        <p:nvSpPr>
          <p:cNvPr id="13" name="Text Placeholder 6"/>
          <p:cNvSpPr>
            <a:spLocks noGrp="1"/>
          </p:cNvSpPr>
          <p:nvPr>
            <p:ph type="body" sz="quarter" idx="13"/>
          </p:nvPr>
        </p:nvSpPr>
        <p:spPr>
          <a:xfrm>
            <a:off x="720726" y="2161445"/>
            <a:ext cx="3600000"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4" name="Text Placeholder 6"/>
          <p:cNvSpPr>
            <a:spLocks noGrp="1"/>
          </p:cNvSpPr>
          <p:nvPr>
            <p:ph type="body" sz="quarter" idx="14"/>
          </p:nvPr>
        </p:nvSpPr>
        <p:spPr>
          <a:xfrm>
            <a:off x="4679567" y="2161445"/>
            <a:ext cx="3600002"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254435032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pPr/>
              <a:t>‹N°›</a:t>
            </a:fld>
            <a:endParaRPr lang="en-GB" dirty="0"/>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1111877"/>
          </a:xfrm>
          <a:prstGeom prst="roundRect">
            <a:avLst/>
          </a:prstGeom>
        </p:spPr>
        <p:txBody>
          <a:bodyPr/>
          <a:lstStyle/>
          <a:p>
            <a:pPr lvl="0"/>
            <a:r>
              <a:rPr lang="en-US" noProof="0" dirty="0"/>
              <a:t>Click icon to add picture</a:t>
            </a:r>
            <a:endParaRPr lang="en-GB" noProof="0" dirty="0"/>
          </a:p>
        </p:txBody>
      </p:sp>
      <p:sp>
        <p:nvSpPr>
          <p:cNvPr id="58" name="Text Placeholder 6"/>
          <p:cNvSpPr>
            <a:spLocks noGrp="1"/>
          </p:cNvSpPr>
          <p:nvPr>
            <p:ph type="body" sz="quarter" idx="15"/>
          </p:nvPr>
        </p:nvSpPr>
        <p:spPr>
          <a:xfrm>
            <a:off x="3598860" y="2879725"/>
            <a:ext cx="4680709" cy="324027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410132751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pPr/>
              <a:t>‹N°›</a:t>
            </a:fld>
            <a:endParaRPr lang="en-GB" dirty="0"/>
          </a:p>
        </p:txBody>
      </p:sp>
      <p:sp>
        <p:nvSpPr>
          <p:cNvPr id="6" name="Round Same Side Corner Rectangle 5"/>
          <p:cNvSpPr/>
          <p:nvPr userDrawn="1"/>
        </p:nvSpPr>
        <p:spPr>
          <a:xfrm>
            <a:off x="358774" y="1439863"/>
            <a:ext cx="2879724" cy="5040138"/>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0" y="5400000"/>
            <a:ext cx="4717259" cy="1080000"/>
          </a:xfrm>
          <a:prstGeom prst="round2SameRect">
            <a:avLst/>
          </a:prstGeom>
        </p:spPr>
        <p:txBody>
          <a:bodyPr/>
          <a:lstStyle/>
          <a:p>
            <a:pPr lvl="0"/>
            <a:r>
              <a:rPr lang="en-US" noProof="0" dirty="0"/>
              <a:t>Click icon to add picture</a:t>
            </a:r>
            <a:endParaRPr lang="en-GB" noProof="0" dirty="0"/>
          </a:p>
        </p:txBody>
      </p:sp>
      <p:sp>
        <p:nvSpPr>
          <p:cNvPr id="58" name="Text Placeholder 6"/>
          <p:cNvSpPr>
            <a:spLocks noGrp="1"/>
          </p:cNvSpPr>
          <p:nvPr>
            <p:ph type="body" sz="quarter" idx="15"/>
          </p:nvPr>
        </p:nvSpPr>
        <p:spPr>
          <a:xfrm>
            <a:off x="3598861" y="1439863"/>
            <a:ext cx="2159000"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9" name="Text Placeholder 6"/>
          <p:cNvSpPr>
            <a:spLocks noGrp="1"/>
          </p:cNvSpPr>
          <p:nvPr>
            <p:ph type="body" sz="quarter" idx="16"/>
          </p:nvPr>
        </p:nvSpPr>
        <p:spPr>
          <a:xfrm>
            <a:off x="6118224" y="1439863"/>
            <a:ext cx="2197896"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60305504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0" name="Rectangle 9"/>
          <p:cNvSpPr/>
          <p:nvPr userDrawn="1"/>
        </p:nvSpPr>
        <p:spPr>
          <a:xfrm>
            <a:off x="0" y="1800224"/>
            <a:ext cx="9144001" cy="4679775"/>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pPr/>
              <a:t>‹N°›</a:t>
            </a:fld>
            <a:endParaRPr lang="en-GB" dirty="0"/>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latin typeface="Franklin Gothic Book"/>
                <a:cs typeface="Franklin Gothic Book"/>
              </a:rPr>
              <a:t>Project Summary</a:t>
            </a:r>
          </a:p>
        </p:txBody>
      </p:sp>
      <p:sp>
        <p:nvSpPr>
          <p:cNvPr id="8" name="Rounded Rectangle 7"/>
          <p:cNvSpPr/>
          <p:nvPr userDrawn="1"/>
        </p:nvSpPr>
        <p:spPr>
          <a:xfrm>
            <a:off x="720725" y="4319775"/>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2878135" y="2160588"/>
            <a:ext cx="1800226" cy="4310062"/>
          </a:xfrm>
          <a:prstGeom prst="round2SameRect">
            <a:avLst>
              <a:gd name="adj1" fmla="val 10230"/>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262758836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0" name="Rectangle 9"/>
          <p:cNvSpPr/>
          <p:nvPr userDrawn="1"/>
        </p:nvSpPr>
        <p:spPr>
          <a:xfrm>
            <a:off x="0" y="1800225"/>
            <a:ext cx="9144001" cy="4679775"/>
          </a:xfrm>
          <a:prstGeom prst="rect">
            <a:avLst/>
          </a:prstGeom>
          <a:solidFill>
            <a:schemeClr val="tx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4319588"/>
            <a:ext cx="3957636" cy="2151062"/>
          </a:xfrm>
          <a:prstGeom prst="round2SameRect">
            <a:avLst>
              <a:gd name="adj1" fmla="val 10230"/>
              <a:gd name="adj2" fmla="val 0"/>
            </a:avLst>
          </a:prstGeom>
        </p:spPr>
        <p:txBody>
          <a:bodyPr/>
          <a:lstStyle/>
          <a:p>
            <a:pPr lvl="0"/>
            <a:r>
              <a:rPr lang="en-US" noProof="0" dirty="0"/>
              <a:t>Click icon to add picture</a:t>
            </a:r>
            <a:endParaRPr lang="en-GB" noProof="0" dirty="0"/>
          </a:p>
        </p:txBody>
      </p:sp>
      <p:sp>
        <p:nvSpPr>
          <p:cNvPr id="2" name="Title 1"/>
          <p:cNvSpPr>
            <a:spLocks noGrp="1"/>
          </p:cNvSpPr>
          <p:nvPr>
            <p:ph type="title"/>
          </p:nvPr>
        </p:nvSpPr>
        <p:spPr/>
        <p:txBody>
          <a:bodyPr/>
          <a:lstStyle>
            <a:lvl1pPr>
              <a:defRPr>
                <a:latin typeface="Bodoni MT" panose="02070603080606020203" pitchFamily="18" charset="0"/>
              </a:defRPr>
            </a:lvl1pPr>
          </a:lstStyle>
          <a:p>
            <a:r>
              <a:rPr lang="en-GB" dirty="0"/>
              <a:t>Click to edit Master title style</a:t>
            </a:r>
            <a:endParaRPr lang="en-US" dirty="0"/>
          </a:p>
        </p:txBody>
      </p:sp>
      <p:sp>
        <p:nvSpPr>
          <p:cNvPr id="3" name="Date Placeholder 2"/>
          <p:cNvSpPr>
            <a:spLocks noGrp="1"/>
          </p:cNvSpPr>
          <p:nvPr>
            <p:ph type="dt" sz="half" idx="10"/>
          </p:nvPr>
        </p:nvSpPr>
        <p:spPr/>
        <p:txBody>
          <a:body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pPr/>
              <a:t>‹N°›</a:t>
            </a:fld>
            <a:endParaRPr lang="en-GB" dirty="0"/>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latin typeface="Franklin Gothic Book"/>
                <a:cs typeface="Franklin Gothic Book"/>
              </a:rPr>
              <a:t>Project Summary</a:t>
            </a:r>
          </a:p>
        </p:txBody>
      </p:sp>
      <p:sp>
        <p:nvSpPr>
          <p:cNvPr id="8" name="Rounded Rectangle 7"/>
          <p:cNvSpPr/>
          <p:nvPr userDrawn="1"/>
        </p:nvSpPr>
        <p:spPr>
          <a:xfrm>
            <a:off x="2878136" y="2158844"/>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Tree>
    <p:extLst>
      <p:ext uri="{BB962C8B-B14F-4D97-AF65-F5344CB8AC3E}">
        <p14:creationId xmlns:p14="http://schemas.microsoft.com/office/powerpoint/2010/main" val="70469326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5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pPr/>
              <a:t>‹N°›</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Older brand</a:t>
            </a:r>
            <a:br>
              <a:rPr lang="en-US" sz="7000" baseline="0" dirty="0">
                <a:latin typeface="Franklin Gothic Book"/>
              </a:rPr>
            </a:br>
            <a:r>
              <a:rPr lang="en-US" sz="7000" baseline="0" dirty="0">
                <a:latin typeface="Franklin Gothic Book"/>
              </a:rPr>
              <a:t>layouts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0888530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614866"/>
            <a:ext cx="9144000" cy="243134"/>
          </a:xfrm>
        </p:spPr>
        <p:txBody>
          <a:bodyP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‹N°›</a:t>
            </a:fld>
            <a:endParaRPr lang="en-GB" dirty="0"/>
          </a:p>
        </p:txBody>
      </p:sp>
      <p:sp>
        <p:nvSpPr>
          <p:cNvPr id="56" name="Text Placeholder 6" descr="First level - paragraph text&#10;Second level - bullet 1&#10;Third level - bullet 2&#10;&#10;No more than 100 words per slide" title="Main text copy"/>
          <p:cNvSpPr>
            <a:spLocks noGrp="1"/>
          </p:cNvSpPr>
          <p:nvPr>
            <p:ph type="body" sz="quarter" idx="13"/>
          </p:nvPr>
        </p:nvSpPr>
        <p:spPr>
          <a:xfrm>
            <a:off x="717550" y="2160588"/>
            <a:ext cx="7202485" cy="3779410"/>
          </a:xfrm>
        </p:spPr>
        <p:txBody>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53701673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614866"/>
            <a:ext cx="9144000" cy="243134"/>
          </a:xfrm>
        </p:spPr>
        <p:txBody>
          <a:bodyP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‹N°›</a:t>
            </a:fld>
            <a:endParaRPr lang="en-GB" dirty="0"/>
          </a:p>
        </p:txBody>
      </p:sp>
      <p:sp>
        <p:nvSpPr>
          <p:cNvPr id="55" name="Content Placeholder 2"/>
          <p:cNvSpPr>
            <a:spLocks noGrp="1"/>
          </p:cNvSpPr>
          <p:nvPr>
            <p:ph sz="half" idx="1"/>
          </p:nvPr>
        </p:nvSpPr>
        <p:spPr>
          <a:xfrm>
            <a:off x="719134" y="2160588"/>
            <a:ext cx="3600451" cy="431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6" name="Text Placeholder 3"/>
          <p:cNvSpPr>
            <a:spLocks noGrp="1"/>
          </p:cNvSpPr>
          <p:nvPr>
            <p:ph type="body" sz="half" idx="2"/>
          </p:nvPr>
        </p:nvSpPr>
        <p:spPr>
          <a:xfrm>
            <a:off x="4678360" y="2160588"/>
            <a:ext cx="3961208" cy="431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77235510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20680" y="-1"/>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614866"/>
            <a:ext cx="9144000" cy="243134"/>
          </a:xfrm>
        </p:spPr>
        <p:txBody>
          <a:bodyP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‹N°›</a:t>
            </a:fld>
            <a:endParaRPr lang="en-GB" dirty="0"/>
          </a:p>
        </p:txBody>
      </p:sp>
      <p:sp>
        <p:nvSpPr>
          <p:cNvPr id="57" name="Rounded Rectangle 56"/>
          <p:cNvSpPr/>
          <p:nvPr userDrawn="1"/>
        </p:nvSpPr>
        <p:spPr>
          <a:xfrm>
            <a:off x="5027613" y="2160587"/>
            <a:ext cx="3602037" cy="4300538"/>
          </a:xfrm>
          <a:prstGeom prst="roundRect">
            <a:avLst>
              <a:gd name="adj" fmla="val 6849"/>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58" name="Chart Placeholder 7" descr="Charts should be clear and not contain any tags or overlays which will confuse the viewer. &#10;Be very careful when animating charts - most will reduce the impact of the information you want to present." title="Chart slot"/>
          <p:cNvSpPr>
            <a:spLocks noGrp="1"/>
          </p:cNvSpPr>
          <p:nvPr>
            <p:ph type="chart" sz="quarter" idx="15"/>
          </p:nvPr>
        </p:nvSpPr>
        <p:spPr>
          <a:xfrm>
            <a:off x="5399087" y="2520950"/>
            <a:ext cx="2880482" cy="3418549"/>
          </a:xfrm>
          <a:prstGeom prst="rect">
            <a:avLst/>
          </a:prstGeom>
        </p:spPr>
        <p:txBody>
          <a:bodyPr/>
          <a:lstStyle/>
          <a:p>
            <a:pPr lvl="0"/>
            <a:r>
              <a:rPr lang="en-US" noProof="0" dirty="0"/>
              <a:t>Click icon to add chart</a:t>
            </a:r>
            <a:endParaRPr lang="en-GB" noProof="0" dirty="0"/>
          </a:p>
        </p:txBody>
      </p:sp>
      <p:sp>
        <p:nvSpPr>
          <p:cNvPr id="59" name="Text Placeholder 6"/>
          <p:cNvSpPr>
            <a:spLocks noGrp="1"/>
          </p:cNvSpPr>
          <p:nvPr>
            <p:ph type="body" sz="quarter" idx="13"/>
          </p:nvPr>
        </p:nvSpPr>
        <p:spPr>
          <a:xfrm>
            <a:off x="717550" y="2160587"/>
            <a:ext cx="38639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4770815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 chart - standard">
    <p:spTree>
      <p:nvGrpSpPr>
        <p:cNvPr id="1" name=""/>
        <p:cNvGrpSpPr/>
        <p:nvPr/>
      </p:nvGrpSpPr>
      <p:grpSpPr>
        <a:xfrm>
          <a:off x="0" y="0"/>
          <a:ext cx="0" cy="0"/>
          <a:chOff x="0" y="0"/>
          <a:chExt cx="0" cy="0"/>
        </a:xfrm>
      </p:grpSpPr>
      <p:sp>
        <p:nvSpPr>
          <p:cNvPr id="5" name="Round Same Side Corner Rectangle 4"/>
          <p:cNvSpPr/>
          <p:nvPr userDrawn="1"/>
        </p:nvSpPr>
        <p:spPr>
          <a:xfrm>
            <a:off x="4819650" y="2160587"/>
            <a:ext cx="3579813"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15 July, 2024</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4" name="Text Placeholder 3"/>
          <p:cNvSpPr>
            <a:spLocks noGrp="1"/>
          </p:cNvSpPr>
          <p:nvPr>
            <p:ph type="body" sz="quarter" idx="16"/>
          </p:nvPr>
        </p:nvSpPr>
        <p:spPr>
          <a:xfrm>
            <a:off x="719138" y="2168525"/>
            <a:ext cx="3605212" cy="4318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Content Placeholder 8"/>
          <p:cNvSpPr>
            <a:spLocks noGrp="1"/>
          </p:cNvSpPr>
          <p:nvPr>
            <p:ph sz="quarter" idx="17" hasCustomPrompt="1"/>
          </p:nvPr>
        </p:nvSpPr>
        <p:spPr>
          <a:xfrm>
            <a:off x="4819650" y="2160588"/>
            <a:ext cx="3579813" cy="4300537"/>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53787825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pic>
        <p:nvPicPr>
          <p:cNvPr id="6" name="Picture 10" descr="xbody"/>
          <p:cNvPicPr>
            <a:picLocks noChangeAspect="1" noChangeArrowheads="1"/>
          </p:cNvPicPr>
          <p:nvPr userDrawn="1"/>
        </p:nvPicPr>
        <p:blipFill>
          <a:blip r:embed="rId3" cstate="email">
            <a:extLst>
              <a:ext uri="{28A0092B-C50C-407E-A947-70E740481C1C}">
                <a14:useLocalDpi xmlns:a14="http://schemas.microsoft.com/office/drawing/2010/main" val="0"/>
              </a:ext>
            </a:extLst>
          </a:blip>
          <a:srcRect/>
          <a:stretch>
            <a:fillRect/>
          </a:stretch>
        </p:blipFill>
        <p:spPr bwMode="auto">
          <a:xfrm>
            <a:off x="-20680" y="-1"/>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0726" y="-1"/>
            <a:ext cx="6118224" cy="1080000"/>
          </a:xfrm>
        </p:spPr>
        <p:txBody>
          <a:bodyPr/>
          <a:lstStyle>
            <a:lvl1pPr>
              <a:defRPr>
                <a:solidFill>
                  <a:srgbClr val="FFFFFF"/>
                </a:solidFill>
              </a:defRPr>
            </a:lvl1pPr>
          </a:lstStyle>
          <a:p>
            <a:r>
              <a:rPr lang="en-GB" dirty="0"/>
              <a:t>Click to edit Master title style</a:t>
            </a:r>
            <a:endParaRPr lang="en-US" dirty="0"/>
          </a:p>
        </p:txBody>
      </p:sp>
      <p:sp>
        <p:nvSpPr>
          <p:cNvPr id="3" name="Date Placeholder 2"/>
          <p:cNvSpPr>
            <a:spLocks noGrp="1"/>
          </p:cNvSpPr>
          <p:nvPr>
            <p:ph type="dt" sz="half" idx="10"/>
          </p:nvPr>
        </p:nvSpPr>
        <p:spPr>
          <a:xfrm>
            <a:off x="719136" y="6614866"/>
            <a:ext cx="1871664" cy="243134"/>
          </a:xfrm>
        </p:spPr>
        <p:txBody>
          <a:bodyPr/>
          <a:lstStyle>
            <a:lvl1pPr>
              <a:defRPr>
                <a:solidFill>
                  <a:srgbClr val="FFFFFF"/>
                </a:solidFill>
              </a:defRPr>
            </a:lvl1p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614866"/>
            <a:ext cx="9144000" cy="243134"/>
          </a:xfrm>
        </p:spPr>
        <p:txBody>
          <a:bodyP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 name="Slide Number Placeholder 4"/>
          <p:cNvSpPr>
            <a:spLocks noGrp="1"/>
          </p:cNvSpPr>
          <p:nvPr>
            <p:ph type="sldNum" sz="quarter" idx="12"/>
          </p:nvPr>
        </p:nvSpPr>
        <p:spPr>
          <a:xfrm>
            <a:off x="8279567" y="6614866"/>
            <a:ext cx="360002" cy="243134"/>
          </a:xfrm>
        </p:spPr>
        <p:txBody>
          <a:bodyPr/>
          <a:lstStyle>
            <a:lvl1pPr>
              <a:defRPr>
                <a:solidFill>
                  <a:srgbClr val="FFFFFF"/>
                </a:solidFill>
              </a:defRPr>
            </a:lvl1pPr>
          </a:lstStyle>
          <a:p>
            <a:fld id="{71F9F866-B438-9445-8D9F-1F8FF6608833}" type="slidenum">
              <a:rPr lang="en-GB" smtClean="0"/>
              <a:pPr/>
              <a:t>‹N°›</a:t>
            </a:fld>
            <a:endParaRPr lang="en-GB"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879725"/>
            <a:ext cx="7932054" cy="3240275"/>
          </a:xfrm>
          <a:prstGeom prst="roundRect">
            <a:avLst>
              <a:gd name="adj" fmla="val 510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6"/>
          </p:nvPr>
        </p:nvSpPr>
        <p:spPr>
          <a:xfrm>
            <a:off x="718938" y="2160588"/>
            <a:ext cx="7918844" cy="36036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Tree>
    <p:extLst>
      <p:ext uri="{BB962C8B-B14F-4D97-AF65-F5344CB8AC3E}">
        <p14:creationId xmlns:p14="http://schemas.microsoft.com/office/powerpoint/2010/main" val="68044336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5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15 July, 2024</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pPr/>
              <a:t>‹N°›</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Title and section</a:t>
            </a:r>
            <a:br>
              <a:rPr lang="en-US" sz="7000" dirty="0">
                <a:latin typeface="Franklin Gothic Book"/>
              </a:rPr>
            </a:br>
            <a:r>
              <a:rPr lang="en-US" sz="7000" dirty="0">
                <a:latin typeface="Franklin Gothic Book"/>
              </a:rPr>
              <a:t>slides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9704165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gradFill flip="none" rotWithShape="1">
            <a:gsLst>
              <a:gs pos="0">
                <a:schemeClr val="accent2">
                  <a:lumMod val="50000"/>
                </a:schemeClr>
              </a:gs>
              <a:gs pos="22000">
                <a:schemeClr val="accent2"/>
              </a:gs>
              <a:gs pos="69000">
                <a:schemeClr val="tx2"/>
              </a:gs>
            </a:gsLst>
            <a:path path="circle">
              <a:fillToRect l="100000" t="100000"/>
            </a:path>
            <a:tileRect r="-100000" b="-100000"/>
          </a:gra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pic>
        <p:nvPicPr>
          <p:cNvPr id="55" name="Picture 54" descr="abstract-lines-v02.png"/>
          <p:cNvPicPr>
            <a:picLocks noChangeAspect="1"/>
          </p:cNvPicPr>
          <p:nvPr userDrawn="1"/>
        </p:nvPicPr>
        <p:blipFill>
          <a:blip r:embed="rId2"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14020950">
            <a:off x="-5358051" y="-3797386"/>
            <a:ext cx="20793546" cy="11195223"/>
          </a:xfrm>
          <a:prstGeom prst="rect">
            <a:avLst/>
          </a:prstGeom>
        </p:spPr>
      </p:pic>
      <p:pic>
        <p:nvPicPr>
          <p:cNvPr id="58" name="Picture 57" descr="abstract-lines-v02.png"/>
          <p:cNvPicPr>
            <a:picLocks noChangeAspect="1"/>
          </p:cNvPicPr>
          <p:nvPr userDrawn="1"/>
        </p:nvPicPr>
        <p:blipFill>
          <a:blip r:embed="rId3" cstate="email">
            <a:alphaModFix/>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4484465">
            <a:off x="-1182350" y="-4157749"/>
            <a:ext cx="20793546" cy="11195223"/>
          </a:xfrm>
          <a:prstGeom prst="rect">
            <a:avLst/>
          </a:prstGeom>
        </p:spPr>
      </p:pic>
      <p:pic>
        <p:nvPicPr>
          <p:cNvPr id="4" name="Picture 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87" y="4407789"/>
            <a:ext cx="9144000" cy="2176272"/>
          </a:xfrm>
          <a:prstGeom prst="rect">
            <a:avLst/>
          </a:prstGeom>
        </p:spPr>
      </p:pic>
      <p:sp>
        <p:nvSpPr>
          <p:cNvPr id="70" name="Title 1"/>
          <p:cNvSpPr>
            <a:spLocks noGrp="1"/>
          </p:cNvSpPr>
          <p:nvPr>
            <p:ph type="title" hasCustomPrompt="1"/>
          </p:nvPr>
        </p:nvSpPr>
        <p:spPr>
          <a:xfrm>
            <a:off x="719134" y="5038266"/>
            <a:ext cx="6291266" cy="727534"/>
          </a:xfrm>
        </p:spPr>
        <p:txBody>
          <a:bodyPr anchor="b">
            <a:normAutofit/>
          </a:bodyPr>
          <a:lstStyle>
            <a:lvl1pPr>
              <a:defRPr sz="2800" baseline="0"/>
            </a:lvl1pPr>
          </a:lstStyle>
          <a:p>
            <a:r>
              <a:rPr lang="en-US" dirty="0"/>
              <a:t>Presentation title</a:t>
            </a:r>
          </a:p>
        </p:txBody>
      </p:sp>
      <p:sp>
        <p:nvSpPr>
          <p:cNvPr id="5"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3627546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4" presetClass="path" presetSubtype="0" fill="hold" nodeType="withEffect">
                                  <p:stCondLst>
                                    <p:cond delay="0"/>
                                  </p:stCondLst>
                                  <p:childTnLst>
                                    <p:animMotion origin="layout" path="M 0.07954 0.31567 C 0.08371 0.20782 0.08041 -0.12335 0.10542 -0.32978 C 0.13008 -0.53668 0.20337 -0.80074 0.22942 -0.92409 " pathEditMode="relative" rAng="0" ptsTypes="fsF">
                                      <p:cBhvr>
                                        <p:cTn id="6" dur="20000" fill="hold"/>
                                        <p:tgtEl>
                                          <p:spTgt spid="55"/>
                                        </p:tgtEl>
                                        <p:attrNameLst>
                                          <p:attrName>ppt_x</p:attrName>
                                          <p:attrName>ppt_y</p:attrName>
                                        </p:attrNameLst>
                                      </p:cBhvr>
                                      <p:rCtr x="7485" y="-62000"/>
                                    </p:animMotion>
                                  </p:childTnLst>
                                </p:cTn>
                              </p:par>
                              <p:par>
                                <p:cTn id="7" presetID="44" presetClass="path" presetSubtype="0" accel="50000" decel="50000" fill="hold" nodeType="withEffect">
                                  <p:stCondLst>
                                    <p:cond delay="0"/>
                                  </p:stCondLst>
                                  <p:childTnLst>
                                    <p:animMotion origin="layout" path="M 0.05382 0.81759 C 0.05711 0.70972 0.05451 0.37824 0.0743 0.17176 C 0.09427 -0.03496 0.15243 -0.29885 0.17309 -0.42246 " pathEditMode="relative" rAng="0" ptsTypes="fsF">
                                      <p:cBhvr>
                                        <p:cTn id="8" dur="20000" spd="-100000" fill="hold"/>
                                        <p:tgtEl>
                                          <p:spTgt spid="58"/>
                                        </p:tgtEl>
                                        <p:attrNameLst>
                                          <p:attrName>ppt_x</p:attrName>
                                          <p:attrName>ppt_y</p:attrName>
                                        </p:attrNameLst>
                                      </p:cBhvr>
                                      <p:rCtr x="5955" y="-6201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56" name="Rectangle 55"/>
          <p:cNvSpPr/>
          <p:nvPr userDrawn="1"/>
        </p:nvSpPr>
        <p:spPr>
          <a:xfrm>
            <a:off x="0" y="0"/>
            <a:ext cx="9145590" cy="6858000"/>
          </a:xfrm>
          <a:prstGeom prst="rect">
            <a:avLst/>
          </a:prstGeom>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1" name="Picture 60"/>
          <p:cNvPicPr>
            <a:picLocks noChangeAspect="1"/>
          </p:cNvPicPr>
          <p:nvPr userDrawn="1"/>
        </p:nvPicPr>
        <p:blipFill>
          <a:blip r:embed="rId2" cstate="email">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175324" y="-75814"/>
            <a:ext cx="14223836" cy="6555814"/>
          </a:xfrm>
          <a:prstGeom prst="rect">
            <a:avLst/>
          </a:prstGeom>
        </p:spPr>
      </p:pic>
      <p:pic>
        <p:nvPicPr>
          <p:cNvPr id="2" name="Picture 1"/>
          <p:cNvPicPr>
            <a:picLocks noChangeAspect="1"/>
          </p:cNvPicPr>
          <p:nvPr userDrawn="1"/>
        </p:nvPicPr>
        <p:blipFill>
          <a:blip r:embed="rId3" cstate="email">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933437" y="824515"/>
            <a:ext cx="13223593" cy="6094798"/>
          </a:xfrm>
          <a:prstGeom prst="rect">
            <a:avLst/>
          </a:prstGeom>
        </p:spPr>
      </p:pic>
      <p:pic>
        <p:nvPicPr>
          <p:cNvPr id="59" name="Picture 58"/>
          <p:cNvPicPr>
            <a:picLocks noChangeAspect="1"/>
          </p:cNvPicPr>
          <p:nvPr userDrawn="1"/>
        </p:nvPicPr>
        <p:blipFill>
          <a:blip r:embed="rId4" cstate="email">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185856" y="0"/>
            <a:ext cx="14127983" cy="6511636"/>
          </a:xfrm>
          <a:prstGeom prst="rect">
            <a:avLst/>
          </a:prstGeom>
        </p:spPr>
      </p:pic>
      <p:pic>
        <p:nvPicPr>
          <p:cNvPr id="60" name="Picture 59"/>
          <p:cNvPicPr>
            <a:picLocks noChangeAspect="1"/>
          </p:cNvPicPr>
          <p:nvPr userDrawn="1"/>
        </p:nvPicPr>
        <p:blipFill>
          <a:blip r:embed="rId5" cstate="email">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792333" y="-1284994"/>
            <a:ext cx="14223836" cy="6555815"/>
          </a:xfrm>
          <a:prstGeom prst="rect">
            <a:avLst/>
          </a:prstGeom>
        </p:spPr>
      </p:pic>
      <p:pic>
        <p:nvPicPr>
          <p:cNvPr id="10" name="Picture 9"/>
          <p:cNvPicPr>
            <a:picLocks noChangeAspect="1"/>
          </p:cNvPicPr>
          <p:nvPr userDrawn="1"/>
        </p:nvPicPr>
        <p:blipFill>
          <a:blip r:embed="rId6"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13"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3184985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fill="hold" nodeType="withEffect">
                                  <p:stCondLst>
                                    <p:cond delay="0"/>
                                  </p:stCondLst>
                                  <p:childTnLst>
                                    <p:animMotion origin="layout" path="M 0 0  L 0.25 0  E" pathEditMode="relative" ptsTypes="">
                                      <p:cBhvr>
                                        <p:cTn id="6" dur="20000" fill="hold"/>
                                        <p:tgtEl>
                                          <p:spTgt spid="60"/>
                                        </p:tgtEl>
                                        <p:attrNameLst>
                                          <p:attrName>ppt_x</p:attrName>
                                          <p:attrName>ppt_y</p:attrName>
                                        </p:attrNameLst>
                                      </p:cBhvr>
                                    </p:animMotion>
                                  </p:childTnLst>
                                </p:cTn>
                              </p:par>
                              <p:par>
                                <p:cTn id="7" presetID="0" presetClass="path" presetSubtype="0" fill="hold" nodeType="withEffect">
                                  <p:stCondLst>
                                    <p:cond delay="0"/>
                                  </p:stCondLst>
                                  <p:childTnLst>
                                    <p:animMotion origin="layout" path="M 3.05556E-6 1.48148E-6 L 0.76007 1.48148E-6 " pathEditMode="relative" rAng="0" ptsTypes="AA">
                                      <p:cBhvr>
                                        <p:cTn id="8" dur="20000" fill="hold"/>
                                        <p:tgtEl>
                                          <p:spTgt spid="59"/>
                                        </p:tgtEl>
                                        <p:attrNameLst>
                                          <p:attrName>ppt_x</p:attrName>
                                          <p:attrName>ppt_y</p:attrName>
                                        </p:attrNameLst>
                                      </p:cBhvr>
                                      <p:rCtr x="38003" y="0"/>
                                    </p:animMotion>
                                  </p:childTnLst>
                                </p:cTn>
                              </p:par>
                              <p:par>
                                <p:cTn id="9" presetID="0" presetClass="path" presetSubtype="0" fill="hold" nodeType="withEffect">
                                  <p:stCondLst>
                                    <p:cond delay="0"/>
                                  </p:stCondLst>
                                  <p:childTnLst>
                                    <p:animMotion origin="layout" path="M 2.22222E-6 -4.07407E-6 L 0.56302 -4.07407E-6 " pathEditMode="relative" ptsTypes="AA">
                                      <p:cBhvr>
                                        <p:cTn id="10" dur="20000" fill="hold"/>
                                        <p:tgtEl>
                                          <p:spTgt spid="2"/>
                                        </p:tgtEl>
                                        <p:attrNameLst>
                                          <p:attrName>ppt_x</p:attrName>
                                          <p:attrName>ppt_y</p:attrName>
                                        </p:attrNameLst>
                                      </p:cBhvr>
                                    </p:animMotion>
                                  </p:childTnLst>
                                </p:cTn>
                              </p:par>
                              <p:par>
                                <p:cTn id="11" presetID="0" presetClass="path" presetSubtype="0" fill="hold" nodeType="withEffect">
                                  <p:stCondLst>
                                    <p:cond delay="0"/>
                                  </p:stCondLst>
                                  <p:childTnLst>
                                    <p:animMotion origin="layout" path="M -5.55556E-7 1.85185E-6 L 0.3375 1.85185E-6 " pathEditMode="relative" rAng="0" ptsTypes="AA">
                                      <p:cBhvr>
                                        <p:cTn id="12" dur="20000" fill="hold"/>
                                        <p:tgtEl>
                                          <p:spTgt spid="61"/>
                                        </p:tgtEl>
                                        <p:attrNameLst>
                                          <p:attrName>ppt_x</p:attrName>
                                          <p:attrName>ppt_y</p:attrName>
                                        </p:attrNameLst>
                                      </p:cBhvr>
                                      <p:rCtr x="16875" y="0"/>
                                    </p:animMotion>
                                  </p:childTnLst>
                                </p:cTn>
                              </p:par>
                              <p:par>
                                <p:cTn id="13" presetID="6" presetClass="emph" presetSubtype="0" fill="hold" nodeType="withEffect">
                                  <p:stCondLst>
                                    <p:cond delay="0"/>
                                  </p:stCondLst>
                                  <p:childTnLst>
                                    <p:animScale>
                                      <p:cBhvr>
                                        <p:cTn id="14" dur="20000" fill="hold"/>
                                        <p:tgtEl>
                                          <p:spTgt spid="6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56" name="Rectangle 55"/>
          <p:cNvSpPr/>
          <p:nvPr userDrawn="1"/>
        </p:nvSpPr>
        <p:spPr>
          <a:xfrm>
            <a:off x="0" y="0"/>
            <a:ext cx="9145590" cy="6858000"/>
          </a:xfrm>
          <a:prstGeom prst="rect">
            <a:avLst/>
          </a:prstGeom>
          <a:gradFill>
            <a:gsLst>
              <a:gs pos="0">
                <a:schemeClr val="accent2">
                  <a:lumMod val="75000"/>
                </a:schemeClr>
              </a:gs>
              <a:gs pos="100000">
                <a:schemeClr val="accent2"/>
              </a:gs>
            </a:gsLst>
          </a:gra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1" name="Picture 60"/>
          <p:cNvPicPr>
            <a:picLocks noChangeAspect="1"/>
          </p:cNvPicPr>
          <p:nvPr userDrawn="1"/>
        </p:nvPicPr>
        <p:blipFill>
          <a:blip r:embed="rId2"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073195" y="1296678"/>
            <a:ext cx="14223836" cy="6555814"/>
          </a:xfrm>
          <a:prstGeom prst="rect">
            <a:avLst/>
          </a:prstGeom>
        </p:spPr>
      </p:pic>
      <p:pic>
        <p:nvPicPr>
          <p:cNvPr id="2" name="Picture 1"/>
          <p:cNvPicPr>
            <a:picLocks noChangeAspect="1"/>
          </p:cNvPicPr>
          <p:nvPr userDrawn="1"/>
        </p:nvPicPr>
        <p:blipFill>
          <a:blip r:embed="rId3"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212712" y="2116945"/>
            <a:ext cx="13223593" cy="6094798"/>
          </a:xfrm>
          <a:prstGeom prst="rect">
            <a:avLst/>
          </a:prstGeom>
        </p:spPr>
      </p:pic>
      <p:pic>
        <p:nvPicPr>
          <p:cNvPr id="59" name="Picture 58"/>
          <p:cNvPicPr>
            <a:picLocks noChangeAspect="1"/>
          </p:cNvPicPr>
          <p:nvPr userDrawn="1"/>
        </p:nvPicPr>
        <p:blipFill>
          <a:blip r:embed="rId4"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56044" y="1126815"/>
            <a:ext cx="14127983" cy="6511636"/>
          </a:xfrm>
          <a:prstGeom prst="rect">
            <a:avLst/>
          </a:prstGeom>
        </p:spPr>
      </p:pic>
      <p:pic>
        <p:nvPicPr>
          <p:cNvPr id="60" name="Picture 59"/>
          <p:cNvPicPr>
            <a:picLocks noChangeAspect="1"/>
          </p:cNvPicPr>
          <p:nvPr userDrawn="1"/>
        </p:nvPicPr>
        <p:blipFill>
          <a:blip r:embed="rId5" cstate="email">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5082919" y="2836863"/>
            <a:ext cx="14223836" cy="6555815"/>
          </a:xfrm>
          <a:prstGeom prst="rect">
            <a:avLst/>
          </a:prstGeom>
        </p:spPr>
      </p:pic>
      <p:grpSp>
        <p:nvGrpSpPr>
          <p:cNvPr id="57" name="Group 56"/>
          <p:cNvGrpSpPr/>
          <p:nvPr userDrawn="1"/>
        </p:nvGrpSpPr>
        <p:grpSpPr>
          <a:xfrm>
            <a:off x="-3083" y="0"/>
            <a:ext cx="9148673" cy="6858000"/>
            <a:chOff x="-3083" y="0"/>
            <a:chExt cx="9148673" cy="6858000"/>
          </a:xfrm>
        </p:grpSpPr>
        <p:sp>
          <p:nvSpPr>
            <p:cNvPr id="62" name="Rectangle 61"/>
            <p:cNvSpPr/>
            <p:nvPr userDrawn="1"/>
          </p:nvSpPr>
          <p:spPr>
            <a:xfrm>
              <a:off x="1590" y="6120000"/>
              <a:ext cx="914400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sp>
          <p:nvSpPr>
            <p:cNvPr id="63" name="Rectangle 62"/>
            <p:cNvSpPr/>
            <p:nvPr userDrawn="1"/>
          </p:nvSpPr>
          <p:spPr>
            <a:xfrm>
              <a:off x="-3083" y="0"/>
              <a:ext cx="9144000" cy="576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grpSp>
      <p:sp>
        <p:nvSpPr>
          <p:cNvPr id="64"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pic>
        <p:nvPicPr>
          <p:cNvPr id="65" name="Picture 64"/>
          <p:cNvPicPr>
            <a:picLocks noChangeAspect="1"/>
          </p:cNvPicPr>
          <p:nvPr userDrawn="1"/>
        </p:nvPicPr>
        <p:blipFill>
          <a:blip r:embed="rId6"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66"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67" name="Title 1"/>
          <p:cNvSpPr>
            <a:spLocks noGrp="1"/>
          </p:cNvSpPr>
          <p:nvPr>
            <p:ph type="title"/>
          </p:nvPr>
        </p:nvSpPr>
        <p:spPr>
          <a:xfrm>
            <a:off x="719134" y="0"/>
            <a:ext cx="6291266" cy="1079499"/>
          </a:xfrm>
        </p:spPr>
        <p:txBody>
          <a:bodyPr/>
          <a:lstStyle>
            <a:lvl1pPr>
              <a:defRPr>
                <a:latin typeface="Bodoni MT" panose="02070603080606020203" pitchFamily="18" charset="0"/>
              </a:defRPr>
            </a:lvl1pPr>
          </a:lstStyle>
          <a:p>
            <a:r>
              <a:rPr lang="en-GB" dirty="0"/>
              <a:t>Click to edit Master title style</a:t>
            </a:r>
            <a:endParaRPr lang="en-US" dirty="0"/>
          </a:p>
        </p:txBody>
      </p:sp>
      <p:cxnSp>
        <p:nvCxnSpPr>
          <p:cNvPr id="68" name="Straight Connector 67"/>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5202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fill="hold" nodeType="withEffect">
                                  <p:stCondLst>
                                    <p:cond delay="0"/>
                                  </p:stCondLst>
                                  <p:childTnLst>
                                    <p:animMotion origin="layout" path="M 0 0  L 0.25 0  E" pathEditMode="relative" ptsTypes="">
                                      <p:cBhvr>
                                        <p:cTn id="6" dur="20000" fill="hold"/>
                                        <p:tgtEl>
                                          <p:spTgt spid="60"/>
                                        </p:tgtEl>
                                        <p:attrNameLst>
                                          <p:attrName>ppt_x</p:attrName>
                                          <p:attrName>ppt_y</p:attrName>
                                        </p:attrNameLst>
                                      </p:cBhvr>
                                    </p:animMotion>
                                  </p:childTnLst>
                                </p:cTn>
                              </p:par>
                              <p:par>
                                <p:cTn id="7" presetID="0" presetClass="path" presetSubtype="0" fill="hold" nodeType="withEffect">
                                  <p:stCondLst>
                                    <p:cond delay="0"/>
                                  </p:stCondLst>
                                  <p:childTnLst>
                                    <p:animMotion origin="layout" path="M 3.05556E-6 1.48148E-6 L 0.76007 1.48148E-6 " pathEditMode="relative" rAng="0" ptsTypes="AA">
                                      <p:cBhvr>
                                        <p:cTn id="8" dur="20000" fill="hold"/>
                                        <p:tgtEl>
                                          <p:spTgt spid="59"/>
                                        </p:tgtEl>
                                        <p:attrNameLst>
                                          <p:attrName>ppt_x</p:attrName>
                                          <p:attrName>ppt_y</p:attrName>
                                        </p:attrNameLst>
                                      </p:cBhvr>
                                      <p:rCtr x="38003" y="0"/>
                                    </p:animMotion>
                                  </p:childTnLst>
                                </p:cTn>
                              </p:par>
                              <p:par>
                                <p:cTn id="9" presetID="0" presetClass="path" presetSubtype="0" fill="hold" nodeType="withEffect">
                                  <p:stCondLst>
                                    <p:cond delay="0"/>
                                  </p:stCondLst>
                                  <p:childTnLst>
                                    <p:animMotion origin="layout" path="M 2.22222E-6 -4.07407E-6 L 0.56302 -4.07407E-6 " pathEditMode="relative" ptsTypes="AA">
                                      <p:cBhvr>
                                        <p:cTn id="10" dur="20000" fill="hold"/>
                                        <p:tgtEl>
                                          <p:spTgt spid="2"/>
                                        </p:tgtEl>
                                        <p:attrNameLst>
                                          <p:attrName>ppt_x</p:attrName>
                                          <p:attrName>ppt_y</p:attrName>
                                        </p:attrNameLst>
                                      </p:cBhvr>
                                    </p:animMotion>
                                  </p:childTnLst>
                                </p:cTn>
                              </p:par>
                              <p:par>
                                <p:cTn id="11" presetID="0" presetClass="path" presetSubtype="0" fill="hold" nodeType="withEffect">
                                  <p:stCondLst>
                                    <p:cond delay="0"/>
                                  </p:stCondLst>
                                  <p:childTnLst>
                                    <p:animMotion origin="layout" path="M -5.55556E-7 1.85185E-6 L 0.3375 1.85185E-6 " pathEditMode="relative" rAng="0" ptsTypes="AA">
                                      <p:cBhvr>
                                        <p:cTn id="12" dur="20000" fill="hold"/>
                                        <p:tgtEl>
                                          <p:spTgt spid="61"/>
                                        </p:tgtEl>
                                        <p:attrNameLst>
                                          <p:attrName>ppt_x</p:attrName>
                                          <p:attrName>ppt_y</p:attrName>
                                        </p:attrNameLst>
                                      </p:cBhvr>
                                      <p:rCtr x="16875" y="0"/>
                                    </p:animMotion>
                                  </p:childTnLst>
                                </p:cTn>
                              </p:par>
                              <p:par>
                                <p:cTn id="13" presetID="6" presetClass="emph" presetSubtype="0" fill="hold" nodeType="withEffect">
                                  <p:stCondLst>
                                    <p:cond delay="0"/>
                                  </p:stCondLst>
                                  <p:childTnLst>
                                    <p:animScale>
                                      <p:cBhvr>
                                        <p:cTn id="14" dur="20000" fill="hold"/>
                                        <p:tgtEl>
                                          <p:spTgt spid="6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54" name="Rectangle 53"/>
          <p:cNvSpPr/>
          <p:nvPr userDrawn="1"/>
        </p:nvSpPr>
        <p:spPr>
          <a:xfrm>
            <a:off x="0" y="0"/>
            <a:ext cx="9144000" cy="6858000"/>
          </a:xfrm>
          <a:prstGeom prst="rect">
            <a:avLst/>
          </a:prstGeom>
          <a:gradFill flip="none" rotWithShape="1">
            <a:gsLst>
              <a:gs pos="0">
                <a:schemeClr val="accent1"/>
              </a:gs>
              <a:gs pos="100000">
                <a:schemeClr val="accent1">
                  <a:lumMod val="50000"/>
                </a:schemeClr>
              </a:gs>
            </a:gsLst>
            <a:path path="circle">
              <a:fillToRect l="100000" t="100000"/>
            </a:path>
            <a:tileRect r="-100000" b="-100000"/>
          </a:gra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pic>
        <p:nvPicPr>
          <p:cNvPr id="6" name="Picture 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9"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7854042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54" name="Rectangle 53"/>
          <p:cNvSpPr/>
          <p:nvPr userDrawn="1"/>
        </p:nvSpPr>
        <p:spPr>
          <a:xfrm>
            <a:off x="0" y="0"/>
            <a:ext cx="9144000" cy="6858000"/>
          </a:xfrm>
          <a:prstGeom prst="rect">
            <a:avLst/>
          </a:prstGeom>
          <a:gradFill flip="none" rotWithShape="1">
            <a:gsLst>
              <a:gs pos="0">
                <a:srgbClr val="00AE9E"/>
              </a:gs>
              <a:gs pos="100000">
                <a:schemeClr val="accent2">
                  <a:lumMod val="50000"/>
                </a:schemeClr>
              </a:gs>
            </a:gsLst>
            <a:path path="circle">
              <a:fillToRect l="100000" t="100000"/>
            </a:path>
            <a:tileRect r="-100000" b="-100000"/>
          </a:gra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grpSp>
        <p:nvGrpSpPr>
          <p:cNvPr id="55" name="Group 54"/>
          <p:cNvGrpSpPr/>
          <p:nvPr userDrawn="1"/>
        </p:nvGrpSpPr>
        <p:grpSpPr>
          <a:xfrm>
            <a:off x="-3083" y="0"/>
            <a:ext cx="9148673" cy="6858000"/>
            <a:chOff x="-3083" y="0"/>
            <a:chExt cx="9148673" cy="6858000"/>
          </a:xfrm>
        </p:grpSpPr>
        <p:sp>
          <p:nvSpPr>
            <p:cNvPr id="56" name="Rectangle 55"/>
            <p:cNvSpPr/>
            <p:nvPr userDrawn="1"/>
          </p:nvSpPr>
          <p:spPr>
            <a:xfrm>
              <a:off x="1590" y="6120000"/>
              <a:ext cx="914400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sp>
          <p:nvSpPr>
            <p:cNvPr id="57" name="Rectangle 56"/>
            <p:cNvSpPr/>
            <p:nvPr userDrawn="1"/>
          </p:nvSpPr>
          <p:spPr>
            <a:xfrm>
              <a:off x="-3083" y="0"/>
              <a:ext cx="9144000" cy="576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grpSp>
      <p:sp>
        <p:nvSpPr>
          <p:cNvPr id="58"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pic>
        <p:nvPicPr>
          <p:cNvPr id="59" name="Picture 58"/>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60"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61"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cxnSp>
        <p:nvCxnSpPr>
          <p:cNvPr id="62" name="Straight Connector 61"/>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805830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2" name="Rectangle 1"/>
          <p:cNvSpPr/>
          <p:nvPr userDrawn="1"/>
        </p:nvSpPr>
        <p:spPr>
          <a:xfrm>
            <a:off x="0" y="-30574"/>
            <a:ext cx="9144000" cy="688857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4" name="Rectangle 3"/>
          <p:cNvSpPr/>
          <p:nvPr userDrawn="1"/>
        </p:nvSpPr>
        <p:spPr>
          <a:xfrm>
            <a:off x="1590" y="-30574"/>
            <a:ext cx="9144000" cy="4868042"/>
          </a:xfrm>
          <a:prstGeom prst="rect">
            <a:avLst/>
          </a:prstGeom>
          <a:solidFill>
            <a:schemeClr val="accent1">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cxnSp>
        <p:nvCxnSpPr>
          <p:cNvPr id="373" name="Straight Connector 372"/>
          <p:cNvCxnSpPr>
            <a:stCxn id="371" idx="3"/>
            <a:endCxn id="369" idx="3"/>
          </p:cNvCxnSpPr>
          <p:nvPr userDrawn="1"/>
        </p:nvCxnSpPr>
        <p:spPr>
          <a:xfrm flipH="1" flipV="1">
            <a:off x="342463" y="4093510"/>
            <a:ext cx="1463659" cy="41097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254" name="Straight Connector 253"/>
          <p:cNvCxnSpPr>
            <a:stCxn id="253" idx="3"/>
          </p:cNvCxnSpPr>
          <p:nvPr userDrawn="1"/>
        </p:nvCxnSpPr>
        <p:spPr>
          <a:xfrm flipH="1" flipV="1">
            <a:off x="889192" y="4868960"/>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83" name="Straight Connector 382"/>
          <p:cNvCxnSpPr>
            <a:stCxn id="382" idx="3"/>
            <a:endCxn id="379" idx="3"/>
          </p:cNvCxnSpPr>
          <p:nvPr userDrawn="1"/>
        </p:nvCxnSpPr>
        <p:spPr>
          <a:xfrm flipH="1">
            <a:off x="3711393" y="4428284"/>
            <a:ext cx="154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3" name="Straight Connector 592"/>
          <p:cNvCxnSpPr>
            <a:stCxn id="592" idx="3"/>
            <a:endCxn id="589" idx="3"/>
          </p:cNvCxnSpPr>
          <p:nvPr userDrawn="1"/>
        </p:nvCxnSpPr>
        <p:spPr>
          <a:xfrm>
            <a:off x="7656074" y="-724841"/>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09" name="Straight Connector 608"/>
          <p:cNvCxnSpPr>
            <a:stCxn id="608" idx="3"/>
            <a:endCxn id="585" idx="3"/>
          </p:cNvCxnSpPr>
          <p:nvPr userDrawn="1"/>
        </p:nvCxnSpPr>
        <p:spPr>
          <a:xfrm flipH="1" flipV="1">
            <a:off x="6652868" y="273479"/>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72" name="Straight Connector 571"/>
          <p:cNvCxnSpPr/>
          <p:nvPr userDrawn="1"/>
        </p:nvCxnSpPr>
        <p:spPr>
          <a:xfrm flipV="1">
            <a:off x="6943333" y="1204473"/>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37" name="Straight Connector 336"/>
          <p:cNvCxnSpPr>
            <a:stCxn id="334" idx="3"/>
            <a:endCxn id="338" idx="3"/>
          </p:cNvCxnSpPr>
          <p:nvPr userDrawn="1"/>
        </p:nvCxnSpPr>
        <p:spPr>
          <a:xfrm flipV="1">
            <a:off x="3496593" y="3378052"/>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85" name="Straight Connector 384"/>
          <p:cNvCxnSpPr>
            <a:stCxn id="334" idx="3"/>
          </p:cNvCxnSpPr>
          <p:nvPr userDrawn="1"/>
        </p:nvCxnSpPr>
        <p:spPr>
          <a:xfrm>
            <a:off x="3496593" y="3956163"/>
            <a:ext cx="214800" cy="72761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241" name="Straight Connector 240"/>
          <p:cNvCxnSpPr>
            <a:stCxn id="240" idx="3"/>
            <a:endCxn id="239" idx="3"/>
          </p:cNvCxnSpPr>
          <p:nvPr userDrawn="1"/>
        </p:nvCxnSpPr>
        <p:spPr>
          <a:xfrm>
            <a:off x="1892398" y="3862039"/>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238" name="Straight Connector 237"/>
          <p:cNvCxnSpPr>
            <a:stCxn id="237" idx="3"/>
            <a:endCxn id="239" idx="3"/>
          </p:cNvCxnSpPr>
          <p:nvPr userDrawn="1"/>
        </p:nvCxnSpPr>
        <p:spPr>
          <a:xfrm flipV="1">
            <a:off x="2008162" y="4811800"/>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29" name="Straight Connector 228"/>
          <p:cNvCxnSpPr>
            <a:endCxn id="237" idx="3"/>
          </p:cNvCxnSpPr>
          <p:nvPr userDrawn="1"/>
        </p:nvCxnSpPr>
        <p:spPr>
          <a:xfrm>
            <a:off x="889192" y="4868960"/>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56" name="Straight Connector 255"/>
          <p:cNvCxnSpPr>
            <a:stCxn id="255" idx="3"/>
            <a:endCxn id="235" idx="3"/>
          </p:cNvCxnSpPr>
          <p:nvPr userDrawn="1"/>
        </p:nvCxnSpPr>
        <p:spPr>
          <a:xfrm flipH="1" flipV="1">
            <a:off x="889192" y="4860359"/>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46" name="Straight Connector 245"/>
          <p:cNvCxnSpPr>
            <a:stCxn id="245" idx="3"/>
          </p:cNvCxnSpPr>
          <p:nvPr userDrawn="1"/>
        </p:nvCxnSpPr>
        <p:spPr>
          <a:xfrm flipV="1">
            <a:off x="240687" y="4868960"/>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244" name="Straight Connector 243"/>
          <p:cNvCxnSpPr>
            <a:stCxn id="243" idx="3"/>
          </p:cNvCxnSpPr>
          <p:nvPr userDrawn="1"/>
        </p:nvCxnSpPr>
        <p:spPr>
          <a:xfrm flipV="1">
            <a:off x="84941" y="4860360"/>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72" name="Straight Connector 371"/>
          <p:cNvCxnSpPr>
            <a:stCxn id="370" idx="3"/>
            <a:endCxn id="369" idx="3"/>
          </p:cNvCxnSpPr>
          <p:nvPr userDrawn="1"/>
        </p:nvCxnSpPr>
        <p:spPr>
          <a:xfrm flipV="1">
            <a:off x="224475" y="4093510"/>
            <a:ext cx="117988" cy="4808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5" name="Straight Connector 404"/>
          <p:cNvCxnSpPr>
            <a:stCxn id="369" idx="3"/>
            <a:endCxn id="304" idx="3"/>
          </p:cNvCxnSpPr>
          <p:nvPr userDrawn="1"/>
        </p:nvCxnSpPr>
        <p:spPr>
          <a:xfrm flipV="1">
            <a:off x="342463" y="3198758"/>
            <a:ext cx="1491259" cy="8947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32" name="Straight Connector 631"/>
          <p:cNvCxnSpPr>
            <a:stCxn id="631" idx="3"/>
          </p:cNvCxnSpPr>
          <p:nvPr userDrawn="1"/>
        </p:nvCxnSpPr>
        <p:spPr>
          <a:xfrm flipH="1" flipV="1">
            <a:off x="419669" y="2011183"/>
            <a:ext cx="1739923" cy="667759"/>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45" name="Straight Connector 644"/>
          <p:cNvCxnSpPr>
            <a:stCxn id="644" idx="3"/>
            <a:endCxn id="646" idx="3"/>
          </p:cNvCxnSpPr>
          <p:nvPr userDrawn="1"/>
        </p:nvCxnSpPr>
        <p:spPr>
          <a:xfrm flipV="1">
            <a:off x="1005774" y="1031631"/>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34" name="Straight Connector 633"/>
          <p:cNvCxnSpPr>
            <a:stCxn id="633" idx="3"/>
          </p:cNvCxnSpPr>
          <p:nvPr userDrawn="1"/>
        </p:nvCxnSpPr>
        <p:spPr>
          <a:xfrm flipH="1">
            <a:off x="419669" y="1755689"/>
            <a:ext cx="1546848" cy="25549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0" name="Straight Connector 389"/>
          <p:cNvCxnSpPr>
            <a:stCxn id="388" idx="3"/>
            <a:endCxn id="387" idx="3"/>
          </p:cNvCxnSpPr>
          <p:nvPr userDrawn="1"/>
        </p:nvCxnSpPr>
        <p:spPr>
          <a:xfrm flipV="1">
            <a:off x="4325098" y="2755369"/>
            <a:ext cx="725830" cy="1792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29" name="Straight Connector 628"/>
          <p:cNvCxnSpPr/>
          <p:nvPr userDrawn="1"/>
        </p:nvCxnSpPr>
        <p:spPr>
          <a:xfrm flipV="1">
            <a:off x="177269" y="2011184"/>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70" name="Straight Connector 669"/>
          <p:cNvCxnSpPr>
            <a:stCxn id="669" idx="3"/>
            <a:endCxn id="630" idx="3"/>
          </p:cNvCxnSpPr>
          <p:nvPr userDrawn="1"/>
        </p:nvCxnSpPr>
        <p:spPr>
          <a:xfrm flipH="1" flipV="1">
            <a:off x="419669" y="2011183"/>
            <a:ext cx="466713" cy="466597"/>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43" name="Straight Connector 542"/>
          <p:cNvCxnSpPr>
            <a:stCxn id="542" idx="3"/>
          </p:cNvCxnSpPr>
          <p:nvPr userDrawn="1"/>
        </p:nvCxnSpPr>
        <p:spPr>
          <a:xfrm flipV="1">
            <a:off x="649006" y="2531874"/>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09" name="Straight Connector 308"/>
          <p:cNvCxnSpPr>
            <a:stCxn id="290" idx="3"/>
            <a:endCxn id="311" idx="3"/>
          </p:cNvCxnSpPr>
          <p:nvPr userDrawn="1"/>
        </p:nvCxnSpPr>
        <p:spPr>
          <a:xfrm>
            <a:off x="134475" y="3024310"/>
            <a:ext cx="2243148" cy="40230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51" name="Straight Connector 650"/>
          <p:cNvCxnSpPr>
            <a:stCxn id="642" idx="3"/>
            <a:endCxn id="646" idx="3"/>
          </p:cNvCxnSpPr>
          <p:nvPr userDrawn="1"/>
        </p:nvCxnSpPr>
        <p:spPr>
          <a:xfrm flipV="1">
            <a:off x="-113196" y="1031631"/>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22" name="Straight Connector 621"/>
          <p:cNvCxnSpPr>
            <a:endCxn id="644" idx="3"/>
          </p:cNvCxnSpPr>
          <p:nvPr userDrawn="1"/>
        </p:nvCxnSpPr>
        <p:spPr>
          <a:xfrm>
            <a:off x="-113196" y="1088791"/>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66" name="Straight Connector 665"/>
          <p:cNvCxnSpPr>
            <a:stCxn id="665" idx="3"/>
            <a:endCxn id="642" idx="3"/>
          </p:cNvCxnSpPr>
          <p:nvPr userDrawn="1"/>
        </p:nvCxnSpPr>
        <p:spPr>
          <a:xfrm flipH="1" flipV="1">
            <a:off x="-113196" y="1080190"/>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64" name="Straight Connector 663"/>
          <p:cNvCxnSpPr>
            <a:stCxn id="663" idx="3"/>
          </p:cNvCxnSpPr>
          <p:nvPr userDrawn="1"/>
        </p:nvCxnSpPr>
        <p:spPr>
          <a:xfrm flipH="1" flipV="1">
            <a:off x="-113196" y="1088791"/>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62" name="Straight Connector 661"/>
          <p:cNvCxnSpPr>
            <a:stCxn id="661" idx="3"/>
            <a:endCxn id="642" idx="3"/>
          </p:cNvCxnSpPr>
          <p:nvPr userDrawn="1"/>
        </p:nvCxnSpPr>
        <p:spPr>
          <a:xfrm flipH="1" flipV="1">
            <a:off x="-113196" y="1080190"/>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96" name="Straight Connector 395"/>
          <p:cNvCxnSpPr>
            <a:stCxn id="394" idx="3"/>
            <a:endCxn id="397" idx="3"/>
          </p:cNvCxnSpPr>
          <p:nvPr userDrawn="1"/>
        </p:nvCxnSpPr>
        <p:spPr>
          <a:xfrm flipV="1">
            <a:off x="7867216" y="3190157"/>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67" name="Straight Connector 366"/>
          <p:cNvCxnSpPr>
            <a:stCxn id="392" idx="3"/>
            <a:endCxn id="361" idx="3"/>
          </p:cNvCxnSpPr>
          <p:nvPr userDrawn="1"/>
        </p:nvCxnSpPr>
        <p:spPr>
          <a:xfrm>
            <a:off x="6748246" y="3238716"/>
            <a:ext cx="532865" cy="9309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10" name="Straight Connector 509"/>
          <p:cNvCxnSpPr>
            <a:stCxn id="509" idx="3"/>
          </p:cNvCxnSpPr>
          <p:nvPr userDrawn="1"/>
        </p:nvCxnSpPr>
        <p:spPr>
          <a:xfrm flipV="1">
            <a:off x="6099741" y="3247317"/>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14" name="Straight Connector 513"/>
          <p:cNvCxnSpPr>
            <a:stCxn id="513" idx="3"/>
          </p:cNvCxnSpPr>
          <p:nvPr userDrawn="1"/>
        </p:nvCxnSpPr>
        <p:spPr>
          <a:xfrm flipV="1">
            <a:off x="6380571" y="3238717"/>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17" name="Straight Connector 516"/>
          <p:cNvCxnSpPr>
            <a:stCxn id="516" idx="3"/>
          </p:cNvCxnSpPr>
          <p:nvPr userDrawn="1"/>
        </p:nvCxnSpPr>
        <p:spPr>
          <a:xfrm flipV="1">
            <a:off x="6714652" y="3238717"/>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21" name="Straight Connector 520"/>
          <p:cNvCxnSpPr>
            <a:stCxn id="520" idx="3"/>
            <a:endCxn id="392" idx="3"/>
          </p:cNvCxnSpPr>
          <p:nvPr userDrawn="1"/>
        </p:nvCxnSpPr>
        <p:spPr>
          <a:xfrm flipH="1" flipV="1">
            <a:off x="6748246" y="3238716"/>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24" name="Straight Connector 523"/>
          <p:cNvCxnSpPr>
            <a:stCxn id="523" idx="3"/>
          </p:cNvCxnSpPr>
          <p:nvPr userDrawn="1"/>
        </p:nvCxnSpPr>
        <p:spPr>
          <a:xfrm flipH="1" flipV="1">
            <a:off x="6748246" y="3247317"/>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27" name="Straight Connector 526"/>
          <p:cNvCxnSpPr>
            <a:stCxn id="526" idx="3"/>
            <a:endCxn id="392" idx="3"/>
          </p:cNvCxnSpPr>
          <p:nvPr userDrawn="1"/>
        </p:nvCxnSpPr>
        <p:spPr>
          <a:xfrm flipH="1" flipV="1">
            <a:off x="6748246" y="3238716"/>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45" name="Straight Connector 544"/>
          <p:cNvCxnSpPr>
            <a:stCxn id="544" idx="3"/>
          </p:cNvCxnSpPr>
          <p:nvPr userDrawn="1"/>
        </p:nvCxnSpPr>
        <p:spPr>
          <a:xfrm flipV="1">
            <a:off x="804752" y="2540474"/>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47" name="Straight Connector 546"/>
          <p:cNvCxnSpPr>
            <a:stCxn id="546" idx="3"/>
          </p:cNvCxnSpPr>
          <p:nvPr userDrawn="1"/>
        </p:nvCxnSpPr>
        <p:spPr>
          <a:xfrm flipV="1">
            <a:off x="1085582" y="2531874"/>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49" name="Straight Connector 548"/>
          <p:cNvCxnSpPr>
            <a:stCxn id="548" idx="3"/>
          </p:cNvCxnSpPr>
          <p:nvPr userDrawn="1"/>
        </p:nvCxnSpPr>
        <p:spPr>
          <a:xfrm flipV="1">
            <a:off x="1419663" y="2531874"/>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1" name="Straight Connector 550"/>
          <p:cNvCxnSpPr>
            <a:stCxn id="550" idx="3"/>
            <a:endCxn id="540" idx="3"/>
          </p:cNvCxnSpPr>
          <p:nvPr userDrawn="1"/>
        </p:nvCxnSpPr>
        <p:spPr>
          <a:xfrm flipH="1" flipV="1">
            <a:off x="1453257" y="2531873"/>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3" name="Straight Connector 552"/>
          <p:cNvCxnSpPr>
            <a:stCxn id="552" idx="3"/>
          </p:cNvCxnSpPr>
          <p:nvPr userDrawn="1"/>
        </p:nvCxnSpPr>
        <p:spPr>
          <a:xfrm flipH="1" flipV="1">
            <a:off x="1453257" y="2540474"/>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5" name="Straight Connector 554"/>
          <p:cNvCxnSpPr>
            <a:stCxn id="554" idx="3"/>
            <a:endCxn id="540" idx="3"/>
          </p:cNvCxnSpPr>
          <p:nvPr userDrawn="1"/>
        </p:nvCxnSpPr>
        <p:spPr>
          <a:xfrm flipH="1" flipV="1">
            <a:off x="1453257" y="2531873"/>
            <a:ext cx="823330" cy="33305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57" name="Straight Connector 556"/>
          <p:cNvCxnSpPr>
            <a:stCxn id="556" idx="3"/>
            <a:endCxn id="540" idx="3"/>
          </p:cNvCxnSpPr>
          <p:nvPr userDrawn="1"/>
        </p:nvCxnSpPr>
        <p:spPr>
          <a:xfrm flipH="1">
            <a:off x="1453257" y="2351461"/>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35" name="Straight Connector 634"/>
          <p:cNvCxnSpPr>
            <a:stCxn id="642" idx="3"/>
            <a:endCxn id="630" idx="3"/>
          </p:cNvCxnSpPr>
          <p:nvPr userDrawn="1"/>
        </p:nvCxnSpPr>
        <p:spPr>
          <a:xfrm>
            <a:off x="-113196" y="1080190"/>
            <a:ext cx="532865" cy="9309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50" name="Straight Connector 649"/>
          <p:cNvCxnSpPr>
            <a:stCxn id="649" idx="3"/>
            <a:endCxn id="646" idx="3"/>
          </p:cNvCxnSpPr>
          <p:nvPr userDrawn="1"/>
        </p:nvCxnSpPr>
        <p:spPr>
          <a:xfrm>
            <a:off x="890010" y="81870"/>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47" name="Straight Connector 346"/>
          <p:cNvCxnSpPr>
            <a:stCxn id="346" idx="3"/>
            <a:endCxn id="338" idx="3"/>
          </p:cNvCxnSpPr>
          <p:nvPr userDrawn="1"/>
        </p:nvCxnSpPr>
        <p:spPr>
          <a:xfrm flipH="1">
            <a:off x="3738993" y="3122558"/>
            <a:ext cx="154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49" name="Straight Connector 348"/>
          <p:cNvCxnSpPr>
            <a:stCxn id="348" idx="3"/>
            <a:endCxn id="338" idx="3"/>
          </p:cNvCxnSpPr>
          <p:nvPr userDrawn="1"/>
        </p:nvCxnSpPr>
        <p:spPr>
          <a:xfrm>
            <a:off x="3380829" y="2428291"/>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1" name="Straight Connector 390"/>
          <p:cNvCxnSpPr>
            <a:stCxn id="389" idx="3"/>
          </p:cNvCxnSpPr>
          <p:nvPr userDrawn="1"/>
        </p:nvCxnSpPr>
        <p:spPr>
          <a:xfrm flipH="1" flipV="1">
            <a:off x="5050928" y="2755370"/>
            <a:ext cx="1153417" cy="2554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9" name="Straight Connector 398"/>
          <p:cNvCxnSpPr>
            <a:endCxn id="397" idx="3"/>
          </p:cNvCxnSpPr>
          <p:nvPr userDrawn="1"/>
        </p:nvCxnSpPr>
        <p:spPr>
          <a:xfrm flipH="1" flipV="1">
            <a:off x="8109616" y="3190157"/>
            <a:ext cx="1649924" cy="667760"/>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1" name="Straight Connector 400"/>
          <p:cNvCxnSpPr/>
          <p:nvPr userDrawn="1"/>
        </p:nvCxnSpPr>
        <p:spPr>
          <a:xfrm flipH="1">
            <a:off x="8109616" y="2934663"/>
            <a:ext cx="145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3" name="Straight Connector 402"/>
          <p:cNvCxnSpPr>
            <a:stCxn id="402" idx="3"/>
            <a:endCxn id="397" idx="3"/>
          </p:cNvCxnSpPr>
          <p:nvPr userDrawn="1"/>
        </p:nvCxnSpPr>
        <p:spPr>
          <a:xfrm>
            <a:off x="7751452" y="2240396"/>
            <a:ext cx="358164" cy="949761"/>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8" name="Straight Connector 407"/>
          <p:cNvCxnSpPr/>
          <p:nvPr userDrawn="1"/>
        </p:nvCxnSpPr>
        <p:spPr>
          <a:xfrm flipV="1">
            <a:off x="2377623" y="2428291"/>
            <a:ext cx="1003206" cy="998322"/>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cxnSp>
        <p:nvCxnSpPr>
          <p:cNvPr id="506" name="Straight Connector 505"/>
          <p:cNvCxnSpPr>
            <a:stCxn id="505" idx="3"/>
          </p:cNvCxnSpPr>
          <p:nvPr userDrawn="1"/>
        </p:nvCxnSpPr>
        <p:spPr>
          <a:xfrm flipV="1">
            <a:off x="5943995" y="3238717"/>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30" name="Straight Connector 529"/>
          <p:cNvCxnSpPr>
            <a:stCxn id="529" idx="3"/>
            <a:endCxn id="392" idx="3"/>
          </p:cNvCxnSpPr>
          <p:nvPr userDrawn="1"/>
        </p:nvCxnSpPr>
        <p:spPr>
          <a:xfrm flipH="1">
            <a:off x="6748246" y="3058304"/>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65" name="Straight Connector 564"/>
          <p:cNvCxnSpPr/>
          <p:nvPr userDrawn="1"/>
        </p:nvCxnSpPr>
        <p:spPr>
          <a:xfrm>
            <a:off x="6652868" y="282080"/>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69" name="Straight Connector 568"/>
          <p:cNvCxnSpPr>
            <a:stCxn id="566" idx="3"/>
            <a:endCxn id="568" idx="3"/>
          </p:cNvCxnSpPr>
          <p:nvPr userDrawn="1"/>
        </p:nvCxnSpPr>
        <p:spPr>
          <a:xfrm>
            <a:off x="5383538" y="1080574"/>
            <a:ext cx="440825" cy="172457"/>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71" name="Straight Connector 570"/>
          <p:cNvCxnSpPr>
            <a:stCxn id="568" idx="3"/>
          </p:cNvCxnSpPr>
          <p:nvPr userDrawn="1"/>
        </p:nvCxnSpPr>
        <p:spPr>
          <a:xfrm>
            <a:off x="5824363" y="1253031"/>
            <a:ext cx="1118970" cy="5295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78" name="Straight Connector 577"/>
          <p:cNvCxnSpPr>
            <a:stCxn id="585" idx="3"/>
            <a:endCxn id="573" idx="3"/>
          </p:cNvCxnSpPr>
          <p:nvPr userDrawn="1"/>
        </p:nvCxnSpPr>
        <p:spPr>
          <a:xfrm>
            <a:off x="6652868" y="273479"/>
            <a:ext cx="532865" cy="93099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79" name="Straight Connector 578"/>
          <p:cNvCxnSpPr>
            <a:stCxn id="568" idx="3"/>
          </p:cNvCxnSpPr>
          <p:nvPr userDrawn="1"/>
        </p:nvCxnSpPr>
        <p:spPr>
          <a:xfrm flipV="1">
            <a:off x="5824363" y="1177579"/>
            <a:ext cx="1271370" cy="754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86" name="Straight Connector 585"/>
          <p:cNvCxnSpPr>
            <a:stCxn id="583" idx="3"/>
          </p:cNvCxnSpPr>
          <p:nvPr userDrawn="1"/>
        </p:nvCxnSpPr>
        <p:spPr>
          <a:xfrm>
            <a:off x="6108967" y="45626"/>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88" name="Straight Connector 587"/>
          <p:cNvCxnSpPr>
            <a:stCxn id="587" idx="3"/>
            <a:endCxn id="589" idx="3"/>
          </p:cNvCxnSpPr>
          <p:nvPr userDrawn="1"/>
        </p:nvCxnSpPr>
        <p:spPr>
          <a:xfrm flipV="1">
            <a:off x="7771838" y="224920"/>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90" name="Straight Connector 589"/>
          <p:cNvCxnSpPr/>
          <p:nvPr userDrawn="1"/>
        </p:nvCxnSpPr>
        <p:spPr>
          <a:xfrm flipH="1" flipV="1">
            <a:off x="8014238" y="224920"/>
            <a:ext cx="1649924" cy="667760"/>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1" name="Straight Connector 590"/>
          <p:cNvCxnSpPr/>
          <p:nvPr userDrawn="1"/>
        </p:nvCxnSpPr>
        <p:spPr>
          <a:xfrm flipH="1">
            <a:off x="8014238" y="-30574"/>
            <a:ext cx="1456848"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4" name="Straight Connector 593"/>
          <p:cNvCxnSpPr>
            <a:stCxn id="585" idx="3"/>
          </p:cNvCxnSpPr>
          <p:nvPr userDrawn="1"/>
        </p:nvCxnSpPr>
        <p:spPr>
          <a:xfrm flipV="1">
            <a:off x="6652868" y="233522"/>
            <a:ext cx="1361370" cy="39957"/>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597" name="Straight Connector 596"/>
          <p:cNvCxnSpPr>
            <a:stCxn id="596" idx="3"/>
          </p:cNvCxnSpPr>
          <p:nvPr userDrawn="1"/>
        </p:nvCxnSpPr>
        <p:spPr>
          <a:xfrm flipV="1">
            <a:off x="5848617" y="273480"/>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599" name="Straight Connector 598"/>
          <p:cNvCxnSpPr>
            <a:stCxn id="598" idx="3"/>
          </p:cNvCxnSpPr>
          <p:nvPr userDrawn="1"/>
        </p:nvCxnSpPr>
        <p:spPr>
          <a:xfrm flipV="1">
            <a:off x="6004363" y="282080"/>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1" name="Straight Connector 600"/>
          <p:cNvCxnSpPr>
            <a:stCxn id="600" idx="3"/>
          </p:cNvCxnSpPr>
          <p:nvPr userDrawn="1"/>
        </p:nvCxnSpPr>
        <p:spPr>
          <a:xfrm flipV="1">
            <a:off x="6285193" y="273480"/>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3" name="Straight Connector 602"/>
          <p:cNvCxnSpPr>
            <a:stCxn id="602" idx="3"/>
          </p:cNvCxnSpPr>
          <p:nvPr userDrawn="1"/>
        </p:nvCxnSpPr>
        <p:spPr>
          <a:xfrm flipV="1">
            <a:off x="6619274" y="273480"/>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5" name="Straight Connector 604"/>
          <p:cNvCxnSpPr>
            <a:stCxn id="604" idx="3"/>
            <a:endCxn id="585" idx="3"/>
          </p:cNvCxnSpPr>
          <p:nvPr userDrawn="1"/>
        </p:nvCxnSpPr>
        <p:spPr>
          <a:xfrm flipH="1" flipV="1">
            <a:off x="6652868" y="273479"/>
            <a:ext cx="290465" cy="86060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07" name="Straight Connector 606"/>
          <p:cNvCxnSpPr>
            <a:stCxn id="606" idx="3"/>
          </p:cNvCxnSpPr>
          <p:nvPr userDrawn="1"/>
        </p:nvCxnSpPr>
        <p:spPr>
          <a:xfrm flipH="1" flipV="1">
            <a:off x="6652868" y="282080"/>
            <a:ext cx="670930" cy="611496"/>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11" name="Straight Connector 610"/>
          <p:cNvCxnSpPr>
            <a:stCxn id="610" idx="3"/>
            <a:endCxn id="585" idx="3"/>
          </p:cNvCxnSpPr>
          <p:nvPr userDrawn="1"/>
        </p:nvCxnSpPr>
        <p:spPr>
          <a:xfrm flipH="1">
            <a:off x="6652868" y="93067"/>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614" name="Straight Connector 613"/>
          <p:cNvCxnSpPr>
            <a:stCxn id="570" idx="3"/>
            <a:endCxn id="580" idx="3"/>
          </p:cNvCxnSpPr>
          <p:nvPr userDrawn="1"/>
        </p:nvCxnSpPr>
        <p:spPr>
          <a:xfrm flipH="1">
            <a:off x="5545425" y="1782583"/>
            <a:ext cx="1397908" cy="1492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17" name="Straight Connector 616"/>
          <p:cNvCxnSpPr>
            <a:stCxn id="581" idx="3"/>
            <a:endCxn id="580" idx="3"/>
          </p:cNvCxnSpPr>
          <p:nvPr userDrawn="1"/>
        </p:nvCxnSpPr>
        <p:spPr>
          <a:xfrm>
            <a:off x="5162863" y="1463047"/>
            <a:ext cx="382562" cy="468788"/>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95" name="Straight Connector 394"/>
          <p:cNvCxnSpPr>
            <a:endCxn id="394" idx="3"/>
          </p:cNvCxnSpPr>
          <p:nvPr userDrawn="1"/>
        </p:nvCxnSpPr>
        <p:spPr>
          <a:xfrm>
            <a:off x="6748246" y="3247317"/>
            <a:ext cx="1118970" cy="52095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290" name="Can 289"/>
          <p:cNvSpPr/>
          <p:nvPr userDrawn="1"/>
        </p:nvSpPr>
        <p:spPr>
          <a:xfrm>
            <a:off x="44475" y="284501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4" name="Can 303"/>
          <p:cNvSpPr/>
          <p:nvPr userDrawn="1"/>
        </p:nvSpPr>
        <p:spPr>
          <a:xfrm>
            <a:off x="1743722" y="301946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1" name="Can 310"/>
          <p:cNvSpPr/>
          <p:nvPr userDrawn="1"/>
        </p:nvSpPr>
        <p:spPr>
          <a:xfrm>
            <a:off x="2287623" y="324731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14" name="Straight Connector 313"/>
          <p:cNvCxnSpPr>
            <a:stCxn id="304" idx="3"/>
            <a:endCxn id="311" idx="3"/>
          </p:cNvCxnSpPr>
          <p:nvPr userDrawn="1"/>
        </p:nvCxnSpPr>
        <p:spPr>
          <a:xfrm>
            <a:off x="1833722" y="3198758"/>
            <a:ext cx="543901" cy="2278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34" name="Can 333"/>
          <p:cNvSpPr/>
          <p:nvPr userDrawn="1"/>
        </p:nvSpPr>
        <p:spPr>
          <a:xfrm>
            <a:off x="3406593" y="377686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35" name="Straight Connector 334"/>
          <p:cNvCxnSpPr>
            <a:stCxn id="311" idx="3"/>
          </p:cNvCxnSpPr>
          <p:nvPr userDrawn="1"/>
        </p:nvCxnSpPr>
        <p:spPr>
          <a:xfrm>
            <a:off x="2377623" y="3426611"/>
            <a:ext cx="1118970" cy="5295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38" name="Can 337"/>
          <p:cNvSpPr/>
          <p:nvPr userDrawn="1"/>
        </p:nvSpPr>
        <p:spPr>
          <a:xfrm>
            <a:off x="3648993" y="319875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4" name="Can 343"/>
          <p:cNvSpPr/>
          <p:nvPr userDrawn="1"/>
        </p:nvSpPr>
        <p:spPr>
          <a:xfrm>
            <a:off x="5388916" y="386651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45" name="Straight Connector 344"/>
          <p:cNvCxnSpPr/>
          <p:nvPr userDrawn="1"/>
        </p:nvCxnSpPr>
        <p:spPr>
          <a:xfrm flipH="1" flipV="1">
            <a:off x="3738993" y="3378053"/>
            <a:ext cx="1739923" cy="667758"/>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46" name="Can 345"/>
          <p:cNvSpPr/>
          <p:nvPr userDrawn="1"/>
        </p:nvSpPr>
        <p:spPr>
          <a:xfrm>
            <a:off x="5195841" y="294326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8" name="Can 347"/>
          <p:cNvSpPr/>
          <p:nvPr userDrawn="1"/>
        </p:nvSpPr>
        <p:spPr>
          <a:xfrm>
            <a:off x="3290829" y="224899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0" name="Straight Connector 349"/>
          <p:cNvCxnSpPr/>
          <p:nvPr userDrawn="1"/>
        </p:nvCxnSpPr>
        <p:spPr>
          <a:xfrm flipV="1">
            <a:off x="2377623" y="3351158"/>
            <a:ext cx="1271370" cy="75454"/>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51" name="Can 350"/>
          <p:cNvSpPr/>
          <p:nvPr userDrawn="1"/>
        </p:nvSpPr>
        <p:spPr>
          <a:xfrm>
            <a:off x="4132423" y="355562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4" name="Straight Connector 353"/>
          <p:cNvCxnSpPr>
            <a:endCxn id="351" idx="3"/>
          </p:cNvCxnSpPr>
          <p:nvPr userDrawn="1"/>
        </p:nvCxnSpPr>
        <p:spPr>
          <a:xfrm flipV="1">
            <a:off x="3586593" y="3734921"/>
            <a:ext cx="635830" cy="17929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55" name="Straight Connector 354"/>
          <p:cNvCxnSpPr>
            <a:stCxn id="344" idx="3"/>
            <a:endCxn id="351" idx="3"/>
          </p:cNvCxnSpPr>
          <p:nvPr userDrawn="1"/>
        </p:nvCxnSpPr>
        <p:spPr>
          <a:xfrm flipH="1" flipV="1">
            <a:off x="4222423" y="3734921"/>
            <a:ext cx="1256493" cy="310890"/>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56" name="Can 355"/>
          <p:cNvSpPr/>
          <p:nvPr userDrawn="1"/>
        </p:nvSpPr>
        <p:spPr>
          <a:xfrm>
            <a:off x="5829741" y="4038974"/>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7" name="Straight Connector 356"/>
          <p:cNvCxnSpPr>
            <a:stCxn id="344" idx="3"/>
            <a:endCxn id="356" idx="3"/>
          </p:cNvCxnSpPr>
          <p:nvPr userDrawn="1"/>
        </p:nvCxnSpPr>
        <p:spPr>
          <a:xfrm>
            <a:off x="5478916" y="4045811"/>
            <a:ext cx="440825" cy="172457"/>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58" name="Can 357"/>
          <p:cNvSpPr/>
          <p:nvPr userDrawn="1"/>
        </p:nvSpPr>
        <p:spPr>
          <a:xfrm>
            <a:off x="6948711" y="456852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59" name="Straight Connector 358"/>
          <p:cNvCxnSpPr>
            <a:stCxn id="356" idx="3"/>
          </p:cNvCxnSpPr>
          <p:nvPr userDrawn="1"/>
        </p:nvCxnSpPr>
        <p:spPr>
          <a:xfrm>
            <a:off x="5919741" y="4218268"/>
            <a:ext cx="1118970" cy="5295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60" name="Straight Connector 359"/>
          <p:cNvCxnSpPr/>
          <p:nvPr userDrawn="1"/>
        </p:nvCxnSpPr>
        <p:spPr>
          <a:xfrm flipV="1">
            <a:off x="7038711" y="4169710"/>
            <a:ext cx="242400" cy="57811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61" name="Can 360"/>
          <p:cNvSpPr/>
          <p:nvPr userDrawn="1"/>
        </p:nvSpPr>
        <p:spPr>
          <a:xfrm>
            <a:off x="7191111" y="3990415"/>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2" name="Can 361"/>
          <p:cNvSpPr/>
          <p:nvPr userDrawn="1"/>
        </p:nvSpPr>
        <p:spPr>
          <a:xfrm>
            <a:off x="8931034" y="465817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63" name="Straight Connector 362"/>
          <p:cNvCxnSpPr>
            <a:stCxn id="362" idx="3"/>
          </p:cNvCxnSpPr>
          <p:nvPr userDrawn="1"/>
        </p:nvCxnSpPr>
        <p:spPr>
          <a:xfrm flipH="1" flipV="1">
            <a:off x="7281111" y="4169709"/>
            <a:ext cx="1739923" cy="6677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64" name="Can 363"/>
          <p:cNvSpPr/>
          <p:nvPr userDrawn="1"/>
        </p:nvSpPr>
        <p:spPr>
          <a:xfrm>
            <a:off x="8737959" y="373492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65" name="Straight Connector 364"/>
          <p:cNvCxnSpPr/>
          <p:nvPr userDrawn="1"/>
        </p:nvCxnSpPr>
        <p:spPr>
          <a:xfrm flipH="1">
            <a:off x="7288808" y="3914215"/>
            <a:ext cx="1546848" cy="255495"/>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368" name="Straight Connector 367"/>
          <p:cNvCxnSpPr>
            <a:stCxn id="356" idx="3"/>
            <a:endCxn id="361" idx="3"/>
          </p:cNvCxnSpPr>
          <p:nvPr userDrawn="1"/>
        </p:nvCxnSpPr>
        <p:spPr>
          <a:xfrm flipV="1">
            <a:off x="5919741" y="4169709"/>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69" name="Can 368"/>
          <p:cNvSpPr/>
          <p:nvPr userDrawn="1"/>
        </p:nvSpPr>
        <p:spPr>
          <a:xfrm>
            <a:off x="252463" y="391421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0" name="Can 369"/>
          <p:cNvSpPr/>
          <p:nvPr userDrawn="1"/>
        </p:nvSpPr>
        <p:spPr>
          <a:xfrm>
            <a:off x="134475" y="439510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1" name="Can 370"/>
          <p:cNvSpPr/>
          <p:nvPr userDrawn="1"/>
        </p:nvSpPr>
        <p:spPr>
          <a:xfrm>
            <a:off x="1716122" y="432519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4" name="Can 373"/>
          <p:cNvSpPr/>
          <p:nvPr userDrawn="1"/>
        </p:nvSpPr>
        <p:spPr>
          <a:xfrm>
            <a:off x="2260023" y="4553043"/>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75" name="Straight Connector 374"/>
          <p:cNvCxnSpPr>
            <a:stCxn id="371" idx="3"/>
            <a:endCxn id="374" idx="3"/>
          </p:cNvCxnSpPr>
          <p:nvPr userDrawn="1"/>
        </p:nvCxnSpPr>
        <p:spPr>
          <a:xfrm>
            <a:off x="1806122" y="4504484"/>
            <a:ext cx="543901" cy="2278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76" name="Can 375"/>
          <p:cNvSpPr/>
          <p:nvPr userDrawn="1"/>
        </p:nvSpPr>
        <p:spPr>
          <a:xfrm>
            <a:off x="3073991" y="485224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77" name="Straight Connector 376"/>
          <p:cNvCxnSpPr>
            <a:stCxn id="374" idx="3"/>
            <a:endCxn id="376" idx="3"/>
          </p:cNvCxnSpPr>
          <p:nvPr userDrawn="1"/>
        </p:nvCxnSpPr>
        <p:spPr>
          <a:xfrm>
            <a:off x="2350023" y="4732337"/>
            <a:ext cx="813968" cy="299205"/>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cxnSp>
        <p:nvCxnSpPr>
          <p:cNvPr id="378" name="Straight Connector 377"/>
          <p:cNvCxnSpPr>
            <a:endCxn id="379" idx="3"/>
          </p:cNvCxnSpPr>
          <p:nvPr userDrawn="1"/>
        </p:nvCxnSpPr>
        <p:spPr>
          <a:xfrm flipV="1">
            <a:off x="3163991" y="4683778"/>
            <a:ext cx="547402" cy="34776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79" name="Can 378"/>
          <p:cNvSpPr/>
          <p:nvPr userDrawn="1"/>
        </p:nvSpPr>
        <p:spPr>
          <a:xfrm>
            <a:off x="3621393" y="4504484"/>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0" name="Can 379"/>
          <p:cNvSpPr/>
          <p:nvPr userDrawn="1"/>
        </p:nvSpPr>
        <p:spPr>
          <a:xfrm>
            <a:off x="5550803" y="471777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81" name="Straight Connector 380"/>
          <p:cNvCxnSpPr>
            <a:endCxn id="379" idx="3"/>
          </p:cNvCxnSpPr>
          <p:nvPr userDrawn="1"/>
        </p:nvCxnSpPr>
        <p:spPr>
          <a:xfrm flipH="1" flipV="1">
            <a:off x="3711393" y="4683778"/>
            <a:ext cx="1929410" cy="213294"/>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82" name="Can 381"/>
          <p:cNvSpPr/>
          <p:nvPr userDrawn="1"/>
        </p:nvSpPr>
        <p:spPr>
          <a:xfrm>
            <a:off x="5168241" y="424899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4" name="Can 383"/>
          <p:cNvSpPr/>
          <p:nvPr userDrawn="1"/>
        </p:nvSpPr>
        <p:spPr>
          <a:xfrm>
            <a:off x="3263229" y="355472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86" name="Straight Connector 385"/>
          <p:cNvCxnSpPr>
            <a:stCxn id="374" idx="3"/>
            <a:endCxn id="379" idx="3"/>
          </p:cNvCxnSpPr>
          <p:nvPr userDrawn="1"/>
        </p:nvCxnSpPr>
        <p:spPr>
          <a:xfrm flipV="1">
            <a:off x="2350023" y="4683778"/>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387" name="Can 386"/>
          <p:cNvSpPr/>
          <p:nvPr userDrawn="1"/>
        </p:nvSpPr>
        <p:spPr>
          <a:xfrm>
            <a:off x="4960928" y="257607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8" name="Can 387"/>
          <p:cNvSpPr/>
          <p:nvPr userDrawn="1"/>
        </p:nvSpPr>
        <p:spPr>
          <a:xfrm>
            <a:off x="4235098" y="275536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9" name="Can 388"/>
          <p:cNvSpPr/>
          <p:nvPr userDrawn="1"/>
        </p:nvSpPr>
        <p:spPr>
          <a:xfrm>
            <a:off x="6114345" y="283156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2" name="Can 391"/>
          <p:cNvSpPr/>
          <p:nvPr userDrawn="1"/>
        </p:nvSpPr>
        <p:spPr>
          <a:xfrm>
            <a:off x="6658246" y="3059422"/>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93" name="Straight Connector 392"/>
          <p:cNvCxnSpPr>
            <a:stCxn id="389" idx="3"/>
          </p:cNvCxnSpPr>
          <p:nvPr userDrawn="1"/>
        </p:nvCxnSpPr>
        <p:spPr>
          <a:xfrm>
            <a:off x="6204345" y="3010863"/>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394" name="Can 393"/>
          <p:cNvSpPr/>
          <p:nvPr userDrawn="1"/>
        </p:nvSpPr>
        <p:spPr>
          <a:xfrm>
            <a:off x="7777216" y="3588974"/>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7" name="Can 396"/>
          <p:cNvSpPr/>
          <p:nvPr userDrawn="1"/>
        </p:nvSpPr>
        <p:spPr>
          <a:xfrm>
            <a:off x="8019616" y="3010863"/>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2" name="Can 401"/>
          <p:cNvSpPr/>
          <p:nvPr userDrawn="1"/>
        </p:nvSpPr>
        <p:spPr>
          <a:xfrm>
            <a:off x="7661452" y="206110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04" name="Straight Connector 403"/>
          <p:cNvCxnSpPr>
            <a:stCxn id="392" idx="3"/>
            <a:endCxn id="397" idx="3"/>
          </p:cNvCxnSpPr>
          <p:nvPr userDrawn="1"/>
        </p:nvCxnSpPr>
        <p:spPr>
          <a:xfrm flipV="1">
            <a:off x="6748246" y="3190157"/>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6" name="Straight Connector 405"/>
          <p:cNvCxnSpPr/>
          <p:nvPr userDrawn="1"/>
        </p:nvCxnSpPr>
        <p:spPr>
          <a:xfrm flipH="1">
            <a:off x="1806123" y="3426612"/>
            <a:ext cx="571501" cy="898578"/>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07" name="Straight Connector 406"/>
          <p:cNvCxnSpPr>
            <a:stCxn id="370" idx="3"/>
            <a:endCxn id="311" idx="3"/>
          </p:cNvCxnSpPr>
          <p:nvPr userDrawn="1"/>
        </p:nvCxnSpPr>
        <p:spPr>
          <a:xfrm flipV="1">
            <a:off x="224475" y="3426611"/>
            <a:ext cx="2153148" cy="1147792"/>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409" name="Can 408"/>
          <p:cNvSpPr/>
          <p:nvPr userDrawn="1"/>
        </p:nvSpPr>
        <p:spPr>
          <a:xfrm>
            <a:off x="4870928" y="3288405"/>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10" name="Straight Connector 409"/>
          <p:cNvCxnSpPr>
            <a:stCxn id="338" idx="3"/>
          </p:cNvCxnSpPr>
          <p:nvPr userDrawn="1"/>
        </p:nvCxnSpPr>
        <p:spPr>
          <a:xfrm>
            <a:off x="3738993" y="3378052"/>
            <a:ext cx="1221935" cy="89647"/>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cxnSp>
        <p:nvCxnSpPr>
          <p:cNvPr id="412" name="Straight Connector 411"/>
          <p:cNvCxnSpPr>
            <a:endCxn id="413" idx="3"/>
          </p:cNvCxnSpPr>
          <p:nvPr userDrawn="1"/>
        </p:nvCxnSpPr>
        <p:spPr>
          <a:xfrm flipH="1">
            <a:off x="2325762" y="3426611"/>
            <a:ext cx="51862" cy="505785"/>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sp>
        <p:nvSpPr>
          <p:cNvPr id="413" name="Can 412"/>
          <p:cNvSpPr/>
          <p:nvPr userDrawn="1"/>
        </p:nvSpPr>
        <p:spPr>
          <a:xfrm>
            <a:off x="2235762" y="3753102"/>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15" name="Straight Connector 414"/>
          <p:cNvCxnSpPr>
            <a:stCxn id="416" idx="3"/>
            <a:endCxn id="413" idx="3"/>
          </p:cNvCxnSpPr>
          <p:nvPr userDrawn="1"/>
        </p:nvCxnSpPr>
        <p:spPr>
          <a:xfrm flipH="1" flipV="1">
            <a:off x="2325762" y="3932396"/>
            <a:ext cx="231861" cy="438272"/>
          </a:xfrm>
          <a:prstGeom prst="line">
            <a:avLst/>
          </a:prstGeom>
          <a:ln w="3175">
            <a:solidFill>
              <a:schemeClr val="accent4"/>
            </a:solidFill>
          </a:ln>
          <a:effectLst/>
        </p:spPr>
        <p:style>
          <a:lnRef idx="2">
            <a:schemeClr val="accent1"/>
          </a:lnRef>
          <a:fillRef idx="0">
            <a:schemeClr val="accent1"/>
          </a:fillRef>
          <a:effectRef idx="1">
            <a:schemeClr val="accent1"/>
          </a:effectRef>
          <a:fontRef idx="minor">
            <a:schemeClr val="tx1"/>
          </a:fontRef>
        </p:style>
      </p:cxnSp>
      <p:sp>
        <p:nvSpPr>
          <p:cNvPr id="416" name="Can 415"/>
          <p:cNvSpPr/>
          <p:nvPr userDrawn="1"/>
        </p:nvSpPr>
        <p:spPr>
          <a:xfrm>
            <a:off x="2467623" y="4191374"/>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3" name="Can 422"/>
          <p:cNvSpPr/>
          <p:nvPr userDrawn="1"/>
        </p:nvSpPr>
        <p:spPr>
          <a:xfrm>
            <a:off x="680305" y="4478880"/>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24" name="Straight Connector 423"/>
          <p:cNvCxnSpPr>
            <a:stCxn id="374" idx="3"/>
            <a:endCxn id="423" idx="3"/>
          </p:cNvCxnSpPr>
          <p:nvPr userDrawn="1"/>
        </p:nvCxnSpPr>
        <p:spPr>
          <a:xfrm flipH="1" flipV="1">
            <a:off x="770305" y="4658174"/>
            <a:ext cx="1579718" cy="74163"/>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475" name="Straight Connector 474"/>
          <p:cNvCxnSpPr>
            <a:endCxn id="384" idx="3"/>
          </p:cNvCxnSpPr>
          <p:nvPr userDrawn="1"/>
        </p:nvCxnSpPr>
        <p:spPr>
          <a:xfrm flipH="1" flipV="1">
            <a:off x="3353229" y="3734017"/>
            <a:ext cx="143364" cy="22214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505" name="Can 504"/>
          <p:cNvSpPr/>
          <p:nvPr userDrawn="1"/>
        </p:nvSpPr>
        <p:spPr>
          <a:xfrm>
            <a:off x="5853995" y="342661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9" name="Can 508"/>
          <p:cNvSpPr/>
          <p:nvPr userDrawn="1"/>
        </p:nvSpPr>
        <p:spPr>
          <a:xfrm>
            <a:off x="6009741" y="368722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3" name="Can 512"/>
          <p:cNvSpPr/>
          <p:nvPr userDrawn="1"/>
        </p:nvSpPr>
        <p:spPr>
          <a:xfrm>
            <a:off x="6290571" y="386651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6" name="Can 515"/>
          <p:cNvSpPr/>
          <p:nvPr userDrawn="1"/>
        </p:nvSpPr>
        <p:spPr>
          <a:xfrm>
            <a:off x="6624652" y="392781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0" name="Can 519"/>
          <p:cNvSpPr/>
          <p:nvPr userDrawn="1"/>
        </p:nvSpPr>
        <p:spPr>
          <a:xfrm>
            <a:off x="6948711" y="392003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3" name="Can 522"/>
          <p:cNvSpPr/>
          <p:nvPr userDrawn="1"/>
        </p:nvSpPr>
        <p:spPr>
          <a:xfrm>
            <a:off x="7329176" y="367951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6" name="Can 525"/>
          <p:cNvSpPr/>
          <p:nvPr userDrawn="1"/>
        </p:nvSpPr>
        <p:spPr>
          <a:xfrm>
            <a:off x="7481576" y="339248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9" name="Can 528"/>
          <p:cNvSpPr/>
          <p:nvPr userDrawn="1"/>
        </p:nvSpPr>
        <p:spPr>
          <a:xfrm>
            <a:off x="7602776" y="287901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9" name="Can 538"/>
          <p:cNvSpPr/>
          <p:nvPr userDrawn="1"/>
        </p:nvSpPr>
        <p:spPr>
          <a:xfrm>
            <a:off x="819356" y="212472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0" name="Can 539"/>
          <p:cNvSpPr/>
          <p:nvPr userDrawn="1"/>
        </p:nvSpPr>
        <p:spPr>
          <a:xfrm>
            <a:off x="1363257" y="235257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41" name="Straight Connector 540"/>
          <p:cNvCxnSpPr>
            <a:stCxn id="539" idx="3"/>
          </p:cNvCxnSpPr>
          <p:nvPr userDrawn="1"/>
        </p:nvCxnSpPr>
        <p:spPr>
          <a:xfrm>
            <a:off x="909356" y="2304020"/>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542" name="Can 541"/>
          <p:cNvSpPr/>
          <p:nvPr userDrawn="1"/>
        </p:nvSpPr>
        <p:spPr>
          <a:xfrm>
            <a:off x="559006" y="271976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4" name="Can 543"/>
          <p:cNvSpPr/>
          <p:nvPr userDrawn="1"/>
        </p:nvSpPr>
        <p:spPr>
          <a:xfrm>
            <a:off x="714752" y="298037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6" name="Can 545"/>
          <p:cNvSpPr/>
          <p:nvPr userDrawn="1"/>
        </p:nvSpPr>
        <p:spPr>
          <a:xfrm>
            <a:off x="995582" y="315967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8" name="Can 547"/>
          <p:cNvSpPr/>
          <p:nvPr userDrawn="1"/>
        </p:nvSpPr>
        <p:spPr>
          <a:xfrm>
            <a:off x="1329663" y="322097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0" name="Can 549"/>
          <p:cNvSpPr/>
          <p:nvPr userDrawn="1"/>
        </p:nvSpPr>
        <p:spPr>
          <a:xfrm>
            <a:off x="1653722" y="321318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2" name="Can 551"/>
          <p:cNvSpPr/>
          <p:nvPr userDrawn="1"/>
        </p:nvSpPr>
        <p:spPr>
          <a:xfrm>
            <a:off x="2034187" y="297267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4" name="Can 553"/>
          <p:cNvSpPr/>
          <p:nvPr userDrawn="1"/>
        </p:nvSpPr>
        <p:spPr>
          <a:xfrm>
            <a:off x="2186587" y="268563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6" name="Can 555"/>
          <p:cNvSpPr/>
          <p:nvPr userDrawn="1"/>
        </p:nvSpPr>
        <p:spPr>
          <a:xfrm>
            <a:off x="2307787" y="217216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1" name="Can 560"/>
          <p:cNvSpPr/>
          <p:nvPr userDrawn="1"/>
        </p:nvSpPr>
        <p:spPr>
          <a:xfrm>
            <a:off x="7657824" y="445701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62" name="Straight Connector 561"/>
          <p:cNvCxnSpPr>
            <a:stCxn id="561" idx="3"/>
            <a:endCxn id="361" idx="3"/>
          </p:cNvCxnSpPr>
          <p:nvPr userDrawn="1"/>
        </p:nvCxnSpPr>
        <p:spPr>
          <a:xfrm flipH="1" flipV="1">
            <a:off x="7281111" y="4169709"/>
            <a:ext cx="466713" cy="466597"/>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66" name="Can 565"/>
          <p:cNvSpPr/>
          <p:nvPr userDrawn="1"/>
        </p:nvSpPr>
        <p:spPr>
          <a:xfrm>
            <a:off x="5293538" y="90128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8" name="Can 567"/>
          <p:cNvSpPr/>
          <p:nvPr userDrawn="1"/>
        </p:nvSpPr>
        <p:spPr>
          <a:xfrm>
            <a:off x="5734363" y="107373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0" name="Can 569"/>
          <p:cNvSpPr/>
          <p:nvPr userDrawn="1"/>
        </p:nvSpPr>
        <p:spPr>
          <a:xfrm>
            <a:off x="6853333" y="160328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3" name="Can 572"/>
          <p:cNvSpPr/>
          <p:nvPr userDrawn="1"/>
        </p:nvSpPr>
        <p:spPr>
          <a:xfrm>
            <a:off x="7095733" y="102517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4" name="Can 573"/>
          <p:cNvSpPr/>
          <p:nvPr userDrawn="1"/>
        </p:nvSpPr>
        <p:spPr>
          <a:xfrm>
            <a:off x="8835656" y="169293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75" name="Straight Connector 574"/>
          <p:cNvCxnSpPr>
            <a:stCxn id="574" idx="3"/>
          </p:cNvCxnSpPr>
          <p:nvPr userDrawn="1"/>
        </p:nvCxnSpPr>
        <p:spPr>
          <a:xfrm flipH="1" flipV="1">
            <a:off x="7185733" y="1204472"/>
            <a:ext cx="1739923" cy="6677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76" name="Can 575"/>
          <p:cNvSpPr/>
          <p:nvPr userDrawn="1"/>
        </p:nvSpPr>
        <p:spPr>
          <a:xfrm>
            <a:off x="8642581" y="76968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77" name="Straight Connector 576"/>
          <p:cNvCxnSpPr>
            <a:stCxn id="576" idx="3"/>
          </p:cNvCxnSpPr>
          <p:nvPr userDrawn="1"/>
        </p:nvCxnSpPr>
        <p:spPr>
          <a:xfrm flipH="1">
            <a:off x="7185733" y="948978"/>
            <a:ext cx="1546848" cy="255495"/>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80" name="Can 579"/>
          <p:cNvSpPr/>
          <p:nvPr userDrawn="1"/>
        </p:nvSpPr>
        <p:spPr>
          <a:xfrm>
            <a:off x="5455425" y="175254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1" name="Can 580"/>
          <p:cNvSpPr/>
          <p:nvPr userDrawn="1"/>
        </p:nvSpPr>
        <p:spPr>
          <a:xfrm>
            <a:off x="5072863" y="128375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2" name="Can 581"/>
          <p:cNvSpPr/>
          <p:nvPr userDrawn="1"/>
        </p:nvSpPr>
        <p:spPr>
          <a:xfrm>
            <a:off x="4865550" y="-38916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3" name="Can 582"/>
          <p:cNvSpPr/>
          <p:nvPr userDrawn="1"/>
        </p:nvSpPr>
        <p:spPr>
          <a:xfrm>
            <a:off x="6018967" y="-13366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84" name="Straight Connector 583"/>
          <p:cNvCxnSpPr>
            <a:stCxn id="583" idx="3"/>
            <a:endCxn id="582" idx="3"/>
          </p:cNvCxnSpPr>
          <p:nvPr userDrawn="1"/>
        </p:nvCxnSpPr>
        <p:spPr>
          <a:xfrm flipH="1" flipV="1">
            <a:off x="4955550" y="-209868"/>
            <a:ext cx="1153417" cy="255494"/>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585" name="Can 584"/>
          <p:cNvSpPr/>
          <p:nvPr userDrawn="1"/>
        </p:nvSpPr>
        <p:spPr>
          <a:xfrm>
            <a:off x="6562868" y="94185"/>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7" name="Can 586"/>
          <p:cNvSpPr/>
          <p:nvPr userDrawn="1"/>
        </p:nvSpPr>
        <p:spPr>
          <a:xfrm>
            <a:off x="7681838" y="62373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9" name="Can 588"/>
          <p:cNvSpPr/>
          <p:nvPr userDrawn="1"/>
        </p:nvSpPr>
        <p:spPr>
          <a:xfrm>
            <a:off x="7924238" y="4562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2" name="Can 591"/>
          <p:cNvSpPr/>
          <p:nvPr userDrawn="1"/>
        </p:nvSpPr>
        <p:spPr>
          <a:xfrm>
            <a:off x="7566074" y="-90413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6" name="Can 595"/>
          <p:cNvSpPr/>
          <p:nvPr userDrawn="1"/>
        </p:nvSpPr>
        <p:spPr>
          <a:xfrm>
            <a:off x="5758617" y="46137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8" name="Can 597"/>
          <p:cNvSpPr/>
          <p:nvPr userDrawn="1"/>
        </p:nvSpPr>
        <p:spPr>
          <a:xfrm>
            <a:off x="5914363" y="72198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0" name="Can 599"/>
          <p:cNvSpPr/>
          <p:nvPr userDrawn="1"/>
        </p:nvSpPr>
        <p:spPr>
          <a:xfrm>
            <a:off x="6195193" y="90127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2" name="Can 601"/>
          <p:cNvSpPr/>
          <p:nvPr userDrawn="1"/>
        </p:nvSpPr>
        <p:spPr>
          <a:xfrm>
            <a:off x="6529274" y="96257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4" name="Can 603"/>
          <p:cNvSpPr/>
          <p:nvPr userDrawn="1"/>
        </p:nvSpPr>
        <p:spPr>
          <a:xfrm>
            <a:off x="6853333" y="95479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6" name="Can 605"/>
          <p:cNvSpPr/>
          <p:nvPr userDrawn="1"/>
        </p:nvSpPr>
        <p:spPr>
          <a:xfrm>
            <a:off x="7233798" y="71428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8" name="Can 607"/>
          <p:cNvSpPr/>
          <p:nvPr userDrawn="1"/>
        </p:nvSpPr>
        <p:spPr>
          <a:xfrm>
            <a:off x="7386198" y="42724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0" name="Can 609"/>
          <p:cNvSpPr/>
          <p:nvPr userDrawn="1"/>
        </p:nvSpPr>
        <p:spPr>
          <a:xfrm>
            <a:off x="7507398" y="-86227"/>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2" name="Can 611"/>
          <p:cNvSpPr/>
          <p:nvPr userDrawn="1"/>
        </p:nvSpPr>
        <p:spPr>
          <a:xfrm>
            <a:off x="7562446" y="149177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13" name="Straight Connector 612"/>
          <p:cNvCxnSpPr>
            <a:stCxn id="612" idx="3"/>
            <a:endCxn id="573" idx="3"/>
          </p:cNvCxnSpPr>
          <p:nvPr userDrawn="1"/>
        </p:nvCxnSpPr>
        <p:spPr>
          <a:xfrm flipH="1" flipV="1">
            <a:off x="7185733" y="1204472"/>
            <a:ext cx="466713" cy="466597"/>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623" name="Can 622"/>
          <p:cNvSpPr/>
          <p:nvPr userDrawn="1"/>
        </p:nvSpPr>
        <p:spPr>
          <a:xfrm>
            <a:off x="-1472526" y="1707991"/>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4" name="Can 623"/>
          <p:cNvSpPr/>
          <p:nvPr userDrawn="1"/>
        </p:nvSpPr>
        <p:spPr>
          <a:xfrm>
            <a:off x="-1665601" y="78473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5" name="Can 624"/>
          <p:cNvSpPr/>
          <p:nvPr userDrawn="1"/>
        </p:nvSpPr>
        <p:spPr>
          <a:xfrm>
            <a:off x="-1031701" y="188044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26" name="Straight Connector 625"/>
          <p:cNvCxnSpPr>
            <a:stCxn id="623" idx="3"/>
            <a:endCxn id="625" idx="3"/>
          </p:cNvCxnSpPr>
          <p:nvPr userDrawn="1"/>
        </p:nvCxnSpPr>
        <p:spPr>
          <a:xfrm>
            <a:off x="-1382526" y="1887285"/>
            <a:ext cx="440825" cy="172457"/>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27" name="Can 626"/>
          <p:cNvSpPr/>
          <p:nvPr userDrawn="1"/>
        </p:nvSpPr>
        <p:spPr>
          <a:xfrm>
            <a:off x="87269" y="2410000"/>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28" name="Straight Connector 627"/>
          <p:cNvCxnSpPr>
            <a:stCxn id="625" idx="3"/>
          </p:cNvCxnSpPr>
          <p:nvPr userDrawn="1"/>
        </p:nvCxnSpPr>
        <p:spPr>
          <a:xfrm>
            <a:off x="-941701" y="2059742"/>
            <a:ext cx="1118970" cy="52955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30" name="Can 629"/>
          <p:cNvSpPr/>
          <p:nvPr userDrawn="1"/>
        </p:nvSpPr>
        <p:spPr>
          <a:xfrm>
            <a:off x="329669" y="1831889"/>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1" name="Can 630"/>
          <p:cNvSpPr/>
          <p:nvPr userDrawn="1"/>
        </p:nvSpPr>
        <p:spPr>
          <a:xfrm>
            <a:off x="2069592" y="249964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3" name="Can 632"/>
          <p:cNvSpPr/>
          <p:nvPr userDrawn="1"/>
        </p:nvSpPr>
        <p:spPr>
          <a:xfrm>
            <a:off x="1876517" y="157639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36" name="Straight Connector 635"/>
          <p:cNvCxnSpPr>
            <a:stCxn id="625" idx="3"/>
          </p:cNvCxnSpPr>
          <p:nvPr userDrawn="1"/>
        </p:nvCxnSpPr>
        <p:spPr>
          <a:xfrm flipV="1">
            <a:off x="-941701" y="1984290"/>
            <a:ext cx="1271370" cy="75452"/>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637" name="Can 636"/>
          <p:cNvSpPr/>
          <p:nvPr userDrawn="1"/>
        </p:nvSpPr>
        <p:spPr>
          <a:xfrm>
            <a:off x="-1310639" y="255925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8" name="Can 637"/>
          <p:cNvSpPr/>
          <p:nvPr userDrawn="1"/>
        </p:nvSpPr>
        <p:spPr>
          <a:xfrm>
            <a:off x="-1693201" y="209046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9" name="Can 638"/>
          <p:cNvSpPr/>
          <p:nvPr userDrawn="1"/>
        </p:nvSpPr>
        <p:spPr>
          <a:xfrm>
            <a:off x="-1900514" y="417549"/>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0" name="Can 639"/>
          <p:cNvSpPr/>
          <p:nvPr userDrawn="1"/>
        </p:nvSpPr>
        <p:spPr>
          <a:xfrm>
            <a:off x="-747097" y="67304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41" name="Straight Connector 640"/>
          <p:cNvCxnSpPr>
            <a:endCxn id="639" idx="3"/>
          </p:cNvCxnSpPr>
          <p:nvPr userDrawn="1"/>
        </p:nvCxnSpPr>
        <p:spPr>
          <a:xfrm flipH="1" flipV="1">
            <a:off x="-1810514" y="596843"/>
            <a:ext cx="1153418" cy="264095"/>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642" name="Can 641"/>
          <p:cNvSpPr/>
          <p:nvPr userDrawn="1"/>
        </p:nvSpPr>
        <p:spPr>
          <a:xfrm>
            <a:off x="-203196" y="90089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43" name="Straight Connector 642"/>
          <p:cNvCxnSpPr>
            <a:stCxn id="640" idx="3"/>
          </p:cNvCxnSpPr>
          <p:nvPr userDrawn="1"/>
        </p:nvCxnSpPr>
        <p:spPr>
          <a:xfrm>
            <a:off x="-657097" y="852337"/>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44" name="Can 643"/>
          <p:cNvSpPr/>
          <p:nvPr userDrawn="1"/>
        </p:nvSpPr>
        <p:spPr>
          <a:xfrm>
            <a:off x="915774" y="1430448"/>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6" name="Can 645"/>
          <p:cNvSpPr/>
          <p:nvPr userDrawn="1"/>
        </p:nvSpPr>
        <p:spPr>
          <a:xfrm>
            <a:off x="1158174" y="85233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9" name="Can 648"/>
          <p:cNvSpPr/>
          <p:nvPr userDrawn="1"/>
        </p:nvSpPr>
        <p:spPr>
          <a:xfrm>
            <a:off x="800010" y="-9742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2" name="Can 651"/>
          <p:cNvSpPr/>
          <p:nvPr userDrawn="1"/>
        </p:nvSpPr>
        <p:spPr>
          <a:xfrm>
            <a:off x="-1990514" y="1129879"/>
            <a:ext cx="180000" cy="179294"/>
          </a:xfrm>
          <a:prstGeom prst="ca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3" name="Can 652"/>
          <p:cNvSpPr/>
          <p:nvPr userDrawn="1"/>
        </p:nvSpPr>
        <p:spPr>
          <a:xfrm>
            <a:off x="-1007447" y="126808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54" name="Straight Connector 653"/>
          <p:cNvCxnSpPr>
            <a:stCxn id="653" idx="3"/>
          </p:cNvCxnSpPr>
          <p:nvPr userDrawn="1"/>
        </p:nvCxnSpPr>
        <p:spPr>
          <a:xfrm flipV="1">
            <a:off x="-917447" y="1080191"/>
            <a:ext cx="804251" cy="36718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55" name="Can 654"/>
          <p:cNvSpPr/>
          <p:nvPr userDrawn="1"/>
        </p:nvSpPr>
        <p:spPr>
          <a:xfrm>
            <a:off x="-851701" y="152869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56" name="Straight Connector 655"/>
          <p:cNvCxnSpPr>
            <a:stCxn id="655" idx="3"/>
          </p:cNvCxnSpPr>
          <p:nvPr userDrawn="1"/>
        </p:nvCxnSpPr>
        <p:spPr>
          <a:xfrm flipV="1">
            <a:off x="-761701" y="1088791"/>
            <a:ext cx="648505" cy="619199"/>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57" name="Can 656"/>
          <p:cNvSpPr/>
          <p:nvPr userDrawn="1"/>
        </p:nvSpPr>
        <p:spPr>
          <a:xfrm>
            <a:off x="-570871" y="1707990"/>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58" name="Straight Connector 657"/>
          <p:cNvCxnSpPr>
            <a:stCxn id="657" idx="3"/>
          </p:cNvCxnSpPr>
          <p:nvPr userDrawn="1"/>
        </p:nvCxnSpPr>
        <p:spPr>
          <a:xfrm flipV="1">
            <a:off x="-480871" y="1080191"/>
            <a:ext cx="367675" cy="807093"/>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59" name="Can 658"/>
          <p:cNvSpPr/>
          <p:nvPr userDrawn="1"/>
        </p:nvSpPr>
        <p:spPr>
          <a:xfrm>
            <a:off x="-236790" y="1769288"/>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60" name="Straight Connector 659"/>
          <p:cNvCxnSpPr>
            <a:stCxn id="659" idx="3"/>
          </p:cNvCxnSpPr>
          <p:nvPr userDrawn="1"/>
        </p:nvCxnSpPr>
        <p:spPr>
          <a:xfrm flipV="1">
            <a:off x="-146790" y="1080191"/>
            <a:ext cx="33594" cy="868391"/>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61" name="Can 660"/>
          <p:cNvSpPr/>
          <p:nvPr userDrawn="1"/>
        </p:nvSpPr>
        <p:spPr>
          <a:xfrm>
            <a:off x="87269" y="176150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3" name="Can 662"/>
          <p:cNvSpPr/>
          <p:nvPr userDrawn="1"/>
        </p:nvSpPr>
        <p:spPr>
          <a:xfrm>
            <a:off x="467734" y="152099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5" name="Can 664"/>
          <p:cNvSpPr/>
          <p:nvPr userDrawn="1"/>
        </p:nvSpPr>
        <p:spPr>
          <a:xfrm>
            <a:off x="620134" y="123395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7" name="Can 666"/>
          <p:cNvSpPr/>
          <p:nvPr userDrawn="1"/>
        </p:nvSpPr>
        <p:spPr>
          <a:xfrm>
            <a:off x="741334" y="72048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68" name="Straight Connector 667"/>
          <p:cNvCxnSpPr>
            <a:stCxn id="667" idx="3"/>
            <a:endCxn id="642" idx="3"/>
          </p:cNvCxnSpPr>
          <p:nvPr userDrawn="1"/>
        </p:nvCxnSpPr>
        <p:spPr>
          <a:xfrm flipH="1">
            <a:off x="-113196" y="899778"/>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669" name="Can 668"/>
          <p:cNvSpPr/>
          <p:nvPr userDrawn="1"/>
        </p:nvSpPr>
        <p:spPr>
          <a:xfrm>
            <a:off x="796382" y="2298486"/>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71" name="Straight Connector 670"/>
          <p:cNvCxnSpPr>
            <a:stCxn id="627" idx="3"/>
          </p:cNvCxnSpPr>
          <p:nvPr userDrawn="1"/>
        </p:nvCxnSpPr>
        <p:spPr>
          <a:xfrm flipH="1">
            <a:off x="-1184458" y="2589294"/>
            <a:ext cx="1361727" cy="149252"/>
          </a:xfrm>
          <a:prstGeom prst="line">
            <a:avLst/>
          </a:prstGeom>
          <a:ln w="3175"/>
          <a:effectLst/>
        </p:spPr>
        <p:style>
          <a:lnRef idx="2">
            <a:schemeClr val="accent1"/>
          </a:lnRef>
          <a:fillRef idx="0">
            <a:schemeClr val="accent1"/>
          </a:fillRef>
          <a:effectRef idx="1">
            <a:schemeClr val="accent1"/>
          </a:effectRef>
          <a:fontRef idx="minor">
            <a:schemeClr val="tx1"/>
          </a:fontRef>
        </p:style>
      </p:cxnSp>
      <p:cxnSp>
        <p:nvCxnSpPr>
          <p:cNvPr id="672" name="Straight Connector 671"/>
          <p:cNvCxnSpPr>
            <a:stCxn id="638" idx="3"/>
            <a:endCxn id="637" idx="3"/>
          </p:cNvCxnSpPr>
          <p:nvPr userDrawn="1"/>
        </p:nvCxnSpPr>
        <p:spPr>
          <a:xfrm>
            <a:off x="-1603201" y="2269758"/>
            <a:ext cx="382562" cy="468788"/>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234" name="Can 233"/>
          <p:cNvSpPr/>
          <p:nvPr userDrawn="1"/>
        </p:nvSpPr>
        <p:spPr>
          <a:xfrm>
            <a:off x="255291" y="445321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5" name="Can 234"/>
          <p:cNvSpPr/>
          <p:nvPr userDrawn="1"/>
        </p:nvSpPr>
        <p:spPr>
          <a:xfrm>
            <a:off x="799192" y="4681065"/>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36" name="Straight Connector 235"/>
          <p:cNvCxnSpPr>
            <a:stCxn id="234" idx="3"/>
          </p:cNvCxnSpPr>
          <p:nvPr userDrawn="1"/>
        </p:nvCxnSpPr>
        <p:spPr>
          <a:xfrm>
            <a:off x="345291" y="4632506"/>
            <a:ext cx="543901" cy="227854"/>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237" name="Can 236"/>
          <p:cNvSpPr/>
          <p:nvPr userDrawn="1"/>
        </p:nvSpPr>
        <p:spPr>
          <a:xfrm>
            <a:off x="1918162" y="5210617"/>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9" name="Can 238"/>
          <p:cNvSpPr/>
          <p:nvPr userDrawn="1"/>
        </p:nvSpPr>
        <p:spPr>
          <a:xfrm>
            <a:off x="2160562" y="4632506"/>
            <a:ext cx="180000" cy="179294"/>
          </a:xfrm>
          <a:prstGeom prst="can">
            <a:avLst/>
          </a:prstGeom>
          <a:solidFill>
            <a:srgbClr val="2A9C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0" name="Can 239"/>
          <p:cNvSpPr/>
          <p:nvPr userDrawn="1"/>
        </p:nvSpPr>
        <p:spPr>
          <a:xfrm>
            <a:off x="1802398" y="368274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42" name="Straight Connector 241"/>
          <p:cNvCxnSpPr>
            <a:stCxn id="235" idx="3"/>
            <a:endCxn id="239" idx="3"/>
          </p:cNvCxnSpPr>
          <p:nvPr userDrawn="1"/>
        </p:nvCxnSpPr>
        <p:spPr>
          <a:xfrm flipV="1">
            <a:off x="889192" y="4811800"/>
            <a:ext cx="1361370" cy="48559"/>
          </a:xfrm>
          <a:prstGeom prst="line">
            <a:avLst/>
          </a:prstGeom>
          <a:ln w="3175"/>
          <a:effectLst/>
        </p:spPr>
        <p:style>
          <a:lnRef idx="2">
            <a:schemeClr val="accent1"/>
          </a:lnRef>
          <a:fillRef idx="0">
            <a:schemeClr val="accent1"/>
          </a:fillRef>
          <a:effectRef idx="1">
            <a:schemeClr val="accent1"/>
          </a:effectRef>
          <a:fontRef idx="minor">
            <a:schemeClr val="tx1"/>
          </a:fontRef>
        </p:style>
      </p:cxnSp>
      <p:sp>
        <p:nvSpPr>
          <p:cNvPr id="243" name="Can 242"/>
          <p:cNvSpPr/>
          <p:nvPr userDrawn="1"/>
        </p:nvSpPr>
        <p:spPr>
          <a:xfrm>
            <a:off x="-5059" y="504825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5" name="Can 244"/>
          <p:cNvSpPr/>
          <p:nvPr userDrawn="1"/>
        </p:nvSpPr>
        <p:spPr>
          <a:xfrm>
            <a:off x="150687" y="5308865"/>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3" name="Can 252"/>
          <p:cNvSpPr/>
          <p:nvPr userDrawn="1"/>
        </p:nvSpPr>
        <p:spPr>
          <a:xfrm>
            <a:off x="1470122" y="5301162"/>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5" name="Can 254"/>
          <p:cNvSpPr/>
          <p:nvPr userDrawn="1"/>
        </p:nvSpPr>
        <p:spPr>
          <a:xfrm>
            <a:off x="1622522" y="5014124"/>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7" name="Can 256"/>
          <p:cNvSpPr/>
          <p:nvPr userDrawn="1"/>
        </p:nvSpPr>
        <p:spPr>
          <a:xfrm>
            <a:off x="1743722" y="4500653"/>
            <a:ext cx="180000" cy="179294"/>
          </a:xfrm>
          <a:prstGeom prst="ca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58" name="Straight Connector 257"/>
          <p:cNvCxnSpPr>
            <a:stCxn id="257" idx="3"/>
            <a:endCxn id="235" idx="3"/>
          </p:cNvCxnSpPr>
          <p:nvPr userDrawn="1"/>
        </p:nvCxnSpPr>
        <p:spPr>
          <a:xfrm flipH="1">
            <a:off x="889192" y="4679947"/>
            <a:ext cx="944530" cy="180412"/>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pic>
        <p:nvPicPr>
          <p:cNvPr id="247" name="Picture 246"/>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248"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2786597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0"/>
                                        </p:tgtEl>
                                        <p:attrNameLst>
                                          <p:attrName>style.visibility</p:attrName>
                                        </p:attrNameLst>
                                      </p:cBhvr>
                                      <p:to>
                                        <p:strVal val="visible"/>
                                      </p:to>
                                    </p:set>
                                    <p:animEffect transition="in" filter="wipe(left)">
                                      <p:cBhvr>
                                        <p:cTn id="7" dur="500"/>
                                        <p:tgtEl>
                                          <p:spTgt spid="29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9"/>
                                        </p:tgtEl>
                                        <p:attrNameLst>
                                          <p:attrName>style.visibility</p:attrName>
                                        </p:attrNameLst>
                                      </p:cBhvr>
                                      <p:to>
                                        <p:strVal val="visible"/>
                                      </p:to>
                                    </p:set>
                                    <p:animEffect transition="in" filter="wipe(left)">
                                      <p:cBhvr>
                                        <p:cTn id="11" dur="500"/>
                                        <p:tgtEl>
                                          <p:spTgt spid="30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4"/>
                                        </p:tgtEl>
                                        <p:attrNameLst>
                                          <p:attrName>style.visibility</p:attrName>
                                        </p:attrNameLst>
                                      </p:cBhvr>
                                      <p:to>
                                        <p:strVal val="visible"/>
                                      </p:to>
                                    </p:set>
                                    <p:animEffect transition="in" filter="wipe(left)">
                                      <p:cBhvr>
                                        <p:cTn id="15" dur="500"/>
                                        <p:tgtEl>
                                          <p:spTgt spid="30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14"/>
                                        </p:tgtEl>
                                        <p:attrNameLst>
                                          <p:attrName>style.visibility</p:attrName>
                                        </p:attrNameLst>
                                      </p:cBhvr>
                                      <p:to>
                                        <p:strVal val="visible"/>
                                      </p:to>
                                    </p:set>
                                    <p:animEffect transition="in" filter="wipe(left)">
                                      <p:cBhvr>
                                        <p:cTn id="19" dur="500"/>
                                        <p:tgtEl>
                                          <p:spTgt spid="31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11"/>
                                        </p:tgtEl>
                                        <p:attrNameLst>
                                          <p:attrName>style.visibility</p:attrName>
                                        </p:attrNameLst>
                                      </p:cBhvr>
                                      <p:to>
                                        <p:strVal val="visible"/>
                                      </p:to>
                                    </p:set>
                                    <p:animEffect transition="in" filter="wipe(left)">
                                      <p:cBhvr>
                                        <p:cTn id="23" dur="500"/>
                                        <p:tgtEl>
                                          <p:spTgt spid="311"/>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335"/>
                                        </p:tgtEl>
                                        <p:attrNameLst>
                                          <p:attrName>style.visibility</p:attrName>
                                        </p:attrNameLst>
                                      </p:cBhvr>
                                      <p:to>
                                        <p:strVal val="visible"/>
                                      </p:to>
                                    </p:set>
                                    <p:animEffect transition="in" filter="wipe(left)">
                                      <p:cBhvr>
                                        <p:cTn id="27" dur="500"/>
                                        <p:tgtEl>
                                          <p:spTgt spid="33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34"/>
                                        </p:tgtEl>
                                        <p:attrNameLst>
                                          <p:attrName>style.visibility</p:attrName>
                                        </p:attrNameLst>
                                      </p:cBhvr>
                                      <p:to>
                                        <p:strVal val="visible"/>
                                      </p:to>
                                    </p:set>
                                    <p:animEffect transition="in" filter="wipe(left)">
                                      <p:cBhvr>
                                        <p:cTn id="31" dur="500"/>
                                        <p:tgtEl>
                                          <p:spTgt spid="334"/>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337"/>
                                        </p:tgtEl>
                                        <p:attrNameLst>
                                          <p:attrName>style.visibility</p:attrName>
                                        </p:attrNameLst>
                                      </p:cBhvr>
                                      <p:to>
                                        <p:strVal val="visible"/>
                                      </p:to>
                                    </p:set>
                                    <p:animEffect transition="in" filter="wipe(left)">
                                      <p:cBhvr>
                                        <p:cTn id="35" dur="500"/>
                                        <p:tgtEl>
                                          <p:spTgt spid="337"/>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38"/>
                                        </p:tgtEl>
                                        <p:attrNameLst>
                                          <p:attrName>style.visibility</p:attrName>
                                        </p:attrNameLst>
                                      </p:cBhvr>
                                      <p:to>
                                        <p:strVal val="visible"/>
                                      </p:to>
                                    </p:set>
                                    <p:animEffect transition="in" filter="wipe(left)">
                                      <p:cBhvr>
                                        <p:cTn id="39" dur="500"/>
                                        <p:tgtEl>
                                          <p:spTgt spid="338"/>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345"/>
                                        </p:tgtEl>
                                        <p:attrNameLst>
                                          <p:attrName>style.visibility</p:attrName>
                                        </p:attrNameLst>
                                      </p:cBhvr>
                                      <p:to>
                                        <p:strVal val="visible"/>
                                      </p:to>
                                    </p:set>
                                    <p:animEffect transition="in" filter="wipe(left)">
                                      <p:cBhvr>
                                        <p:cTn id="43" dur="500"/>
                                        <p:tgtEl>
                                          <p:spTgt spid="345"/>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344"/>
                                        </p:tgtEl>
                                        <p:attrNameLst>
                                          <p:attrName>style.visibility</p:attrName>
                                        </p:attrNameLst>
                                      </p:cBhvr>
                                      <p:to>
                                        <p:strVal val="visible"/>
                                      </p:to>
                                    </p:set>
                                    <p:animEffect transition="in" filter="wipe(left)">
                                      <p:cBhvr>
                                        <p:cTn id="47" dur="500"/>
                                        <p:tgtEl>
                                          <p:spTgt spid="344"/>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347"/>
                                        </p:tgtEl>
                                        <p:attrNameLst>
                                          <p:attrName>style.visibility</p:attrName>
                                        </p:attrNameLst>
                                      </p:cBhvr>
                                      <p:to>
                                        <p:strVal val="visible"/>
                                      </p:to>
                                    </p:set>
                                    <p:animEffect transition="in" filter="wipe(left)">
                                      <p:cBhvr>
                                        <p:cTn id="51" dur="500"/>
                                        <p:tgtEl>
                                          <p:spTgt spid="347"/>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346"/>
                                        </p:tgtEl>
                                        <p:attrNameLst>
                                          <p:attrName>style.visibility</p:attrName>
                                        </p:attrNameLst>
                                      </p:cBhvr>
                                      <p:to>
                                        <p:strVal val="visible"/>
                                      </p:to>
                                    </p:set>
                                    <p:animEffect transition="in" filter="wipe(left)">
                                      <p:cBhvr>
                                        <p:cTn id="55" dur="500"/>
                                        <p:tgtEl>
                                          <p:spTgt spid="346"/>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348"/>
                                        </p:tgtEl>
                                        <p:attrNameLst>
                                          <p:attrName>style.visibility</p:attrName>
                                        </p:attrNameLst>
                                      </p:cBhvr>
                                      <p:to>
                                        <p:strVal val="visible"/>
                                      </p:to>
                                    </p:set>
                                    <p:animEffect transition="in" filter="wipe(left)">
                                      <p:cBhvr>
                                        <p:cTn id="59" dur="500"/>
                                        <p:tgtEl>
                                          <p:spTgt spid="348"/>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49"/>
                                        </p:tgtEl>
                                        <p:attrNameLst>
                                          <p:attrName>style.visibility</p:attrName>
                                        </p:attrNameLst>
                                      </p:cBhvr>
                                      <p:to>
                                        <p:strVal val="visible"/>
                                      </p:to>
                                    </p:set>
                                    <p:animEffect transition="in" filter="wipe(left)">
                                      <p:cBhvr>
                                        <p:cTn id="63" dur="500"/>
                                        <p:tgtEl>
                                          <p:spTgt spid="349"/>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350"/>
                                        </p:tgtEl>
                                        <p:attrNameLst>
                                          <p:attrName>style.visibility</p:attrName>
                                        </p:attrNameLst>
                                      </p:cBhvr>
                                      <p:to>
                                        <p:strVal val="visible"/>
                                      </p:to>
                                    </p:set>
                                    <p:animEffect transition="in" filter="wipe(left)">
                                      <p:cBhvr>
                                        <p:cTn id="67" dur="500"/>
                                        <p:tgtEl>
                                          <p:spTgt spid="350"/>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54"/>
                                        </p:tgtEl>
                                        <p:attrNameLst>
                                          <p:attrName>style.visibility</p:attrName>
                                        </p:attrNameLst>
                                      </p:cBhvr>
                                      <p:to>
                                        <p:strVal val="visible"/>
                                      </p:to>
                                    </p:set>
                                    <p:animEffect transition="in" filter="wipe(left)">
                                      <p:cBhvr>
                                        <p:cTn id="71" dur="500"/>
                                        <p:tgtEl>
                                          <p:spTgt spid="354"/>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351"/>
                                        </p:tgtEl>
                                        <p:attrNameLst>
                                          <p:attrName>style.visibility</p:attrName>
                                        </p:attrNameLst>
                                      </p:cBhvr>
                                      <p:to>
                                        <p:strVal val="visible"/>
                                      </p:to>
                                    </p:set>
                                    <p:animEffect transition="in" filter="wipe(left)">
                                      <p:cBhvr>
                                        <p:cTn id="75" dur="500"/>
                                        <p:tgtEl>
                                          <p:spTgt spid="351"/>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355"/>
                                        </p:tgtEl>
                                        <p:attrNameLst>
                                          <p:attrName>style.visibility</p:attrName>
                                        </p:attrNameLst>
                                      </p:cBhvr>
                                      <p:to>
                                        <p:strVal val="visible"/>
                                      </p:to>
                                    </p:set>
                                    <p:animEffect transition="in" filter="wipe(left)">
                                      <p:cBhvr>
                                        <p:cTn id="79" dur="500"/>
                                        <p:tgtEl>
                                          <p:spTgt spid="355"/>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357"/>
                                        </p:tgtEl>
                                        <p:attrNameLst>
                                          <p:attrName>style.visibility</p:attrName>
                                        </p:attrNameLst>
                                      </p:cBhvr>
                                      <p:to>
                                        <p:strVal val="visible"/>
                                      </p:to>
                                    </p:set>
                                    <p:animEffect transition="in" filter="wipe(left)">
                                      <p:cBhvr>
                                        <p:cTn id="83" dur="500"/>
                                        <p:tgtEl>
                                          <p:spTgt spid="357"/>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356"/>
                                        </p:tgtEl>
                                        <p:attrNameLst>
                                          <p:attrName>style.visibility</p:attrName>
                                        </p:attrNameLst>
                                      </p:cBhvr>
                                      <p:to>
                                        <p:strVal val="visible"/>
                                      </p:to>
                                    </p:set>
                                    <p:animEffect transition="in" filter="wipe(left)">
                                      <p:cBhvr>
                                        <p:cTn id="87" dur="500"/>
                                        <p:tgtEl>
                                          <p:spTgt spid="356"/>
                                        </p:tgtEl>
                                      </p:cBhvr>
                                    </p:animEffect>
                                  </p:childTnLst>
                                </p:cTn>
                              </p:par>
                            </p:childTnLst>
                          </p:cTn>
                        </p:par>
                        <p:par>
                          <p:cTn id="88" fill="hold">
                            <p:stCondLst>
                              <p:cond delay="10500"/>
                            </p:stCondLst>
                            <p:childTnLst>
                              <p:par>
                                <p:cTn id="89" presetID="22" presetClass="entr" presetSubtype="8" fill="hold" nodeType="afterEffect">
                                  <p:stCondLst>
                                    <p:cond delay="0"/>
                                  </p:stCondLst>
                                  <p:childTnLst>
                                    <p:set>
                                      <p:cBhvr>
                                        <p:cTn id="90" dur="1" fill="hold">
                                          <p:stCondLst>
                                            <p:cond delay="0"/>
                                          </p:stCondLst>
                                        </p:cTn>
                                        <p:tgtEl>
                                          <p:spTgt spid="359"/>
                                        </p:tgtEl>
                                        <p:attrNameLst>
                                          <p:attrName>style.visibility</p:attrName>
                                        </p:attrNameLst>
                                      </p:cBhvr>
                                      <p:to>
                                        <p:strVal val="visible"/>
                                      </p:to>
                                    </p:set>
                                    <p:animEffect transition="in" filter="wipe(left)">
                                      <p:cBhvr>
                                        <p:cTn id="91" dur="500"/>
                                        <p:tgtEl>
                                          <p:spTgt spid="359"/>
                                        </p:tgtEl>
                                      </p:cBhvr>
                                    </p:animEffect>
                                  </p:childTnLst>
                                </p:cTn>
                              </p:par>
                            </p:childTnLst>
                          </p:cTn>
                        </p:par>
                        <p:par>
                          <p:cTn id="92" fill="hold">
                            <p:stCondLst>
                              <p:cond delay="11000"/>
                            </p:stCondLst>
                            <p:childTnLst>
                              <p:par>
                                <p:cTn id="93" presetID="22" presetClass="entr" presetSubtype="8" fill="hold" grpId="0" nodeType="afterEffect">
                                  <p:stCondLst>
                                    <p:cond delay="0"/>
                                  </p:stCondLst>
                                  <p:childTnLst>
                                    <p:set>
                                      <p:cBhvr>
                                        <p:cTn id="94" dur="1" fill="hold">
                                          <p:stCondLst>
                                            <p:cond delay="0"/>
                                          </p:stCondLst>
                                        </p:cTn>
                                        <p:tgtEl>
                                          <p:spTgt spid="358"/>
                                        </p:tgtEl>
                                        <p:attrNameLst>
                                          <p:attrName>style.visibility</p:attrName>
                                        </p:attrNameLst>
                                      </p:cBhvr>
                                      <p:to>
                                        <p:strVal val="visible"/>
                                      </p:to>
                                    </p:set>
                                    <p:animEffect transition="in" filter="wipe(left)">
                                      <p:cBhvr>
                                        <p:cTn id="95" dur="500"/>
                                        <p:tgtEl>
                                          <p:spTgt spid="358"/>
                                        </p:tgtEl>
                                      </p:cBhvr>
                                    </p:animEffect>
                                  </p:childTnLst>
                                </p:cTn>
                              </p:par>
                            </p:childTnLst>
                          </p:cTn>
                        </p:par>
                        <p:par>
                          <p:cTn id="96" fill="hold">
                            <p:stCondLst>
                              <p:cond delay="11500"/>
                            </p:stCondLst>
                            <p:childTnLst>
                              <p:par>
                                <p:cTn id="97" presetID="22" presetClass="entr" presetSubtype="8" fill="hold" nodeType="afterEffect">
                                  <p:stCondLst>
                                    <p:cond delay="0"/>
                                  </p:stCondLst>
                                  <p:childTnLst>
                                    <p:set>
                                      <p:cBhvr>
                                        <p:cTn id="98" dur="1" fill="hold">
                                          <p:stCondLst>
                                            <p:cond delay="0"/>
                                          </p:stCondLst>
                                        </p:cTn>
                                        <p:tgtEl>
                                          <p:spTgt spid="360"/>
                                        </p:tgtEl>
                                        <p:attrNameLst>
                                          <p:attrName>style.visibility</p:attrName>
                                        </p:attrNameLst>
                                      </p:cBhvr>
                                      <p:to>
                                        <p:strVal val="visible"/>
                                      </p:to>
                                    </p:set>
                                    <p:animEffect transition="in" filter="wipe(left)">
                                      <p:cBhvr>
                                        <p:cTn id="99" dur="500"/>
                                        <p:tgtEl>
                                          <p:spTgt spid="360"/>
                                        </p:tgtEl>
                                      </p:cBhvr>
                                    </p:animEffect>
                                  </p:childTnLst>
                                </p:cTn>
                              </p:par>
                            </p:childTnLst>
                          </p:cTn>
                        </p:par>
                        <p:par>
                          <p:cTn id="100" fill="hold">
                            <p:stCondLst>
                              <p:cond delay="12000"/>
                            </p:stCondLst>
                            <p:childTnLst>
                              <p:par>
                                <p:cTn id="101" presetID="22" presetClass="entr" presetSubtype="8" fill="hold" grpId="0" nodeType="afterEffect">
                                  <p:stCondLst>
                                    <p:cond delay="0"/>
                                  </p:stCondLst>
                                  <p:childTnLst>
                                    <p:set>
                                      <p:cBhvr>
                                        <p:cTn id="102" dur="1" fill="hold">
                                          <p:stCondLst>
                                            <p:cond delay="0"/>
                                          </p:stCondLst>
                                        </p:cTn>
                                        <p:tgtEl>
                                          <p:spTgt spid="361"/>
                                        </p:tgtEl>
                                        <p:attrNameLst>
                                          <p:attrName>style.visibility</p:attrName>
                                        </p:attrNameLst>
                                      </p:cBhvr>
                                      <p:to>
                                        <p:strVal val="visible"/>
                                      </p:to>
                                    </p:set>
                                    <p:animEffect transition="in" filter="wipe(left)">
                                      <p:cBhvr>
                                        <p:cTn id="103" dur="500"/>
                                        <p:tgtEl>
                                          <p:spTgt spid="361"/>
                                        </p:tgtEl>
                                      </p:cBhvr>
                                    </p:animEffect>
                                  </p:childTnLst>
                                </p:cTn>
                              </p:par>
                            </p:childTnLst>
                          </p:cTn>
                        </p:par>
                        <p:par>
                          <p:cTn id="104" fill="hold">
                            <p:stCondLst>
                              <p:cond delay="12500"/>
                            </p:stCondLst>
                            <p:childTnLst>
                              <p:par>
                                <p:cTn id="105" presetID="22" presetClass="entr" presetSubtype="8" fill="hold" nodeType="afterEffect">
                                  <p:stCondLst>
                                    <p:cond delay="0"/>
                                  </p:stCondLst>
                                  <p:childTnLst>
                                    <p:set>
                                      <p:cBhvr>
                                        <p:cTn id="106" dur="1" fill="hold">
                                          <p:stCondLst>
                                            <p:cond delay="0"/>
                                          </p:stCondLst>
                                        </p:cTn>
                                        <p:tgtEl>
                                          <p:spTgt spid="363"/>
                                        </p:tgtEl>
                                        <p:attrNameLst>
                                          <p:attrName>style.visibility</p:attrName>
                                        </p:attrNameLst>
                                      </p:cBhvr>
                                      <p:to>
                                        <p:strVal val="visible"/>
                                      </p:to>
                                    </p:set>
                                    <p:animEffect transition="in" filter="wipe(left)">
                                      <p:cBhvr>
                                        <p:cTn id="107" dur="500"/>
                                        <p:tgtEl>
                                          <p:spTgt spid="363"/>
                                        </p:tgtEl>
                                      </p:cBhvr>
                                    </p:animEffect>
                                  </p:childTnLst>
                                </p:cTn>
                              </p:par>
                            </p:childTnLst>
                          </p:cTn>
                        </p:par>
                        <p:par>
                          <p:cTn id="108" fill="hold">
                            <p:stCondLst>
                              <p:cond delay="13000"/>
                            </p:stCondLst>
                            <p:childTnLst>
                              <p:par>
                                <p:cTn id="109" presetID="22" presetClass="entr" presetSubtype="8" fill="hold" grpId="0" nodeType="afterEffect">
                                  <p:stCondLst>
                                    <p:cond delay="0"/>
                                  </p:stCondLst>
                                  <p:childTnLst>
                                    <p:set>
                                      <p:cBhvr>
                                        <p:cTn id="110" dur="1" fill="hold">
                                          <p:stCondLst>
                                            <p:cond delay="0"/>
                                          </p:stCondLst>
                                        </p:cTn>
                                        <p:tgtEl>
                                          <p:spTgt spid="362"/>
                                        </p:tgtEl>
                                        <p:attrNameLst>
                                          <p:attrName>style.visibility</p:attrName>
                                        </p:attrNameLst>
                                      </p:cBhvr>
                                      <p:to>
                                        <p:strVal val="visible"/>
                                      </p:to>
                                    </p:set>
                                    <p:animEffect transition="in" filter="wipe(left)">
                                      <p:cBhvr>
                                        <p:cTn id="111" dur="500"/>
                                        <p:tgtEl>
                                          <p:spTgt spid="362"/>
                                        </p:tgtEl>
                                      </p:cBhvr>
                                    </p:animEffect>
                                  </p:childTnLst>
                                </p:cTn>
                              </p:par>
                            </p:childTnLst>
                          </p:cTn>
                        </p:par>
                        <p:par>
                          <p:cTn id="112" fill="hold">
                            <p:stCondLst>
                              <p:cond delay="13500"/>
                            </p:stCondLst>
                            <p:childTnLst>
                              <p:par>
                                <p:cTn id="113" presetID="22" presetClass="entr" presetSubtype="8" fill="hold" nodeType="afterEffect">
                                  <p:stCondLst>
                                    <p:cond delay="0"/>
                                  </p:stCondLst>
                                  <p:childTnLst>
                                    <p:set>
                                      <p:cBhvr>
                                        <p:cTn id="114" dur="1" fill="hold">
                                          <p:stCondLst>
                                            <p:cond delay="0"/>
                                          </p:stCondLst>
                                        </p:cTn>
                                        <p:tgtEl>
                                          <p:spTgt spid="365"/>
                                        </p:tgtEl>
                                        <p:attrNameLst>
                                          <p:attrName>style.visibility</p:attrName>
                                        </p:attrNameLst>
                                      </p:cBhvr>
                                      <p:to>
                                        <p:strVal val="visible"/>
                                      </p:to>
                                    </p:set>
                                    <p:animEffect transition="in" filter="wipe(left)">
                                      <p:cBhvr>
                                        <p:cTn id="115" dur="500"/>
                                        <p:tgtEl>
                                          <p:spTgt spid="365"/>
                                        </p:tgtEl>
                                      </p:cBhvr>
                                    </p:animEffect>
                                  </p:childTnLst>
                                </p:cTn>
                              </p:par>
                            </p:childTnLst>
                          </p:cTn>
                        </p:par>
                        <p:par>
                          <p:cTn id="116" fill="hold">
                            <p:stCondLst>
                              <p:cond delay="14000"/>
                            </p:stCondLst>
                            <p:childTnLst>
                              <p:par>
                                <p:cTn id="117" presetID="22" presetClass="entr" presetSubtype="8" fill="hold" grpId="0" nodeType="afterEffect">
                                  <p:stCondLst>
                                    <p:cond delay="0"/>
                                  </p:stCondLst>
                                  <p:childTnLst>
                                    <p:set>
                                      <p:cBhvr>
                                        <p:cTn id="118" dur="1" fill="hold">
                                          <p:stCondLst>
                                            <p:cond delay="0"/>
                                          </p:stCondLst>
                                        </p:cTn>
                                        <p:tgtEl>
                                          <p:spTgt spid="364"/>
                                        </p:tgtEl>
                                        <p:attrNameLst>
                                          <p:attrName>style.visibility</p:attrName>
                                        </p:attrNameLst>
                                      </p:cBhvr>
                                      <p:to>
                                        <p:strVal val="visible"/>
                                      </p:to>
                                    </p:set>
                                    <p:animEffect transition="in" filter="wipe(left)">
                                      <p:cBhvr>
                                        <p:cTn id="119" dur="500"/>
                                        <p:tgtEl>
                                          <p:spTgt spid="364"/>
                                        </p:tgtEl>
                                      </p:cBhvr>
                                    </p:animEffect>
                                  </p:childTnLst>
                                </p:cTn>
                              </p:par>
                            </p:childTnLst>
                          </p:cTn>
                        </p:par>
                        <p:par>
                          <p:cTn id="120" fill="hold">
                            <p:stCondLst>
                              <p:cond delay="14500"/>
                            </p:stCondLst>
                            <p:childTnLst>
                              <p:par>
                                <p:cTn id="121" presetID="22" presetClass="entr" presetSubtype="8" fill="hold" nodeType="afterEffect">
                                  <p:stCondLst>
                                    <p:cond delay="0"/>
                                  </p:stCondLst>
                                  <p:childTnLst>
                                    <p:set>
                                      <p:cBhvr>
                                        <p:cTn id="122" dur="1" fill="hold">
                                          <p:stCondLst>
                                            <p:cond delay="0"/>
                                          </p:stCondLst>
                                        </p:cTn>
                                        <p:tgtEl>
                                          <p:spTgt spid="367"/>
                                        </p:tgtEl>
                                        <p:attrNameLst>
                                          <p:attrName>style.visibility</p:attrName>
                                        </p:attrNameLst>
                                      </p:cBhvr>
                                      <p:to>
                                        <p:strVal val="visible"/>
                                      </p:to>
                                    </p:set>
                                    <p:animEffect transition="in" filter="wipe(left)">
                                      <p:cBhvr>
                                        <p:cTn id="123" dur="500"/>
                                        <p:tgtEl>
                                          <p:spTgt spid="367"/>
                                        </p:tgtEl>
                                      </p:cBhvr>
                                    </p:animEffect>
                                  </p:childTnLst>
                                </p:cTn>
                              </p:par>
                            </p:childTnLst>
                          </p:cTn>
                        </p:par>
                        <p:par>
                          <p:cTn id="124" fill="hold">
                            <p:stCondLst>
                              <p:cond delay="15000"/>
                            </p:stCondLst>
                            <p:childTnLst>
                              <p:par>
                                <p:cTn id="125" presetID="22" presetClass="entr" presetSubtype="8" fill="hold" nodeType="afterEffect">
                                  <p:stCondLst>
                                    <p:cond delay="0"/>
                                  </p:stCondLst>
                                  <p:childTnLst>
                                    <p:set>
                                      <p:cBhvr>
                                        <p:cTn id="126" dur="1" fill="hold">
                                          <p:stCondLst>
                                            <p:cond delay="0"/>
                                          </p:stCondLst>
                                        </p:cTn>
                                        <p:tgtEl>
                                          <p:spTgt spid="368"/>
                                        </p:tgtEl>
                                        <p:attrNameLst>
                                          <p:attrName>style.visibility</p:attrName>
                                        </p:attrNameLst>
                                      </p:cBhvr>
                                      <p:to>
                                        <p:strVal val="visible"/>
                                      </p:to>
                                    </p:set>
                                    <p:animEffect transition="in" filter="wipe(left)">
                                      <p:cBhvr>
                                        <p:cTn id="127" dur="500"/>
                                        <p:tgtEl>
                                          <p:spTgt spid="368"/>
                                        </p:tgtEl>
                                      </p:cBhvr>
                                    </p:animEffect>
                                  </p:childTnLst>
                                </p:cTn>
                              </p:par>
                            </p:childTnLst>
                          </p:cTn>
                        </p:par>
                        <p:par>
                          <p:cTn id="128" fill="hold">
                            <p:stCondLst>
                              <p:cond delay="15500"/>
                            </p:stCondLst>
                            <p:childTnLst>
                              <p:par>
                                <p:cTn id="129" presetID="22" presetClass="entr" presetSubtype="8" fill="hold" grpId="0" nodeType="afterEffect">
                                  <p:stCondLst>
                                    <p:cond delay="0"/>
                                  </p:stCondLst>
                                  <p:childTnLst>
                                    <p:set>
                                      <p:cBhvr>
                                        <p:cTn id="130" dur="1" fill="hold">
                                          <p:stCondLst>
                                            <p:cond delay="0"/>
                                          </p:stCondLst>
                                        </p:cTn>
                                        <p:tgtEl>
                                          <p:spTgt spid="370"/>
                                        </p:tgtEl>
                                        <p:attrNameLst>
                                          <p:attrName>style.visibility</p:attrName>
                                        </p:attrNameLst>
                                      </p:cBhvr>
                                      <p:to>
                                        <p:strVal val="visible"/>
                                      </p:to>
                                    </p:set>
                                    <p:animEffect transition="in" filter="wipe(left)">
                                      <p:cBhvr>
                                        <p:cTn id="131" dur="500"/>
                                        <p:tgtEl>
                                          <p:spTgt spid="370"/>
                                        </p:tgtEl>
                                      </p:cBhvr>
                                    </p:animEffect>
                                  </p:childTnLst>
                                </p:cTn>
                              </p:par>
                            </p:childTnLst>
                          </p:cTn>
                        </p:par>
                        <p:par>
                          <p:cTn id="132" fill="hold">
                            <p:stCondLst>
                              <p:cond delay="16000"/>
                            </p:stCondLst>
                            <p:childTnLst>
                              <p:par>
                                <p:cTn id="133" presetID="22" presetClass="entr" presetSubtype="8" fill="hold" nodeType="afterEffect">
                                  <p:stCondLst>
                                    <p:cond delay="0"/>
                                  </p:stCondLst>
                                  <p:childTnLst>
                                    <p:set>
                                      <p:cBhvr>
                                        <p:cTn id="134" dur="1" fill="hold">
                                          <p:stCondLst>
                                            <p:cond delay="0"/>
                                          </p:stCondLst>
                                        </p:cTn>
                                        <p:tgtEl>
                                          <p:spTgt spid="372"/>
                                        </p:tgtEl>
                                        <p:attrNameLst>
                                          <p:attrName>style.visibility</p:attrName>
                                        </p:attrNameLst>
                                      </p:cBhvr>
                                      <p:to>
                                        <p:strVal val="visible"/>
                                      </p:to>
                                    </p:set>
                                    <p:animEffect transition="in" filter="wipe(left)">
                                      <p:cBhvr>
                                        <p:cTn id="135" dur="500"/>
                                        <p:tgtEl>
                                          <p:spTgt spid="372"/>
                                        </p:tgtEl>
                                      </p:cBhvr>
                                    </p:animEffect>
                                  </p:childTnLst>
                                </p:cTn>
                              </p:par>
                            </p:childTnLst>
                          </p:cTn>
                        </p:par>
                        <p:par>
                          <p:cTn id="136" fill="hold">
                            <p:stCondLst>
                              <p:cond delay="16500"/>
                            </p:stCondLst>
                            <p:childTnLst>
                              <p:par>
                                <p:cTn id="137" presetID="22" presetClass="entr" presetSubtype="8" fill="hold" grpId="0" nodeType="afterEffect">
                                  <p:stCondLst>
                                    <p:cond delay="0"/>
                                  </p:stCondLst>
                                  <p:childTnLst>
                                    <p:set>
                                      <p:cBhvr>
                                        <p:cTn id="138" dur="1" fill="hold">
                                          <p:stCondLst>
                                            <p:cond delay="0"/>
                                          </p:stCondLst>
                                        </p:cTn>
                                        <p:tgtEl>
                                          <p:spTgt spid="369"/>
                                        </p:tgtEl>
                                        <p:attrNameLst>
                                          <p:attrName>style.visibility</p:attrName>
                                        </p:attrNameLst>
                                      </p:cBhvr>
                                      <p:to>
                                        <p:strVal val="visible"/>
                                      </p:to>
                                    </p:set>
                                    <p:animEffect transition="in" filter="wipe(left)">
                                      <p:cBhvr>
                                        <p:cTn id="139" dur="500"/>
                                        <p:tgtEl>
                                          <p:spTgt spid="369"/>
                                        </p:tgtEl>
                                      </p:cBhvr>
                                    </p:animEffect>
                                  </p:childTnLst>
                                </p:cTn>
                              </p:par>
                            </p:childTnLst>
                          </p:cTn>
                        </p:par>
                        <p:par>
                          <p:cTn id="140" fill="hold">
                            <p:stCondLst>
                              <p:cond delay="17000"/>
                            </p:stCondLst>
                            <p:childTnLst>
                              <p:par>
                                <p:cTn id="141" presetID="22" presetClass="entr" presetSubtype="8" fill="hold" nodeType="afterEffect">
                                  <p:stCondLst>
                                    <p:cond delay="0"/>
                                  </p:stCondLst>
                                  <p:childTnLst>
                                    <p:set>
                                      <p:cBhvr>
                                        <p:cTn id="142" dur="1" fill="hold">
                                          <p:stCondLst>
                                            <p:cond delay="0"/>
                                          </p:stCondLst>
                                        </p:cTn>
                                        <p:tgtEl>
                                          <p:spTgt spid="373"/>
                                        </p:tgtEl>
                                        <p:attrNameLst>
                                          <p:attrName>style.visibility</p:attrName>
                                        </p:attrNameLst>
                                      </p:cBhvr>
                                      <p:to>
                                        <p:strVal val="visible"/>
                                      </p:to>
                                    </p:set>
                                    <p:animEffect transition="in" filter="wipe(left)">
                                      <p:cBhvr>
                                        <p:cTn id="143" dur="500"/>
                                        <p:tgtEl>
                                          <p:spTgt spid="373"/>
                                        </p:tgtEl>
                                      </p:cBhvr>
                                    </p:animEffect>
                                  </p:childTnLst>
                                </p:cTn>
                              </p:par>
                            </p:childTnLst>
                          </p:cTn>
                        </p:par>
                        <p:par>
                          <p:cTn id="144" fill="hold">
                            <p:stCondLst>
                              <p:cond delay="17500"/>
                            </p:stCondLst>
                            <p:childTnLst>
                              <p:par>
                                <p:cTn id="145" presetID="22" presetClass="entr" presetSubtype="8" fill="hold" grpId="0" nodeType="afterEffect">
                                  <p:stCondLst>
                                    <p:cond delay="0"/>
                                  </p:stCondLst>
                                  <p:childTnLst>
                                    <p:set>
                                      <p:cBhvr>
                                        <p:cTn id="146" dur="1" fill="hold">
                                          <p:stCondLst>
                                            <p:cond delay="0"/>
                                          </p:stCondLst>
                                        </p:cTn>
                                        <p:tgtEl>
                                          <p:spTgt spid="371"/>
                                        </p:tgtEl>
                                        <p:attrNameLst>
                                          <p:attrName>style.visibility</p:attrName>
                                        </p:attrNameLst>
                                      </p:cBhvr>
                                      <p:to>
                                        <p:strVal val="visible"/>
                                      </p:to>
                                    </p:set>
                                    <p:animEffect transition="in" filter="wipe(left)">
                                      <p:cBhvr>
                                        <p:cTn id="147" dur="500"/>
                                        <p:tgtEl>
                                          <p:spTgt spid="371"/>
                                        </p:tgtEl>
                                      </p:cBhvr>
                                    </p:animEffect>
                                  </p:childTnLst>
                                </p:cTn>
                              </p:par>
                            </p:childTnLst>
                          </p:cTn>
                        </p:par>
                        <p:par>
                          <p:cTn id="148" fill="hold">
                            <p:stCondLst>
                              <p:cond delay="18000"/>
                            </p:stCondLst>
                            <p:childTnLst>
                              <p:par>
                                <p:cTn id="149" presetID="22" presetClass="entr" presetSubtype="8" fill="hold" nodeType="afterEffect">
                                  <p:stCondLst>
                                    <p:cond delay="0"/>
                                  </p:stCondLst>
                                  <p:childTnLst>
                                    <p:set>
                                      <p:cBhvr>
                                        <p:cTn id="150" dur="1" fill="hold">
                                          <p:stCondLst>
                                            <p:cond delay="0"/>
                                          </p:stCondLst>
                                        </p:cTn>
                                        <p:tgtEl>
                                          <p:spTgt spid="375"/>
                                        </p:tgtEl>
                                        <p:attrNameLst>
                                          <p:attrName>style.visibility</p:attrName>
                                        </p:attrNameLst>
                                      </p:cBhvr>
                                      <p:to>
                                        <p:strVal val="visible"/>
                                      </p:to>
                                    </p:set>
                                    <p:animEffect transition="in" filter="wipe(left)">
                                      <p:cBhvr>
                                        <p:cTn id="151" dur="500"/>
                                        <p:tgtEl>
                                          <p:spTgt spid="375"/>
                                        </p:tgtEl>
                                      </p:cBhvr>
                                    </p:animEffect>
                                  </p:childTnLst>
                                </p:cTn>
                              </p:par>
                            </p:childTnLst>
                          </p:cTn>
                        </p:par>
                        <p:par>
                          <p:cTn id="152" fill="hold">
                            <p:stCondLst>
                              <p:cond delay="18500"/>
                            </p:stCondLst>
                            <p:childTnLst>
                              <p:par>
                                <p:cTn id="153" presetID="22" presetClass="entr" presetSubtype="8" fill="hold" grpId="0" nodeType="afterEffect">
                                  <p:stCondLst>
                                    <p:cond delay="0"/>
                                  </p:stCondLst>
                                  <p:childTnLst>
                                    <p:set>
                                      <p:cBhvr>
                                        <p:cTn id="154" dur="1" fill="hold">
                                          <p:stCondLst>
                                            <p:cond delay="0"/>
                                          </p:stCondLst>
                                        </p:cTn>
                                        <p:tgtEl>
                                          <p:spTgt spid="374"/>
                                        </p:tgtEl>
                                        <p:attrNameLst>
                                          <p:attrName>style.visibility</p:attrName>
                                        </p:attrNameLst>
                                      </p:cBhvr>
                                      <p:to>
                                        <p:strVal val="visible"/>
                                      </p:to>
                                    </p:set>
                                    <p:animEffect transition="in" filter="wipe(left)">
                                      <p:cBhvr>
                                        <p:cTn id="155" dur="500"/>
                                        <p:tgtEl>
                                          <p:spTgt spid="374"/>
                                        </p:tgtEl>
                                      </p:cBhvr>
                                    </p:animEffect>
                                  </p:childTnLst>
                                </p:cTn>
                              </p:par>
                            </p:childTnLst>
                          </p:cTn>
                        </p:par>
                        <p:par>
                          <p:cTn id="156" fill="hold">
                            <p:stCondLst>
                              <p:cond delay="19000"/>
                            </p:stCondLst>
                            <p:childTnLst>
                              <p:par>
                                <p:cTn id="157" presetID="22" presetClass="entr" presetSubtype="8" fill="hold" nodeType="afterEffect">
                                  <p:stCondLst>
                                    <p:cond delay="0"/>
                                  </p:stCondLst>
                                  <p:childTnLst>
                                    <p:set>
                                      <p:cBhvr>
                                        <p:cTn id="158" dur="1" fill="hold">
                                          <p:stCondLst>
                                            <p:cond delay="0"/>
                                          </p:stCondLst>
                                        </p:cTn>
                                        <p:tgtEl>
                                          <p:spTgt spid="377"/>
                                        </p:tgtEl>
                                        <p:attrNameLst>
                                          <p:attrName>style.visibility</p:attrName>
                                        </p:attrNameLst>
                                      </p:cBhvr>
                                      <p:to>
                                        <p:strVal val="visible"/>
                                      </p:to>
                                    </p:set>
                                    <p:animEffect transition="in" filter="wipe(left)">
                                      <p:cBhvr>
                                        <p:cTn id="159" dur="500"/>
                                        <p:tgtEl>
                                          <p:spTgt spid="377"/>
                                        </p:tgtEl>
                                      </p:cBhvr>
                                    </p:animEffect>
                                  </p:childTnLst>
                                </p:cTn>
                              </p:par>
                            </p:childTnLst>
                          </p:cTn>
                        </p:par>
                        <p:par>
                          <p:cTn id="160" fill="hold">
                            <p:stCondLst>
                              <p:cond delay="19500"/>
                            </p:stCondLst>
                            <p:childTnLst>
                              <p:par>
                                <p:cTn id="161" presetID="22" presetClass="entr" presetSubtype="8" fill="hold" grpId="0" nodeType="afterEffect">
                                  <p:stCondLst>
                                    <p:cond delay="0"/>
                                  </p:stCondLst>
                                  <p:childTnLst>
                                    <p:set>
                                      <p:cBhvr>
                                        <p:cTn id="162" dur="1" fill="hold">
                                          <p:stCondLst>
                                            <p:cond delay="0"/>
                                          </p:stCondLst>
                                        </p:cTn>
                                        <p:tgtEl>
                                          <p:spTgt spid="376"/>
                                        </p:tgtEl>
                                        <p:attrNameLst>
                                          <p:attrName>style.visibility</p:attrName>
                                        </p:attrNameLst>
                                      </p:cBhvr>
                                      <p:to>
                                        <p:strVal val="visible"/>
                                      </p:to>
                                    </p:set>
                                    <p:animEffect transition="in" filter="wipe(left)">
                                      <p:cBhvr>
                                        <p:cTn id="163" dur="500"/>
                                        <p:tgtEl>
                                          <p:spTgt spid="376"/>
                                        </p:tgtEl>
                                      </p:cBhvr>
                                    </p:animEffect>
                                  </p:childTnLst>
                                </p:cTn>
                              </p:par>
                            </p:childTnLst>
                          </p:cTn>
                        </p:par>
                        <p:par>
                          <p:cTn id="164" fill="hold">
                            <p:stCondLst>
                              <p:cond delay="20000"/>
                            </p:stCondLst>
                            <p:childTnLst>
                              <p:par>
                                <p:cTn id="165" presetID="22" presetClass="entr" presetSubtype="8" fill="hold" nodeType="afterEffect">
                                  <p:stCondLst>
                                    <p:cond delay="0"/>
                                  </p:stCondLst>
                                  <p:childTnLst>
                                    <p:set>
                                      <p:cBhvr>
                                        <p:cTn id="166" dur="1" fill="hold">
                                          <p:stCondLst>
                                            <p:cond delay="0"/>
                                          </p:stCondLst>
                                        </p:cTn>
                                        <p:tgtEl>
                                          <p:spTgt spid="378"/>
                                        </p:tgtEl>
                                        <p:attrNameLst>
                                          <p:attrName>style.visibility</p:attrName>
                                        </p:attrNameLst>
                                      </p:cBhvr>
                                      <p:to>
                                        <p:strVal val="visible"/>
                                      </p:to>
                                    </p:set>
                                    <p:animEffect transition="in" filter="wipe(left)">
                                      <p:cBhvr>
                                        <p:cTn id="167" dur="500"/>
                                        <p:tgtEl>
                                          <p:spTgt spid="378"/>
                                        </p:tgtEl>
                                      </p:cBhvr>
                                    </p:animEffect>
                                  </p:childTnLst>
                                </p:cTn>
                              </p:par>
                            </p:childTnLst>
                          </p:cTn>
                        </p:par>
                        <p:par>
                          <p:cTn id="168" fill="hold">
                            <p:stCondLst>
                              <p:cond delay="20500"/>
                            </p:stCondLst>
                            <p:childTnLst>
                              <p:par>
                                <p:cTn id="169" presetID="22" presetClass="entr" presetSubtype="8" fill="hold" grpId="0" nodeType="afterEffect">
                                  <p:stCondLst>
                                    <p:cond delay="0"/>
                                  </p:stCondLst>
                                  <p:childTnLst>
                                    <p:set>
                                      <p:cBhvr>
                                        <p:cTn id="170" dur="1" fill="hold">
                                          <p:stCondLst>
                                            <p:cond delay="0"/>
                                          </p:stCondLst>
                                        </p:cTn>
                                        <p:tgtEl>
                                          <p:spTgt spid="379"/>
                                        </p:tgtEl>
                                        <p:attrNameLst>
                                          <p:attrName>style.visibility</p:attrName>
                                        </p:attrNameLst>
                                      </p:cBhvr>
                                      <p:to>
                                        <p:strVal val="visible"/>
                                      </p:to>
                                    </p:set>
                                    <p:animEffect transition="in" filter="wipe(left)">
                                      <p:cBhvr>
                                        <p:cTn id="171" dur="500"/>
                                        <p:tgtEl>
                                          <p:spTgt spid="379"/>
                                        </p:tgtEl>
                                      </p:cBhvr>
                                    </p:animEffect>
                                  </p:childTnLst>
                                </p:cTn>
                              </p:par>
                            </p:childTnLst>
                          </p:cTn>
                        </p:par>
                        <p:par>
                          <p:cTn id="172" fill="hold">
                            <p:stCondLst>
                              <p:cond delay="21000"/>
                            </p:stCondLst>
                            <p:childTnLst>
                              <p:par>
                                <p:cTn id="173" presetID="22" presetClass="entr" presetSubtype="8" fill="hold" nodeType="afterEffect">
                                  <p:stCondLst>
                                    <p:cond delay="0"/>
                                  </p:stCondLst>
                                  <p:childTnLst>
                                    <p:set>
                                      <p:cBhvr>
                                        <p:cTn id="174" dur="1" fill="hold">
                                          <p:stCondLst>
                                            <p:cond delay="0"/>
                                          </p:stCondLst>
                                        </p:cTn>
                                        <p:tgtEl>
                                          <p:spTgt spid="381"/>
                                        </p:tgtEl>
                                        <p:attrNameLst>
                                          <p:attrName>style.visibility</p:attrName>
                                        </p:attrNameLst>
                                      </p:cBhvr>
                                      <p:to>
                                        <p:strVal val="visible"/>
                                      </p:to>
                                    </p:set>
                                    <p:animEffect transition="in" filter="wipe(left)">
                                      <p:cBhvr>
                                        <p:cTn id="175" dur="500"/>
                                        <p:tgtEl>
                                          <p:spTgt spid="381"/>
                                        </p:tgtEl>
                                      </p:cBhvr>
                                    </p:animEffect>
                                  </p:childTnLst>
                                </p:cTn>
                              </p:par>
                            </p:childTnLst>
                          </p:cTn>
                        </p:par>
                        <p:par>
                          <p:cTn id="176" fill="hold">
                            <p:stCondLst>
                              <p:cond delay="21500"/>
                            </p:stCondLst>
                            <p:childTnLst>
                              <p:par>
                                <p:cTn id="177" presetID="22" presetClass="entr" presetSubtype="8" fill="hold" grpId="0" nodeType="afterEffect">
                                  <p:stCondLst>
                                    <p:cond delay="0"/>
                                  </p:stCondLst>
                                  <p:childTnLst>
                                    <p:set>
                                      <p:cBhvr>
                                        <p:cTn id="178" dur="1" fill="hold">
                                          <p:stCondLst>
                                            <p:cond delay="0"/>
                                          </p:stCondLst>
                                        </p:cTn>
                                        <p:tgtEl>
                                          <p:spTgt spid="380"/>
                                        </p:tgtEl>
                                        <p:attrNameLst>
                                          <p:attrName>style.visibility</p:attrName>
                                        </p:attrNameLst>
                                      </p:cBhvr>
                                      <p:to>
                                        <p:strVal val="visible"/>
                                      </p:to>
                                    </p:set>
                                    <p:animEffect transition="in" filter="wipe(left)">
                                      <p:cBhvr>
                                        <p:cTn id="179" dur="500"/>
                                        <p:tgtEl>
                                          <p:spTgt spid="380"/>
                                        </p:tgtEl>
                                      </p:cBhvr>
                                    </p:animEffect>
                                  </p:childTnLst>
                                </p:cTn>
                              </p:par>
                            </p:childTnLst>
                          </p:cTn>
                        </p:par>
                        <p:par>
                          <p:cTn id="180" fill="hold">
                            <p:stCondLst>
                              <p:cond delay="22000"/>
                            </p:stCondLst>
                            <p:childTnLst>
                              <p:par>
                                <p:cTn id="181" presetID="22" presetClass="entr" presetSubtype="8" fill="hold" nodeType="afterEffect">
                                  <p:stCondLst>
                                    <p:cond delay="0"/>
                                  </p:stCondLst>
                                  <p:childTnLst>
                                    <p:set>
                                      <p:cBhvr>
                                        <p:cTn id="182" dur="1" fill="hold">
                                          <p:stCondLst>
                                            <p:cond delay="0"/>
                                          </p:stCondLst>
                                        </p:cTn>
                                        <p:tgtEl>
                                          <p:spTgt spid="383"/>
                                        </p:tgtEl>
                                        <p:attrNameLst>
                                          <p:attrName>style.visibility</p:attrName>
                                        </p:attrNameLst>
                                      </p:cBhvr>
                                      <p:to>
                                        <p:strVal val="visible"/>
                                      </p:to>
                                    </p:set>
                                    <p:animEffect transition="in" filter="wipe(left)">
                                      <p:cBhvr>
                                        <p:cTn id="183" dur="500"/>
                                        <p:tgtEl>
                                          <p:spTgt spid="383"/>
                                        </p:tgtEl>
                                      </p:cBhvr>
                                    </p:animEffect>
                                  </p:childTnLst>
                                </p:cTn>
                              </p:par>
                            </p:childTnLst>
                          </p:cTn>
                        </p:par>
                        <p:par>
                          <p:cTn id="184" fill="hold">
                            <p:stCondLst>
                              <p:cond delay="22500"/>
                            </p:stCondLst>
                            <p:childTnLst>
                              <p:par>
                                <p:cTn id="185" presetID="22" presetClass="entr" presetSubtype="8" fill="hold" grpId="0" nodeType="afterEffect">
                                  <p:stCondLst>
                                    <p:cond delay="0"/>
                                  </p:stCondLst>
                                  <p:childTnLst>
                                    <p:set>
                                      <p:cBhvr>
                                        <p:cTn id="186" dur="1" fill="hold">
                                          <p:stCondLst>
                                            <p:cond delay="0"/>
                                          </p:stCondLst>
                                        </p:cTn>
                                        <p:tgtEl>
                                          <p:spTgt spid="382"/>
                                        </p:tgtEl>
                                        <p:attrNameLst>
                                          <p:attrName>style.visibility</p:attrName>
                                        </p:attrNameLst>
                                      </p:cBhvr>
                                      <p:to>
                                        <p:strVal val="visible"/>
                                      </p:to>
                                    </p:set>
                                    <p:animEffect transition="in" filter="wipe(left)">
                                      <p:cBhvr>
                                        <p:cTn id="187" dur="500"/>
                                        <p:tgtEl>
                                          <p:spTgt spid="382"/>
                                        </p:tgtEl>
                                      </p:cBhvr>
                                    </p:animEffect>
                                  </p:childTnLst>
                                </p:cTn>
                              </p:par>
                            </p:childTnLst>
                          </p:cTn>
                        </p:par>
                        <p:par>
                          <p:cTn id="188" fill="hold">
                            <p:stCondLst>
                              <p:cond delay="23000"/>
                            </p:stCondLst>
                            <p:childTnLst>
                              <p:par>
                                <p:cTn id="189" presetID="22" presetClass="entr" presetSubtype="8" fill="hold" grpId="0" nodeType="afterEffect">
                                  <p:stCondLst>
                                    <p:cond delay="0"/>
                                  </p:stCondLst>
                                  <p:childTnLst>
                                    <p:set>
                                      <p:cBhvr>
                                        <p:cTn id="190" dur="1" fill="hold">
                                          <p:stCondLst>
                                            <p:cond delay="0"/>
                                          </p:stCondLst>
                                        </p:cTn>
                                        <p:tgtEl>
                                          <p:spTgt spid="384"/>
                                        </p:tgtEl>
                                        <p:attrNameLst>
                                          <p:attrName>style.visibility</p:attrName>
                                        </p:attrNameLst>
                                      </p:cBhvr>
                                      <p:to>
                                        <p:strVal val="visible"/>
                                      </p:to>
                                    </p:set>
                                    <p:animEffect transition="in" filter="wipe(left)">
                                      <p:cBhvr>
                                        <p:cTn id="191" dur="500"/>
                                        <p:tgtEl>
                                          <p:spTgt spid="384"/>
                                        </p:tgtEl>
                                      </p:cBhvr>
                                    </p:animEffect>
                                  </p:childTnLst>
                                </p:cTn>
                              </p:par>
                            </p:childTnLst>
                          </p:cTn>
                        </p:par>
                        <p:par>
                          <p:cTn id="192" fill="hold">
                            <p:stCondLst>
                              <p:cond delay="23500"/>
                            </p:stCondLst>
                            <p:childTnLst>
                              <p:par>
                                <p:cTn id="193" presetID="22" presetClass="entr" presetSubtype="8" fill="hold" nodeType="afterEffect">
                                  <p:stCondLst>
                                    <p:cond delay="0"/>
                                  </p:stCondLst>
                                  <p:childTnLst>
                                    <p:set>
                                      <p:cBhvr>
                                        <p:cTn id="194" dur="1" fill="hold">
                                          <p:stCondLst>
                                            <p:cond delay="0"/>
                                          </p:stCondLst>
                                        </p:cTn>
                                        <p:tgtEl>
                                          <p:spTgt spid="385"/>
                                        </p:tgtEl>
                                        <p:attrNameLst>
                                          <p:attrName>style.visibility</p:attrName>
                                        </p:attrNameLst>
                                      </p:cBhvr>
                                      <p:to>
                                        <p:strVal val="visible"/>
                                      </p:to>
                                    </p:set>
                                    <p:animEffect transition="in" filter="wipe(left)">
                                      <p:cBhvr>
                                        <p:cTn id="195" dur="500"/>
                                        <p:tgtEl>
                                          <p:spTgt spid="385"/>
                                        </p:tgtEl>
                                      </p:cBhvr>
                                    </p:animEffect>
                                  </p:childTnLst>
                                </p:cTn>
                              </p:par>
                            </p:childTnLst>
                          </p:cTn>
                        </p:par>
                        <p:par>
                          <p:cTn id="196" fill="hold">
                            <p:stCondLst>
                              <p:cond delay="24000"/>
                            </p:stCondLst>
                            <p:childTnLst>
                              <p:par>
                                <p:cTn id="197" presetID="22" presetClass="entr" presetSubtype="8" fill="hold" nodeType="afterEffect">
                                  <p:stCondLst>
                                    <p:cond delay="0"/>
                                  </p:stCondLst>
                                  <p:childTnLst>
                                    <p:set>
                                      <p:cBhvr>
                                        <p:cTn id="198" dur="1" fill="hold">
                                          <p:stCondLst>
                                            <p:cond delay="0"/>
                                          </p:stCondLst>
                                        </p:cTn>
                                        <p:tgtEl>
                                          <p:spTgt spid="386"/>
                                        </p:tgtEl>
                                        <p:attrNameLst>
                                          <p:attrName>style.visibility</p:attrName>
                                        </p:attrNameLst>
                                      </p:cBhvr>
                                      <p:to>
                                        <p:strVal val="visible"/>
                                      </p:to>
                                    </p:set>
                                    <p:animEffect transition="in" filter="wipe(left)">
                                      <p:cBhvr>
                                        <p:cTn id="199" dur="500"/>
                                        <p:tgtEl>
                                          <p:spTgt spid="386"/>
                                        </p:tgtEl>
                                      </p:cBhvr>
                                    </p:animEffect>
                                  </p:childTnLst>
                                </p:cTn>
                              </p:par>
                            </p:childTnLst>
                          </p:cTn>
                        </p:par>
                        <p:par>
                          <p:cTn id="200" fill="hold">
                            <p:stCondLst>
                              <p:cond delay="24500"/>
                            </p:stCondLst>
                            <p:childTnLst>
                              <p:par>
                                <p:cTn id="201" presetID="22" presetClass="entr" presetSubtype="8" fill="hold" grpId="0" nodeType="afterEffect">
                                  <p:stCondLst>
                                    <p:cond delay="0"/>
                                  </p:stCondLst>
                                  <p:childTnLst>
                                    <p:set>
                                      <p:cBhvr>
                                        <p:cTn id="202" dur="1" fill="hold">
                                          <p:stCondLst>
                                            <p:cond delay="0"/>
                                          </p:stCondLst>
                                        </p:cTn>
                                        <p:tgtEl>
                                          <p:spTgt spid="388"/>
                                        </p:tgtEl>
                                        <p:attrNameLst>
                                          <p:attrName>style.visibility</p:attrName>
                                        </p:attrNameLst>
                                      </p:cBhvr>
                                      <p:to>
                                        <p:strVal val="visible"/>
                                      </p:to>
                                    </p:set>
                                    <p:animEffect transition="in" filter="wipe(left)">
                                      <p:cBhvr>
                                        <p:cTn id="203" dur="500"/>
                                        <p:tgtEl>
                                          <p:spTgt spid="388"/>
                                        </p:tgtEl>
                                      </p:cBhvr>
                                    </p:animEffect>
                                  </p:childTnLst>
                                </p:cTn>
                              </p:par>
                            </p:childTnLst>
                          </p:cTn>
                        </p:par>
                        <p:par>
                          <p:cTn id="204" fill="hold">
                            <p:stCondLst>
                              <p:cond delay="25000"/>
                            </p:stCondLst>
                            <p:childTnLst>
                              <p:par>
                                <p:cTn id="205" presetID="22" presetClass="entr" presetSubtype="8" fill="hold" nodeType="afterEffect">
                                  <p:stCondLst>
                                    <p:cond delay="0"/>
                                  </p:stCondLst>
                                  <p:childTnLst>
                                    <p:set>
                                      <p:cBhvr>
                                        <p:cTn id="206" dur="1" fill="hold">
                                          <p:stCondLst>
                                            <p:cond delay="0"/>
                                          </p:stCondLst>
                                        </p:cTn>
                                        <p:tgtEl>
                                          <p:spTgt spid="390"/>
                                        </p:tgtEl>
                                        <p:attrNameLst>
                                          <p:attrName>style.visibility</p:attrName>
                                        </p:attrNameLst>
                                      </p:cBhvr>
                                      <p:to>
                                        <p:strVal val="visible"/>
                                      </p:to>
                                    </p:set>
                                    <p:animEffect transition="in" filter="wipe(left)">
                                      <p:cBhvr>
                                        <p:cTn id="207" dur="500"/>
                                        <p:tgtEl>
                                          <p:spTgt spid="390"/>
                                        </p:tgtEl>
                                      </p:cBhvr>
                                    </p:animEffect>
                                  </p:childTnLst>
                                </p:cTn>
                              </p:par>
                            </p:childTnLst>
                          </p:cTn>
                        </p:par>
                        <p:par>
                          <p:cTn id="208" fill="hold">
                            <p:stCondLst>
                              <p:cond delay="25500"/>
                            </p:stCondLst>
                            <p:childTnLst>
                              <p:par>
                                <p:cTn id="209" presetID="22" presetClass="entr" presetSubtype="8" fill="hold" grpId="0" nodeType="afterEffect">
                                  <p:stCondLst>
                                    <p:cond delay="0"/>
                                  </p:stCondLst>
                                  <p:childTnLst>
                                    <p:set>
                                      <p:cBhvr>
                                        <p:cTn id="210" dur="1" fill="hold">
                                          <p:stCondLst>
                                            <p:cond delay="0"/>
                                          </p:stCondLst>
                                        </p:cTn>
                                        <p:tgtEl>
                                          <p:spTgt spid="387"/>
                                        </p:tgtEl>
                                        <p:attrNameLst>
                                          <p:attrName>style.visibility</p:attrName>
                                        </p:attrNameLst>
                                      </p:cBhvr>
                                      <p:to>
                                        <p:strVal val="visible"/>
                                      </p:to>
                                    </p:set>
                                    <p:animEffect transition="in" filter="wipe(left)">
                                      <p:cBhvr>
                                        <p:cTn id="211" dur="500"/>
                                        <p:tgtEl>
                                          <p:spTgt spid="387"/>
                                        </p:tgtEl>
                                      </p:cBhvr>
                                    </p:animEffect>
                                  </p:childTnLst>
                                </p:cTn>
                              </p:par>
                            </p:childTnLst>
                          </p:cTn>
                        </p:par>
                        <p:par>
                          <p:cTn id="212" fill="hold">
                            <p:stCondLst>
                              <p:cond delay="26000"/>
                            </p:stCondLst>
                            <p:childTnLst>
                              <p:par>
                                <p:cTn id="213" presetID="22" presetClass="entr" presetSubtype="8" fill="hold" nodeType="afterEffect">
                                  <p:stCondLst>
                                    <p:cond delay="0"/>
                                  </p:stCondLst>
                                  <p:childTnLst>
                                    <p:set>
                                      <p:cBhvr>
                                        <p:cTn id="214" dur="1" fill="hold">
                                          <p:stCondLst>
                                            <p:cond delay="0"/>
                                          </p:stCondLst>
                                        </p:cTn>
                                        <p:tgtEl>
                                          <p:spTgt spid="391"/>
                                        </p:tgtEl>
                                        <p:attrNameLst>
                                          <p:attrName>style.visibility</p:attrName>
                                        </p:attrNameLst>
                                      </p:cBhvr>
                                      <p:to>
                                        <p:strVal val="visible"/>
                                      </p:to>
                                    </p:set>
                                    <p:animEffect transition="in" filter="wipe(left)">
                                      <p:cBhvr>
                                        <p:cTn id="215" dur="500"/>
                                        <p:tgtEl>
                                          <p:spTgt spid="391"/>
                                        </p:tgtEl>
                                      </p:cBhvr>
                                    </p:animEffect>
                                  </p:childTnLst>
                                </p:cTn>
                              </p:par>
                            </p:childTnLst>
                          </p:cTn>
                        </p:par>
                        <p:par>
                          <p:cTn id="216" fill="hold">
                            <p:stCondLst>
                              <p:cond delay="26500"/>
                            </p:stCondLst>
                            <p:childTnLst>
                              <p:par>
                                <p:cTn id="217" presetID="22" presetClass="entr" presetSubtype="8" fill="hold" grpId="0" nodeType="afterEffect">
                                  <p:stCondLst>
                                    <p:cond delay="0"/>
                                  </p:stCondLst>
                                  <p:childTnLst>
                                    <p:set>
                                      <p:cBhvr>
                                        <p:cTn id="218" dur="1" fill="hold">
                                          <p:stCondLst>
                                            <p:cond delay="0"/>
                                          </p:stCondLst>
                                        </p:cTn>
                                        <p:tgtEl>
                                          <p:spTgt spid="389"/>
                                        </p:tgtEl>
                                        <p:attrNameLst>
                                          <p:attrName>style.visibility</p:attrName>
                                        </p:attrNameLst>
                                      </p:cBhvr>
                                      <p:to>
                                        <p:strVal val="visible"/>
                                      </p:to>
                                    </p:set>
                                    <p:animEffect transition="in" filter="wipe(left)">
                                      <p:cBhvr>
                                        <p:cTn id="219" dur="500"/>
                                        <p:tgtEl>
                                          <p:spTgt spid="389"/>
                                        </p:tgtEl>
                                      </p:cBhvr>
                                    </p:animEffect>
                                  </p:childTnLst>
                                </p:cTn>
                              </p:par>
                            </p:childTnLst>
                          </p:cTn>
                        </p:par>
                        <p:par>
                          <p:cTn id="220" fill="hold">
                            <p:stCondLst>
                              <p:cond delay="27000"/>
                            </p:stCondLst>
                            <p:childTnLst>
                              <p:par>
                                <p:cTn id="221" presetID="22" presetClass="entr" presetSubtype="8" fill="hold" nodeType="afterEffect">
                                  <p:stCondLst>
                                    <p:cond delay="0"/>
                                  </p:stCondLst>
                                  <p:childTnLst>
                                    <p:set>
                                      <p:cBhvr>
                                        <p:cTn id="222" dur="1" fill="hold">
                                          <p:stCondLst>
                                            <p:cond delay="0"/>
                                          </p:stCondLst>
                                        </p:cTn>
                                        <p:tgtEl>
                                          <p:spTgt spid="393"/>
                                        </p:tgtEl>
                                        <p:attrNameLst>
                                          <p:attrName>style.visibility</p:attrName>
                                        </p:attrNameLst>
                                      </p:cBhvr>
                                      <p:to>
                                        <p:strVal val="visible"/>
                                      </p:to>
                                    </p:set>
                                    <p:animEffect transition="in" filter="wipe(left)">
                                      <p:cBhvr>
                                        <p:cTn id="223" dur="500"/>
                                        <p:tgtEl>
                                          <p:spTgt spid="393"/>
                                        </p:tgtEl>
                                      </p:cBhvr>
                                    </p:animEffect>
                                  </p:childTnLst>
                                </p:cTn>
                              </p:par>
                            </p:childTnLst>
                          </p:cTn>
                        </p:par>
                        <p:par>
                          <p:cTn id="224" fill="hold">
                            <p:stCondLst>
                              <p:cond delay="27500"/>
                            </p:stCondLst>
                            <p:childTnLst>
                              <p:par>
                                <p:cTn id="225" presetID="22" presetClass="entr" presetSubtype="8" fill="hold" grpId="0" nodeType="afterEffect">
                                  <p:stCondLst>
                                    <p:cond delay="0"/>
                                  </p:stCondLst>
                                  <p:childTnLst>
                                    <p:set>
                                      <p:cBhvr>
                                        <p:cTn id="226" dur="1" fill="hold">
                                          <p:stCondLst>
                                            <p:cond delay="0"/>
                                          </p:stCondLst>
                                        </p:cTn>
                                        <p:tgtEl>
                                          <p:spTgt spid="392"/>
                                        </p:tgtEl>
                                        <p:attrNameLst>
                                          <p:attrName>style.visibility</p:attrName>
                                        </p:attrNameLst>
                                      </p:cBhvr>
                                      <p:to>
                                        <p:strVal val="visible"/>
                                      </p:to>
                                    </p:set>
                                    <p:animEffect transition="in" filter="wipe(left)">
                                      <p:cBhvr>
                                        <p:cTn id="227" dur="500"/>
                                        <p:tgtEl>
                                          <p:spTgt spid="392"/>
                                        </p:tgtEl>
                                      </p:cBhvr>
                                    </p:animEffect>
                                  </p:childTnLst>
                                </p:cTn>
                              </p:par>
                            </p:childTnLst>
                          </p:cTn>
                        </p:par>
                        <p:par>
                          <p:cTn id="228" fill="hold">
                            <p:stCondLst>
                              <p:cond delay="28000"/>
                            </p:stCondLst>
                            <p:childTnLst>
                              <p:par>
                                <p:cTn id="229" presetID="22" presetClass="entr" presetSubtype="8" fill="hold" nodeType="afterEffect">
                                  <p:stCondLst>
                                    <p:cond delay="0"/>
                                  </p:stCondLst>
                                  <p:childTnLst>
                                    <p:set>
                                      <p:cBhvr>
                                        <p:cTn id="230" dur="1" fill="hold">
                                          <p:stCondLst>
                                            <p:cond delay="0"/>
                                          </p:stCondLst>
                                        </p:cTn>
                                        <p:tgtEl>
                                          <p:spTgt spid="395"/>
                                        </p:tgtEl>
                                        <p:attrNameLst>
                                          <p:attrName>style.visibility</p:attrName>
                                        </p:attrNameLst>
                                      </p:cBhvr>
                                      <p:to>
                                        <p:strVal val="visible"/>
                                      </p:to>
                                    </p:set>
                                    <p:animEffect transition="in" filter="wipe(left)">
                                      <p:cBhvr>
                                        <p:cTn id="231" dur="500"/>
                                        <p:tgtEl>
                                          <p:spTgt spid="395"/>
                                        </p:tgtEl>
                                      </p:cBhvr>
                                    </p:animEffect>
                                  </p:childTnLst>
                                </p:cTn>
                              </p:par>
                            </p:childTnLst>
                          </p:cTn>
                        </p:par>
                        <p:par>
                          <p:cTn id="232" fill="hold">
                            <p:stCondLst>
                              <p:cond delay="28500"/>
                            </p:stCondLst>
                            <p:childTnLst>
                              <p:par>
                                <p:cTn id="233" presetID="22" presetClass="entr" presetSubtype="8" fill="hold" grpId="0" nodeType="afterEffect">
                                  <p:stCondLst>
                                    <p:cond delay="0"/>
                                  </p:stCondLst>
                                  <p:childTnLst>
                                    <p:set>
                                      <p:cBhvr>
                                        <p:cTn id="234" dur="1" fill="hold">
                                          <p:stCondLst>
                                            <p:cond delay="0"/>
                                          </p:stCondLst>
                                        </p:cTn>
                                        <p:tgtEl>
                                          <p:spTgt spid="394"/>
                                        </p:tgtEl>
                                        <p:attrNameLst>
                                          <p:attrName>style.visibility</p:attrName>
                                        </p:attrNameLst>
                                      </p:cBhvr>
                                      <p:to>
                                        <p:strVal val="visible"/>
                                      </p:to>
                                    </p:set>
                                    <p:animEffect transition="in" filter="wipe(left)">
                                      <p:cBhvr>
                                        <p:cTn id="235" dur="500"/>
                                        <p:tgtEl>
                                          <p:spTgt spid="394"/>
                                        </p:tgtEl>
                                      </p:cBhvr>
                                    </p:animEffect>
                                  </p:childTnLst>
                                </p:cTn>
                              </p:par>
                            </p:childTnLst>
                          </p:cTn>
                        </p:par>
                        <p:par>
                          <p:cTn id="236" fill="hold">
                            <p:stCondLst>
                              <p:cond delay="29000"/>
                            </p:stCondLst>
                            <p:childTnLst>
                              <p:par>
                                <p:cTn id="237" presetID="22" presetClass="entr" presetSubtype="8" fill="hold" nodeType="afterEffect">
                                  <p:stCondLst>
                                    <p:cond delay="0"/>
                                  </p:stCondLst>
                                  <p:childTnLst>
                                    <p:set>
                                      <p:cBhvr>
                                        <p:cTn id="238" dur="1" fill="hold">
                                          <p:stCondLst>
                                            <p:cond delay="0"/>
                                          </p:stCondLst>
                                        </p:cTn>
                                        <p:tgtEl>
                                          <p:spTgt spid="396"/>
                                        </p:tgtEl>
                                        <p:attrNameLst>
                                          <p:attrName>style.visibility</p:attrName>
                                        </p:attrNameLst>
                                      </p:cBhvr>
                                      <p:to>
                                        <p:strVal val="visible"/>
                                      </p:to>
                                    </p:set>
                                    <p:animEffect transition="in" filter="wipe(left)">
                                      <p:cBhvr>
                                        <p:cTn id="239" dur="500"/>
                                        <p:tgtEl>
                                          <p:spTgt spid="396"/>
                                        </p:tgtEl>
                                      </p:cBhvr>
                                    </p:animEffect>
                                  </p:childTnLst>
                                </p:cTn>
                              </p:par>
                            </p:childTnLst>
                          </p:cTn>
                        </p:par>
                        <p:par>
                          <p:cTn id="240" fill="hold">
                            <p:stCondLst>
                              <p:cond delay="29500"/>
                            </p:stCondLst>
                            <p:childTnLst>
                              <p:par>
                                <p:cTn id="241" presetID="22" presetClass="entr" presetSubtype="8" fill="hold" grpId="0" nodeType="afterEffect">
                                  <p:stCondLst>
                                    <p:cond delay="0"/>
                                  </p:stCondLst>
                                  <p:childTnLst>
                                    <p:set>
                                      <p:cBhvr>
                                        <p:cTn id="242" dur="1" fill="hold">
                                          <p:stCondLst>
                                            <p:cond delay="0"/>
                                          </p:stCondLst>
                                        </p:cTn>
                                        <p:tgtEl>
                                          <p:spTgt spid="397"/>
                                        </p:tgtEl>
                                        <p:attrNameLst>
                                          <p:attrName>style.visibility</p:attrName>
                                        </p:attrNameLst>
                                      </p:cBhvr>
                                      <p:to>
                                        <p:strVal val="visible"/>
                                      </p:to>
                                    </p:set>
                                    <p:animEffect transition="in" filter="wipe(left)">
                                      <p:cBhvr>
                                        <p:cTn id="243" dur="500"/>
                                        <p:tgtEl>
                                          <p:spTgt spid="397"/>
                                        </p:tgtEl>
                                      </p:cBhvr>
                                    </p:animEffect>
                                  </p:childTnLst>
                                </p:cTn>
                              </p:par>
                            </p:childTnLst>
                          </p:cTn>
                        </p:par>
                        <p:par>
                          <p:cTn id="244" fill="hold">
                            <p:stCondLst>
                              <p:cond delay="30000"/>
                            </p:stCondLst>
                            <p:childTnLst>
                              <p:par>
                                <p:cTn id="245" presetID="22" presetClass="entr" presetSubtype="8" fill="hold" nodeType="afterEffect">
                                  <p:stCondLst>
                                    <p:cond delay="0"/>
                                  </p:stCondLst>
                                  <p:childTnLst>
                                    <p:set>
                                      <p:cBhvr>
                                        <p:cTn id="246" dur="1" fill="hold">
                                          <p:stCondLst>
                                            <p:cond delay="0"/>
                                          </p:stCondLst>
                                        </p:cTn>
                                        <p:tgtEl>
                                          <p:spTgt spid="399"/>
                                        </p:tgtEl>
                                        <p:attrNameLst>
                                          <p:attrName>style.visibility</p:attrName>
                                        </p:attrNameLst>
                                      </p:cBhvr>
                                      <p:to>
                                        <p:strVal val="visible"/>
                                      </p:to>
                                    </p:set>
                                    <p:animEffect transition="in" filter="wipe(left)">
                                      <p:cBhvr>
                                        <p:cTn id="247" dur="500"/>
                                        <p:tgtEl>
                                          <p:spTgt spid="399"/>
                                        </p:tgtEl>
                                      </p:cBhvr>
                                    </p:animEffect>
                                  </p:childTnLst>
                                </p:cTn>
                              </p:par>
                            </p:childTnLst>
                          </p:cTn>
                        </p:par>
                        <p:par>
                          <p:cTn id="248" fill="hold">
                            <p:stCondLst>
                              <p:cond delay="30500"/>
                            </p:stCondLst>
                            <p:childTnLst>
                              <p:par>
                                <p:cTn id="249" presetID="22" presetClass="entr" presetSubtype="8" fill="hold" nodeType="afterEffect">
                                  <p:stCondLst>
                                    <p:cond delay="0"/>
                                  </p:stCondLst>
                                  <p:childTnLst>
                                    <p:set>
                                      <p:cBhvr>
                                        <p:cTn id="250" dur="1" fill="hold">
                                          <p:stCondLst>
                                            <p:cond delay="0"/>
                                          </p:stCondLst>
                                        </p:cTn>
                                        <p:tgtEl>
                                          <p:spTgt spid="401"/>
                                        </p:tgtEl>
                                        <p:attrNameLst>
                                          <p:attrName>style.visibility</p:attrName>
                                        </p:attrNameLst>
                                      </p:cBhvr>
                                      <p:to>
                                        <p:strVal val="visible"/>
                                      </p:to>
                                    </p:set>
                                    <p:animEffect transition="in" filter="wipe(left)">
                                      <p:cBhvr>
                                        <p:cTn id="251" dur="500"/>
                                        <p:tgtEl>
                                          <p:spTgt spid="401"/>
                                        </p:tgtEl>
                                      </p:cBhvr>
                                    </p:animEffect>
                                  </p:childTnLst>
                                </p:cTn>
                              </p:par>
                            </p:childTnLst>
                          </p:cTn>
                        </p:par>
                        <p:par>
                          <p:cTn id="252" fill="hold">
                            <p:stCondLst>
                              <p:cond delay="31000"/>
                            </p:stCondLst>
                            <p:childTnLst>
                              <p:par>
                                <p:cTn id="253" presetID="22" presetClass="entr" presetSubtype="8" fill="hold" grpId="0" nodeType="afterEffect">
                                  <p:stCondLst>
                                    <p:cond delay="0"/>
                                  </p:stCondLst>
                                  <p:childTnLst>
                                    <p:set>
                                      <p:cBhvr>
                                        <p:cTn id="254" dur="1" fill="hold">
                                          <p:stCondLst>
                                            <p:cond delay="0"/>
                                          </p:stCondLst>
                                        </p:cTn>
                                        <p:tgtEl>
                                          <p:spTgt spid="402"/>
                                        </p:tgtEl>
                                        <p:attrNameLst>
                                          <p:attrName>style.visibility</p:attrName>
                                        </p:attrNameLst>
                                      </p:cBhvr>
                                      <p:to>
                                        <p:strVal val="visible"/>
                                      </p:to>
                                    </p:set>
                                    <p:animEffect transition="in" filter="wipe(left)">
                                      <p:cBhvr>
                                        <p:cTn id="255" dur="500"/>
                                        <p:tgtEl>
                                          <p:spTgt spid="402"/>
                                        </p:tgtEl>
                                      </p:cBhvr>
                                    </p:animEffect>
                                  </p:childTnLst>
                                </p:cTn>
                              </p:par>
                            </p:childTnLst>
                          </p:cTn>
                        </p:par>
                        <p:par>
                          <p:cTn id="256" fill="hold">
                            <p:stCondLst>
                              <p:cond delay="31500"/>
                            </p:stCondLst>
                            <p:childTnLst>
                              <p:par>
                                <p:cTn id="257" presetID="22" presetClass="entr" presetSubtype="8" fill="hold" nodeType="afterEffect">
                                  <p:stCondLst>
                                    <p:cond delay="0"/>
                                  </p:stCondLst>
                                  <p:childTnLst>
                                    <p:set>
                                      <p:cBhvr>
                                        <p:cTn id="258" dur="1" fill="hold">
                                          <p:stCondLst>
                                            <p:cond delay="0"/>
                                          </p:stCondLst>
                                        </p:cTn>
                                        <p:tgtEl>
                                          <p:spTgt spid="403"/>
                                        </p:tgtEl>
                                        <p:attrNameLst>
                                          <p:attrName>style.visibility</p:attrName>
                                        </p:attrNameLst>
                                      </p:cBhvr>
                                      <p:to>
                                        <p:strVal val="visible"/>
                                      </p:to>
                                    </p:set>
                                    <p:animEffect transition="in" filter="wipe(left)">
                                      <p:cBhvr>
                                        <p:cTn id="259" dur="500"/>
                                        <p:tgtEl>
                                          <p:spTgt spid="403"/>
                                        </p:tgtEl>
                                      </p:cBhvr>
                                    </p:animEffect>
                                  </p:childTnLst>
                                </p:cTn>
                              </p:par>
                            </p:childTnLst>
                          </p:cTn>
                        </p:par>
                        <p:par>
                          <p:cTn id="260" fill="hold">
                            <p:stCondLst>
                              <p:cond delay="32000"/>
                            </p:stCondLst>
                            <p:childTnLst>
                              <p:par>
                                <p:cTn id="261" presetID="22" presetClass="entr" presetSubtype="8" fill="hold" nodeType="afterEffect">
                                  <p:stCondLst>
                                    <p:cond delay="0"/>
                                  </p:stCondLst>
                                  <p:childTnLst>
                                    <p:set>
                                      <p:cBhvr>
                                        <p:cTn id="262" dur="1" fill="hold">
                                          <p:stCondLst>
                                            <p:cond delay="0"/>
                                          </p:stCondLst>
                                        </p:cTn>
                                        <p:tgtEl>
                                          <p:spTgt spid="404"/>
                                        </p:tgtEl>
                                        <p:attrNameLst>
                                          <p:attrName>style.visibility</p:attrName>
                                        </p:attrNameLst>
                                      </p:cBhvr>
                                      <p:to>
                                        <p:strVal val="visible"/>
                                      </p:to>
                                    </p:set>
                                    <p:animEffect transition="in" filter="wipe(left)">
                                      <p:cBhvr>
                                        <p:cTn id="263" dur="500"/>
                                        <p:tgtEl>
                                          <p:spTgt spid="404"/>
                                        </p:tgtEl>
                                      </p:cBhvr>
                                    </p:animEffect>
                                  </p:childTnLst>
                                </p:cTn>
                              </p:par>
                            </p:childTnLst>
                          </p:cTn>
                        </p:par>
                        <p:par>
                          <p:cTn id="264" fill="hold">
                            <p:stCondLst>
                              <p:cond delay="32500"/>
                            </p:stCondLst>
                            <p:childTnLst>
                              <p:par>
                                <p:cTn id="265" presetID="22" presetClass="entr" presetSubtype="8" fill="hold" nodeType="afterEffect">
                                  <p:stCondLst>
                                    <p:cond delay="0"/>
                                  </p:stCondLst>
                                  <p:childTnLst>
                                    <p:set>
                                      <p:cBhvr>
                                        <p:cTn id="266" dur="1" fill="hold">
                                          <p:stCondLst>
                                            <p:cond delay="0"/>
                                          </p:stCondLst>
                                        </p:cTn>
                                        <p:tgtEl>
                                          <p:spTgt spid="405"/>
                                        </p:tgtEl>
                                        <p:attrNameLst>
                                          <p:attrName>style.visibility</p:attrName>
                                        </p:attrNameLst>
                                      </p:cBhvr>
                                      <p:to>
                                        <p:strVal val="visible"/>
                                      </p:to>
                                    </p:set>
                                    <p:animEffect transition="in" filter="wipe(left)">
                                      <p:cBhvr>
                                        <p:cTn id="267" dur="500"/>
                                        <p:tgtEl>
                                          <p:spTgt spid="405"/>
                                        </p:tgtEl>
                                      </p:cBhvr>
                                    </p:animEffect>
                                  </p:childTnLst>
                                </p:cTn>
                              </p:par>
                            </p:childTnLst>
                          </p:cTn>
                        </p:par>
                        <p:par>
                          <p:cTn id="268" fill="hold">
                            <p:stCondLst>
                              <p:cond delay="33000"/>
                            </p:stCondLst>
                            <p:childTnLst>
                              <p:par>
                                <p:cTn id="269" presetID="22" presetClass="entr" presetSubtype="8" fill="hold" nodeType="afterEffect">
                                  <p:stCondLst>
                                    <p:cond delay="0"/>
                                  </p:stCondLst>
                                  <p:childTnLst>
                                    <p:set>
                                      <p:cBhvr>
                                        <p:cTn id="270" dur="1" fill="hold">
                                          <p:stCondLst>
                                            <p:cond delay="0"/>
                                          </p:stCondLst>
                                        </p:cTn>
                                        <p:tgtEl>
                                          <p:spTgt spid="406"/>
                                        </p:tgtEl>
                                        <p:attrNameLst>
                                          <p:attrName>style.visibility</p:attrName>
                                        </p:attrNameLst>
                                      </p:cBhvr>
                                      <p:to>
                                        <p:strVal val="visible"/>
                                      </p:to>
                                    </p:set>
                                    <p:animEffect transition="in" filter="wipe(left)">
                                      <p:cBhvr>
                                        <p:cTn id="271" dur="500"/>
                                        <p:tgtEl>
                                          <p:spTgt spid="406"/>
                                        </p:tgtEl>
                                      </p:cBhvr>
                                    </p:animEffect>
                                  </p:childTnLst>
                                </p:cTn>
                              </p:par>
                            </p:childTnLst>
                          </p:cTn>
                        </p:par>
                        <p:par>
                          <p:cTn id="272" fill="hold">
                            <p:stCondLst>
                              <p:cond delay="33500"/>
                            </p:stCondLst>
                            <p:childTnLst>
                              <p:par>
                                <p:cTn id="273" presetID="22" presetClass="entr" presetSubtype="8" fill="hold" nodeType="afterEffect">
                                  <p:stCondLst>
                                    <p:cond delay="0"/>
                                  </p:stCondLst>
                                  <p:childTnLst>
                                    <p:set>
                                      <p:cBhvr>
                                        <p:cTn id="274" dur="1" fill="hold">
                                          <p:stCondLst>
                                            <p:cond delay="0"/>
                                          </p:stCondLst>
                                        </p:cTn>
                                        <p:tgtEl>
                                          <p:spTgt spid="407"/>
                                        </p:tgtEl>
                                        <p:attrNameLst>
                                          <p:attrName>style.visibility</p:attrName>
                                        </p:attrNameLst>
                                      </p:cBhvr>
                                      <p:to>
                                        <p:strVal val="visible"/>
                                      </p:to>
                                    </p:set>
                                    <p:animEffect transition="in" filter="wipe(left)">
                                      <p:cBhvr>
                                        <p:cTn id="275" dur="500"/>
                                        <p:tgtEl>
                                          <p:spTgt spid="407"/>
                                        </p:tgtEl>
                                      </p:cBhvr>
                                    </p:animEffect>
                                  </p:childTnLst>
                                </p:cTn>
                              </p:par>
                            </p:childTnLst>
                          </p:cTn>
                        </p:par>
                        <p:par>
                          <p:cTn id="276" fill="hold">
                            <p:stCondLst>
                              <p:cond delay="34000"/>
                            </p:stCondLst>
                            <p:childTnLst>
                              <p:par>
                                <p:cTn id="277" presetID="22" presetClass="entr" presetSubtype="8" fill="hold" nodeType="afterEffect">
                                  <p:stCondLst>
                                    <p:cond delay="0"/>
                                  </p:stCondLst>
                                  <p:childTnLst>
                                    <p:set>
                                      <p:cBhvr>
                                        <p:cTn id="278" dur="1" fill="hold">
                                          <p:stCondLst>
                                            <p:cond delay="0"/>
                                          </p:stCondLst>
                                        </p:cTn>
                                        <p:tgtEl>
                                          <p:spTgt spid="408"/>
                                        </p:tgtEl>
                                        <p:attrNameLst>
                                          <p:attrName>style.visibility</p:attrName>
                                        </p:attrNameLst>
                                      </p:cBhvr>
                                      <p:to>
                                        <p:strVal val="visible"/>
                                      </p:to>
                                    </p:set>
                                    <p:animEffect transition="in" filter="wipe(left)">
                                      <p:cBhvr>
                                        <p:cTn id="279" dur="500"/>
                                        <p:tgtEl>
                                          <p:spTgt spid="408"/>
                                        </p:tgtEl>
                                      </p:cBhvr>
                                    </p:animEffect>
                                  </p:childTnLst>
                                </p:cTn>
                              </p:par>
                            </p:childTnLst>
                          </p:cTn>
                        </p:par>
                        <p:par>
                          <p:cTn id="280" fill="hold">
                            <p:stCondLst>
                              <p:cond delay="34500"/>
                            </p:stCondLst>
                            <p:childTnLst>
                              <p:par>
                                <p:cTn id="281" presetID="22" presetClass="entr" presetSubtype="8" fill="hold" grpId="0" nodeType="afterEffect">
                                  <p:stCondLst>
                                    <p:cond delay="0"/>
                                  </p:stCondLst>
                                  <p:childTnLst>
                                    <p:set>
                                      <p:cBhvr>
                                        <p:cTn id="282" dur="1" fill="hold">
                                          <p:stCondLst>
                                            <p:cond delay="0"/>
                                          </p:stCondLst>
                                        </p:cTn>
                                        <p:tgtEl>
                                          <p:spTgt spid="409"/>
                                        </p:tgtEl>
                                        <p:attrNameLst>
                                          <p:attrName>style.visibility</p:attrName>
                                        </p:attrNameLst>
                                      </p:cBhvr>
                                      <p:to>
                                        <p:strVal val="visible"/>
                                      </p:to>
                                    </p:set>
                                    <p:animEffect transition="in" filter="wipe(left)">
                                      <p:cBhvr>
                                        <p:cTn id="283" dur="500"/>
                                        <p:tgtEl>
                                          <p:spTgt spid="409"/>
                                        </p:tgtEl>
                                      </p:cBhvr>
                                    </p:animEffect>
                                  </p:childTnLst>
                                </p:cTn>
                              </p:par>
                            </p:childTnLst>
                          </p:cTn>
                        </p:par>
                        <p:par>
                          <p:cTn id="284" fill="hold">
                            <p:stCondLst>
                              <p:cond delay="35000"/>
                            </p:stCondLst>
                            <p:childTnLst>
                              <p:par>
                                <p:cTn id="285" presetID="22" presetClass="entr" presetSubtype="8" fill="hold" nodeType="afterEffect">
                                  <p:stCondLst>
                                    <p:cond delay="0"/>
                                  </p:stCondLst>
                                  <p:childTnLst>
                                    <p:set>
                                      <p:cBhvr>
                                        <p:cTn id="286" dur="1" fill="hold">
                                          <p:stCondLst>
                                            <p:cond delay="0"/>
                                          </p:stCondLst>
                                        </p:cTn>
                                        <p:tgtEl>
                                          <p:spTgt spid="410"/>
                                        </p:tgtEl>
                                        <p:attrNameLst>
                                          <p:attrName>style.visibility</p:attrName>
                                        </p:attrNameLst>
                                      </p:cBhvr>
                                      <p:to>
                                        <p:strVal val="visible"/>
                                      </p:to>
                                    </p:set>
                                    <p:animEffect transition="in" filter="wipe(left)">
                                      <p:cBhvr>
                                        <p:cTn id="287" dur="500"/>
                                        <p:tgtEl>
                                          <p:spTgt spid="410"/>
                                        </p:tgtEl>
                                      </p:cBhvr>
                                    </p:animEffect>
                                  </p:childTnLst>
                                </p:cTn>
                              </p:par>
                            </p:childTnLst>
                          </p:cTn>
                        </p:par>
                        <p:par>
                          <p:cTn id="288" fill="hold">
                            <p:stCondLst>
                              <p:cond delay="35500"/>
                            </p:stCondLst>
                            <p:childTnLst>
                              <p:par>
                                <p:cTn id="289" presetID="22" presetClass="entr" presetSubtype="8" fill="hold" nodeType="afterEffect">
                                  <p:stCondLst>
                                    <p:cond delay="0"/>
                                  </p:stCondLst>
                                  <p:childTnLst>
                                    <p:set>
                                      <p:cBhvr>
                                        <p:cTn id="290" dur="1" fill="hold">
                                          <p:stCondLst>
                                            <p:cond delay="0"/>
                                          </p:stCondLst>
                                        </p:cTn>
                                        <p:tgtEl>
                                          <p:spTgt spid="412"/>
                                        </p:tgtEl>
                                        <p:attrNameLst>
                                          <p:attrName>style.visibility</p:attrName>
                                        </p:attrNameLst>
                                      </p:cBhvr>
                                      <p:to>
                                        <p:strVal val="visible"/>
                                      </p:to>
                                    </p:set>
                                    <p:animEffect transition="in" filter="wipe(left)">
                                      <p:cBhvr>
                                        <p:cTn id="291" dur="500"/>
                                        <p:tgtEl>
                                          <p:spTgt spid="412"/>
                                        </p:tgtEl>
                                      </p:cBhvr>
                                    </p:animEffect>
                                  </p:childTnLst>
                                </p:cTn>
                              </p:par>
                            </p:childTnLst>
                          </p:cTn>
                        </p:par>
                        <p:par>
                          <p:cTn id="292" fill="hold">
                            <p:stCondLst>
                              <p:cond delay="36000"/>
                            </p:stCondLst>
                            <p:childTnLst>
                              <p:par>
                                <p:cTn id="293" presetID="22" presetClass="entr" presetSubtype="8" fill="hold" grpId="0" nodeType="afterEffect">
                                  <p:stCondLst>
                                    <p:cond delay="0"/>
                                  </p:stCondLst>
                                  <p:childTnLst>
                                    <p:set>
                                      <p:cBhvr>
                                        <p:cTn id="294" dur="1" fill="hold">
                                          <p:stCondLst>
                                            <p:cond delay="0"/>
                                          </p:stCondLst>
                                        </p:cTn>
                                        <p:tgtEl>
                                          <p:spTgt spid="413"/>
                                        </p:tgtEl>
                                        <p:attrNameLst>
                                          <p:attrName>style.visibility</p:attrName>
                                        </p:attrNameLst>
                                      </p:cBhvr>
                                      <p:to>
                                        <p:strVal val="visible"/>
                                      </p:to>
                                    </p:set>
                                    <p:animEffect transition="in" filter="wipe(left)">
                                      <p:cBhvr>
                                        <p:cTn id="295" dur="500"/>
                                        <p:tgtEl>
                                          <p:spTgt spid="413"/>
                                        </p:tgtEl>
                                      </p:cBhvr>
                                    </p:animEffect>
                                  </p:childTnLst>
                                </p:cTn>
                              </p:par>
                            </p:childTnLst>
                          </p:cTn>
                        </p:par>
                        <p:par>
                          <p:cTn id="296" fill="hold">
                            <p:stCondLst>
                              <p:cond delay="36500"/>
                            </p:stCondLst>
                            <p:childTnLst>
                              <p:par>
                                <p:cTn id="297" presetID="22" presetClass="entr" presetSubtype="8" fill="hold" nodeType="afterEffect">
                                  <p:stCondLst>
                                    <p:cond delay="0"/>
                                  </p:stCondLst>
                                  <p:childTnLst>
                                    <p:set>
                                      <p:cBhvr>
                                        <p:cTn id="298" dur="1" fill="hold">
                                          <p:stCondLst>
                                            <p:cond delay="0"/>
                                          </p:stCondLst>
                                        </p:cTn>
                                        <p:tgtEl>
                                          <p:spTgt spid="415"/>
                                        </p:tgtEl>
                                        <p:attrNameLst>
                                          <p:attrName>style.visibility</p:attrName>
                                        </p:attrNameLst>
                                      </p:cBhvr>
                                      <p:to>
                                        <p:strVal val="visible"/>
                                      </p:to>
                                    </p:set>
                                    <p:animEffect transition="in" filter="wipe(left)">
                                      <p:cBhvr>
                                        <p:cTn id="299" dur="500"/>
                                        <p:tgtEl>
                                          <p:spTgt spid="415"/>
                                        </p:tgtEl>
                                      </p:cBhvr>
                                    </p:animEffect>
                                  </p:childTnLst>
                                </p:cTn>
                              </p:par>
                            </p:childTnLst>
                          </p:cTn>
                        </p:par>
                        <p:par>
                          <p:cTn id="300" fill="hold">
                            <p:stCondLst>
                              <p:cond delay="37000"/>
                            </p:stCondLst>
                            <p:childTnLst>
                              <p:par>
                                <p:cTn id="301" presetID="22" presetClass="entr" presetSubtype="8" fill="hold" grpId="0" nodeType="afterEffect">
                                  <p:stCondLst>
                                    <p:cond delay="0"/>
                                  </p:stCondLst>
                                  <p:childTnLst>
                                    <p:set>
                                      <p:cBhvr>
                                        <p:cTn id="302" dur="1" fill="hold">
                                          <p:stCondLst>
                                            <p:cond delay="0"/>
                                          </p:stCondLst>
                                        </p:cTn>
                                        <p:tgtEl>
                                          <p:spTgt spid="416"/>
                                        </p:tgtEl>
                                        <p:attrNameLst>
                                          <p:attrName>style.visibility</p:attrName>
                                        </p:attrNameLst>
                                      </p:cBhvr>
                                      <p:to>
                                        <p:strVal val="visible"/>
                                      </p:to>
                                    </p:set>
                                    <p:animEffect transition="in" filter="wipe(left)">
                                      <p:cBhvr>
                                        <p:cTn id="303" dur="500"/>
                                        <p:tgtEl>
                                          <p:spTgt spid="416"/>
                                        </p:tgtEl>
                                      </p:cBhvr>
                                    </p:animEffect>
                                  </p:childTnLst>
                                </p:cTn>
                              </p:par>
                            </p:childTnLst>
                          </p:cTn>
                        </p:par>
                        <p:par>
                          <p:cTn id="304" fill="hold">
                            <p:stCondLst>
                              <p:cond delay="37500"/>
                            </p:stCondLst>
                            <p:childTnLst>
                              <p:par>
                                <p:cTn id="305" presetID="22" presetClass="entr" presetSubtype="8" fill="hold" grpId="0" nodeType="afterEffect">
                                  <p:stCondLst>
                                    <p:cond delay="0"/>
                                  </p:stCondLst>
                                  <p:childTnLst>
                                    <p:set>
                                      <p:cBhvr>
                                        <p:cTn id="306" dur="1" fill="hold">
                                          <p:stCondLst>
                                            <p:cond delay="0"/>
                                          </p:stCondLst>
                                        </p:cTn>
                                        <p:tgtEl>
                                          <p:spTgt spid="423"/>
                                        </p:tgtEl>
                                        <p:attrNameLst>
                                          <p:attrName>style.visibility</p:attrName>
                                        </p:attrNameLst>
                                      </p:cBhvr>
                                      <p:to>
                                        <p:strVal val="visible"/>
                                      </p:to>
                                    </p:set>
                                    <p:animEffect transition="in" filter="wipe(left)">
                                      <p:cBhvr>
                                        <p:cTn id="307" dur="500"/>
                                        <p:tgtEl>
                                          <p:spTgt spid="423"/>
                                        </p:tgtEl>
                                      </p:cBhvr>
                                    </p:animEffect>
                                  </p:childTnLst>
                                </p:cTn>
                              </p:par>
                            </p:childTnLst>
                          </p:cTn>
                        </p:par>
                        <p:par>
                          <p:cTn id="308" fill="hold">
                            <p:stCondLst>
                              <p:cond delay="38000"/>
                            </p:stCondLst>
                            <p:childTnLst>
                              <p:par>
                                <p:cTn id="309" presetID="22" presetClass="entr" presetSubtype="8" fill="hold" nodeType="afterEffect">
                                  <p:stCondLst>
                                    <p:cond delay="0"/>
                                  </p:stCondLst>
                                  <p:childTnLst>
                                    <p:set>
                                      <p:cBhvr>
                                        <p:cTn id="310" dur="1" fill="hold">
                                          <p:stCondLst>
                                            <p:cond delay="0"/>
                                          </p:stCondLst>
                                        </p:cTn>
                                        <p:tgtEl>
                                          <p:spTgt spid="424"/>
                                        </p:tgtEl>
                                        <p:attrNameLst>
                                          <p:attrName>style.visibility</p:attrName>
                                        </p:attrNameLst>
                                      </p:cBhvr>
                                      <p:to>
                                        <p:strVal val="visible"/>
                                      </p:to>
                                    </p:set>
                                    <p:animEffect transition="in" filter="wipe(left)">
                                      <p:cBhvr>
                                        <p:cTn id="311" dur="500"/>
                                        <p:tgtEl>
                                          <p:spTgt spid="424"/>
                                        </p:tgtEl>
                                      </p:cBhvr>
                                    </p:animEffect>
                                  </p:childTnLst>
                                </p:cTn>
                              </p:par>
                            </p:childTnLst>
                          </p:cTn>
                        </p:par>
                        <p:par>
                          <p:cTn id="312" fill="hold">
                            <p:stCondLst>
                              <p:cond delay="38500"/>
                            </p:stCondLst>
                            <p:childTnLst>
                              <p:par>
                                <p:cTn id="313" presetID="22" presetClass="entr" presetSubtype="8" fill="hold" nodeType="afterEffect">
                                  <p:stCondLst>
                                    <p:cond delay="0"/>
                                  </p:stCondLst>
                                  <p:childTnLst>
                                    <p:set>
                                      <p:cBhvr>
                                        <p:cTn id="314" dur="1" fill="hold">
                                          <p:stCondLst>
                                            <p:cond delay="0"/>
                                          </p:stCondLst>
                                        </p:cTn>
                                        <p:tgtEl>
                                          <p:spTgt spid="475"/>
                                        </p:tgtEl>
                                        <p:attrNameLst>
                                          <p:attrName>style.visibility</p:attrName>
                                        </p:attrNameLst>
                                      </p:cBhvr>
                                      <p:to>
                                        <p:strVal val="visible"/>
                                      </p:to>
                                    </p:set>
                                    <p:animEffect transition="in" filter="wipe(left)">
                                      <p:cBhvr>
                                        <p:cTn id="315" dur="500"/>
                                        <p:tgtEl>
                                          <p:spTgt spid="475"/>
                                        </p:tgtEl>
                                      </p:cBhvr>
                                    </p:animEffect>
                                  </p:childTnLst>
                                </p:cTn>
                              </p:par>
                            </p:childTnLst>
                          </p:cTn>
                        </p:par>
                        <p:par>
                          <p:cTn id="316" fill="hold">
                            <p:stCondLst>
                              <p:cond delay="39000"/>
                            </p:stCondLst>
                            <p:childTnLst>
                              <p:par>
                                <p:cTn id="317" presetID="22" presetClass="entr" presetSubtype="8" fill="hold" grpId="0" nodeType="afterEffect">
                                  <p:stCondLst>
                                    <p:cond delay="0"/>
                                  </p:stCondLst>
                                  <p:childTnLst>
                                    <p:set>
                                      <p:cBhvr>
                                        <p:cTn id="318" dur="1" fill="hold">
                                          <p:stCondLst>
                                            <p:cond delay="0"/>
                                          </p:stCondLst>
                                        </p:cTn>
                                        <p:tgtEl>
                                          <p:spTgt spid="505"/>
                                        </p:tgtEl>
                                        <p:attrNameLst>
                                          <p:attrName>style.visibility</p:attrName>
                                        </p:attrNameLst>
                                      </p:cBhvr>
                                      <p:to>
                                        <p:strVal val="visible"/>
                                      </p:to>
                                    </p:set>
                                    <p:animEffect transition="in" filter="wipe(left)">
                                      <p:cBhvr>
                                        <p:cTn id="319" dur="500"/>
                                        <p:tgtEl>
                                          <p:spTgt spid="505"/>
                                        </p:tgtEl>
                                      </p:cBhvr>
                                    </p:animEffect>
                                  </p:childTnLst>
                                </p:cTn>
                              </p:par>
                            </p:childTnLst>
                          </p:cTn>
                        </p:par>
                        <p:par>
                          <p:cTn id="320" fill="hold">
                            <p:stCondLst>
                              <p:cond delay="39500"/>
                            </p:stCondLst>
                            <p:childTnLst>
                              <p:par>
                                <p:cTn id="321" presetID="22" presetClass="entr" presetSubtype="8" fill="hold" nodeType="afterEffect">
                                  <p:stCondLst>
                                    <p:cond delay="0"/>
                                  </p:stCondLst>
                                  <p:childTnLst>
                                    <p:set>
                                      <p:cBhvr>
                                        <p:cTn id="322" dur="1" fill="hold">
                                          <p:stCondLst>
                                            <p:cond delay="0"/>
                                          </p:stCondLst>
                                        </p:cTn>
                                        <p:tgtEl>
                                          <p:spTgt spid="506"/>
                                        </p:tgtEl>
                                        <p:attrNameLst>
                                          <p:attrName>style.visibility</p:attrName>
                                        </p:attrNameLst>
                                      </p:cBhvr>
                                      <p:to>
                                        <p:strVal val="visible"/>
                                      </p:to>
                                    </p:set>
                                    <p:animEffect transition="in" filter="wipe(left)">
                                      <p:cBhvr>
                                        <p:cTn id="323" dur="500"/>
                                        <p:tgtEl>
                                          <p:spTgt spid="506"/>
                                        </p:tgtEl>
                                      </p:cBhvr>
                                    </p:animEffect>
                                  </p:childTnLst>
                                </p:cTn>
                              </p:par>
                            </p:childTnLst>
                          </p:cTn>
                        </p:par>
                        <p:par>
                          <p:cTn id="324" fill="hold">
                            <p:stCondLst>
                              <p:cond delay="40000"/>
                            </p:stCondLst>
                            <p:childTnLst>
                              <p:par>
                                <p:cTn id="325" presetID="22" presetClass="entr" presetSubtype="8" fill="hold" grpId="0" nodeType="afterEffect">
                                  <p:stCondLst>
                                    <p:cond delay="0"/>
                                  </p:stCondLst>
                                  <p:childTnLst>
                                    <p:set>
                                      <p:cBhvr>
                                        <p:cTn id="326" dur="1" fill="hold">
                                          <p:stCondLst>
                                            <p:cond delay="0"/>
                                          </p:stCondLst>
                                        </p:cTn>
                                        <p:tgtEl>
                                          <p:spTgt spid="509"/>
                                        </p:tgtEl>
                                        <p:attrNameLst>
                                          <p:attrName>style.visibility</p:attrName>
                                        </p:attrNameLst>
                                      </p:cBhvr>
                                      <p:to>
                                        <p:strVal val="visible"/>
                                      </p:to>
                                    </p:set>
                                    <p:animEffect transition="in" filter="wipe(left)">
                                      <p:cBhvr>
                                        <p:cTn id="327" dur="500"/>
                                        <p:tgtEl>
                                          <p:spTgt spid="509"/>
                                        </p:tgtEl>
                                      </p:cBhvr>
                                    </p:animEffect>
                                  </p:childTnLst>
                                </p:cTn>
                              </p:par>
                            </p:childTnLst>
                          </p:cTn>
                        </p:par>
                        <p:par>
                          <p:cTn id="328" fill="hold">
                            <p:stCondLst>
                              <p:cond delay="40500"/>
                            </p:stCondLst>
                            <p:childTnLst>
                              <p:par>
                                <p:cTn id="329" presetID="22" presetClass="entr" presetSubtype="8" fill="hold" nodeType="afterEffect">
                                  <p:stCondLst>
                                    <p:cond delay="0"/>
                                  </p:stCondLst>
                                  <p:childTnLst>
                                    <p:set>
                                      <p:cBhvr>
                                        <p:cTn id="330" dur="1" fill="hold">
                                          <p:stCondLst>
                                            <p:cond delay="0"/>
                                          </p:stCondLst>
                                        </p:cTn>
                                        <p:tgtEl>
                                          <p:spTgt spid="510"/>
                                        </p:tgtEl>
                                        <p:attrNameLst>
                                          <p:attrName>style.visibility</p:attrName>
                                        </p:attrNameLst>
                                      </p:cBhvr>
                                      <p:to>
                                        <p:strVal val="visible"/>
                                      </p:to>
                                    </p:set>
                                    <p:animEffect transition="in" filter="wipe(left)">
                                      <p:cBhvr>
                                        <p:cTn id="331" dur="500"/>
                                        <p:tgtEl>
                                          <p:spTgt spid="510"/>
                                        </p:tgtEl>
                                      </p:cBhvr>
                                    </p:animEffect>
                                  </p:childTnLst>
                                </p:cTn>
                              </p:par>
                            </p:childTnLst>
                          </p:cTn>
                        </p:par>
                        <p:par>
                          <p:cTn id="332" fill="hold">
                            <p:stCondLst>
                              <p:cond delay="41000"/>
                            </p:stCondLst>
                            <p:childTnLst>
                              <p:par>
                                <p:cTn id="333" presetID="22" presetClass="entr" presetSubtype="8" fill="hold" grpId="0" nodeType="afterEffect">
                                  <p:stCondLst>
                                    <p:cond delay="0"/>
                                  </p:stCondLst>
                                  <p:childTnLst>
                                    <p:set>
                                      <p:cBhvr>
                                        <p:cTn id="334" dur="1" fill="hold">
                                          <p:stCondLst>
                                            <p:cond delay="0"/>
                                          </p:stCondLst>
                                        </p:cTn>
                                        <p:tgtEl>
                                          <p:spTgt spid="513"/>
                                        </p:tgtEl>
                                        <p:attrNameLst>
                                          <p:attrName>style.visibility</p:attrName>
                                        </p:attrNameLst>
                                      </p:cBhvr>
                                      <p:to>
                                        <p:strVal val="visible"/>
                                      </p:to>
                                    </p:set>
                                    <p:animEffect transition="in" filter="wipe(left)">
                                      <p:cBhvr>
                                        <p:cTn id="335" dur="500"/>
                                        <p:tgtEl>
                                          <p:spTgt spid="513"/>
                                        </p:tgtEl>
                                      </p:cBhvr>
                                    </p:animEffect>
                                  </p:childTnLst>
                                </p:cTn>
                              </p:par>
                            </p:childTnLst>
                          </p:cTn>
                        </p:par>
                        <p:par>
                          <p:cTn id="336" fill="hold">
                            <p:stCondLst>
                              <p:cond delay="41500"/>
                            </p:stCondLst>
                            <p:childTnLst>
                              <p:par>
                                <p:cTn id="337" presetID="22" presetClass="entr" presetSubtype="8" fill="hold" nodeType="afterEffect">
                                  <p:stCondLst>
                                    <p:cond delay="0"/>
                                  </p:stCondLst>
                                  <p:childTnLst>
                                    <p:set>
                                      <p:cBhvr>
                                        <p:cTn id="338" dur="1" fill="hold">
                                          <p:stCondLst>
                                            <p:cond delay="0"/>
                                          </p:stCondLst>
                                        </p:cTn>
                                        <p:tgtEl>
                                          <p:spTgt spid="514"/>
                                        </p:tgtEl>
                                        <p:attrNameLst>
                                          <p:attrName>style.visibility</p:attrName>
                                        </p:attrNameLst>
                                      </p:cBhvr>
                                      <p:to>
                                        <p:strVal val="visible"/>
                                      </p:to>
                                    </p:set>
                                    <p:animEffect transition="in" filter="wipe(left)">
                                      <p:cBhvr>
                                        <p:cTn id="339" dur="500"/>
                                        <p:tgtEl>
                                          <p:spTgt spid="514"/>
                                        </p:tgtEl>
                                      </p:cBhvr>
                                    </p:animEffect>
                                  </p:childTnLst>
                                </p:cTn>
                              </p:par>
                            </p:childTnLst>
                          </p:cTn>
                        </p:par>
                        <p:par>
                          <p:cTn id="340" fill="hold">
                            <p:stCondLst>
                              <p:cond delay="42000"/>
                            </p:stCondLst>
                            <p:childTnLst>
                              <p:par>
                                <p:cTn id="341" presetID="22" presetClass="entr" presetSubtype="8" fill="hold" grpId="0" nodeType="afterEffect">
                                  <p:stCondLst>
                                    <p:cond delay="0"/>
                                  </p:stCondLst>
                                  <p:childTnLst>
                                    <p:set>
                                      <p:cBhvr>
                                        <p:cTn id="342" dur="1" fill="hold">
                                          <p:stCondLst>
                                            <p:cond delay="0"/>
                                          </p:stCondLst>
                                        </p:cTn>
                                        <p:tgtEl>
                                          <p:spTgt spid="516"/>
                                        </p:tgtEl>
                                        <p:attrNameLst>
                                          <p:attrName>style.visibility</p:attrName>
                                        </p:attrNameLst>
                                      </p:cBhvr>
                                      <p:to>
                                        <p:strVal val="visible"/>
                                      </p:to>
                                    </p:set>
                                    <p:animEffect transition="in" filter="wipe(left)">
                                      <p:cBhvr>
                                        <p:cTn id="343" dur="500"/>
                                        <p:tgtEl>
                                          <p:spTgt spid="516"/>
                                        </p:tgtEl>
                                      </p:cBhvr>
                                    </p:animEffect>
                                  </p:childTnLst>
                                </p:cTn>
                              </p:par>
                            </p:childTnLst>
                          </p:cTn>
                        </p:par>
                        <p:par>
                          <p:cTn id="344" fill="hold">
                            <p:stCondLst>
                              <p:cond delay="42500"/>
                            </p:stCondLst>
                            <p:childTnLst>
                              <p:par>
                                <p:cTn id="345" presetID="22" presetClass="entr" presetSubtype="8" fill="hold" nodeType="afterEffect">
                                  <p:stCondLst>
                                    <p:cond delay="0"/>
                                  </p:stCondLst>
                                  <p:childTnLst>
                                    <p:set>
                                      <p:cBhvr>
                                        <p:cTn id="346" dur="1" fill="hold">
                                          <p:stCondLst>
                                            <p:cond delay="0"/>
                                          </p:stCondLst>
                                        </p:cTn>
                                        <p:tgtEl>
                                          <p:spTgt spid="517"/>
                                        </p:tgtEl>
                                        <p:attrNameLst>
                                          <p:attrName>style.visibility</p:attrName>
                                        </p:attrNameLst>
                                      </p:cBhvr>
                                      <p:to>
                                        <p:strVal val="visible"/>
                                      </p:to>
                                    </p:set>
                                    <p:animEffect transition="in" filter="wipe(left)">
                                      <p:cBhvr>
                                        <p:cTn id="347" dur="500"/>
                                        <p:tgtEl>
                                          <p:spTgt spid="517"/>
                                        </p:tgtEl>
                                      </p:cBhvr>
                                    </p:animEffect>
                                  </p:childTnLst>
                                </p:cTn>
                              </p:par>
                            </p:childTnLst>
                          </p:cTn>
                        </p:par>
                        <p:par>
                          <p:cTn id="348" fill="hold">
                            <p:stCondLst>
                              <p:cond delay="43000"/>
                            </p:stCondLst>
                            <p:childTnLst>
                              <p:par>
                                <p:cTn id="349" presetID="22" presetClass="entr" presetSubtype="8" fill="hold" grpId="0" nodeType="afterEffect">
                                  <p:stCondLst>
                                    <p:cond delay="0"/>
                                  </p:stCondLst>
                                  <p:childTnLst>
                                    <p:set>
                                      <p:cBhvr>
                                        <p:cTn id="350" dur="1" fill="hold">
                                          <p:stCondLst>
                                            <p:cond delay="0"/>
                                          </p:stCondLst>
                                        </p:cTn>
                                        <p:tgtEl>
                                          <p:spTgt spid="520"/>
                                        </p:tgtEl>
                                        <p:attrNameLst>
                                          <p:attrName>style.visibility</p:attrName>
                                        </p:attrNameLst>
                                      </p:cBhvr>
                                      <p:to>
                                        <p:strVal val="visible"/>
                                      </p:to>
                                    </p:set>
                                    <p:animEffect transition="in" filter="wipe(left)">
                                      <p:cBhvr>
                                        <p:cTn id="351" dur="500"/>
                                        <p:tgtEl>
                                          <p:spTgt spid="520"/>
                                        </p:tgtEl>
                                      </p:cBhvr>
                                    </p:animEffect>
                                  </p:childTnLst>
                                </p:cTn>
                              </p:par>
                            </p:childTnLst>
                          </p:cTn>
                        </p:par>
                        <p:par>
                          <p:cTn id="352" fill="hold">
                            <p:stCondLst>
                              <p:cond delay="43500"/>
                            </p:stCondLst>
                            <p:childTnLst>
                              <p:par>
                                <p:cTn id="353" presetID="22" presetClass="entr" presetSubtype="8" fill="hold" nodeType="afterEffect">
                                  <p:stCondLst>
                                    <p:cond delay="0"/>
                                  </p:stCondLst>
                                  <p:childTnLst>
                                    <p:set>
                                      <p:cBhvr>
                                        <p:cTn id="354" dur="1" fill="hold">
                                          <p:stCondLst>
                                            <p:cond delay="0"/>
                                          </p:stCondLst>
                                        </p:cTn>
                                        <p:tgtEl>
                                          <p:spTgt spid="521"/>
                                        </p:tgtEl>
                                        <p:attrNameLst>
                                          <p:attrName>style.visibility</p:attrName>
                                        </p:attrNameLst>
                                      </p:cBhvr>
                                      <p:to>
                                        <p:strVal val="visible"/>
                                      </p:to>
                                    </p:set>
                                    <p:animEffect transition="in" filter="wipe(left)">
                                      <p:cBhvr>
                                        <p:cTn id="355" dur="500"/>
                                        <p:tgtEl>
                                          <p:spTgt spid="521"/>
                                        </p:tgtEl>
                                      </p:cBhvr>
                                    </p:animEffect>
                                  </p:childTnLst>
                                </p:cTn>
                              </p:par>
                            </p:childTnLst>
                          </p:cTn>
                        </p:par>
                        <p:par>
                          <p:cTn id="356" fill="hold">
                            <p:stCondLst>
                              <p:cond delay="44000"/>
                            </p:stCondLst>
                            <p:childTnLst>
                              <p:par>
                                <p:cTn id="357" presetID="22" presetClass="entr" presetSubtype="8" fill="hold" grpId="0" nodeType="afterEffect">
                                  <p:stCondLst>
                                    <p:cond delay="0"/>
                                  </p:stCondLst>
                                  <p:childTnLst>
                                    <p:set>
                                      <p:cBhvr>
                                        <p:cTn id="358" dur="1" fill="hold">
                                          <p:stCondLst>
                                            <p:cond delay="0"/>
                                          </p:stCondLst>
                                        </p:cTn>
                                        <p:tgtEl>
                                          <p:spTgt spid="523"/>
                                        </p:tgtEl>
                                        <p:attrNameLst>
                                          <p:attrName>style.visibility</p:attrName>
                                        </p:attrNameLst>
                                      </p:cBhvr>
                                      <p:to>
                                        <p:strVal val="visible"/>
                                      </p:to>
                                    </p:set>
                                    <p:animEffect transition="in" filter="wipe(left)">
                                      <p:cBhvr>
                                        <p:cTn id="359" dur="500"/>
                                        <p:tgtEl>
                                          <p:spTgt spid="523"/>
                                        </p:tgtEl>
                                      </p:cBhvr>
                                    </p:animEffect>
                                  </p:childTnLst>
                                </p:cTn>
                              </p:par>
                            </p:childTnLst>
                          </p:cTn>
                        </p:par>
                        <p:par>
                          <p:cTn id="360" fill="hold">
                            <p:stCondLst>
                              <p:cond delay="44500"/>
                            </p:stCondLst>
                            <p:childTnLst>
                              <p:par>
                                <p:cTn id="361" presetID="22" presetClass="entr" presetSubtype="8" fill="hold" nodeType="afterEffect">
                                  <p:stCondLst>
                                    <p:cond delay="0"/>
                                  </p:stCondLst>
                                  <p:childTnLst>
                                    <p:set>
                                      <p:cBhvr>
                                        <p:cTn id="362" dur="1" fill="hold">
                                          <p:stCondLst>
                                            <p:cond delay="0"/>
                                          </p:stCondLst>
                                        </p:cTn>
                                        <p:tgtEl>
                                          <p:spTgt spid="524"/>
                                        </p:tgtEl>
                                        <p:attrNameLst>
                                          <p:attrName>style.visibility</p:attrName>
                                        </p:attrNameLst>
                                      </p:cBhvr>
                                      <p:to>
                                        <p:strVal val="visible"/>
                                      </p:to>
                                    </p:set>
                                    <p:animEffect transition="in" filter="wipe(left)">
                                      <p:cBhvr>
                                        <p:cTn id="363" dur="500"/>
                                        <p:tgtEl>
                                          <p:spTgt spid="524"/>
                                        </p:tgtEl>
                                      </p:cBhvr>
                                    </p:animEffect>
                                  </p:childTnLst>
                                </p:cTn>
                              </p:par>
                            </p:childTnLst>
                          </p:cTn>
                        </p:par>
                        <p:par>
                          <p:cTn id="364" fill="hold">
                            <p:stCondLst>
                              <p:cond delay="45000"/>
                            </p:stCondLst>
                            <p:childTnLst>
                              <p:par>
                                <p:cTn id="365" presetID="22" presetClass="entr" presetSubtype="8" fill="hold" grpId="0" nodeType="afterEffect">
                                  <p:stCondLst>
                                    <p:cond delay="0"/>
                                  </p:stCondLst>
                                  <p:childTnLst>
                                    <p:set>
                                      <p:cBhvr>
                                        <p:cTn id="366" dur="1" fill="hold">
                                          <p:stCondLst>
                                            <p:cond delay="0"/>
                                          </p:stCondLst>
                                        </p:cTn>
                                        <p:tgtEl>
                                          <p:spTgt spid="526"/>
                                        </p:tgtEl>
                                        <p:attrNameLst>
                                          <p:attrName>style.visibility</p:attrName>
                                        </p:attrNameLst>
                                      </p:cBhvr>
                                      <p:to>
                                        <p:strVal val="visible"/>
                                      </p:to>
                                    </p:set>
                                    <p:animEffect transition="in" filter="wipe(left)">
                                      <p:cBhvr>
                                        <p:cTn id="367" dur="500"/>
                                        <p:tgtEl>
                                          <p:spTgt spid="526"/>
                                        </p:tgtEl>
                                      </p:cBhvr>
                                    </p:animEffect>
                                  </p:childTnLst>
                                </p:cTn>
                              </p:par>
                            </p:childTnLst>
                          </p:cTn>
                        </p:par>
                        <p:par>
                          <p:cTn id="368" fill="hold">
                            <p:stCondLst>
                              <p:cond delay="45500"/>
                            </p:stCondLst>
                            <p:childTnLst>
                              <p:par>
                                <p:cTn id="369" presetID="22" presetClass="entr" presetSubtype="8" fill="hold" nodeType="afterEffect">
                                  <p:stCondLst>
                                    <p:cond delay="0"/>
                                  </p:stCondLst>
                                  <p:childTnLst>
                                    <p:set>
                                      <p:cBhvr>
                                        <p:cTn id="370" dur="1" fill="hold">
                                          <p:stCondLst>
                                            <p:cond delay="0"/>
                                          </p:stCondLst>
                                        </p:cTn>
                                        <p:tgtEl>
                                          <p:spTgt spid="527"/>
                                        </p:tgtEl>
                                        <p:attrNameLst>
                                          <p:attrName>style.visibility</p:attrName>
                                        </p:attrNameLst>
                                      </p:cBhvr>
                                      <p:to>
                                        <p:strVal val="visible"/>
                                      </p:to>
                                    </p:set>
                                    <p:animEffect transition="in" filter="wipe(left)">
                                      <p:cBhvr>
                                        <p:cTn id="371" dur="500"/>
                                        <p:tgtEl>
                                          <p:spTgt spid="527"/>
                                        </p:tgtEl>
                                      </p:cBhvr>
                                    </p:animEffect>
                                  </p:childTnLst>
                                </p:cTn>
                              </p:par>
                            </p:childTnLst>
                          </p:cTn>
                        </p:par>
                        <p:par>
                          <p:cTn id="372" fill="hold">
                            <p:stCondLst>
                              <p:cond delay="46000"/>
                            </p:stCondLst>
                            <p:childTnLst>
                              <p:par>
                                <p:cTn id="373" presetID="22" presetClass="entr" presetSubtype="8" fill="hold" grpId="0" nodeType="afterEffect">
                                  <p:stCondLst>
                                    <p:cond delay="0"/>
                                  </p:stCondLst>
                                  <p:childTnLst>
                                    <p:set>
                                      <p:cBhvr>
                                        <p:cTn id="374" dur="1" fill="hold">
                                          <p:stCondLst>
                                            <p:cond delay="0"/>
                                          </p:stCondLst>
                                        </p:cTn>
                                        <p:tgtEl>
                                          <p:spTgt spid="529"/>
                                        </p:tgtEl>
                                        <p:attrNameLst>
                                          <p:attrName>style.visibility</p:attrName>
                                        </p:attrNameLst>
                                      </p:cBhvr>
                                      <p:to>
                                        <p:strVal val="visible"/>
                                      </p:to>
                                    </p:set>
                                    <p:animEffect transition="in" filter="wipe(left)">
                                      <p:cBhvr>
                                        <p:cTn id="375" dur="500"/>
                                        <p:tgtEl>
                                          <p:spTgt spid="529"/>
                                        </p:tgtEl>
                                      </p:cBhvr>
                                    </p:animEffect>
                                  </p:childTnLst>
                                </p:cTn>
                              </p:par>
                            </p:childTnLst>
                          </p:cTn>
                        </p:par>
                        <p:par>
                          <p:cTn id="376" fill="hold">
                            <p:stCondLst>
                              <p:cond delay="46500"/>
                            </p:stCondLst>
                            <p:childTnLst>
                              <p:par>
                                <p:cTn id="377" presetID="22" presetClass="entr" presetSubtype="8" fill="hold" nodeType="afterEffect">
                                  <p:stCondLst>
                                    <p:cond delay="0"/>
                                  </p:stCondLst>
                                  <p:childTnLst>
                                    <p:set>
                                      <p:cBhvr>
                                        <p:cTn id="378" dur="1" fill="hold">
                                          <p:stCondLst>
                                            <p:cond delay="0"/>
                                          </p:stCondLst>
                                        </p:cTn>
                                        <p:tgtEl>
                                          <p:spTgt spid="530"/>
                                        </p:tgtEl>
                                        <p:attrNameLst>
                                          <p:attrName>style.visibility</p:attrName>
                                        </p:attrNameLst>
                                      </p:cBhvr>
                                      <p:to>
                                        <p:strVal val="visible"/>
                                      </p:to>
                                    </p:set>
                                    <p:animEffect transition="in" filter="wipe(left)">
                                      <p:cBhvr>
                                        <p:cTn id="379" dur="500"/>
                                        <p:tgtEl>
                                          <p:spTgt spid="530"/>
                                        </p:tgtEl>
                                      </p:cBhvr>
                                    </p:animEffect>
                                  </p:childTnLst>
                                </p:cTn>
                              </p:par>
                            </p:childTnLst>
                          </p:cTn>
                        </p:par>
                        <p:par>
                          <p:cTn id="380" fill="hold">
                            <p:stCondLst>
                              <p:cond delay="47000"/>
                            </p:stCondLst>
                            <p:childTnLst>
                              <p:par>
                                <p:cTn id="381" presetID="22" presetClass="entr" presetSubtype="8" fill="hold" grpId="0" nodeType="afterEffect">
                                  <p:stCondLst>
                                    <p:cond delay="0"/>
                                  </p:stCondLst>
                                  <p:childTnLst>
                                    <p:set>
                                      <p:cBhvr>
                                        <p:cTn id="382" dur="1" fill="hold">
                                          <p:stCondLst>
                                            <p:cond delay="0"/>
                                          </p:stCondLst>
                                        </p:cTn>
                                        <p:tgtEl>
                                          <p:spTgt spid="539"/>
                                        </p:tgtEl>
                                        <p:attrNameLst>
                                          <p:attrName>style.visibility</p:attrName>
                                        </p:attrNameLst>
                                      </p:cBhvr>
                                      <p:to>
                                        <p:strVal val="visible"/>
                                      </p:to>
                                    </p:set>
                                    <p:animEffect transition="in" filter="wipe(left)">
                                      <p:cBhvr>
                                        <p:cTn id="383" dur="500"/>
                                        <p:tgtEl>
                                          <p:spTgt spid="539"/>
                                        </p:tgtEl>
                                      </p:cBhvr>
                                    </p:animEffect>
                                  </p:childTnLst>
                                </p:cTn>
                              </p:par>
                            </p:childTnLst>
                          </p:cTn>
                        </p:par>
                        <p:par>
                          <p:cTn id="384" fill="hold">
                            <p:stCondLst>
                              <p:cond delay="47500"/>
                            </p:stCondLst>
                            <p:childTnLst>
                              <p:par>
                                <p:cTn id="385" presetID="22" presetClass="entr" presetSubtype="8" fill="hold" nodeType="afterEffect">
                                  <p:stCondLst>
                                    <p:cond delay="0"/>
                                  </p:stCondLst>
                                  <p:childTnLst>
                                    <p:set>
                                      <p:cBhvr>
                                        <p:cTn id="386" dur="1" fill="hold">
                                          <p:stCondLst>
                                            <p:cond delay="0"/>
                                          </p:stCondLst>
                                        </p:cTn>
                                        <p:tgtEl>
                                          <p:spTgt spid="541"/>
                                        </p:tgtEl>
                                        <p:attrNameLst>
                                          <p:attrName>style.visibility</p:attrName>
                                        </p:attrNameLst>
                                      </p:cBhvr>
                                      <p:to>
                                        <p:strVal val="visible"/>
                                      </p:to>
                                    </p:set>
                                    <p:animEffect transition="in" filter="wipe(left)">
                                      <p:cBhvr>
                                        <p:cTn id="387" dur="500"/>
                                        <p:tgtEl>
                                          <p:spTgt spid="541"/>
                                        </p:tgtEl>
                                      </p:cBhvr>
                                    </p:animEffect>
                                  </p:childTnLst>
                                </p:cTn>
                              </p:par>
                            </p:childTnLst>
                          </p:cTn>
                        </p:par>
                        <p:par>
                          <p:cTn id="388" fill="hold">
                            <p:stCondLst>
                              <p:cond delay="48000"/>
                            </p:stCondLst>
                            <p:childTnLst>
                              <p:par>
                                <p:cTn id="389" presetID="22" presetClass="entr" presetSubtype="8" fill="hold" grpId="0" nodeType="afterEffect">
                                  <p:stCondLst>
                                    <p:cond delay="0"/>
                                  </p:stCondLst>
                                  <p:childTnLst>
                                    <p:set>
                                      <p:cBhvr>
                                        <p:cTn id="390" dur="1" fill="hold">
                                          <p:stCondLst>
                                            <p:cond delay="0"/>
                                          </p:stCondLst>
                                        </p:cTn>
                                        <p:tgtEl>
                                          <p:spTgt spid="540"/>
                                        </p:tgtEl>
                                        <p:attrNameLst>
                                          <p:attrName>style.visibility</p:attrName>
                                        </p:attrNameLst>
                                      </p:cBhvr>
                                      <p:to>
                                        <p:strVal val="visible"/>
                                      </p:to>
                                    </p:set>
                                    <p:animEffect transition="in" filter="wipe(left)">
                                      <p:cBhvr>
                                        <p:cTn id="391" dur="500"/>
                                        <p:tgtEl>
                                          <p:spTgt spid="540"/>
                                        </p:tgtEl>
                                      </p:cBhvr>
                                    </p:animEffect>
                                  </p:childTnLst>
                                </p:cTn>
                              </p:par>
                            </p:childTnLst>
                          </p:cTn>
                        </p:par>
                        <p:par>
                          <p:cTn id="392" fill="hold">
                            <p:stCondLst>
                              <p:cond delay="48500"/>
                            </p:stCondLst>
                            <p:childTnLst>
                              <p:par>
                                <p:cTn id="393" presetID="22" presetClass="entr" presetSubtype="8" fill="hold" grpId="0" nodeType="afterEffect">
                                  <p:stCondLst>
                                    <p:cond delay="0"/>
                                  </p:stCondLst>
                                  <p:childTnLst>
                                    <p:set>
                                      <p:cBhvr>
                                        <p:cTn id="394" dur="1" fill="hold">
                                          <p:stCondLst>
                                            <p:cond delay="0"/>
                                          </p:stCondLst>
                                        </p:cTn>
                                        <p:tgtEl>
                                          <p:spTgt spid="542"/>
                                        </p:tgtEl>
                                        <p:attrNameLst>
                                          <p:attrName>style.visibility</p:attrName>
                                        </p:attrNameLst>
                                      </p:cBhvr>
                                      <p:to>
                                        <p:strVal val="visible"/>
                                      </p:to>
                                    </p:set>
                                    <p:animEffect transition="in" filter="wipe(left)">
                                      <p:cBhvr>
                                        <p:cTn id="395" dur="500"/>
                                        <p:tgtEl>
                                          <p:spTgt spid="542"/>
                                        </p:tgtEl>
                                      </p:cBhvr>
                                    </p:animEffect>
                                  </p:childTnLst>
                                </p:cTn>
                              </p:par>
                            </p:childTnLst>
                          </p:cTn>
                        </p:par>
                        <p:par>
                          <p:cTn id="396" fill="hold">
                            <p:stCondLst>
                              <p:cond delay="49000"/>
                            </p:stCondLst>
                            <p:childTnLst>
                              <p:par>
                                <p:cTn id="397" presetID="22" presetClass="entr" presetSubtype="8" fill="hold" nodeType="afterEffect">
                                  <p:stCondLst>
                                    <p:cond delay="0"/>
                                  </p:stCondLst>
                                  <p:childTnLst>
                                    <p:set>
                                      <p:cBhvr>
                                        <p:cTn id="398" dur="1" fill="hold">
                                          <p:stCondLst>
                                            <p:cond delay="0"/>
                                          </p:stCondLst>
                                        </p:cTn>
                                        <p:tgtEl>
                                          <p:spTgt spid="543"/>
                                        </p:tgtEl>
                                        <p:attrNameLst>
                                          <p:attrName>style.visibility</p:attrName>
                                        </p:attrNameLst>
                                      </p:cBhvr>
                                      <p:to>
                                        <p:strVal val="visible"/>
                                      </p:to>
                                    </p:set>
                                    <p:animEffect transition="in" filter="wipe(left)">
                                      <p:cBhvr>
                                        <p:cTn id="399" dur="500"/>
                                        <p:tgtEl>
                                          <p:spTgt spid="543"/>
                                        </p:tgtEl>
                                      </p:cBhvr>
                                    </p:animEffect>
                                  </p:childTnLst>
                                </p:cTn>
                              </p:par>
                            </p:childTnLst>
                          </p:cTn>
                        </p:par>
                        <p:par>
                          <p:cTn id="400" fill="hold">
                            <p:stCondLst>
                              <p:cond delay="49500"/>
                            </p:stCondLst>
                            <p:childTnLst>
                              <p:par>
                                <p:cTn id="401" presetID="22" presetClass="entr" presetSubtype="8" fill="hold" grpId="0" nodeType="afterEffect">
                                  <p:stCondLst>
                                    <p:cond delay="0"/>
                                  </p:stCondLst>
                                  <p:childTnLst>
                                    <p:set>
                                      <p:cBhvr>
                                        <p:cTn id="402" dur="1" fill="hold">
                                          <p:stCondLst>
                                            <p:cond delay="0"/>
                                          </p:stCondLst>
                                        </p:cTn>
                                        <p:tgtEl>
                                          <p:spTgt spid="544"/>
                                        </p:tgtEl>
                                        <p:attrNameLst>
                                          <p:attrName>style.visibility</p:attrName>
                                        </p:attrNameLst>
                                      </p:cBhvr>
                                      <p:to>
                                        <p:strVal val="visible"/>
                                      </p:to>
                                    </p:set>
                                    <p:animEffect transition="in" filter="wipe(left)">
                                      <p:cBhvr>
                                        <p:cTn id="403" dur="500"/>
                                        <p:tgtEl>
                                          <p:spTgt spid="544"/>
                                        </p:tgtEl>
                                      </p:cBhvr>
                                    </p:animEffect>
                                  </p:childTnLst>
                                </p:cTn>
                              </p:par>
                            </p:childTnLst>
                          </p:cTn>
                        </p:par>
                        <p:par>
                          <p:cTn id="404" fill="hold">
                            <p:stCondLst>
                              <p:cond delay="50000"/>
                            </p:stCondLst>
                            <p:childTnLst>
                              <p:par>
                                <p:cTn id="405" presetID="22" presetClass="entr" presetSubtype="8" fill="hold" nodeType="afterEffect">
                                  <p:stCondLst>
                                    <p:cond delay="0"/>
                                  </p:stCondLst>
                                  <p:childTnLst>
                                    <p:set>
                                      <p:cBhvr>
                                        <p:cTn id="406" dur="1" fill="hold">
                                          <p:stCondLst>
                                            <p:cond delay="0"/>
                                          </p:stCondLst>
                                        </p:cTn>
                                        <p:tgtEl>
                                          <p:spTgt spid="545"/>
                                        </p:tgtEl>
                                        <p:attrNameLst>
                                          <p:attrName>style.visibility</p:attrName>
                                        </p:attrNameLst>
                                      </p:cBhvr>
                                      <p:to>
                                        <p:strVal val="visible"/>
                                      </p:to>
                                    </p:set>
                                    <p:animEffect transition="in" filter="wipe(left)">
                                      <p:cBhvr>
                                        <p:cTn id="407" dur="500"/>
                                        <p:tgtEl>
                                          <p:spTgt spid="545"/>
                                        </p:tgtEl>
                                      </p:cBhvr>
                                    </p:animEffect>
                                  </p:childTnLst>
                                </p:cTn>
                              </p:par>
                            </p:childTnLst>
                          </p:cTn>
                        </p:par>
                        <p:par>
                          <p:cTn id="408" fill="hold">
                            <p:stCondLst>
                              <p:cond delay="50500"/>
                            </p:stCondLst>
                            <p:childTnLst>
                              <p:par>
                                <p:cTn id="409" presetID="22" presetClass="entr" presetSubtype="8" fill="hold" grpId="0" nodeType="afterEffect">
                                  <p:stCondLst>
                                    <p:cond delay="0"/>
                                  </p:stCondLst>
                                  <p:childTnLst>
                                    <p:set>
                                      <p:cBhvr>
                                        <p:cTn id="410" dur="1" fill="hold">
                                          <p:stCondLst>
                                            <p:cond delay="0"/>
                                          </p:stCondLst>
                                        </p:cTn>
                                        <p:tgtEl>
                                          <p:spTgt spid="546"/>
                                        </p:tgtEl>
                                        <p:attrNameLst>
                                          <p:attrName>style.visibility</p:attrName>
                                        </p:attrNameLst>
                                      </p:cBhvr>
                                      <p:to>
                                        <p:strVal val="visible"/>
                                      </p:to>
                                    </p:set>
                                    <p:animEffect transition="in" filter="wipe(left)">
                                      <p:cBhvr>
                                        <p:cTn id="411" dur="500"/>
                                        <p:tgtEl>
                                          <p:spTgt spid="546"/>
                                        </p:tgtEl>
                                      </p:cBhvr>
                                    </p:animEffect>
                                  </p:childTnLst>
                                </p:cTn>
                              </p:par>
                            </p:childTnLst>
                          </p:cTn>
                        </p:par>
                        <p:par>
                          <p:cTn id="412" fill="hold">
                            <p:stCondLst>
                              <p:cond delay="51000"/>
                            </p:stCondLst>
                            <p:childTnLst>
                              <p:par>
                                <p:cTn id="413" presetID="22" presetClass="entr" presetSubtype="8" fill="hold" nodeType="afterEffect">
                                  <p:stCondLst>
                                    <p:cond delay="0"/>
                                  </p:stCondLst>
                                  <p:childTnLst>
                                    <p:set>
                                      <p:cBhvr>
                                        <p:cTn id="414" dur="1" fill="hold">
                                          <p:stCondLst>
                                            <p:cond delay="0"/>
                                          </p:stCondLst>
                                        </p:cTn>
                                        <p:tgtEl>
                                          <p:spTgt spid="547"/>
                                        </p:tgtEl>
                                        <p:attrNameLst>
                                          <p:attrName>style.visibility</p:attrName>
                                        </p:attrNameLst>
                                      </p:cBhvr>
                                      <p:to>
                                        <p:strVal val="visible"/>
                                      </p:to>
                                    </p:set>
                                    <p:animEffect transition="in" filter="wipe(left)">
                                      <p:cBhvr>
                                        <p:cTn id="415" dur="500"/>
                                        <p:tgtEl>
                                          <p:spTgt spid="547"/>
                                        </p:tgtEl>
                                      </p:cBhvr>
                                    </p:animEffect>
                                  </p:childTnLst>
                                </p:cTn>
                              </p:par>
                            </p:childTnLst>
                          </p:cTn>
                        </p:par>
                        <p:par>
                          <p:cTn id="416" fill="hold">
                            <p:stCondLst>
                              <p:cond delay="51500"/>
                            </p:stCondLst>
                            <p:childTnLst>
                              <p:par>
                                <p:cTn id="417" presetID="22" presetClass="entr" presetSubtype="8" fill="hold" grpId="0" nodeType="afterEffect">
                                  <p:stCondLst>
                                    <p:cond delay="0"/>
                                  </p:stCondLst>
                                  <p:childTnLst>
                                    <p:set>
                                      <p:cBhvr>
                                        <p:cTn id="418" dur="1" fill="hold">
                                          <p:stCondLst>
                                            <p:cond delay="0"/>
                                          </p:stCondLst>
                                        </p:cTn>
                                        <p:tgtEl>
                                          <p:spTgt spid="548"/>
                                        </p:tgtEl>
                                        <p:attrNameLst>
                                          <p:attrName>style.visibility</p:attrName>
                                        </p:attrNameLst>
                                      </p:cBhvr>
                                      <p:to>
                                        <p:strVal val="visible"/>
                                      </p:to>
                                    </p:set>
                                    <p:animEffect transition="in" filter="wipe(left)">
                                      <p:cBhvr>
                                        <p:cTn id="419" dur="500"/>
                                        <p:tgtEl>
                                          <p:spTgt spid="548"/>
                                        </p:tgtEl>
                                      </p:cBhvr>
                                    </p:animEffect>
                                  </p:childTnLst>
                                </p:cTn>
                              </p:par>
                            </p:childTnLst>
                          </p:cTn>
                        </p:par>
                        <p:par>
                          <p:cTn id="420" fill="hold">
                            <p:stCondLst>
                              <p:cond delay="52000"/>
                            </p:stCondLst>
                            <p:childTnLst>
                              <p:par>
                                <p:cTn id="421" presetID="22" presetClass="entr" presetSubtype="8" fill="hold" nodeType="afterEffect">
                                  <p:stCondLst>
                                    <p:cond delay="0"/>
                                  </p:stCondLst>
                                  <p:childTnLst>
                                    <p:set>
                                      <p:cBhvr>
                                        <p:cTn id="422" dur="1" fill="hold">
                                          <p:stCondLst>
                                            <p:cond delay="0"/>
                                          </p:stCondLst>
                                        </p:cTn>
                                        <p:tgtEl>
                                          <p:spTgt spid="549"/>
                                        </p:tgtEl>
                                        <p:attrNameLst>
                                          <p:attrName>style.visibility</p:attrName>
                                        </p:attrNameLst>
                                      </p:cBhvr>
                                      <p:to>
                                        <p:strVal val="visible"/>
                                      </p:to>
                                    </p:set>
                                    <p:animEffect transition="in" filter="wipe(left)">
                                      <p:cBhvr>
                                        <p:cTn id="423" dur="500"/>
                                        <p:tgtEl>
                                          <p:spTgt spid="549"/>
                                        </p:tgtEl>
                                      </p:cBhvr>
                                    </p:animEffect>
                                  </p:childTnLst>
                                </p:cTn>
                              </p:par>
                            </p:childTnLst>
                          </p:cTn>
                        </p:par>
                        <p:par>
                          <p:cTn id="424" fill="hold">
                            <p:stCondLst>
                              <p:cond delay="52500"/>
                            </p:stCondLst>
                            <p:childTnLst>
                              <p:par>
                                <p:cTn id="425" presetID="22" presetClass="entr" presetSubtype="8" fill="hold" grpId="0" nodeType="afterEffect">
                                  <p:stCondLst>
                                    <p:cond delay="0"/>
                                  </p:stCondLst>
                                  <p:childTnLst>
                                    <p:set>
                                      <p:cBhvr>
                                        <p:cTn id="426" dur="1" fill="hold">
                                          <p:stCondLst>
                                            <p:cond delay="0"/>
                                          </p:stCondLst>
                                        </p:cTn>
                                        <p:tgtEl>
                                          <p:spTgt spid="550"/>
                                        </p:tgtEl>
                                        <p:attrNameLst>
                                          <p:attrName>style.visibility</p:attrName>
                                        </p:attrNameLst>
                                      </p:cBhvr>
                                      <p:to>
                                        <p:strVal val="visible"/>
                                      </p:to>
                                    </p:set>
                                    <p:animEffect transition="in" filter="wipe(left)">
                                      <p:cBhvr>
                                        <p:cTn id="427" dur="500"/>
                                        <p:tgtEl>
                                          <p:spTgt spid="550"/>
                                        </p:tgtEl>
                                      </p:cBhvr>
                                    </p:animEffect>
                                  </p:childTnLst>
                                </p:cTn>
                              </p:par>
                            </p:childTnLst>
                          </p:cTn>
                        </p:par>
                        <p:par>
                          <p:cTn id="428" fill="hold">
                            <p:stCondLst>
                              <p:cond delay="53000"/>
                            </p:stCondLst>
                            <p:childTnLst>
                              <p:par>
                                <p:cTn id="429" presetID="22" presetClass="entr" presetSubtype="8" fill="hold" nodeType="afterEffect">
                                  <p:stCondLst>
                                    <p:cond delay="0"/>
                                  </p:stCondLst>
                                  <p:childTnLst>
                                    <p:set>
                                      <p:cBhvr>
                                        <p:cTn id="430" dur="1" fill="hold">
                                          <p:stCondLst>
                                            <p:cond delay="0"/>
                                          </p:stCondLst>
                                        </p:cTn>
                                        <p:tgtEl>
                                          <p:spTgt spid="551"/>
                                        </p:tgtEl>
                                        <p:attrNameLst>
                                          <p:attrName>style.visibility</p:attrName>
                                        </p:attrNameLst>
                                      </p:cBhvr>
                                      <p:to>
                                        <p:strVal val="visible"/>
                                      </p:to>
                                    </p:set>
                                    <p:animEffect transition="in" filter="wipe(left)">
                                      <p:cBhvr>
                                        <p:cTn id="431" dur="500"/>
                                        <p:tgtEl>
                                          <p:spTgt spid="551"/>
                                        </p:tgtEl>
                                      </p:cBhvr>
                                    </p:animEffect>
                                  </p:childTnLst>
                                </p:cTn>
                              </p:par>
                            </p:childTnLst>
                          </p:cTn>
                        </p:par>
                        <p:par>
                          <p:cTn id="432" fill="hold">
                            <p:stCondLst>
                              <p:cond delay="53500"/>
                            </p:stCondLst>
                            <p:childTnLst>
                              <p:par>
                                <p:cTn id="433" presetID="22" presetClass="entr" presetSubtype="8" fill="hold" grpId="0" nodeType="afterEffect">
                                  <p:stCondLst>
                                    <p:cond delay="0"/>
                                  </p:stCondLst>
                                  <p:childTnLst>
                                    <p:set>
                                      <p:cBhvr>
                                        <p:cTn id="434" dur="1" fill="hold">
                                          <p:stCondLst>
                                            <p:cond delay="0"/>
                                          </p:stCondLst>
                                        </p:cTn>
                                        <p:tgtEl>
                                          <p:spTgt spid="552"/>
                                        </p:tgtEl>
                                        <p:attrNameLst>
                                          <p:attrName>style.visibility</p:attrName>
                                        </p:attrNameLst>
                                      </p:cBhvr>
                                      <p:to>
                                        <p:strVal val="visible"/>
                                      </p:to>
                                    </p:set>
                                    <p:animEffect transition="in" filter="wipe(left)">
                                      <p:cBhvr>
                                        <p:cTn id="435" dur="500"/>
                                        <p:tgtEl>
                                          <p:spTgt spid="552"/>
                                        </p:tgtEl>
                                      </p:cBhvr>
                                    </p:animEffect>
                                  </p:childTnLst>
                                </p:cTn>
                              </p:par>
                            </p:childTnLst>
                          </p:cTn>
                        </p:par>
                        <p:par>
                          <p:cTn id="436" fill="hold">
                            <p:stCondLst>
                              <p:cond delay="54000"/>
                            </p:stCondLst>
                            <p:childTnLst>
                              <p:par>
                                <p:cTn id="437" presetID="22" presetClass="entr" presetSubtype="8" fill="hold" nodeType="afterEffect">
                                  <p:stCondLst>
                                    <p:cond delay="0"/>
                                  </p:stCondLst>
                                  <p:childTnLst>
                                    <p:set>
                                      <p:cBhvr>
                                        <p:cTn id="438" dur="1" fill="hold">
                                          <p:stCondLst>
                                            <p:cond delay="0"/>
                                          </p:stCondLst>
                                        </p:cTn>
                                        <p:tgtEl>
                                          <p:spTgt spid="553"/>
                                        </p:tgtEl>
                                        <p:attrNameLst>
                                          <p:attrName>style.visibility</p:attrName>
                                        </p:attrNameLst>
                                      </p:cBhvr>
                                      <p:to>
                                        <p:strVal val="visible"/>
                                      </p:to>
                                    </p:set>
                                    <p:animEffect transition="in" filter="wipe(left)">
                                      <p:cBhvr>
                                        <p:cTn id="439" dur="500"/>
                                        <p:tgtEl>
                                          <p:spTgt spid="553"/>
                                        </p:tgtEl>
                                      </p:cBhvr>
                                    </p:animEffect>
                                  </p:childTnLst>
                                </p:cTn>
                              </p:par>
                            </p:childTnLst>
                          </p:cTn>
                        </p:par>
                        <p:par>
                          <p:cTn id="440" fill="hold">
                            <p:stCondLst>
                              <p:cond delay="54500"/>
                            </p:stCondLst>
                            <p:childTnLst>
                              <p:par>
                                <p:cTn id="441" presetID="22" presetClass="entr" presetSubtype="8" fill="hold" grpId="0" nodeType="afterEffect">
                                  <p:stCondLst>
                                    <p:cond delay="0"/>
                                  </p:stCondLst>
                                  <p:childTnLst>
                                    <p:set>
                                      <p:cBhvr>
                                        <p:cTn id="442" dur="1" fill="hold">
                                          <p:stCondLst>
                                            <p:cond delay="0"/>
                                          </p:stCondLst>
                                        </p:cTn>
                                        <p:tgtEl>
                                          <p:spTgt spid="554"/>
                                        </p:tgtEl>
                                        <p:attrNameLst>
                                          <p:attrName>style.visibility</p:attrName>
                                        </p:attrNameLst>
                                      </p:cBhvr>
                                      <p:to>
                                        <p:strVal val="visible"/>
                                      </p:to>
                                    </p:set>
                                    <p:animEffect transition="in" filter="wipe(left)">
                                      <p:cBhvr>
                                        <p:cTn id="443" dur="500"/>
                                        <p:tgtEl>
                                          <p:spTgt spid="554"/>
                                        </p:tgtEl>
                                      </p:cBhvr>
                                    </p:animEffect>
                                  </p:childTnLst>
                                </p:cTn>
                              </p:par>
                            </p:childTnLst>
                          </p:cTn>
                        </p:par>
                        <p:par>
                          <p:cTn id="444" fill="hold">
                            <p:stCondLst>
                              <p:cond delay="55000"/>
                            </p:stCondLst>
                            <p:childTnLst>
                              <p:par>
                                <p:cTn id="445" presetID="22" presetClass="entr" presetSubtype="8" fill="hold" nodeType="afterEffect">
                                  <p:stCondLst>
                                    <p:cond delay="0"/>
                                  </p:stCondLst>
                                  <p:childTnLst>
                                    <p:set>
                                      <p:cBhvr>
                                        <p:cTn id="446" dur="1" fill="hold">
                                          <p:stCondLst>
                                            <p:cond delay="0"/>
                                          </p:stCondLst>
                                        </p:cTn>
                                        <p:tgtEl>
                                          <p:spTgt spid="555"/>
                                        </p:tgtEl>
                                        <p:attrNameLst>
                                          <p:attrName>style.visibility</p:attrName>
                                        </p:attrNameLst>
                                      </p:cBhvr>
                                      <p:to>
                                        <p:strVal val="visible"/>
                                      </p:to>
                                    </p:set>
                                    <p:animEffect transition="in" filter="wipe(left)">
                                      <p:cBhvr>
                                        <p:cTn id="447" dur="500"/>
                                        <p:tgtEl>
                                          <p:spTgt spid="555"/>
                                        </p:tgtEl>
                                      </p:cBhvr>
                                    </p:animEffect>
                                  </p:childTnLst>
                                </p:cTn>
                              </p:par>
                            </p:childTnLst>
                          </p:cTn>
                        </p:par>
                        <p:par>
                          <p:cTn id="448" fill="hold">
                            <p:stCondLst>
                              <p:cond delay="55500"/>
                            </p:stCondLst>
                            <p:childTnLst>
                              <p:par>
                                <p:cTn id="449" presetID="22" presetClass="entr" presetSubtype="8" fill="hold" grpId="0" nodeType="afterEffect">
                                  <p:stCondLst>
                                    <p:cond delay="0"/>
                                  </p:stCondLst>
                                  <p:childTnLst>
                                    <p:set>
                                      <p:cBhvr>
                                        <p:cTn id="450" dur="1" fill="hold">
                                          <p:stCondLst>
                                            <p:cond delay="0"/>
                                          </p:stCondLst>
                                        </p:cTn>
                                        <p:tgtEl>
                                          <p:spTgt spid="556"/>
                                        </p:tgtEl>
                                        <p:attrNameLst>
                                          <p:attrName>style.visibility</p:attrName>
                                        </p:attrNameLst>
                                      </p:cBhvr>
                                      <p:to>
                                        <p:strVal val="visible"/>
                                      </p:to>
                                    </p:set>
                                    <p:animEffect transition="in" filter="wipe(left)">
                                      <p:cBhvr>
                                        <p:cTn id="451" dur="500"/>
                                        <p:tgtEl>
                                          <p:spTgt spid="556"/>
                                        </p:tgtEl>
                                      </p:cBhvr>
                                    </p:animEffect>
                                  </p:childTnLst>
                                </p:cTn>
                              </p:par>
                            </p:childTnLst>
                          </p:cTn>
                        </p:par>
                        <p:par>
                          <p:cTn id="452" fill="hold">
                            <p:stCondLst>
                              <p:cond delay="56000"/>
                            </p:stCondLst>
                            <p:childTnLst>
                              <p:par>
                                <p:cTn id="453" presetID="22" presetClass="entr" presetSubtype="8" fill="hold" nodeType="afterEffect">
                                  <p:stCondLst>
                                    <p:cond delay="0"/>
                                  </p:stCondLst>
                                  <p:childTnLst>
                                    <p:set>
                                      <p:cBhvr>
                                        <p:cTn id="454" dur="1" fill="hold">
                                          <p:stCondLst>
                                            <p:cond delay="0"/>
                                          </p:stCondLst>
                                        </p:cTn>
                                        <p:tgtEl>
                                          <p:spTgt spid="557"/>
                                        </p:tgtEl>
                                        <p:attrNameLst>
                                          <p:attrName>style.visibility</p:attrName>
                                        </p:attrNameLst>
                                      </p:cBhvr>
                                      <p:to>
                                        <p:strVal val="visible"/>
                                      </p:to>
                                    </p:set>
                                    <p:animEffect transition="in" filter="wipe(left)">
                                      <p:cBhvr>
                                        <p:cTn id="455" dur="500"/>
                                        <p:tgtEl>
                                          <p:spTgt spid="557"/>
                                        </p:tgtEl>
                                      </p:cBhvr>
                                    </p:animEffect>
                                  </p:childTnLst>
                                </p:cTn>
                              </p:par>
                            </p:childTnLst>
                          </p:cTn>
                        </p:par>
                        <p:par>
                          <p:cTn id="456" fill="hold">
                            <p:stCondLst>
                              <p:cond delay="56500"/>
                            </p:stCondLst>
                            <p:childTnLst>
                              <p:par>
                                <p:cTn id="457" presetID="22" presetClass="entr" presetSubtype="8" fill="hold" nodeType="afterEffect">
                                  <p:stCondLst>
                                    <p:cond delay="0"/>
                                  </p:stCondLst>
                                  <p:childTnLst>
                                    <p:set>
                                      <p:cBhvr>
                                        <p:cTn id="458" dur="1" fill="hold">
                                          <p:stCondLst>
                                            <p:cond delay="0"/>
                                          </p:stCondLst>
                                        </p:cTn>
                                        <p:tgtEl>
                                          <p:spTgt spid="562"/>
                                        </p:tgtEl>
                                        <p:attrNameLst>
                                          <p:attrName>style.visibility</p:attrName>
                                        </p:attrNameLst>
                                      </p:cBhvr>
                                      <p:to>
                                        <p:strVal val="visible"/>
                                      </p:to>
                                    </p:set>
                                    <p:animEffect transition="in" filter="wipe(left)">
                                      <p:cBhvr>
                                        <p:cTn id="459" dur="500"/>
                                        <p:tgtEl>
                                          <p:spTgt spid="562"/>
                                        </p:tgtEl>
                                      </p:cBhvr>
                                    </p:animEffect>
                                  </p:childTnLst>
                                </p:cTn>
                              </p:par>
                            </p:childTnLst>
                          </p:cTn>
                        </p:par>
                        <p:par>
                          <p:cTn id="460" fill="hold">
                            <p:stCondLst>
                              <p:cond delay="57000"/>
                            </p:stCondLst>
                            <p:childTnLst>
                              <p:par>
                                <p:cTn id="461" presetID="22" presetClass="entr" presetSubtype="8" fill="hold" grpId="0" nodeType="afterEffect">
                                  <p:stCondLst>
                                    <p:cond delay="0"/>
                                  </p:stCondLst>
                                  <p:childTnLst>
                                    <p:set>
                                      <p:cBhvr>
                                        <p:cTn id="462" dur="1" fill="hold">
                                          <p:stCondLst>
                                            <p:cond delay="0"/>
                                          </p:stCondLst>
                                        </p:cTn>
                                        <p:tgtEl>
                                          <p:spTgt spid="561"/>
                                        </p:tgtEl>
                                        <p:attrNameLst>
                                          <p:attrName>style.visibility</p:attrName>
                                        </p:attrNameLst>
                                      </p:cBhvr>
                                      <p:to>
                                        <p:strVal val="visible"/>
                                      </p:to>
                                    </p:set>
                                    <p:animEffect transition="in" filter="wipe(left)">
                                      <p:cBhvr>
                                        <p:cTn id="463" dur="500"/>
                                        <p:tgtEl>
                                          <p:spTgt spid="561"/>
                                        </p:tgtEl>
                                      </p:cBhvr>
                                    </p:animEffect>
                                  </p:childTnLst>
                                </p:cTn>
                              </p:par>
                            </p:childTnLst>
                          </p:cTn>
                        </p:par>
                        <p:par>
                          <p:cTn id="464" fill="hold">
                            <p:stCondLst>
                              <p:cond delay="57500"/>
                            </p:stCondLst>
                            <p:childTnLst>
                              <p:par>
                                <p:cTn id="465" presetID="22" presetClass="entr" presetSubtype="8" fill="hold" grpId="0" nodeType="afterEffect">
                                  <p:stCondLst>
                                    <p:cond delay="0"/>
                                  </p:stCondLst>
                                  <p:childTnLst>
                                    <p:set>
                                      <p:cBhvr>
                                        <p:cTn id="466" dur="1" fill="hold">
                                          <p:stCondLst>
                                            <p:cond delay="0"/>
                                          </p:stCondLst>
                                        </p:cTn>
                                        <p:tgtEl>
                                          <p:spTgt spid="566"/>
                                        </p:tgtEl>
                                        <p:attrNameLst>
                                          <p:attrName>style.visibility</p:attrName>
                                        </p:attrNameLst>
                                      </p:cBhvr>
                                      <p:to>
                                        <p:strVal val="visible"/>
                                      </p:to>
                                    </p:set>
                                    <p:animEffect transition="in" filter="wipe(left)">
                                      <p:cBhvr>
                                        <p:cTn id="467" dur="500"/>
                                        <p:tgtEl>
                                          <p:spTgt spid="566"/>
                                        </p:tgtEl>
                                      </p:cBhvr>
                                    </p:animEffect>
                                  </p:childTnLst>
                                </p:cTn>
                              </p:par>
                            </p:childTnLst>
                          </p:cTn>
                        </p:par>
                        <p:par>
                          <p:cTn id="468" fill="hold">
                            <p:stCondLst>
                              <p:cond delay="58000"/>
                            </p:stCondLst>
                            <p:childTnLst>
                              <p:par>
                                <p:cTn id="469" presetID="22" presetClass="entr" presetSubtype="8" fill="hold" nodeType="afterEffect">
                                  <p:stCondLst>
                                    <p:cond delay="0"/>
                                  </p:stCondLst>
                                  <p:childTnLst>
                                    <p:set>
                                      <p:cBhvr>
                                        <p:cTn id="470" dur="1" fill="hold">
                                          <p:stCondLst>
                                            <p:cond delay="0"/>
                                          </p:stCondLst>
                                        </p:cTn>
                                        <p:tgtEl>
                                          <p:spTgt spid="569"/>
                                        </p:tgtEl>
                                        <p:attrNameLst>
                                          <p:attrName>style.visibility</p:attrName>
                                        </p:attrNameLst>
                                      </p:cBhvr>
                                      <p:to>
                                        <p:strVal val="visible"/>
                                      </p:to>
                                    </p:set>
                                    <p:animEffect transition="in" filter="wipe(left)">
                                      <p:cBhvr>
                                        <p:cTn id="471" dur="500"/>
                                        <p:tgtEl>
                                          <p:spTgt spid="569"/>
                                        </p:tgtEl>
                                      </p:cBhvr>
                                    </p:animEffect>
                                  </p:childTnLst>
                                </p:cTn>
                              </p:par>
                            </p:childTnLst>
                          </p:cTn>
                        </p:par>
                        <p:par>
                          <p:cTn id="472" fill="hold">
                            <p:stCondLst>
                              <p:cond delay="58500"/>
                            </p:stCondLst>
                            <p:childTnLst>
                              <p:par>
                                <p:cTn id="473" presetID="22" presetClass="entr" presetSubtype="8" fill="hold" grpId="0" nodeType="afterEffect">
                                  <p:stCondLst>
                                    <p:cond delay="0"/>
                                  </p:stCondLst>
                                  <p:childTnLst>
                                    <p:set>
                                      <p:cBhvr>
                                        <p:cTn id="474" dur="1" fill="hold">
                                          <p:stCondLst>
                                            <p:cond delay="0"/>
                                          </p:stCondLst>
                                        </p:cTn>
                                        <p:tgtEl>
                                          <p:spTgt spid="568"/>
                                        </p:tgtEl>
                                        <p:attrNameLst>
                                          <p:attrName>style.visibility</p:attrName>
                                        </p:attrNameLst>
                                      </p:cBhvr>
                                      <p:to>
                                        <p:strVal val="visible"/>
                                      </p:to>
                                    </p:set>
                                    <p:animEffect transition="in" filter="wipe(left)">
                                      <p:cBhvr>
                                        <p:cTn id="475" dur="500"/>
                                        <p:tgtEl>
                                          <p:spTgt spid="568"/>
                                        </p:tgtEl>
                                      </p:cBhvr>
                                    </p:animEffect>
                                  </p:childTnLst>
                                </p:cTn>
                              </p:par>
                            </p:childTnLst>
                          </p:cTn>
                        </p:par>
                        <p:par>
                          <p:cTn id="476" fill="hold">
                            <p:stCondLst>
                              <p:cond delay="59000"/>
                            </p:stCondLst>
                            <p:childTnLst>
                              <p:par>
                                <p:cTn id="477" presetID="22" presetClass="entr" presetSubtype="8" fill="hold" nodeType="afterEffect">
                                  <p:stCondLst>
                                    <p:cond delay="0"/>
                                  </p:stCondLst>
                                  <p:childTnLst>
                                    <p:set>
                                      <p:cBhvr>
                                        <p:cTn id="478" dur="1" fill="hold">
                                          <p:stCondLst>
                                            <p:cond delay="0"/>
                                          </p:stCondLst>
                                        </p:cTn>
                                        <p:tgtEl>
                                          <p:spTgt spid="571"/>
                                        </p:tgtEl>
                                        <p:attrNameLst>
                                          <p:attrName>style.visibility</p:attrName>
                                        </p:attrNameLst>
                                      </p:cBhvr>
                                      <p:to>
                                        <p:strVal val="visible"/>
                                      </p:to>
                                    </p:set>
                                    <p:animEffect transition="in" filter="wipe(left)">
                                      <p:cBhvr>
                                        <p:cTn id="479" dur="500"/>
                                        <p:tgtEl>
                                          <p:spTgt spid="571"/>
                                        </p:tgtEl>
                                      </p:cBhvr>
                                    </p:animEffect>
                                  </p:childTnLst>
                                </p:cTn>
                              </p:par>
                            </p:childTnLst>
                          </p:cTn>
                        </p:par>
                        <p:par>
                          <p:cTn id="480" fill="hold">
                            <p:stCondLst>
                              <p:cond delay="59500"/>
                            </p:stCondLst>
                            <p:childTnLst>
                              <p:par>
                                <p:cTn id="481" presetID="22" presetClass="entr" presetSubtype="8" fill="hold" grpId="0" nodeType="afterEffect">
                                  <p:stCondLst>
                                    <p:cond delay="0"/>
                                  </p:stCondLst>
                                  <p:childTnLst>
                                    <p:set>
                                      <p:cBhvr>
                                        <p:cTn id="482" dur="1" fill="hold">
                                          <p:stCondLst>
                                            <p:cond delay="0"/>
                                          </p:stCondLst>
                                        </p:cTn>
                                        <p:tgtEl>
                                          <p:spTgt spid="570"/>
                                        </p:tgtEl>
                                        <p:attrNameLst>
                                          <p:attrName>style.visibility</p:attrName>
                                        </p:attrNameLst>
                                      </p:cBhvr>
                                      <p:to>
                                        <p:strVal val="visible"/>
                                      </p:to>
                                    </p:set>
                                    <p:animEffect transition="in" filter="wipe(left)">
                                      <p:cBhvr>
                                        <p:cTn id="483" dur="500"/>
                                        <p:tgtEl>
                                          <p:spTgt spid="570"/>
                                        </p:tgtEl>
                                      </p:cBhvr>
                                    </p:animEffect>
                                  </p:childTnLst>
                                </p:cTn>
                              </p:par>
                            </p:childTnLst>
                          </p:cTn>
                        </p:par>
                        <p:par>
                          <p:cTn id="484" fill="hold">
                            <p:stCondLst>
                              <p:cond delay="60000"/>
                            </p:stCondLst>
                            <p:childTnLst>
                              <p:par>
                                <p:cTn id="485" presetID="22" presetClass="entr" presetSubtype="8" fill="hold" nodeType="afterEffect">
                                  <p:stCondLst>
                                    <p:cond delay="0"/>
                                  </p:stCondLst>
                                  <p:childTnLst>
                                    <p:set>
                                      <p:cBhvr>
                                        <p:cTn id="486" dur="1" fill="hold">
                                          <p:stCondLst>
                                            <p:cond delay="0"/>
                                          </p:stCondLst>
                                        </p:cTn>
                                        <p:tgtEl>
                                          <p:spTgt spid="572"/>
                                        </p:tgtEl>
                                        <p:attrNameLst>
                                          <p:attrName>style.visibility</p:attrName>
                                        </p:attrNameLst>
                                      </p:cBhvr>
                                      <p:to>
                                        <p:strVal val="visible"/>
                                      </p:to>
                                    </p:set>
                                    <p:animEffect transition="in" filter="wipe(left)">
                                      <p:cBhvr>
                                        <p:cTn id="487" dur="500"/>
                                        <p:tgtEl>
                                          <p:spTgt spid="572"/>
                                        </p:tgtEl>
                                      </p:cBhvr>
                                    </p:animEffect>
                                  </p:childTnLst>
                                </p:cTn>
                              </p:par>
                            </p:childTnLst>
                          </p:cTn>
                        </p:par>
                        <p:par>
                          <p:cTn id="488" fill="hold">
                            <p:stCondLst>
                              <p:cond delay="60500"/>
                            </p:stCondLst>
                            <p:childTnLst>
                              <p:par>
                                <p:cTn id="489" presetID="22" presetClass="entr" presetSubtype="8" fill="hold" grpId="0" nodeType="afterEffect">
                                  <p:stCondLst>
                                    <p:cond delay="0"/>
                                  </p:stCondLst>
                                  <p:childTnLst>
                                    <p:set>
                                      <p:cBhvr>
                                        <p:cTn id="490" dur="1" fill="hold">
                                          <p:stCondLst>
                                            <p:cond delay="0"/>
                                          </p:stCondLst>
                                        </p:cTn>
                                        <p:tgtEl>
                                          <p:spTgt spid="573"/>
                                        </p:tgtEl>
                                        <p:attrNameLst>
                                          <p:attrName>style.visibility</p:attrName>
                                        </p:attrNameLst>
                                      </p:cBhvr>
                                      <p:to>
                                        <p:strVal val="visible"/>
                                      </p:to>
                                    </p:set>
                                    <p:animEffect transition="in" filter="wipe(left)">
                                      <p:cBhvr>
                                        <p:cTn id="491" dur="500"/>
                                        <p:tgtEl>
                                          <p:spTgt spid="573"/>
                                        </p:tgtEl>
                                      </p:cBhvr>
                                    </p:animEffect>
                                  </p:childTnLst>
                                </p:cTn>
                              </p:par>
                            </p:childTnLst>
                          </p:cTn>
                        </p:par>
                        <p:par>
                          <p:cTn id="492" fill="hold">
                            <p:stCondLst>
                              <p:cond delay="61000"/>
                            </p:stCondLst>
                            <p:childTnLst>
                              <p:par>
                                <p:cTn id="493" presetID="22" presetClass="entr" presetSubtype="8" fill="hold" nodeType="afterEffect">
                                  <p:stCondLst>
                                    <p:cond delay="0"/>
                                  </p:stCondLst>
                                  <p:childTnLst>
                                    <p:set>
                                      <p:cBhvr>
                                        <p:cTn id="494" dur="1" fill="hold">
                                          <p:stCondLst>
                                            <p:cond delay="0"/>
                                          </p:stCondLst>
                                        </p:cTn>
                                        <p:tgtEl>
                                          <p:spTgt spid="575"/>
                                        </p:tgtEl>
                                        <p:attrNameLst>
                                          <p:attrName>style.visibility</p:attrName>
                                        </p:attrNameLst>
                                      </p:cBhvr>
                                      <p:to>
                                        <p:strVal val="visible"/>
                                      </p:to>
                                    </p:set>
                                    <p:animEffect transition="in" filter="wipe(left)">
                                      <p:cBhvr>
                                        <p:cTn id="495" dur="500"/>
                                        <p:tgtEl>
                                          <p:spTgt spid="575"/>
                                        </p:tgtEl>
                                      </p:cBhvr>
                                    </p:animEffect>
                                  </p:childTnLst>
                                </p:cTn>
                              </p:par>
                            </p:childTnLst>
                          </p:cTn>
                        </p:par>
                        <p:par>
                          <p:cTn id="496" fill="hold">
                            <p:stCondLst>
                              <p:cond delay="61500"/>
                            </p:stCondLst>
                            <p:childTnLst>
                              <p:par>
                                <p:cTn id="497" presetID="22" presetClass="entr" presetSubtype="8" fill="hold" grpId="0" nodeType="afterEffect">
                                  <p:stCondLst>
                                    <p:cond delay="0"/>
                                  </p:stCondLst>
                                  <p:childTnLst>
                                    <p:set>
                                      <p:cBhvr>
                                        <p:cTn id="498" dur="1" fill="hold">
                                          <p:stCondLst>
                                            <p:cond delay="0"/>
                                          </p:stCondLst>
                                        </p:cTn>
                                        <p:tgtEl>
                                          <p:spTgt spid="574"/>
                                        </p:tgtEl>
                                        <p:attrNameLst>
                                          <p:attrName>style.visibility</p:attrName>
                                        </p:attrNameLst>
                                      </p:cBhvr>
                                      <p:to>
                                        <p:strVal val="visible"/>
                                      </p:to>
                                    </p:set>
                                    <p:animEffect transition="in" filter="wipe(left)">
                                      <p:cBhvr>
                                        <p:cTn id="499" dur="500"/>
                                        <p:tgtEl>
                                          <p:spTgt spid="574"/>
                                        </p:tgtEl>
                                      </p:cBhvr>
                                    </p:animEffect>
                                  </p:childTnLst>
                                </p:cTn>
                              </p:par>
                            </p:childTnLst>
                          </p:cTn>
                        </p:par>
                        <p:par>
                          <p:cTn id="500" fill="hold">
                            <p:stCondLst>
                              <p:cond delay="62000"/>
                            </p:stCondLst>
                            <p:childTnLst>
                              <p:par>
                                <p:cTn id="501" presetID="22" presetClass="entr" presetSubtype="8" fill="hold" nodeType="afterEffect">
                                  <p:stCondLst>
                                    <p:cond delay="0"/>
                                  </p:stCondLst>
                                  <p:childTnLst>
                                    <p:set>
                                      <p:cBhvr>
                                        <p:cTn id="502" dur="1" fill="hold">
                                          <p:stCondLst>
                                            <p:cond delay="0"/>
                                          </p:stCondLst>
                                        </p:cTn>
                                        <p:tgtEl>
                                          <p:spTgt spid="577"/>
                                        </p:tgtEl>
                                        <p:attrNameLst>
                                          <p:attrName>style.visibility</p:attrName>
                                        </p:attrNameLst>
                                      </p:cBhvr>
                                      <p:to>
                                        <p:strVal val="visible"/>
                                      </p:to>
                                    </p:set>
                                    <p:animEffect transition="in" filter="wipe(left)">
                                      <p:cBhvr>
                                        <p:cTn id="503" dur="500"/>
                                        <p:tgtEl>
                                          <p:spTgt spid="577"/>
                                        </p:tgtEl>
                                      </p:cBhvr>
                                    </p:animEffect>
                                  </p:childTnLst>
                                </p:cTn>
                              </p:par>
                            </p:childTnLst>
                          </p:cTn>
                        </p:par>
                        <p:par>
                          <p:cTn id="504" fill="hold">
                            <p:stCondLst>
                              <p:cond delay="62500"/>
                            </p:stCondLst>
                            <p:childTnLst>
                              <p:par>
                                <p:cTn id="505" presetID="22" presetClass="entr" presetSubtype="8" fill="hold" grpId="0" nodeType="afterEffect">
                                  <p:stCondLst>
                                    <p:cond delay="0"/>
                                  </p:stCondLst>
                                  <p:childTnLst>
                                    <p:set>
                                      <p:cBhvr>
                                        <p:cTn id="506" dur="1" fill="hold">
                                          <p:stCondLst>
                                            <p:cond delay="0"/>
                                          </p:stCondLst>
                                        </p:cTn>
                                        <p:tgtEl>
                                          <p:spTgt spid="576"/>
                                        </p:tgtEl>
                                        <p:attrNameLst>
                                          <p:attrName>style.visibility</p:attrName>
                                        </p:attrNameLst>
                                      </p:cBhvr>
                                      <p:to>
                                        <p:strVal val="visible"/>
                                      </p:to>
                                    </p:set>
                                    <p:animEffect transition="in" filter="wipe(left)">
                                      <p:cBhvr>
                                        <p:cTn id="507" dur="500"/>
                                        <p:tgtEl>
                                          <p:spTgt spid="576"/>
                                        </p:tgtEl>
                                      </p:cBhvr>
                                    </p:animEffect>
                                  </p:childTnLst>
                                </p:cTn>
                              </p:par>
                            </p:childTnLst>
                          </p:cTn>
                        </p:par>
                        <p:par>
                          <p:cTn id="508" fill="hold">
                            <p:stCondLst>
                              <p:cond delay="63000"/>
                            </p:stCondLst>
                            <p:childTnLst>
                              <p:par>
                                <p:cTn id="509" presetID="22" presetClass="entr" presetSubtype="8" fill="hold" nodeType="afterEffect">
                                  <p:stCondLst>
                                    <p:cond delay="0"/>
                                  </p:stCondLst>
                                  <p:childTnLst>
                                    <p:set>
                                      <p:cBhvr>
                                        <p:cTn id="510" dur="1" fill="hold">
                                          <p:stCondLst>
                                            <p:cond delay="0"/>
                                          </p:stCondLst>
                                        </p:cTn>
                                        <p:tgtEl>
                                          <p:spTgt spid="578"/>
                                        </p:tgtEl>
                                        <p:attrNameLst>
                                          <p:attrName>style.visibility</p:attrName>
                                        </p:attrNameLst>
                                      </p:cBhvr>
                                      <p:to>
                                        <p:strVal val="visible"/>
                                      </p:to>
                                    </p:set>
                                    <p:animEffect transition="in" filter="wipe(left)">
                                      <p:cBhvr>
                                        <p:cTn id="511" dur="500"/>
                                        <p:tgtEl>
                                          <p:spTgt spid="578"/>
                                        </p:tgtEl>
                                      </p:cBhvr>
                                    </p:animEffect>
                                  </p:childTnLst>
                                </p:cTn>
                              </p:par>
                            </p:childTnLst>
                          </p:cTn>
                        </p:par>
                        <p:par>
                          <p:cTn id="512" fill="hold">
                            <p:stCondLst>
                              <p:cond delay="63500"/>
                            </p:stCondLst>
                            <p:childTnLst>
                              <p:par>
                                <p:cTn id="513" presetID="22" presetClass="entr" presetSubtype="8" fill="hold" nodeType="afterEffect">
                                  <p:stCondLst>
                                    <p:cond delay="0"/>
                                  </p:stCondLst>
                                  <p:childTnLst>
                                    <p:set>
                                      <p:cBhvr>
                                        <p:cTn id="514" dur="1" fill="hold">
                                          <p:stCondLst>
                                            <p:cond delay="0"/>
                                          </p:stCondLst>
                                        </p:cTn>
                                        <p:tgtEl>
                                          <p:spTgt spid="579"/>
                                        </p:tgtEl>
                                        <p:attrNameLst>
                                          <p:attrName>style.visibility</p:attrName>
                                        </p:attrNameLst>
                                      </p:cBhvr>
                                      <p:to>
                                        <p:strVal val="visible"/>
                                      </p:to>
                                    </p:set>
                                    <p:animEffect transition="in" filter="wipe(left)">
                                      <p:cBhvr>
                                        <p:cTn id="515" dur="500"/>
                                        <p:tgtEl>
                                          <p:spTgt spid="579"/>
                                        </p:tgtEl>
                                      </p:cBhvr>
                                    </p:animEffect>
                                  </p:childTnLst>
                                </p:cTn>
                              </p:par>
                            </p:childTnLst>
                          </p:cTn>
                        </p:par>
                        <p:par>
                          <p:cTn id="516" fill="hold">
                            <p:stCondLst>
                              <p:cond delay="64000"/>
                            </p:stCondLst>
                            <p:childTnLst>
                              <p:par>
                                <p:cTn id="517" presetID="22" presetClass="entr" presetSubtype="8" fill="hold" grpId="0" nodeType="afterEffect">
                                  <p:stCondLst>
                                    <p:cond delay="0"/>
                                  </p:stCondLst>
                                  <p:childTnLst>
                                    <p:set>
                                      <p:cBhvr>
                                        <p:cTn id="518" dur="1" fill="hold">
                                          <p:stCondLst>
                                            <p:cond delay="0"/>
                                          </p:stCondLst>
                                        </p:cTn>
                                        <p:tgtEl>
                                          <p:spTgt spid="580"/>
                                        </p:tgtEl>
                                        <p:attrNameLst>
                                          <p:attrName>style.visibility</p:attrName>
                                        </p:attrNameLst>
                                      </p:cBhvr>
                                      <p:to>
                                        <p:strVal val="visible"/>
                                      </p:to>
                                    </p:set>
                                    <p:animEffect transition="in" filter="wipe(left)">
                                      <p:cBhvr>
                                        <p:cTn id="519" dur="500"/>
                                        <p:tgtEl>
                                          <p:spTgt spid="580"/>
                                        </p:tgtEl>
                                      </p:cBhvr>
                                    </p:animEffect>
                                  </p:childTnLst>
                                </p:cTn>
                              </p:par>
                            </p:childTnLst>
                          </p:cTn>
                        </p:par>
                        <p:par>
                          <p:cTn id="520" fill="hold">
                            <p:stCondLst>
                              <p:cond delay="64500"/>
                            </p:stCondLst>
                            <p:childTnLst>
                              <p:par>
                                <p:cTn id="521" presetID="22" presetClass="entr" presetSubtype="8" fill="hold" grpId="0" nodeType="afterEffect">
                                  <p:stCondLst>
                                    <p:cond delay="0"/>
                                  </p:stCondLst>
                                  <p:childTnLst>
                                    <p:set>
                                      <p:cBhvr>
                                        <p:cTn id="522" dur="1" fill="hold">
                                          <p:stCondLst>
                                            <p:cond delay="0"/>
                                          </p:stCondLst>
                                        </p:cTn>
                                        <p:tgtEl>
                                          <p:spTgt spid="581"/>
                                        </p:tgtEl>
                                        <p:attrNameLst>
                                          <p:attrName>style.visibility</p:attrName>
                                        </p:attrNameLst>
                                      </p:cBhvr>
                                      <p:to>
                                        <p:strVal val="visible"/>
                                      </p:to>
                                    </p:set>
                                    <p:animEffect transition="in" filter="wipe(left)">
                                      <p:cBhvr>
                                        <p:cTn id="523" dur="500"/>
                                        <p:tgtEl>
                                          <p:spTgt spid="581"/>
                                        </p:tgtEl>
                                      </p:cBhvr>
                                    </p:animEffect>
                                  </p:childTnLst>
                                </p:cTn>
                              </p:par>
                            </p:childTnLst>
                          </p:cTn>
                        </p:par>
                        <p:par>
                          <p:cTn id="524" fill="hold">
                            <p:stCondLst>
                              <p:cond delay="65000"/>
                            </p:stCondLst>
                            <p:childTnLst>
                              <p:par>
                                <p:cTn id="525" presetID="22" presetClass="entr" presetSubtype="8" fill="hold" grpId="0" nodeType="afterEffect">
                                  <p:stCondLst>
                                    <p:cond delay="0"/>
                                  </p:stCondLst>
                                  <p:childTnLst>
                                    <p:set>
                                      <p:cBhvr>
                                        <p:cTn id="526" dur="1" fill="hold">
                                          <p:stCondLst>
                                            <p:cond delay="0"/>
                                          </p:stCondLst>
                                        </p:cTn>
                                        <p:tgtEl>
                                          <p:spTgt spid="582"/>
                                        </p:tgtEl>
                                        <p:attrNameLst>
                                          <p:attrName>style.visibility</p:attrName>
                                        </p:attrNameLst>
                                      </p:cBhvr>
                                      <p:to>
                                        <p:strVal val="visible"/>
                                      </p:to>
                                    </p:set>
                                    <p:animEffect transition="in" filter="wipe(left)">
                                      <p:cBhvr>
                                        <p:cTn id="527" dur="500"/>
                                        <p:tgtEl>
                                          <p:spTgt spid="582"/>
                                        </p:tgtEl>
                                      </p:cBhvr>
                                    </p:animEffect>
                                  </p:childTnLst>
                                </p:cTn>
                              </p:par>
                            </p:childTnLst>
                          </p:cTn>
                        </p:par>
                        <p:par>
                          <p:cTn id="528" fill="hold">
                            <p:stCondLst>
                              <p:cond delay="65500"/>
                            </p:stCondLst>
                            <p:childTnLst>
                              <p:par>
                                <p:cTn id="529" presetID="22" presetClass="entr" presetSubtype="8" fill="hold" nodeType="afterEffect">
                                  <p:stCondLst>
                                    <p:cond delay="0"/>
                                  </p:stCondLst>
                                  <p:childTnLst>
                                    <p:set>
                                      <p:cBhvr>
                                        <p:cTn id="530" dur="1" fill="hold">
                                          <p:stCondLst>
                                            <p:cond delay="0"/>
                                          </p:stCondLst>
                                        </p:cTn>
                                        <p:tgtEl>
                                          <p:spTgt spid="584"/>
                                        </p:tgtEl>
                                        <p:attrNameLst>
                                          <p:attrName>style.visibility</p:attrName>
                                        </p:attrNameLst>
                                      </p:cBhvr>
                                      <p:to>
                                        <p:strVal val="visible"/>
                                      </p:to>
                                    </p:set>
                                    <p:animEffect transition="in" filter="wipe(left)">
                                      <p:cBhvr>
                                        <p:cTn id="531" dur="500"/>
                                        <p:tgtEl>
                                          <p:spTgt spid="584"/>
                                        </p:tgtEl>
                                      </p:cBhvr>
                                    </p:animEffect>
                                  </p:childTnLst>
                                </p:cTn>
                              </p:par>
                            </p:childTnLst>
                          </p:cTn>
                        </p:par>
                        <p:par>
                          <p:cTn id="532" fill="hold">
                            <p:stCondLst>
                              <p:cond delay="66000"/>
                            </p:stCondLst>
                            <p:childTnLst>
                              <p:par>
                                <p:cTn id="533" presetID="22" presetClass="entr" presetSubtype="8" fill="hold" grpId="0" nodeType="afterEffect">
                                  <p:stCondLst>
                                    <p:cond delay="0"/>
                                  </p:stCondLst>
                                  <p:childTnLst>
                                    <p:set>
                                      <p:cBhvr>
                                        <p:cTn id="534" dur="1" fill="hold">
                                          <p:stCondLst>
                                            <p:cond delay="0"/>
                                          </p:stCondLst>
                                        </p:cTn>
                                        <p:tgtEl>
                                          <p:spTgt spid="583"/>
                                        </p:tgtEl>
                                        <p:attrNameLst>
                                          <p:attrName>style.visibility</p:attrName>
                                        </p:attrNameLst>
                                      </p:cBhvr>
                                      <p:to>
                                        <p:strVal val="visible"/>
                                      </p:to>
                                    </p:set>
                                    <p:animEffect transition="in" filter="wipe(left)">
                                      <p:cBhvr>
                                        <p:cTn id="535" dur="500"/>
                                        <p:tgtEl>
                                          <p:spTgt spid="583"/>
                                        </p:tgtEl>
                                      </p:cBhvr>
                                    </p:animEffect>
                                  </p:childTnLst>
                                </p:cTn>
                              </p:par>
                            </p:childTnLst>
                          </p:cTn>
                        </p:par>
                        <p:par>
                          <p:cTn id="536" fill="hold">
                            <p:stCondLst>
                              <p:cond delay="66500"/>
                            </p:stCondLst>
                            <p:childTnLst>
                              <p:par>
                                <p:cTn id="537" presetID="22" presetClass="entr" presetSubtype="8" fill="hold" nodeType="afterEffect">
                                  <p:stCondLst>
                                    <p:cond delay="0"/>
                                  </p:stCondLst>
                                  <p:childTnLst>
                                    <p:set>
                                      <p:cBhvr>
                                        <p:cTn id="538" dur="1" fill="hold">
                                          <p:stCondLst>
                                            <p:cond delay="0"/>
                                          </p:stCondLst>
                                        </p:cTn>
                                        <p:tgtEl>
                                          <p:spTgt spid="586"/>
                                        </p:tgtEl>
                                        <p:attrNameLst>
                                          <p:attrName>style.visibility</p:attrName>
                                        </p:attrNameLst>
                                      </p:cBhvr>
                                      <p:to>
                                        <p:strVal val="visible"/>
                                      </p:to>
                                    </p:set>
                                    <p:animEffect transition="in" filter="wipe(left)">
                                      <p:cBhvr>
                                        <p:cTn id="539" dur="500"/>
                                        <p:tgtEl>
                                          <p:spTgt spid="586"/>
                                        </p:tgtEl>
                                      </p:cBhvr>
                                    </p:animEffect>
                                  </p:childTnLst>
                                </p:cTn>
                              </p:par>
                            </p:childTnLst>
                          </p:cTn>
                        </p:par>
                        <p:par>
                          <p:cTn id="540" fill="hold">
                            <p:stCondLst>
                              <p:cond delay="67000"/>
                            </p:stCondLst>
                            <p:childTnLst>
                              <p:par>
                                <p:cTn id="541" presetID="22" presetClass="entr" presetSubtype="8" fill="hold" grpId="0" nodeType="afterEffect">
                                  <p:stCondLst>
                                    <p:cond delay="0"/>
                                  </p:stCondLst>
                                  <p:childTnLst>
                                    <p:set>
                                      <p:cBhvr>
                                        <p:cTn id="542" dur="1" fill="hold">
                                          <p:stCondLst>
                                            <p:cond delay="0"/>
                                          </p:stCondLst>
                                        </p:cTn>
                                        <p:tgtEl>
                                          <p:spTgt spid="585"/>
                                        </p:tgtEl>
                                        <p:attrNameLst>
                                          <p:attrName>style.visibility</p:attrName>
                                        </p:attrNameLst>
                                      </p:cBhvr>
                                      <p:to>
                                        <p:strVal val="visible"/>
                                      </p:to>
                                    </p:set>
                                    <p:animEffect transition="in" filter="wipe(left)">
                                      <p:cBhvr>
                                        <p:cTn id="543" dur="500"/>
                                        <p:tgtEl>
                                          <p:spTgt spid="585"/>
                                        </p:tgtEl>
                                      </p:cBhvr>
                                    </p:animEffect>
                                  </p:childTnLst>
                                </p:cTn>
                              </p:par>
                            </p:childTnLst>
                          </p:cTn>
                        </p:par>
                        <p:par>
                          <p:cTn id="544" fill="hold">
                            <p:stCondLst>
                              <p:cond delay="67500"/>
                            </p:stCondLst>
                            <p:childTnLst>
                              <p:par>
                                <p:cTn id="545" presetID="22" presetClass="entr" presetSubtype="8" fill="hold" nodeType="afterEffect">
                                  <p:stCondLst>
                                    <p:cond delay="0"/>
                                  </p:stCondLst>
                                  <p:childTnLst>
                                    <p:set>
                                      <p:cBhvr>
                                        <p:cTn id="546" dur="1" fill="hold">
                                          <p:stCondLst>
                                            <p:cond delay="0"/>
                                          </p:stCondLst>
                                        </p:cTn>
                                        <p:tgtEl>
                                          <p:spTgt spid="565"/>
                                        </p:tgtEl>
                                        <p:attrNameLst>
                                          <p:attrName>style.visibility</p:attrName>
                                        </p:attrNameLst>
                                      </p:cBhvr>
                                      <p:to>
                                        <p:strVal val="visible"/>
                                      </p:to>
                                    </p:set>
                                    <p:animEffect transition="in" filter="wipe(left)">
                                      <p:cBhvr>
                                        <p:cTn id="547" dur="500"/>
                                        <p:tgtEl>
                                          <p:spTgt spid="565"/>
                                        </p:tgtEl>
                                      </p:cBhvr>
                                    </p:animEffect>
                                  </p:childTnLst>
                                </p:cTn>
                              </p:par>
                            </p:childTnLst>
                          </p:cTn>
                        </p:par>
                        <p:par>
                          <p:cTn id="548" fill="hold">
                            <p:stCondLst>
                              <p:cond delay="68000"/>
                            </p:stCondLst>
                            <p:childTnLst>
                              <p:par>
                                <p:cTn id="549" presetID="22" presetClass="entr" presetSubtype="8" fill="hold" grpId="0" nodeType="afterEffect">
                                  <p:stCondLst>
                                    <p:cond delay="0"/>
                                  </p:stCondLst>
                                  <p:childTnLst>
                                    <p:set>
                                      <p:cBhvr>
                                        <p:cTn id="550" dur="1" fill="hold">
                                          <p:stCondLst>
                                            <p:cond delay="0"/>
                                          </p:stCondLst>
                                        </p:cTn>
                                        <p:tgtEl>
                                          <p:spTgt spid="587"/>
                                        </p:tgtEl>
                                        <p:attrNameLst>
                                          <p:attrName>style.visibility</p:attrName>
                                        </p:attrNameLst>
                                      </p:cBhvr>
                                      <p:to>
                                        <p:strVal val="visible"/>
                                      </p:to>
                                    </p:set>
                                    <p:animEffect transition="in" filter="wipe(left)">
                                      <p:cBhvr>
                                        <p:cTn id="551" dur="500"/>
                                        <p:tgtEl>
                                          <p:spTgt spid="587"/>
                                        </p:tgtEl>
                                      </p:cBhvr>
                                    </p:animEffect>
                                  </p:childTnLst>
                                </p:cTn>
                              </p:par>
                            </p:childTnLst>
                          </p:cTn>
                        </p:par>
                        <p:par>
                          <p:cTn id="552" fill="hold">
                            <p:stCondLst>
                              <p:cond delay="68500"/>
                            </p:stCondLst>
                            <p:childTnLst>
                              <p:par>
                                <p:cTn id="553" presetID="22" presetClass="entr" presetSubtype="8" fill="hold" nodeType="afterEffect">
                                  <p:stCondLst>
                                    <p:cond delay="0"/>
                                  </p:stCondLst>
                                  <p:childTnLst>
                                    <p:set>
                                      <p:cBhvr>
                                        <p:cTn id="554" dur="1" fill="hold">
                                          <p:stCondLst>
                                            <p:cond delay="0"/>
                                          </p:stCondLst>
                                        </p:cTn>
                                        <p:tgtEl>
                                          <p:spTgt spid="588"/>
                                        </p:tgtEl>
                                        <p:attrNameLst>
                                          <p:attrName>style.visibility</p:attrName>
                                        </p:attrNameLst>
                                      </p:cBhvr>
                                      <p:to>
                                        <p:strVal val="visible"/>
                                      </p:to>
                                    </p:set>
                                    <p:animEffect transition="in" filter="wipe(left)">
                                      <p:cBhvr>
                                        <p:cTn id="555" dur="500"/>
                                        <p:tgtEl>
                                          <p:spTgt spid="588"/>
                                        </p:tgtEl>
                                      </p:cBhvr>
                                    </p:animEffect>
                                  </p:childTnLst>
                                </p:cTn>
                              </p:par>
                            </p:childTnLst>
                          </p:cTn>
                        </p:par>
                        <p:par>
                          <p:cTn id="556" fill="hold">
                            <p:stCondLst>
                              <p:cond delay="69000"/>
                            </p:stCondLst>
                            <p:childTnLst>
                              <p:par>
                                <p:cTn id="557" presetID="22" presetClass="entr" presetSubtype="8" fill="hold" grpId="0" nodeType="afterEffect">
                                  <p:stCondLst>
                                    <p:cond delay="0"/>
                                  </p:stCondLst>
                                  <p:childTnLst>
                                    <p:set>
                                      <p:cBhvr>
                                        <p:cTn id="558" dur="1" fill="hold">
                                          <p:stCondLst>
                                            <p:cond delay="0"/>
                                          </p:stCondLst>
                                        </p:cTn>
                                        <p:tgtEl>
                                          <p:spTgt spid="589"/>
                                        </p:tgtEl>
                                        <p:attrNameLst>
                                          <p:attrName>style.visibility</p:attrName>
                                        </p:attrNameLst>
                                      </p:cBhvr>
                                      <p:to>
                                        <p:strVal val="visible"/>
                                      </p:to>
                                    </p:set>
                                    <p:animEffect transition="in" filter="wipe(left)">
                                      <p:cBhvr>
                                        <p:cTn id="559" dur="500"/>
                                        <p:tgtEl>
                                          <p:spTgt spid="589"/>
                                        </p:tgtEl>
                                      </p:cBhvr>
                                    </p:animEffect>
                                  </p:childTnLst>
                                </p:cTn>
                              </p:par>
                            </p:childTnLst>
                          </p:cTn>
                        </p:par>
                        <p:par>
                          <p:cTn id="560" fill="hold">
                            <p:stCondLst>
                              <p:cond delay="69500"/>
                            </p:stCondLst>
                            <p:childTnLst>
                              <p:par>
                                <p:cTn id="561" presetID="22" presetClass="entr" presetSubtype="8" fill="hold" nodeType="afterEffect">
                                  <p:stCondLst>
                                    <p:cond delay="0"/>
                                  </p:stCondLst>
                                  <p:childTnLst>
                                    <p:set>
                                      <p:cBhvr>
                                        <p:cTn id="562" dur="1" fill="hold">
                                          <p:stCondLst>
                                            <p:cond delay="0"/>
                                          </p:stCondLst>
                                        </p:cTn>
                                        <p:tgtEl>
                                          <p:spTgt spid="590"/>
                                        </p:tgtEl>
                                        <p:attrNameLst>
                                          <p:attrName>style.visibility</p:attrName>
                                        </p:attrNameLst>
                                      </p:cBhvr>
                                      <p:to>
                                        <p:strVal val="visible"/>
                                      </p:to>
                                    </p:set>
                                    <p:animEffect transition="in" filter="wipe(left)">
                                      <p:cBhvr>
                                        <p:cTn id="563" dur="500"/>
                                        <p:tgtEl>
                                          <p:spTgt spid="590"/>
                                        </p:tgtEl>
                                      </p:cBhvr>
                                    </p:animEffect>
                                  </p:childTnLst>
                                </p:cTn>
                              </p:par>
                            </p:childTnLst>
                          </p:cTn>
                        </p:par>
                        <p:par>
                          <p:cTn id="564" fill="hold">
                            <p:stCondLst>
                              <p:cond delay="70000"/>
                            </p:stCondLst>
                            <p:childTnLst>
                              <p:par>
                                <p:cTn id="565" presetID="22" presetClass="entr" presetSubtype="8" fill="hold" nodeType="afterEffect">
                                  <p:stCondLst>
                                    <p:cond delay="0"/>
                                  </p:stCondLst>
                                  <p:childTnLst>
                                    <p:set>
                                      <p:cBhvr>
                                        <p:cTn id="566" dur="1" fill="hold">
                                          <p:stCondLst>
                                            <p:cond delay="0"/>
                                          </p:stCondLst>
                                        </p:cTn>
                                        <p:tgtEl>
                                          <p:spTgt spid="591"/>
                                        </p:tgtEl>
                                        <p:attrNameLst>
                                          <p:attrName>style.visibility</p:attrName>
                                        </p:attrNameLst>
                                      </p:cBhvr>
                                      <p:to>
                                        <p:strVal val="visible"/>
                                      </p:to>
                                    </p:set>
                                    <p:animEffect transition="in" filter="wipe(left)">
                                      <p:cBhvr>
                                        <p:cTn id="567" dur="500"/>
                                        <p:tgtEl>
                                          <p:spTgt spid="591"/>
                                        </p:tgtEl>
                                      </p:cBhvr>
                                    </p:animEffect>
                                  </p:childTnLst>
                                </p:cTn>
                              </p:par>
                            </p:childTnLst>
                          </p:cTn>
                        </p:par>
                        <p:par>
                          <p:cTn id="568" fill="hold">
                            <p:stCondLst>
                              <p:cond delay="70500"/>
                            </p:stCondLst>
                            <p:childTnLst>
                              <p:par>
                                <p:cTn id="569" presetID="22" presetClass="entr" presetSubtype="8" fill="hold" grpId="0" nodeType="afterEffect">
                                  <p:stCondLst>
                                    <p:cond delay="0"/>
                                  </p:stCondLst>
                                  <p:childTnLst>
                                    <p:set>
                                      <p:cBhvr>
                                        <p:cTn id="570" dur="1" fill="hold">
                                          <p:stCondLst>
                                            <p:cond delay="0"/>
                                          </p:stCondLst>
                                        </p:cTn>
                                        <p:tgtEl>
                                          <p:spTgt spid="592"/>
                                        </p:tgtEl>
                                        <p:attrNameLst>
                                          <p:attrName>style.visibility</p:attrName>
                                        </p:attrNameLst>
                                      </p:cBhvr>
                                      <p:to>
                                        <p:strVal val="visible"/>
                                      </p:to>
                                    </p:set>
                                    <p:animEffect transition="in" filter="wipe(left)">
                                      <p:cBhvr>
                                        <p:cTn id="571" dur="500"/>
                                        <p:tgtEl>
                                          <p:spTgt spid="592"/>
                                        </p:tgtEl>
                                      </p:cBhvr>
                                    </p:animEffect>
                                  </p:childTnLst>
                                </p:cTn>
                              </p:par>
                            </p:childTnLst>
                          </p:cTn>
                        </p:par>
                        <p:par>
                          <p:cTn id="572" fill="hold">
                            <p:stCondLst>
                              <p:cond delay="71000"/>
                            </p:stCondLst>
                            <p:childTnLst>
                              <p:par>
                                <p:cTn id="573" presetID="22" presetClass="entr" presetSubtype="8" fill="hold" nodeType="afterEffect">
                                  <p:stCondLst>
                                    <p:cond delay="0"/>
                                  </p:stCondLst>
                                  <p:childTnLst>
                                    <p:set>
                                      <p:cBhvr>
                                        <p:cTn id="574" dur="1" fill="hold">
                                          <p:stCondLst>
                                            <p:cond delay="0"/>
                                          </p:stCondLst>
                                        </p:cTn>
                                        <p:tgtEl>
                                          <p:spTgt spid="593"/>
                                        </p:tgtEl>
                                        <p:attrNameLst>
                                          <p:attrName>style.visibility</p:attrName>
                                        </p:attrNameLst>
                                      </p:cBhvr>
                                      <p:to>
                                        <p:strVal val="visible"/>
                                      </p:to>
                                    </p:set>
                                    <p:animEffect transition="in" filter="wipe(left)">
                                      <p:cBhvr>
                                        <p:cTn id="575" dur="500"/>
                                        <p:tgtEl>
                                          <p:spTgt spid="593"/>
                                        </p:tgtEl>
                                      </p:cBhvr>
                                    </p:animEffect>
                                  </p:childTnLst>
                                </p:cTn>
                              </p:par>
                            </p:childTnLst>
                          </p:cTn>
                        </p:par>
                        <p:par>
                          <p:cTn id="576" fill="hold">
                            <p:stCondLst>
                              <p:cond delay="71500"/>
                            </p:stCondLst>
                            <p:childTnLst>
                              <p:par>
                                <p:cTn id="577" presetID="22" presetClass="entr" presetSubtype="8" fill="hold" nodeType="afterEffect">
                                  <p:stCondLst>
                                    <p:cond delay="0"/>
                                  </p:stCondLst>
                                  <p:childTnLst>
                                    <p:set>
                                      <p:cBhvr>
                                        <p:cTn id="578" dur="1" fill="hold">
                                          <p:stCondLst>
                                            <p:cond delay="0"/>
                                          </p:stCondLst>
                                        </p:cTn>
                                        <p:tgtEl>
                                          <p:spTgt spid="594"/>
                                        </p:tgtEl>
                                        <p:attrNameLst>
                                          <p:attrName>style.visibility</p:attrName>
                                        </p:attrNameLst>
                                      </p:cBhvr>
                                      <p:to>
                                        <p:strVal val="visible"/>
                                      </p:to>
                                    </p:set>
                                    <p:animEffect transition="in" filter="wipe(left)">
                                      <p:cBhvr>
                                        <p:cTn id="579" dur="500"/>
                                        <p:tgtEl>
                                          <p:spTgt spid="594"/>
                                        </p:tgtEl>
                                      </p:cBhvr>
                                    </p:animEffect>
                                  </p:childTnLst>
                                </p:cTn>
                              </p:par>
                            </p:childTnLst>
                          </p:cTn>
                        </p:par>
                        <p:par>
                          <p:cTn id="580" fill="hold">
                            <p:stCondLst>
                              <p:cond delay="72000"/>
                            </p:stCondLst>
                            <p:childTnLst>
                              <p:par>
                                <p:cTn id="581" presetID="22" presetClass="entr" presetSubtype="8" fill="hold" grpId="0" nodeType="afterEffect">
                                  <p:stCondLst>
                                    <p:cond delay="0"/>
                                  </p:stCondLst>
                                  <p:childTnLst>
                                    <p:set>
                                      <p:cBhvr>
                                        <p:cTn id="582" dur="1" fill="hold">
                                          <p:stCondLst>
                                            <p:cond delay="0"/>
                                          </p:stCondLst>
                                        </p:cTn>
                                        <p:tgtEl>
                                          <p:spTgt spid="596"/>
                                        </p:tgtEl>
                                        <p:attrNameLst>
                                          <p:attrName>style.visibility</p:attrName>
                                        </p:attrNameLst>
                                      </p:cBhvr>
                                      <p:to>
                                        <p:strVal val="visible"/>
                                      </p:to>
                                    </p:set>
                                    <p:animEffect transition="in" filter="wipe(left)">
                                      <p:cBhvr>
                                        <p:cTn id="583" dur="500"/>
                                        <p:tgtEl>
                                          <p:spTgt spid="596"/>
                                        </p:tgtEl>
                                      </p:cBhvr>
                                    </p:animEffect>
                                  </p:childTnLst>
                                </p:cTn>
                              </p:par>
                            </p:childTnLst>
                          </p:cTn>
                        </p:par>
                        <p:par>
                          <p:cTn id="584" fill="hold">
                            <p:stCondLst>
                              <p:cond delay="72500"/>
                            </p:stCondLst>
                            <p:childTnLst>
                              <p:par>
                                <p:cTn id="585" presetID="22" presetClass="entr" presetSubtype="8" fill="hold" nodeType="afterEffect">
                                  <p:stCondLst>
                                    <p:cond delay="0"/>
                                  </p:stCondLst>
                                  <p:childTnLst>
                                    <p:set>
                                      <p:cBhvr>
                                        <p:cTn id="586" dur="1" fill="hold">
                                          <p:stCondLst>
                                            <p:cond delay="0"/>
                                          </p:stCondLst>
                                        </p:cTn>
                                        <p:tgtEl>
                                          <p:spTgt spid="597"/>
                                        </p:tgtEl>
                                        <p:attrNameLst>
                                          <p:attrName>style.visibility</p:attrName>
                                        </p:attrNameLst>
                                      </p:cBhvr>
                                      <p:to>
                                        <p:strVal val="visible"/>
                                      </p:to>
                                    </p:set>
                                    <p:animEffect transition="in" filter="wipe(left)">
                                      <p:cBhvr>
                                        <p:cTn id="587" dur="500"/>
                                        <p:tgtEl>
                                          <p:spTgt spid="597"/>
                                        </p:tgtEl>
                                      </p:cBhvr>
                                    </p:animEffect>
                                  </p:childTnLst>
                                </p:cTn>
                              </p:par>
                            </p:childTnLst>
                          </p:cTn>
                        </p:par>
                        <p:par>
                          <p:cTn id="588" fill="hold">
                            <p:stCondLst>
                              <p:cond delay="73000"/>
                            </p:stCondLst>
                            <p:childTnLst>
                              <p:par>
                                <p:cTn id="589" presetID="22" presetClass="entr" presetSubtype="8" fill="hold" grpId="0" nodeType="afterEffect">
                                  <p:stCondLst>
                                    <p:cond delay="0"/>
                                  </p:stCondLst>
                                  <p:childTnLst>
                                    <p:set>
                                      <p:cBhvr>
                                        <p:cTn id="590" dur="1" fill="hold">
                                          <p:stCondLst>
                                            <p:cond delay="0"/>
                                          </p:stCondLst>
                                        </p:cTn>
                                        <p:tgtEl>
                                          <p:spTgt spid="598"/>
                                        </p:tgtEl>
                                        <p:attrNameLst>
                                          <p:attrName>style.visibility</p:attrName>
                                        </p:attrNameLst>
                                      </p:cBhvr>
                                      <p:to>
                                        <p:strVal val="visible"/>
                                      </p:to>
                                    </p:set>
                                    <p:animEffect transition="in" filter="wipe(left)">
                                      <p:cBhvr>
                                        <p:cTn id="591" dur="500"/>
                                        <p:tgtEl>
                                          <p:spTgt spid="598"/>
                                        </p:tgtEl>
                                      </p:cBhvr>
                                    </p:animEffect>
                                  </p:childTnLst>
                                </p:cTn>
                              </p:par>
                            </p:childTnLst>
                          </p:cTn>
                        </p:par>
                        <p:par>
                          <p:cTn id="592" fill="hold">
                            <p:stCondLst>
                              <p:cond delay="73500"/>
                            </p:stCondLst>
                            <p:childTnLst>
                              <p:par>
                                <p:cTn id="593" presetID="22" presetClass="entr" presetSubtype="8" fill="hold" nodeType="afterEffect">
                                  <p:stCondLst>
                                    <p:cond delay="0"/>
                                  </p:stCondLst>
                                  <p:childTnLst>
                                    <p:set>
                                      <p:cBhvr>
                                        <p:cTn id="594" dur="1" fill="hold">
                                          <p:stCondLst>
                                            <p:cond delay="0"/>
                                          </p:stCondLst>
                                        </p:cTn>
                                        <p:tgtEl>
                                          <p:spTgt spid="599"/>
                                        </p:tgtEl>
                                        <p:attrNameLst>
                                          <p:attrName>style.visibility</p:attrName>
                                        </p:attrNameLst>
                                      </p:cBhvr>
                                      <p:to>
                                        <p:strVal val="visible"/>
                                      </p:to>
                                    </p:set>
                                    <p:animEffect transition="in" filter="wipe(left)">
                                      <p:cBhvr>
                                        <p:cTn id="595" dur="500"/>
                                        <p:tgtEl>
                                          <p:spTgt spid="599"/>
                                        </p:tgtEl>
                                      </p:cBhvr>
                                    </p:animEffect>
                                  </p:childTnLst>
                                </p:cTn>
                              </p:par>
                            </p:childTnLst>
                          </p:cTn>
                        </p:par>
                        <p:par>
                          <p:cTn id="596" fill="hold">
                            <p:stCondLst>
                              <p:cond delay="74000"/>
                            </p:stCondLst>
                            <p:childTnLst>
                              <p:par>
                                <p:cTn id="597" presetID="22" presetClass="entr" presetSubtype="8" fill="hold" grpId="0" nodeType="afterEffect">
                                  <p:stCondLst>
                                    <p:cond delay="0"/>
                                  </p:stCondLst>
                                  <p:childTnLst>
                                    <p:set>
                                      <p:cBhvr>
                                        <p:cTn id="598" dur="1" fill="hold">
                                          <p:stCondLst>
                                            <p:cond delay="0"/>
                                          </p:stCondLst>
                                        </p:cTn>
                                        <p:tgtEl>
                                          <p:spTgt spid="600"/>
                                        </p:tgtEl>
                                        <p:attrNameLst>
                                          <p:attrName>style.visibility</p:attrName>
                                        </p:attrNameLst>
                                      </p:cBhvr>
                                      <p:to>
                                        <p:strVal val="visible"/>
                                      </p:to>
                                    </p:set>
                                    <p:animEffect transition="in" filter="wipe(left)">
                                      <p:cBhvr>
                                        <p:cTn id="599" dur="500"/>
                                        <p:tgtEl>
                                          <p:spTgt spid="600"/>
                                        </p:tgtEl>
                                      </p:cBhvr>
                                    </p:animEffect>
                                  </p:childTnLst>
                                </p:cTn>
                              </p:par>
                            </p:childTnLst>
                          </p:cTn>
                        </p:par>
                        <p:par>
                          <p:cTn id="600" fill="hold">
                            <p:stCondLst>
                              <p:cond delay="74500"/>
                            </p:stCondLst>
                            <p:childTnLst>
                              <p:par>
                                <p:cTn id="601" presetID="22" presetClass="entr" presetSubtype="8" fill="hold" nodeType="afterEffect">
                                  <p:stCondLst>
                                    <p:cond delay="0"/>
                                  </p:stCondLst>
                                  <p:childTnLst>
                                    <p:set>
                                      <p:cBhvr>
                                        <p:cTn id="602" dur="1" fill="hold">
                                          <p:stCondLst>
                                            <p:cond delay="0"/>
                                          </p:stCondLst>
                                        </p:cTn>
                                        <p:tgtEl>
                                          <p:spTgt spid="601"/>
                                        </p:tgtEl>
                                        <p:attrNameLst>
                                          <p:attrName>style.visibility</p:attrName>
                                        </p:attrNameLst>
                                      </p:cBhvr>
                                      <p:to>
                                        <p:strVal val="visible"/>
                                      </p:to>
                                    </p:set>
                                    <p:animEffect transition="in" filter="wipe(left)">
                                      <p:cBhvr>
                                        <p:cTn id="603" dur="500"/>
                                        <p:tgtEl>
                                          <p:spTgt spid="601"/>
                                        </p:tgtEl>
                                      </p:cBhvr>
                                    </p:animEffect>
                                  </p:childTnLst>
                                </p:cTn>
                              </p:par>
                            </p:childTnLst>
                          </p:cTn>
                        </p:par>
                        <p:par>
                          <p:cTn id="604" fill="hold">
                            <p:stCondLst>
                              <p:cond delay="75000"/>
                            </p:stCondLst>
                            <p:childTnLst>
                              <p:par>
                                <p:cTn id="605" presetID="22" presetClass="entr" presetSubtype="8" fill="hold" grpId="0" nodeType="afterEffect">
                                  <p:stCondLst>
                                    <p:cond delay="0"/>
                                  </p:stCondLst>
                                  <p:childTnLst>
                                    <p:set>
                                      <p:cBhvr>
                                        <p:cTn id="606" dur="1" fill="hold">
                                          <p:stCondLst>
                                            <p:cond delay="0"/>
                                          </p:stCondLst>
                                        </p:cTn>
                                        <p:tgtEl>
                                          <p:spTgt spid="602"/>
                                        </p:tgtEl>
                                        <p:attrNameLst>
                                          <p:attrName>style.visibility</p:attrName>
                                        </p:attrNameLst>
                                      </p:cBhvr>
                                      <p:to>
                                        <p:strVal val="visible"/>
                                      </p:to>
                                    </p:set>
                                    <p:animEffect transition="in" filter="wipe(left)">
                                      <p:cBhvr>
                                        <p:cTn id="607" dur="500"/>
                                        <p:tgtEl>
                                          <p:spTgt spid="602"/>
                                        </p:tgtEl>
                                      </p:cBhvr>
                                    </p:animEffect>
                                  </p:childTnLst>
                                </p:cTn>
                              </p:par>
                            </p:childTnLst>
                          </p:cTn>
                        </p:par>
                        <p:par>
                          <p:cTn id="608" fill="hold">
                            <p:stCondLst>
                              <p:cond delay="75500"/>
                            </p:stCondLst>
                            <p:childTnLst>
                              <p:par>
                                <p:cTn id="609" presetID="22" presetClass="entr" presetSubtype="8" fill="hold" nodeType="afterEffect">
                                  <p:stCondLst>
                                    <p:cond delay="0"/>
                                  </p:stCondLst>
                                  <p:childTnLst>
                                    <p:set>
                                      <p:cBhvr>
                                        <p:cTn id="610" dur="1" fill="hold">
                                          <p:stCondLst>
                                            <p:cond delay="0"/>
                                          </p:stCondLst>
                                        </p:cTn>
                                        <p:tgtEl>
                                          <p:spTgt spid="603"/>
                                        </p:tgtEl>
                                        <p:attrNameLst>
                                          <p:attrName>style.visibility</p:attrName>
                                        </p:attrNameLst>
                                      </p:cBhvr>
                                      <p:to>
                                        <p:strVal val="visible"/>
                                      </p:to>
                                    </p:set>
                                    <p:animEffect transition="in" filter="wipe(left)">
                                      <p:cBhvr>
                                        <p:cTn id="611" dur="500"/>
                                        <p:tgtEl>
                                          <p:spTgt spid="603"/>
                                        </p:tgtEl>
                                      </p:cBhvr>
                                    </p:animEffect>
                                  </p:childTnLst>
                                </p:cTn>
                              </p:par>
                            </p:childTnLst>
                          </p:cTn>
                        </p:par>
                        <p:par>
                          <p:cTn id="612" fill="hold">
                            <p:stCondLst>
                              <p:cond delay="76000"/>
                            </p:stCondLst>
                            <p:childTnLst>
                              <p:par>
                                <p:cTn id="613" presetID="22" presetClass="entr" presetSubtype="8" fill="hold" grpId="0" nodeType="afterEffect">
                                  <p:stCondLst>
                                    <p:cond delay="0"/>
                                  </p:stCondLst>
                                  <p:childTnLst>
                                    <p:set>
                                      <p:cBhvr>
                                        <p:cTn id="614" dur="1" fill="hold">
                                          <p:stCondLst>
                                            <p:cond delay="0"/>
                                          </p:stCondLst>
                                        </p:cTn>
                                        <p:tgtEl>
                                          <p:spTgt spid="604"/>
                                        </p:tgtEl>
                                        <p:attrNameLst>
                                          <p:attrName>style.visibility</p:attrName>
                                        </p:attrNameLst>
                                      </p:cBhvr>
                                      <p:to>
                                        <p:strVal val="visible"/>
                                      </p:to>
                                    </p:set>
                                    <p:animEffect transition="in" filter="wipe(left)">
                                      <p:cBhvr>
                                        <p:cTn id="615" dur="500"/>
                                        <p:tgtEl>
                                          <p:spTgt spid="604"/>
                                        </p:tgtEl>
                                      </p:cBhvr>
                                    </p:animEffect>
                                  </p:childTnLst>
                                </p:cTn>
                              </p:par>
                            </p:childTnLst>
                          </p:cTn>
                        </p:par>
                        <p:par>
                          <p:cTn id="616" fill="hold">
                            <p:stCondLst>
                              <p:cond delay="76500"/>
                            </p:stCondLst>
                            <p:childTnLst>
                              <p:par>
                                <p:cTn id="617" presetID="22" presetClass="entr" presetSubtype="8" fill="hold" nodeType="afterEffect">
                                  <p:stCondLst>
                                    <p:cond delay="0"/>
                                  </p:stCondLst>
                                  <p:childTnLst>
                                    <p:set>
                                      <p:cBhvr>
                                        <p:cTn id="618" dur="1" fill="hold">
                                          <p:stCondLst>
                                            <p:cond delay="0"/>
                                          </p:stCondLst>
                                        </p:cTn>
                                        <p:tgtEl>
                                          <p:spTgt spid="605"/>
                                        </p:tgtEl>
                                        <p:attrNameLst>
                                          <p:attrName>style.visibility</p:attrName>
                                        </p:attrNameLst>
                                      </p:cBhvr>
                                      <p:to>
                                        <p:strVal val="visible"/>
                                      </p:to>
                                    </p:set>
                                    <p:animEffect transition="in" filter="wipe(left)">
                                      <p:cBhvr>
                                        <p:cTn id="619" dur="500"/>
                                        <p:tgtEl>
                                          <p:spTgt spid="605"/>
                                        </p:tgtEl>
                                      </p:cBhvr>
                                    </p:animEffect>
                                  </p:childTnLst>
                                </p:cTn>
                              </p:par>
                            </p:childTnLst>
                          </p:cTn>
                        </p:par>
                        <p:par>
                          <p:cTn id="620" fill="hold">
                            <p:stCondLst>
                              <p:cond delay="77000"/>
                            </p:stCondLst>
                            <p:childTnLst>
                              <p:par>
                                <p:cTn id="621" presetID="22" presetClass="entr" presetSubtype="8" fill="hold" grpId="0" nodeType="afterEffect">
                                  <p:stCondLst>
                                    <p:cond delay="0"/>
                                  </p:stCondLst>
                                  <p:childTnLst>
                                    <p:set>
                                      <p:cBhvr>
                                        <p:cTn id="622" dur="1" fill="hold">
                                          <p:stCondLst>
                                            <p:cond delay="0"/>
                                          </p:stCondLst>
                                        </p:cTn>
                                        <p:tgtEl>
                                          <p:spTgt spid="606"/>
                                        </p:tgtEl>
                                        <p:attrNameLst>
                                          <p:attrName>style.visibility</p:attrName>
                                        </p:attrNameLst>
                                      </p:cBhvr>
                                      <p:to>
                                        <p:strVal val="visible"/>
                                      </p:to>
                                    </p:set>
                                    <p:animEffect transition="in" filter="wipe(left)">
                                      <p:cBhvr>
                                        <p:cTn id="623" dur="500"/>
                                        <p:tgtEl>
                                          <p:spTgt spid="606"/>
                                        </p:tgtEl>
                                      </p:cBhvr>
                                    </p:animEffect>
                                  </p:childTnLst>
                                </p:cTn>
                              </p:par>
                            </p:childTnLst>
                          </p:cTn>
                        </p:par>
                        <p:par>
                          <p:cTn id="624" fill="hold">
                            <p:stCondLst>
                              <p:cond delay="77500"/>
                            </p:stCondLst>
                            <p:childTnLst>
                              <p:par>
                                <p:cTn id="625" presetID="22" presetClass="entr" presetSubtype="8" fill="hold" nodeType="afterEffect">
                                  <p:stCondLst>
                                    <p:cond delay="0"/>
                                  </p:stCondLst>
                                  <p:childTnLst>
                                    <p:set>
                                      <p:cBhvr>
                                        <p:cTn id="626" dur="1" fill="hold">
                                          <p:stCondLst>
                                            <p:cond delay="0"/>
                                          </p:stCondLst>
                                        </p:cTn>
                                        <p:tgtEl>
                                          <p:spTgt spid="607"/>
                                        </p:tgtEl>
                                        <p:attrNameLst>
                                          <p:attrName>style.visibility</p:attrName>
                                        </p:attrNameLst>
                                      </p:cBhvr>
                                      <p:to>
                                        <p:strVal val="visible"/>
                                      </p:to>
                                    </p:set>
                                    <p:animEffect transition="in" filter="wipe(left)">
                                      <p:cBhvr>
                                        <p:cTn id="627" dur="500"/>
                                        <p:tgtEl>
                                          <p:spTgt spid="607"/>
                                        </p:tgtEl>
                                      </p:cBhvr>
                                    </p:animEffect>
                                  </p:childTnLst>
                                </p:cTn>
                              </p:par>
                            </p:childTnLst>
                          </p:cTn>
                        </p:par>
                        <p:par>
                          <p:cTn id="628" fill="hold">
                            <p:stCondLst>
                              <p:cond delay="78000"/>
                            </p:stCondLst>
                            <p:childTnLst>
                              <p:par>
                                <p:cTn id="629" presetID="22" presetClass="entr" presetSubtype="8" fill="hold" grpId="0" nodeType="afterEffect">
                                  <p:stCondLst>
                                    <p:cond delay="0"/>
                                  </p:stCondLst>
                                  <p:childTnLst>
                                    <p:set>
                                      <p:cBhvr>
                                        <p:cTn id="630" dur="1" fill="hold">
                                          <p:stCondLst>
                                            <p:cond delay="0"/>
                                          </p:stCondLst>
                                        </p:cTn>
                                        <p:tgtEl>
                                          <p:spTgt spid="608"/>
                                        </p:tgtEl>
                                        <p:attrNameLst>
                                          <p:attrName>style.visibility</p:attrName>
                                        </p:attrNameLst>
                                      </p:cBhvr>
                                      <p:to>
                                        <p:strVal val="visible"/>
                                      </p:to>
                                    </p:set>
                                    <p:animEffect transition="in" filter="wipe(left)">
                                      <p:cBhvr>
                                        <p:cTn id="631" dur="500"/>
                                        <p:tgtEl>
                                          <p:spTgt spid="608"/>
                                        </p:tgtEl>
                                      </p:cBhvr>
                                    </p:animEffect>
                                  </p:childTnLst>
                                </p:cTn>
                              </p:par>
                            </p:childTnLst>
                          </p:cTn>
                        </p:par>
                        <p:par>
                          <p:cTn id="632" fill="hold">
                            <p:stCondLst>
                              <p:cond delay="78500"/>
                            </p:stCondLst>
                            <p:childTnLst>
                              <p:par>
                                <p:cTn id="633" presetID="22" presetClass="entr" presetSubtype="8" fill="hold" nodeType="afterEffect">
                                  <p:stCondLst>
                                    <p:cond delay="0"/>
                                  </p:stCondLst>
                                  <p:childTnLst>
                                    <p:set>
                                      <p:cBhvr>
                                        <p:cTn id="634" dur="1" fill="hold">
                                          <p:stCondLst>
                                            <p:cond delay="0"/>
                                          </p:stCondLst>
                                        </p:cTn>
                                        <p:tgtEl>
                                          <p:spTgt spid="609"/>
                                        </p:tgtEl>
                                        <p:attrNameLst>
                                          <p:attrName>style.visibility</p:attrName>
                                        </p:attrNameLst>
                                      </p:cBhvr>
                                      <p:to>
                                        <p:strVal val="visible"/>
                                      </p:to>
                                    </p:set>
                                    <p:animEffect transition="in" filter="wipe(left)">
                                      <p:cBhvr>
                                        <p:cTn id="635" dur="500"/>
                                        <p:tgtEl>
                                          <p:spTgt spid="609"/>
                                        </p:tgtEl>
                                      </p:cBhvr>
                                    </p:animEffect>
                                  </p:childTnLst>
                                </p:cTn>
                              </p:par>
                            </p:childTnLst>
                          </p:cTn>
                        </p:par>
                        <p:par>
                          <p:cTn id="636" fill="hold">
                            <p:stCondLst>
                              <p:cond delay="79000"/>
                            </p:stCondLst>
                            <p:childTnLst>
                              <p:par>
                                <p:cTn id="637" presetID="22" presetClass="entr" presetSubtype="8" fill="hold" grpId="0" nodeType="afterEffect">
                                  <p:stCondLst>
                                    <p:cond delay="0"/>
                                  </p:stCondLst>
                                  <p:childTnLst>
                                    <p:set>
                                      <p:cBhvr>
                                        <p:cTn id="638" dur="1" fill="hold">
                                          <p:stCondLst>
                                            <p:cond delay="0"/>
                                          </p:stCondLst>
                                        </p:cTn>
                                        <p:tgtEl>
                                          <p:spTgt spid="610"/>
                                        </p:tgtEl>
                                        <p:attrNameLst>
                                          <p:attrName>style.visibility</p:attrName>
                                        </p:attrNameLst>
                                      </p:cBhvr>
                                      <p:to>
                                        <p:strVal val="visible"/>
                                      </p:to>
                                    </p:set>
                                    <p:animEffect transition="in" filter="wipe(left)">
                                      <p:cBhvr>
                                        <p:cTn id="639" dur="500"/>
                                        <p:tgtEl>
                                          <p:spTgt spid="610"/>
                                        </p:tgtEl>
                                      </p:cBhvr>
                                    </p:animEffect>
                                  </p:childTnLst>
                                </p:cTn>
                              </p:par>
                            </p:childTnLst>
                          </p:cTn>
                        </p:par>
                        <p:par>
                          <p:cTn id="640" fill="hold">
                            <p:stCondLst>
                              <p:cond delay="79500"/>
                            </p:stCondLst>
                            <p:childTnLst>
                              <p:par>
                                <p:cTn id="641" presetID="22" presetClass="entr" presetSubtype="8" fill="hold" nodeType="afterEffect">
                                  <p:stCondLst>
                                    <p:cond delay="0"/>
                                  </p:stCondLst>
                                  <p:childTnLst>
                                    <p:set>
                                      <p:cBhvr>
                                        <p:cTn id="642" dur="1" fill="hold">
                                          <p:stCondLst>
                                            <p:cond delay="0"/>
                                          </p:stCondLst>
                                        </p:cTn>
                                        <p:tgtEl>
                                          <p:spTgt spid="611"/>
                                        </p:tgtEl>
                                        <p:attrNameLst>
                                          <p:attrName>style.visibility</p:attrName>
                                        </p:attrNameLst>
                                      </p:cBhvr>
                                      <p:to>
                                        <p:strVal val="visible"/>
                                      </p:to>
                                    </p:set>
                                    <p:animEffect transition="in" filter="wipe(left)">
                                      <p:cBhvr>
                                        <p:cTn id="643" dur="500"/>
                                        <p:tgtEl>
                                          <p:spTgt spid="611"/>
                                        </p:tgtEl>
                                      </p:cBhvr>
                                    </p:animEffect>
                                  </p:childTnLst>
                                </p:cTn>
                              </p:par>
                            </p:childTnLst>
                          </p:cTn>
                        </p:par>
                        <p:par>
                          <p:cTn id="644" fill="hold">
                            <p:stCondLst>
                              <p:cond delay="80000"/>
                            </p:stCondLst>
                            <p:childTnLst>
                              <p:par>
                                <p:cTn id="645" presetID="22" presetClass="entr" presetSubtype="8" fill="hold" nodeType="afterEffect">
                                  <p:stCondLst>
                                    <p:cond delay="0"/>
                                  </p:stCondLst>
                                  <p:childTnLst>
                                    <p:set>
                                      <p:cBhvr>
                                        <p:cTn id="646" dur="1" fill="hold">
                                          <p:stCondLst>
                                            <p:cond delay="0"/>
                                          </p:stCondLst>
                                        </p:cTn>
                                        <p:tgtEl>
                                          <p:spTgt spid="613"/>
                                        </p:tgtEl>
                                        <p:attrNameLst>
                                          <p:attrName>style.visibility</p:attrName>
                                        </p:attrNameLst>
                                      </p:cBhvr>
                                      <p:to>
                                        <p:strVal val="visible"/>
                                      </p:to>
                                    </p:set>
                                    <p:animEffect transition="in" filter="wipe(left)">
                                      <p:cBhvr>
                                        <p:cTn id="647" dur="500"/>
                                        <p:tgtEl>
                                          <p:spTgt spid="613"/>
                                        </p:tgtEl>
                                      </p:cBhvr>
                                    </p:animEffect>
                                  </p:childTnLst>
                                </p:cTn>
                              </p:par>
                            </p:childTnLst>
                          </p:cTn>
                        </p:par>
                        <p:par>
                          <p:cTn id="648" fill="hold">
                            <p:stCondLst>
                              <p:cond delay="80500"/>
                            </p:stCondLst>
                            <p:childTnLst>
                              <p:par>
                                <p:cTn id="649" presetID="22" presetClass="entr" presetSubtype="8" fill="hold" grpId="0" nodeType="afterEffect">
                                  <p:stCondLst>
                                    <p:cond delay="0"/>
                                  </p:stCondLst>
                                  <p:childTnLst>
                                    <p:set>
                                      <p:cBhvr>
                                        <p:cTn id="650" dur="1" fill="hold">
                                          <p:stCondLst>
                                            <p:cond delay="0"/>
                                          </p:stCondLst>
                                        </p:cTn>
                                        <p:tgtEl>
                                          <p:spTgt spid="612"/>
                                        </p:tgtEl>
                                        <p:attrNameLst>
                                          <p:attrName>style.visibility</p:attrName>
                                        </p:attrNameLst>
                                      </p:cBhvr>
                                      <p:to>
                                        <p:strVal val="visible"/>
                                      </p:to>
                                    </p:set>
                                    <p:animEffect transition="in" filter="wipe(left)">
                                      <p:cBhvr>
                                        <p:cTn id="651" dur="500"/>
                                        <p:tgtEl>
                                          <p:spTgt spid="612"/>
                                        </p:tgtEl>
                                      </p:cBhvr>
                                    </p:animEffect>
                                  </p:childTnLst>
                                </p:cTn>
                              </p:par>
                            </p:childTnLst>
                          </p:cTn>
                        </p:par>
                        <p:par>
                          <p:cTn id="652" fill="hold">
                            <p:stCondLst>
                              <p:cond delay="81000"/>
                            </p:stCondLst>
                            <p:childTnLst>
                              <p:par>
                                <p:cTn id="653" presetID="22" presetClass="entr" presetSubtype="8" fill="hold" nodeType="afterEffect">
                                  <p:stCondLst>
                                    <p:cond delay="0"/>
                                  </p:stCondLst>
                                  <p:childTnLst>
                                    <p:set>
                                      <p:cBhvr>
                                        <p:cTn id="654" dur="1" fill="hold">
                                          <p:stCondLst>
                                            <p:cond delay="0"/>
                                          </p:stCondLst>
                                        </p:cTn>
                                        <p:tgtEl>
                                          <p:spTgt spid="614"/>
                                        </p:tgtEl>
                                        <p:attrNameLst>
                                          <p:attrName>style.visibility</p:attrName>
                                        </p:attrNameLst>
                                      </p:cBhvr>
                                      <p:to>
                                        <p:strVal val="visible"/>
                                      </p:to>
                                    </p:set>
                                    <p:animEffect transition="in" filter="wipe(left)">
                                      <p:cBhvr>
                                        <p:cTn id="655" dur="500"/>
                                        <p:tgtEl>
                                          <p:spTgt spid="614"/>
                                        </p:tgtEl>
                                      </p:cBhvr>
                                    </p:animEffect>
                                  </p:childTnLst>
                                </p:cTn>
                              </p:par>
                            </p:childTnLst>
                          </p:cTn>
                        </p:par>
                        <p:par>
                          <p:cTn id="656" fill="hold">
                            <p:stCondLst>
                              <p:cond delay="81500"/>
                            </p:stCondLst>
                            <p:childTnLst>
                              <p:par>
                                <p:cTn id="657" presetID="22" presetClass="entr" presetSubtype="8" fill="hold" nodeType="afterEffect">
                                  <p:stCondLst>
                                    <p:cond delay="0"/>
                                  </p:stCondLst>
                                  <p:childTnLst>
                                    <p:set>
                                      <p:cBhvr>
                                        <p:cTn id="658" dur="1" fill="hold">
                                          <p:stCondLst>
                                            <p:cond delay="0"/>
                                          </p:stCondLst>
                                        </p:cTn>
                                        <p:tgtEl>
                                          <p:spTgt spid="617"/>
                                        </p:tgtEl>
                                        <p:attrNameLst>
                                          <p:attrName>style.visibility</p:attrName>
                                        </p:attrNameLst>
                                      </p:cBhvr>
                                      <p:to>
                                        <p:strVal val="visible"/>
                                      </p:to>
                                    </p:set>
                                    <p:animEffect transition="in" filter="wipe(left)">
                                      <p:cBhvr>
                                        <p:cTn id="659" dur="500"/>
                                        <p:tgtEl>
                                          <p:spTgt spid="617"/>
                                        </p:tgtEl>
                                      </p:cBhvr>
                                    </p:animEffect>
                                  </p:childTnLst>
                                </p:cTn>
                              </p:par>
                            </p:childTnLst>
                          </p:cTn>
                        </p:par>
                        <p:par>
                          <p:cTn id="660" fill="hold">
                            <p:stCondLst>
                              <p:cond delay="82000"/>
                            </p:stCondLst>
                            <p:childTnLst>
                              <p:par>
                                <p:cTn id="661" presetID="22" presetClass="entr" presetSubtype="8" fill="hold" grpId="0" nodeType="afterEffect">
                                  <p:stCondLst>
                                    <p:cond delay="0"/>
                                  </p:stCondLst>
                                  <p:childTnLst>
                                    <p:set>
                                      <p:cBhvr>
                                        <p:cTn id="662" dur="1" fill="hold">
                                          <p:stCondLst>
                                            <p:cond delay="0"/>
                                          </p:stCondLst>
                                        </p:cTn>
                                        <p:tgtEl>
                                          <p:spTgt spid="623"/>
                                        </p:tgtEl>
                                        <p:attrNameLst>
                                          <p:attrName>style.visibility</p:attrName>
                                        </p:attrNameLst>
                                      </p:cBhvr>
                                      <p:to>
                                        <p:strVal val="visible"/>
                                      </p:to>
                                    </p:set>
                                    <p:animEffect transition="in" filter="wipe(left)">
                                      <p:cBhvr>
                                        <p:cTn id="663" dur="500"/>
                                        <p:tgtEl>
                                          <p:spTgt spid="623"/>
                                        </p:tgtEl>
                                      </p:cBhvr>
                                    </p:animEffect>
                                  </p:childTnLst>
                                </p:cTn>
                              </p:par>
                            </p:childTnLst>
                          </p:cTn>
                        </p:par>
                        <p:par>
                          <p:cTn id="664" fill="hold">
                            <p:stCondLst>
                              <p:cond delay="82500"/>
                            </p:stCondLst>
                            <p:childTnLst>
                              <p:par>
                                <p:cTn id="665" presetID="22" presetClass="entr" presetSubtype="8" fill="hold" grpId="0" nodeType="afterEffect">
                                  <p:stCondLst>
                                    <p:cond delay="0"/>
                                  </p:stCondLst>
                                  <p:childTnLst>
                                    <p:set>
                                      <p:cBhvr>
                                        <p:cTn id="666" dur="1" fill="hold">
                                          <p:stCondLst>
                                            <p:cond delay="0"/>
                                          </p:stCondLst>
                                        </p:cTn>
                                        <p:tgtEl>
                                          <p:spTgt spid="624"/>
                                        </p:tgtEl>
                                        <p:attrNameLst>
                                          <p:attrName>style.visibility</p:attrName>
                                        </p:attrNameLst>
                                      </p:cBhvr>
                                      <p:to>
                                        <p:strVal val="visible"/>
                                      </p:to>
                                    </p:set>
                                    <p:animEffect transition="in" filter="wipe(left)">
                                      <p:cBhvr>
                                        <p:cTn id="667" dur="500"/>
                                        <p:tgtEl>
                                          <p:spTgt spid="624"/>
                                        </p:tgtEl>
                                      </p:cBhvr>
                                    </p:animEffect>
                                  </p:childTnLst>
                                </p:cTn>
                              </p:par>
                            </p:childTnLst>
                          </p:cTn>
                        </p:par>
                        <p:par>
                          <p:cTn id="668" fill="hold">
                            <p:stCondLst>
                              <p:cond delay="83000"/>
                            </p:stCondLst>
                            <p:childTnLst>
                              <p:par>
                                <p:cTn id="669" presetID="22" presetClass="entr" presetSubtype="8" fill="hold" nodeType="afterEffect">
                                  <p:stCondLst>
                                    <p:cond delay="0"/>
                                  </p:stCondLst>
                                  <p:childTnLst>
                                    <p:set>
                                      <p:cBhvr>
                                        <p:cTn id="670" dur="1" fill="hold">
                                          <p:stCondLst>
                                            <p:cond delay="0"/>
                                          </p:stCondLst>
                                        </p:cTn>
                                        <p:tgtEl>
                                          <p:spTgt spid="626"/>
                                        </p:tgtEl>
                                        <p:attrNameLst>
                                          <p:attrName>style.visibility</p:attrName>
                                        </p:attrNameLst>
                                      </p:cBhvr>
                                      <p:to>
                                        <p:strVal val="visible"/>
                                      </p:to>
                                    </p:set>
                                    <p:animEffect transition="in" filter="wipe(left)">
                                      <p:cBhvr>
                                        <p:cTn id="671" dur="500"/>
                                        <p:tgtEl>
                                          <p:spTgt spid="626"/>
                                        </p:tgtEl>
                                      </p:cBhvr>
                                    </p:animEffect>
                                  </p:childTnLst>
                                </p:cTn>
                              </p:par>
                            </p:childTnLst>
                          </p:cTn>
                        </p:par>
                        <p:par>
                          <p:cTn id="672" fill="hold">
                            <p:stCondLst>
                              <p:cond delay="83500"/>
                            </p:stCondLst>
                            <p:childTnLst>
                              <p:par>
                                <p:cTn id="673" presetID="22" presetClass="entr" presetSubtype="8" fill="hold" grpId="0" nodeType="afterEffect">
                                  <p:stCondLst>
                                    <p:cond delay="0"/>
                                  </p:stCondLst>
                                  <p:childTnLst>
                                    <p:set>
                                      <p:cBhvr>
                                        <p:cTn id="674" dur="1" fill="hold">
                                          <p:stCondLst>
                                            <p:cond delay="0"/>
                                          </p:stCondLst>
                                        </p:cTn>
                                        <p:tgtEl>
                                          <p:spTgt spid="625"/>
                                        </p:tgtEl>
                                        <p:attrNameLst>
                                          <p:attrName>style.visibility</p:attrName>
                                        </p:attrNameLst>
                                      </p:cBhvr>
                                      <p:to>
                                        <p:strVal val="visible"/>
                                      </p:to>
                                    </p:set>
                                    <p:animEffect transition="in" filter="wipe(left)">
                                      <p:cBhvr>
                                        <p:cTn id="675" dur="500"/>
                                        <p:tgtEl>
                                          <p:spTgt spid="625"/>
                                        </p:tgtEl>
                                      </p:cBhvr>
                                    </p:animEffect>
                                  </p:childTnLst>
                                </p:cTn>
                              </p:par>
                            </p:childTnLst>
                          </p:cTn>
                        </p:par>
                        <p:par>
                          <p:cTn id="676" fill="hold">
                            <p:stCondLst>
                              <p:cond delay="84000"/>
                            </p:stCondLst>
                            <p:childTnLst>
                              <p:par>
                                <p:cTn id="677" presetID="22" presetClass="entr" presetSubtype="8" fill="hold" nodeType="afterEffect">
                                  <p:stCondLst>
                                    <p:cond delay="0"/>
                                  </p:stCondLst>
                                  <p:childTnLst>
                                    <p:set>
                                      <p:cBhvr>
                                        <p:cTn id="678" dur="1" fill="hold">
                                          <p:stCondLst>
                                            <p:cond delay="0"/>
                                          </p:stCondLst>
                                        </p:cTn>
                                        <p:tgtEl>
                                          <p:spTgt spid="628"/>
                                        </p:tgtEl>
                                        <p:attrNameLst>
                                          <p:attrName>style.visibility</p:attrName>
                                        </p:attrNameLst>
                                      </p:cBhvr>
                                      <p:to>
                                        <p:strVal val="visible"/>
                                      </p:to>
                                    </p:set>
                                    <p:animEffect transition="in" filter="wipe(left)">
                                      <p:cBhvr>
                                        <p:cTn id="679" dur="500"/>
                                        <p:tgtEl>
                                          <p:spTgt spid="628"/>
                                        </p:tgtEl>
                                      </p:cBhvr>
                                    </p:animEffect>
                                  </p:childTnLst>
                                </p:cTn>
                              </p:par>
                            </p:childTnLst>
                          </p:cTn>
                        </p:par>
                        <p:par>
                          <p:cTn id="680" fill="hold">
                            <p:stCondLst>
                              <p:cond delay="84500"/>
                            </p:stCondLst>
                            <p:childTnLst>
                              <p:par>
                                <p:cTn id="681" presetID="22" presetClass="entr" presetSubtype="8" fill="hold" grpId="0" nodeType="afterEffect">
                                  <p:stCondLst>
                                    <p:cond delay="0"/>
                                  </p:stCondLst>
                                  <p:childTnLst>
                                    <p:set>
                                      <p:cBhvr>
                                        <p:cTn id="682" dur="1" fill="hold">
                                          <p:stCondLst>
                                            <p:cond delay="0"/>
                                          </p:stCondLst>
                                        </p:cTn>
                                        <p:tgtEl>
                                          <p:spTgt spid="627"/>
                                        </p:tgtEl>
                                        <p:attrNameLst>
                                          <p:attrName>style.visibility</p:attrName>
                                        </p:attrNameLst>
                                      </p:cBhvr>
                                      <p:to>
                                        <p:strVal val="visible"/>
                                      </p:to>
                                    </p:set>
                                    <p:animEffect transition="in" filter="wipe(left)">
                                      <p:cBhvr>
                                        <p:cTn id="683" dur="500"/>
                                        <p:tgtEl>
                                          <p:spTgt spid="627"/>
                                        </p:tgtEl>
                                      </p:cBhvr>
                                    </p:animEffect>
                                  </p:childTnLst>
                                </p:cTn>
                              </p:par>
                            </p:childTnLst>
                          </p:cTn>
                        </p:par>
                        <p:par>
                          <p:cTn id="684" fill="hold">
                            <p:stCondLst>
                              <p:cond delay="85000"/>
                            </p:stCondLst>
                            <p:childTnLst>
                              <p:par>
                                <p:cTn id="685" presetID="22" presetClass="entr" presetSubtype="8" fill="hold" nodeType="afterEffect">
                                  <p:stCondLst>
                                    <p:cond delay="0"/>
                                  </p:stCondLst>
                                  <p:childTnLst>
                                    <p:set>
                                      <p:cBhvr>
                                        <p:cTn id="686" dur="1" fill="hold">
                                          <p:stCondLst>
                                            <p:cond delay="0"/>
                                          </p:stCondLst>
                                        </p:cTn>
                                        <p:tgtEl>
                                          <p:spTgt spid="629"/>
                                        </p:tgtEl>
                                        <p:attrNameLst>
                                          <p:attrName>style.visibility</p:attrName>
                                        </p:attrNameLst>
                                      </p:cBhvr>
                                      <p:to>
                                        <p:strVal val="visible"/>
                                      </p:to>
                                    </p:set>
                                    <p:animEffect transition="in" filter="wipe(left)">
                                      <p:cBhvr>
                                        <p:cTn id="687" dur="500"/>
                                        <p:tgtEl>
                                          <p:spTgt spid="629"/>
                                        </p:tgtEl>
                                      </p:cBhvr>
                                    </p:animEffect>
                                  </p:childTnLst>
                                </p:cTn>
                              </p:par>
                            </p:childTnLst>
                          </p:cTn>
                        </p:par>
                        <p:par>
                          <p:cTn id="688" fill="hold">
                            <p:stCondLst>
                              <p:cond delay="85500"/>
                            </p:stCondLst>
                            <p:childTnLst>
                              <p:par>
                                <p:cTn id="689" presetID="22" presetClass="entr" presetSubtype="8" fill="hold" grpId="0" nodeType="afterEffect">
                                  <p:stCondLst>
                                    <p:cond delay="0"/>
                                  </p:stCondLst>
                                  <p:childTnLst>
                                    <p:set>
                                      <p:cBhvr>
                                        <p:cTn id="690" dur="1" fill="hold">
                                          <p:stCondLst>
                                            <p:cond delay="0"/>
                                          </p:stCondLst>
                                        </p:cTn>
                                        <p:tgtEl>
                                          <p:spTgt spid="630"/>
                                        </p:tgtEl>
                                        <p:attrNameLst>
                                          <p:attrName>style.visibility</p:attrName>
                                        </p:attrNameLst>
                                      </p:cBhvr>
                                      <p:to>
                                        <p:strVal val="visible"/>
                                      </p:to>
                                    </p:set>
                                    <p:animEffect transition="in" filter="wipe(left)">
                                      <p:cBhvr>
                                        <p:cTn id="691" dur="500"/>
                                        <p:tgtEl>
                                          <p:spTgt spid="630"/>
                                        </p:tgtEl>
                                      </p:cBhvr>
                                    </p:animEffect>
                                  </p:childTnLst>
                                </p:cTn>
                              </p:par>
                            </p:childTnLst>
                          </p:cTn>
                        </p:par>
                        <p:par>
                          <p:cTn id="692" fill="hold">
                            <p:stCondLst>
                              <p:cond delay="86000"/>
                            </p:stCondLst>
                            <p:childTnLst>
                              <p:par>
                                <p:cTn id="693" presetID="22" presetClass="entr" presetSubtype="8" fill="hold" nodeType="afterEffect">
                                  <p:stCondLst>
                                    <p:cond delay="0"/>
                                  </p:stCondLst>
                                  <p:childTnLst>
                                    <p:set>
                                      <p:cBhvr>
                                        <p:cTn id="694" dur="1" fill="hold">
                                          <p:stCondLst>
                                            <p:cond delay="0"/>
                                          </p:stCondLst>
                                        </p:cTn>
                                        <p:tgtEl>
                                          <p:spTgt spid="632"/>
                                        </p:tgtEl>
                                        <p:attrNameLst>
                                          <p:attrName>style.visibility</p:attrName>
                                        </p:attrNameLst>
                                      </p:cBhvr>
                                      <p:to>
                                        <p:strVal val="visible"/>
                                      </p:to>
                                    </p:set>
                                    <p:animEffect transition="in" filter="wipe(left)">
                                      <p:cBhvr>
                                        <p:cTn id="695" dur="500"/>
                                        <p:tgtEl>
                                          <p:spTgt spid="632"/>
                                        </p:tgtEl>
                                      </p:cBhvr>
                                    </p:animEffect>
                                  </p:childTnLst>
                                </p:cTn>
                              </p:par>
                            </p:childTnLst>
                          </p:cTn>
                        </p:par>
                        <p:par>
                          <p:cTn id="696" fill="hold">
                            <p:stCondLst>
                              <p:cond delay="86500"/>
                            </p:stCondLst>
                            <p:childTnLst>
                              <p:par>
                                <p:cTn id="697" presetID="22" presetClass="entr" presetSubtype="8" fill="hold" grpId="0" nodeType="afterEffect">
                                  <p:stCondLst>
                                    <p:cond delay="0"/>
                                  </p:stCondLst>
                                  <p:childTnLst>
                                    <p:set>
                                      <p:cBhvr>
                                        <p:cTn id="698" dur="1" fill="hold">
                                          <p:stCondLst>
                                            <p:cond delay="0"/>
                                          </p:stCondLst>
                                        </p:cTn>
                                        <p:tgtEl>
                                          <p:spTgt spid="631"/>
                                        </p:tgtEl>
                                        <p:attrNameLst>
                                          <p:attrName>style.visibility</p:attrName>
                                        </p:attrNameLst>
                                      </p:cBhvr>
                                      <p:to>
                                        <p:strVal val="visible"/>
                                      </p:to>
                                    </p:set>
                                    <p:animEffect transition="in" filter="wipe(left)">
                                      <p:cBhvr>
                                        <p:cTn id="699" dur="500"/>
                                        <p:tgtEl>
                                          <p:spTgt spid="631"/>
                                        </p:tgtEl>
                                      </p:cBhvr>
                                    </p:animEffect>
                                  </p:childTnLst>
                                </p:cTn>
                              </p:par>
                            </p:childTnLst>
                          </p:cTn>
                        </p:par>
                        <p:par>
                          <p:cTn id="700" fill="hold">
                            <p:stCondLst>
                              <p:cond delay="87000"/>
                            </p:stCondLst>
                            <p:childTnLst>
                              <p:par>
                                <p:cTn id="701" presetID="22" presetClass="entr" presetSubtype="8" fill="hold" nodeType="afterEffect">
                                  <p:stCondLst>
                                    <p:cond delay="0"/>
                                  </p:stCondLst>
                                  <p:childTnLst>
                                    <p:set>
                                      <p:cBhvr>
                                        <p:cTn id="702" dur="1" fill="hold">
                                          <p:stCondLst>
                                            <p:cond delay="0"/>
                                          </p:stCondLst>
                                        </p:cTn>
                                        <p:tgtEl>
                                          <p:spTgt spid="634"/>
                                        </p:tgtEl>
                                        <p:attrNameLst>
                                          <p:attrName>style.visibility</p:attrName>
                                        </p:attrNameLst>
                                      </p:cBhvr>
                                      <p:to>
                                        <p:strVal val="visible"/>
                                      </p:to>
                                    </p:set>
                                    <p:animEffect transition="in" filter="wipe(left)">
                                      <p:cBhvr>
                                        <p:cTn id="703" dur="500"/>
                                        <p:tgtEl>
                                          <p:spTgt spid="634"/>
                                        </p:tgtEl>
                                      </p:cBhvr>
                                    </p:animEffect>
                                  </p:childTnLst>
                                </p:cTn>
                              </p:par>
                            </p:childTnLst>
                          </p:cTn>
                        </p:par>
                        <p:par>
                          <p:cTn id="704" fill="hold">
                            <p:stCondLst>
                              <p:cond delay="87500"/>
                            </p:stCondLst>
                            <p:childTnLst>
                              <p:par>
                                <p:cTn id="705" presetID="22" presetClass="entr" presetSubtype="8" fill="hold" grpId="0" nodeType="afterEffect">
                                  <p:stCondLst>
                                    <p:cond delay="0"/>
                                  </p:stCondLst>
                                  <p:childTnLst>
                                    <p:set>
                                      <p:cBhvr>
                                        <p:cTn id="706" dur="1" fill="hold">
                                          <p:stCondLst>
                                            <p:cond delay="0"/>
                                          </p:stCondLst>
                                        </p:cTn>
                                        <p:tgtEl>
                                          <p:spTgt spid="633"/>
                                        </p:tgtEl>
                                        <p:attrNameLst>
                                          <p:attrName>style.visibility</p:attrName>
                                        </p:attrNameLst>
                                      </p:cBhvr>
                                      <p:to>
                                        <p:strVal val="visible"/>
                                      </p:to>
                                    </p:set>
                                    <p:animEffect transition="in" filter="wipe(left)">
                                      <p:cBhvr>
                                        <p:cTn id="707" dur="500"/>
                                        <p:tgtEl>
                                          <p:spTgt spid="633"/>
                                        </p:tgtEl>
                                      </p:cBhvr>
                                    </p:animEffect>
                                  </p:childTnLst>
                                </p:cTn>
                              </p:par>
                            </p:childTnLst>
                          </p:cTn>
                        </p:par>
                        <p:par>
                          <p:cTn id="708" fill="hold">
                            <p:stCondLst>
                              <p:cond delay="88000"/>
                            </p:stCondLst>
                            <p:childTnLst>
                              <p:par>
                                <p:cTn id="709" presetID="22" presetClass="entr" presetSubtype="8" fill="hold" nodeType="afterEffect">
                                  <p:stCondLst>
                                    <p:cond delay="0"/>
                                  </p:stCondLst>
                                  <p:childTnLst>
                                    <p:set>
                                      <p:cBhvr>
                                        <p:cTn id="710" dur="1" fill="hold">
                                          <p:stCondLst>
                                            <p:cond delay="0"/>
                                          </p:stCondLst>
                                        </p:cTn>
                                        <p:tgtEl>
                                          <p:spTgt spid="635"/>
                                        </p:tgtEl>
                                        <p:attrNameLst>
                                          <p:attrName>style.visibility</p:attrName>
                                        </p:attrNameLst>
                                      </p:cBhvr>
                                      <p:to>
                                        <p:strVal val="visible"/>
                                      </p:to>
                                    </p:set>
                                    <p:animEffect transition="in" filter="wipe(left)">
                                      <p:cBhvr>
                                        <p:cTn id="711" dur="500"/>
                                        <p:tgtEl>
                                          <p:spTgt spid="635"/>
                                        </p:tgtEl>
                                      </p:cBhvr>
                                    </p:animEffect>
                                  </p:childTnLst>
                                </p:cTn>
                              </p:par>
                            </p:childTnLst>
                          </p:cTn>
                        </p:par>
                        <p:par>
                          <p:cTn id="712" fill="hold">
                            <p:stCondLst>
                              <p:cond delay="88500"/>
                            </p:stCondLst>
                            <p:childTnLst>
                              <p:par>
                                <p:cTn id="713" presetID="22" presetClass="entr" presetSubtype="8" fill="hold" nodeType="afterEffect">
                                  <p:stCondLst>
                                    <p:cond delay="0"/>
                                  </p:stCondLst>
                                  <p:childTnLst>
                                    <p:set>
                                      <p:cBhvr>
                                        <p:cTn id="714" dur="1" fill="hold">
                                          <p:stCondLst>
                                            <p:cond delay="0"/>
                                          </p:stCondLst>
                                        </p:cTn>
                                        <p:tgtEl>
                                          <p:spTgt spid="636"/>
                                        </p:tgtEl>
                                        <p:attrNameLst>
                                          <p:attrName>style.visibility</p:attrName>
                                        </p:attrNameLst>
                                      </p:cBhvr>
                                      <p:to>
                                        <p:strVal val="visible"/>
                                      </p:to>
                                    </p:set>
                                    <p:animEffect transition="in" filter="wipe(left)">
                                      <p:cBhvr>
                                        <p:cTn id="715" dur="500"/>
                                        <p:tgtEl>
                                          <p:spTgt spid="636"/>
                                        </p:tgtEl>
                                      </p:cBhvr>
                                    </p:animEffect>
                                  </p:childTnLst>
                                </p:cTn>
                              </p:par>
                            </p:childTnLst>
                          </p:cTn>
                        </p:par>
                        <p:par>
                          <p:cTn id="716" fill="hold">
                            <p:stCondLst>
                              <p:cond delay="89000"/>
                            </p:stCondLst>
                            <p:childTnLst>
                              <p:par>
                                <p:cTn id="717" presetID="22" presetClass="entr" presetSubtype="8" fill="hold" grpId="0" nodeType="afterEffect">
                                  <p:stCondLst>
                                    <p:cond delay="0"/>
                                  </p:stCondLst>
                                  <p:childTnLst>
                                    <p:set>
                                      <p:cBhvr>
                                        <p:cTn id="718" dur="1" fill="hold">
                                          <p:stCondLst>
                                            <p:cond delay="0"/>
                                          </p:stCondLst>
                                        </p:cTn>
                                        <p:tgtEl>
                                          <p:spTgt spid="637"/>
                                        </p:tgtEl>
                                        <p:attrNameLst>
                                          <p:attrName>style.visibility</p:attrName>
                                        </p:attrNameLst>
                                      </p:cBhvr>
                                      <p:to>
                                        <p:strVal val="visible"/>
                                      </p:to>
                                    </p:set>
                                    <p:animEffect transition="in" filter="wipe(left)">
                                      <p:cBhvr>
                                        <p:cTn id="719" dur="500"/>
                                        <p:tgtEl>
                                          <p:spTgt spid="637"/>
                                        </p:tgtEl>
                                      </p:cBhvr>
                                    </p:animEffect>
                                  </p:childTnLst>
                                </p:cTn>
                              </p:par>
                            </p:childTnLst>
                          </p:cTn>
                        </p:par>
                        <p:par>
                          <p:cTn id="720" fill="hold">
                            <p:stCondLst>
                              <p:cond delay="89500"/>
                            </p:stCondLst>
                            <p:childTnLst>
                              <p:par>
                                <p:cTn id="721" presetID="22" presetClass="entr" presetSubtype="8" fill="hold" grpId="0" nodeType="afterEffect">
                                  <p:stCondLst>
                                    <p:cond delay="0"/>
                                  </p:stCondLst>
                                  <p:childTnLst>
                                    <p:set>
                                      <p:cBhvr>
                                        <p:cTn id="722" dur="1" fill="hold">
                                          <p:stCondLst>
                                            <p:cond delay="0"/>
                                          </p:stCondLst>
                                        </p:cTn>
                                        <p:tgtEl>
                                          <p:spTgt spid="638"/>
                                        </p:tgtEl>
                                        <p:attrNameLst>
                                          <p:attrName>style.visibility</p:attrName>
                                        </p:attrNameLst>
                                      </p:cBhvr>
                                      <p:to>
                                        <p:strVal val="visible"/>
                                      </p:to>
                                    </p:set>
                                    <p:animEffect transition="in" filter="wipe(left)">
                                      <p:cBhvr>
                                        <p:cTn id="723" dur="500"/>
                                        <p:tgtEl>
                                          <p:spTgt spid="638"/>
                                        </p:tgtEl>
                                      </p:cBhvr>
                                    </p:animEffect>
                                  </p:childTnLst>
                                </p:cTn>
                              </p:par>
                            </p:childTnLst>
                          </p:cTn>
                        </p:par>
                        <p:par>
                          <p:cTn id="724" fill="hold">
                            <p:stCondLst>
                              <p:cond delay="90000"/>
                            </p:stCondLst>
                            <p:childTnLst>
                              <p:par>
                                <p:cTn id="725" presetID="22" presetClass="entr" presetSubtype="8" fill="hold" grpId="0" nodeType="afterEffect">
                                  <p:stCondLst>
                                    <p:cond delay="0"/>
                                  </p:stCondLst>
                                  <p:childTnLst>
                                    <p:set>
                                      <p:cBhvr>
                                        <p:cTn id="726" dur="1" fill="hold">
                                          <p:stCondLst>
                                            <p:cond delay="0"/>
                                          </p:stCondLst>
                                        </p:cTn>
                                        <p:tgtEl>
                                          <p:spTgt spid="639"/>
                                        </p:tgtEl>
                                        <p:attrNameLst>
                                          <p:attrName>style.visibility</p:attrName>
                                        </p:attrNameLst>
                                      </p:cBhvr>
                                      <p:to>
                                        <p:strVal val="visible"/>
                                      </p:to>
                                    </p:set>
                                    <p:animEffect transition="in" filter="wipe(left)">
                                      <p:cBhvr>
                                        <p:cTn id="727" dur="500"/>
                                        <p:tgtEl>
                                          <p:spTgt spid="639"/>
                                        </p:tgtEl>
                                      </p:cBhvr>
                                    </p:animEffect>
                                  </p:childTnLst>
                                </p:cTn>
                              </p:par>
                            </p:childTnLst>
                          </p:cTn>
                        </p:par>
                        <p:par>
                          <p:cTn id="728" fill="hold">
                            <p:stCondLst>
                              <p:cond delay="90500"/>
                            </p:stCondLst>
                            <p:childTnLst>
                              <p:par>
                                <p:cTn id="729" presetID="22" presetClass="entr" presetSubtype="8" fill="hold" nodeType="afterEffect">
                                  <p:stCondLst>
                                    <p:cond delay="0"/>
                                  </p:stCondLst>
                                  <p:childTnLst>
                                    <p:set>
                                      <p:cBhvr>
                                        <p:cTn id="730" dur="1" fill="hold">
                                          <p:stCondLst>
                                            <p:cond delay="0"/>
                                          </p:stCondLst>
                                        </p:cTn>
                                        <p:tgtEl>
                                          <p:spTgt spid="641"/>
                                        </p:tgtEl>
                                        <p:attrNameLst>
                                          <p:attrName>style.visibility</p:attrName>
                                        </p:attrNameLst>
                                      </p:cBhvr>
                                      <p:to>
                                        <p:strVal val="visible"/>
                                      </p:to>
                                    </p:set>
                                    <p:animEffect transition="in" filter="wipe(left)">
                                      <p:cBhvr>
                                        <p:cTn id="731" dur="500"/>
                                        <p:tgtEl>
                                          <p:spTgt spid="641"/>
                                        </p:tgtEl>
                                      </p:cBhvr>
                                    </p:animEffect>
                                  </p:childTnLst>
                                </p:cTn>
                              </p:par>
                            </p:childTnLst>
                          </p:cTn>
                        </p:par>
                        <p:par>
                          <p:cTn id="732" fill="hold">
                            <p:stCondLst>
                              <p:cond delay="91000"/>
                            </p:stCondLst>
                            <p:childTnLst>
                              <p:par>
                                <p:cTn id="733" presetID="22" presetClass="entr" presetSubtype="8" fill="hold" grpId="0" nodeType="afterEffect">
                                  <p:stCondLst>
                                    <p:cond delay="0"/>
                                  </p:stCondLst>
                                  <p:childTnLst>
                                    <p:set>
                                      <p:cBhvr>
                                        <p:cTn id="734" dur="1" fill="hold">
                                          <p:stCondLst>
                                            <p:cond delay="0"/>
                                          </p:stCondLst>
                                        </p:cTn>
                                        <p:tgtEl>
                                          <p:spTgt spid="640"/>
                                        </p:tgtEl>
                                        <p:attrNameLst>
                                          <p:attrName>style.visibility</p:attrName>
                                        </p:attrNameLst>
                                      </p:cBhvr>
                                      <p:to>
                                        <p:strVal val="visible"/>
                                      </p:to>
                                    </p:set>
                                    <p:animEffect transition="in" filter="wipe(left)">
                                      <p:cBhvr>
                                        <p:cTn id="735" dur="500"/>
                                        <p:tgtEl>
                                          <p:spTgt spid="640"/>
                                        </p:tgtEl>
                                      </p:cBhvr>
                                    </p:animEffect>
                                  </p:childTnLst>
                                </p:cTn>
                              </p:par>
                            </p:childTnLst>
                          </p:cTn>
                        </p:par>
                        <p:par>
                          <p:cTn id="736" fill="hold">
                            <p:stCondLst>
                              <p:cond delay="91500"/>
                            </p:stCondLst>
                            <p:childTnLst>
                              <p:par>
                                <p:cTn id="737" presetID="22" presetClass="entr" presetSubtype="8" fill="hold" nodeType="afterEffect">
                                  <p:stCondLst>
                                    <p:cond delay="0"/>
                                  </p:stCondLst>
                                  <p:childTnLst>
                                    <p:set>
                                      <p:cBhvr>
                                        <p:cTn id="738" dur="1" fill="hold">
                                          <p:stCondLst>
                                            <p:cond delay="0"/>
                                          </p:stCondLst>
                                        </p:cTn>
                                        <p:tgtEl>
                                          <p:spTgt spid="643"/>
                                        </p:tgtEl>
                                        <p:attrNameLst>
                                          <p:attrName>style.visibility</p:attrName>
                                        </p:attrNameLst>
                                      </p:cBhvr>
                                      <p:to>
                                        <p:strVal val="visible"/>
                                      </p:to>
                                    </p:set>
                                    <p:animEffect transition="in" filter="wipe(left)">
                                      <p:cBhvr>
                                        <p:cTn id="739" dur="500"/>
                                        <p:tgtEl>
                                          <p:spTgt spid="643"/>
                                        </p:tgtEl>
                                      </p:cBhvr>
                                    </p:animEffect>
                                  </p:childTnLst>
                                </p:cTn>
                              </p:par>
                            </p:childTnLst>
                          </p:cTn>
                        </p:par>
                        <p:par>
                          <p:cTn id="740" fill="hold">
                            <p:stCondLst>
                              <p:cond delay="92000"/>
                            </p:stCondLst>
                            <p:childTnLst>
                              <p:par>
                                <p:cTn id="741" presetID="22" presetClass="entr" presetSubtype="8" fill="hold" grpId="0" nodeType="afterEffect">
                                  <p:stCondLst>
                                    <p:cond delay="0"/>
                                  </p:stCondLst>
                                  <p:childTnLst>
                                    <p:set>
                                      <p:cBhvr>
                                        <p:cTn id="742" dur="1" fill="hold">
                                          <p:stCondLst>
                                            <p:cond delay="0"/>
                                          </p:stCondLst>
                                        </p:cTn>
                                        <p:tgtEl>
                                          <p:spTgt spid="642"/>
                                        </p:tgtEl>
                                        <p:attrNameLst>
                                          <p:attrName>style.visibility</p:attrName>
                                        </p:attrNameLst>
                                      </p:cBhvr>
                                      <p:to>
                                        <p:strVal val="visible"/>
                                      </p:to>
                                    </p:set>
                                    <p:animEffect transition="in" filter="wipe(left)">
                                      <p:cBhvr>
                                        <p:cTn id="743" dur="500"/>
                                        <p:tgtEl>
                                          <p:spTgt spid="642"/>
                                        </p:tgtEl>
                                      </p:cBhvr>
                                    </p:animEffect>
                                  </p:childTnLst>
                                </p:cTn>
                              </p:par>
                            </p:childTnLst>
                          </p:cTn>
                        </p:par>
                        <p:par>
                          <p:cTn id="744" fill="hold">
                            <p:stCondLst>
                              <p:cond delay="92500"/>
                            </p:stCondLst>
                            <p:childTnLst>
                              <p:par>
                                <p:cTn id="745" presetID="22" presetClass="entr" presetSubtype="8" fill="hold" nodeType="afterEffect">
                                  <p:stCondLst>
                                    <p:cond delay="0"/>
                                  </p:stCondLst>
                                  <p:childTnLst>
                                    <p:set>
                                      <p:cBhvr>
                                        <p:cTn id="746" dur="1" fill="hold">
                                          <p:stCondLst>
                                            <p:cond delay="0"/>
                                          </p:stCondLst>
                                        </p:cTn>
                                        <p:tgtEl>
                                          <p:spTgt spid="622"/>
                                        </p:tgtEl>
                                        <p:attrNameLst>
                                          <p:attrName>style.visibility</p:attrName>
                                        </p:attrNameLst>
                                      </p:cBhvr>
                                      <p:to>
                                        <p:strVal val="visible"/>
                                      </p:to>
                                    </p:set>
                                    <p:animEffect transition="in" filter="wipe(left)">
                                      <p:cBhvr>
                                        <p:cTn id="747" dur="500"/>
                                        <p:tgtEl>
                                          <p:spTgt spid="622"/>
                                        </p:tgtEl>
                                      </p:cBhvr>
                                    </p:animEffect>
                                  </p:childTnLst>
                                </p:cTn>
                              </p:par>
                            </p:childTnLst>
                          </p:cTn>
                        </p:par>
                        <p:par>
                          <p:cTn id="748" fill="hold">
                            <p:stCondLst>
                              <p:cond delay="93000"/>
                            </p:stCondLst>
                            <p:childTnLst>
                              <p:par>
                                <p:cTn id="749" presetID="22" presetClass="entr" presetSubtype="8" fill="hold" grpId="0" nodeType="afterEffect">
                                  <p:stCondLst>
                                    <p:cond delay="0"/>
                                  </p:stCondLst>
                                  <p:childTnLst>
                                    <p:set>
                                      <p:cBhvr>
                                        <p:cTn id="750" dur="1" fill="hold">
                                          <p:stCondLst>
                                            <p:cond delay="0"/>
                                          </p:stCondLst>
                                        </p:cTn>
                                        <p:tgtEl>
                                          <p:spTgt spid="644"/>
                                        </p:tgtEl>
                                        <p:attrNameLst>
                                          <p:attrName>style.visibility</p:attrName>
                                        </p:attrNameLst>
                                      </p:cBhvr>
                                      <p:to>
                                        <p:strVal val="visible"/>
                                      </p:to>
                                    </p:set>
                                    <p:animEffect transition="in" filter="wipe(left)">
                                      <p:cBhvr>
                                        <p:cTn id="751" dur="500"/>
                                        <p:tgtEl>
                                          <p:spTgt spid="644"/>
                                        </p:tgtEl>
                                      </p:cBhvr>
                                    </p:animEffect>
                                  </p:childTnLst>
                                </p:cTn>
                              </p:par>
                            </p:childTnLst>
                          </p:cTn>
                        </p:par>
                        <p:par>
                          <p:cTn id="752" fill="hold">
                            <p:stCondLst>
                              <p:cond delay="93500"/>
                            </p:stCondLst>
                            <p:childTnLst>
                              <p:par>
                                <p:cTn id="753" presetID="22" presetClass="entr" presetSubtype="8" fill="hold" nodeType="afterEffect">
                                  <p:stCondLst>
                                    <p:cond delay="0"/>
                                  </p:stCondLst>
                                  <p:childTnLst>
                                    <p:set>
                                      <p:cBhvr>
                                        <p:cTn id="754" dur="1" fill="hold">
                                          <p:stCondLst>
                                            <p:cond delay="0"/>
                                          </p:stCondLst>
                                        </p:cTn>
                                        <p:tgtEl>
                                          <p:spTgt spid="645"/>
                                        </p:tgtEl>
                                        <p:attrNameLst>
                                          <p:attrName>style.visibility</p:attrName>
                                        </p:attrNameLst>
                                      </p:cBhvr>
                                      <p:to>
                                        <p:strVal val="visible"/>
                                      </p:to>
                                    </p:set>
                                    <p:animEffect transition="in" filter="wipe(left)">
                                      <p:cBhvr>
                                        <p:cTn id="755" dur="500"/>
                                        <p:tgtEl>
                                          <p:spTgt spid="645"/>
                                        </p:tgtEl>
                                      </p:cBhvr>
                                    </p:animEffect>
                                  </p:childTnLst>
                                </p:cTn>
                              </p:par>
                            </p:childTnLst>
                          </p:cTn>
                        </p:par>
                        <p:par>
                          <p:cTn id="756" fill="hold">
                            <p:stCondLst>
                              <p:cond delay="94000"/>
                            </p:stCondLst>
                            <p:childTnLst>
                              <p:par>
                                <p:cTn id="757" presetID="22" presetClass="entr" presetSubtype="8" fill="hold" grpId="0" nodeType="afterEffect">
                                  <p:stCondLst>
                                    <p:cond delay="0"/>
                                  </p:stCondLst>
                                  <p:childTnLst>
                                    <p:set>
                                      <p:cBhvr>
                                        <p:cTn id="758" dur="1" fill="hold">
                                          <p:stCondLst>
                                            <p:cond delay="0"/>
                                          </p:stCondLst>
                                        </p:cTn>
                                        <p:tgtEl>
                                          <p:spTgt spid="646"/>
                                        </p:tgtEl>
                                        <p:attrNameLst>
                                          <p:attrName>style.visibility</p:attrName>
                                        </p:attrNameLst>
                                      </p:cBhvr>
                                      <p:to>
                                        <p:strVal val="visible"/>
                                      </p:to>
                                    </p:set>
                                    <p:animEffect transition="in" filter="wipe(left)">
                                      <p:cBhvr>
                                        <p:cTn id="759" dur="500"/>
                                        <p:tgtEl>
                                          <p:spTgt spid="646"/>
                                        </p:tgtEl>
                                      </p:cBhvr>
                                    </p:animEffect>
                                  </p:childTnLst>
                                </p:cTn>
                              </p:par>
                            </p:childTnLst>
                          </p:cTn>
                        </p:par>
                        <p:par>
                          <p:cTn id="760" fill="hold">
                            <p:stCondLst>
                              <p:cond delay="94500"/>
                            </p:stCondLst>
                            <p:childTnLst>
                              <p:par>
                                <p:cTn id="761" presetID="22" presetClass="entr" presetSubtype="8" fill="hold" grpId="0" nodeType="afterEffect">
                                  <p:stCondLst>
                                    <p:cond delay="0"/>
                                  </p:stCondLst>
                                  <p:childTnLst>
                                    <p:set>
                                      <p:cBhvr>
                                        <p:cTn id="762" dur="1" fill="hold">
                                          <p:stCondLst>
                                            <p:cond delay="0"/>
                                          </p:stCondLst>
                                        </p:cTn>
                                        <p:tgtEl>
                                          <p:spTgt spid="649"/>
                                        </p:tgtEl>
                                        <p:attrNameLst>
                                          <p:attrName>style.visibility</p:attrName>
                                        </p:attrNameLst>
                                      </p:cBhvr>
                                      <p:to>
                                        <p:strVal val="visible"/>
                                      </p:to>
                                    </p:set>
                                    <p:animEffect transition="in" filter="wipe(left)">
                                      <p:cBhvr>
                                        <p:cTn id="763" dur="500"/>
                                        <p:tgtEl>
                                          <p:spTgt spid="649"/>
                                        </p:tgtEl>
                                      </p:cBhvr>
                                    </p:animEffect>
                                  </p:childTnLst>
                                </p:cTn>
                              </p:par>
                            </p:childTnLst>
                          </p:cTn>
                        </p:par>
                        <p:par>
                          <p:cTn id="764" fill="hold">
                            <p:stCondLst>
                              <p:cond delay="95000"/>
                            </p:stCondLst>
                            <p:childTnLst>
                              <p:par>
                                <p:cTn id="765" presetID="22" presetClass="entr" presetSubtype="8" fill="hold" nodeType="afterEffect">
                                  <p:stCondLst>
                                    <p:cond delay="0"/>
                                  </p:stCondLst>
                                  <p:childTnLst>
                                    <p:set>
                                      <p:cBhvr>
                                        <p:cTn id="766" dur="1" fill="hold">
                                          <p:stCondLst>
                                            <p:cond delay="0"/>
                                          </p:stCondLst>
                                        </p:cTn>
                                        <p:tgtEl>
                                          <p:spTgt spid="650"/>
                                        </p:tgtEl>
                                        <p:attrNameLst>
                                          <p:attrName>style.visibility</p:attrName>
                                        </p:attrNameLst>
                                      </p:cBhvr>
                                      <p:to>
                                        <p:strVal val="visible"/>
                                      </p:to>
                                    </p:set>
                                    <p:animEffect transition="in" filter="wipe(left)">
                                      <p:cBhvr>
                                        <p:cTn id="767" dur="500"/>
                                        <p:tgtEl>
                                          <p:spTgt spid="650"/>
                                        </p:tgtEl>
                                      </p:cBhvr>
                                    </p:animEffect>
                                  </p:childTnLst>
                                </p:cTn>
                              </p:par>
                            </p:childTnLst>
                          </p:cTn>
                        </p:par>
                        <p:par>
                          <p:cTn id="768" fill="hold">
                            <p:stCondLst>
                              <p:cond delay="95500"/>
                            </p:stCondLst>
                            <p:childTnLst>
                              <p:par>
                                <p:cTn id="769" presetID="22" presetClass="entr" presetSubtype="8" fill="hold" nodeType="afterEffect">
                                  <p:stCondLst>
                                    <p:cond delay="0"/>
                                  </p:stCondLst>
                                  <p:childTnLst>
                                    <p:set>
                                      <p:cBhvr>
                                        <p:cTn id="770" dur="1" fill="hold">
                                          <p:stCondLst>
                                            <p:cond delay="0"/>
                                          </p:stCondLst>
                                        </p:cTn>
                                        <p:tgtEl>
                                          <p:spTgt spid="651"/>
                                        </p:tgtEl>
                                        <p:attrNameLst>
                                          <p:attrName>style.visibility</p:attrName>
                                        </p:attrNameLst>
                                      </p:cBhvr>
                                      <p:to>
                                        <p:strVal val="visible"/>
                                      </p:to>
                                    </p:set>
                                    <p:animEffect transition="in" filter="wipe(left)">
                                      <p:cBhvr>
                                        <p:cTn id="771" dur="500"/>
                                        <p:tgtEl>
                                          <p:spTgt spid="651"/>
                                        </p:tgtEl>
                                      </p:cBhvr>
                                    </p:animEffect>
                                  </p:childTnLst>
                                </p:cTn>
                              </p:par>
                            </p:childTnLst>
                          </p:cTn>
                        </p:par>
                        <p:par>
                          <p:cTn id="772" fill="hold">
                            <p:stCondLst>
                              <p:cond delay="96000"/>
                            </p:stCondLst>
                            <p:childTnLst>
                              <p:par>
                                <p:cTn id="773" presetID="22" presetClass="entr" presetSubtype="8" fill="hold" grpId="0" nodeType="afterEffect">
                                  <p:stCondLst>
                                    <p:cond delay="0"/>
                                  </p:stCondLst>
                                  <p:childTnLst>
                                    <p:set>
                                      <p:cBhvr>
                                        <p:cTn id="774" dur="1" fill="hold">
                                          <p:stCondLst>
                                            <p:cond delay="0"/>
                                          </p:stCondLst>
                                        </p:cTn>
                                        <p:tgtEl>
                                          <p:spTgt spid="652"/>
                                        </p:tgtEl>
                                        <p:attrNameLst>
                                          <p:attrName>style.visibility</p:attrName>
                                        </p:attrNameLst>
                                      </p:cBhvr>
                                      <p:to>
                                        <p:strVal val="visible"/>
                                      </p:to>
                                    </p:set>
                                    <p:animEffect transition="in" filter="wipe(left)">
                                      <p:cBhvr>
                                        <p:cTn id="775" dur="500"/>
                                        <p:tgtEl>
                                          <p:spTgt spid="652"/>
                                        </p:tgtEl>
                                      </p:cBhvr>
                                    </p:animEffect>
                                  </p:childTnLst>
                                </p:cTn>
                              </p:par>
                            </p:childTnLst>
                          </p:cTn>
                        </p:par>
                        <p:par>
                          <p:cTn id="776" fill="hold">
                            <p:stCondLst>
                              <p:cond delay="96500"/>
                            </p:stCondLst>
                            <p:childTnLst>
                              <p:par>
                                <p:cTn id="777" presetID="22" presetClass="entr" presetSubtype="8" fill="hold" grpId="0" nodeType="afterEffect">
                                  <p:stCondLst>
                                    <p:cond delay="0"/>
                                  </p:stCondLst>
                                  <p:childTnLst>
                                    <p:set>
                                      <p:cBhvr>
                                        <p:cTn id="778" dur="1" fill="hold">
                                          <p:stCondLst>
                                            <p:cond delay="0"/>
                                          </p:stCondLst>
                                        </p:cTn>
                                        <p:tgtEl>
                                          <p:spTgt spid="653"/>
                                        </p:tgtEl>
                                        <p:attrNameLst>
                                          <p:attrName>style.visibility</p:attrName>
                                        </p:attrNameLst>
                                      </p:cBhvr>
                                      <p:to>
                                        <p:strVal val="visible"/>
                                      </p:to>
                                    </p:set>
                                    <p:animEffect transition="in" filter="wipe(left)">
                                      <p:cBhvr>
                                        <p:cTn id="779" dur="500"/>
                                        <p:tgtEl>
                                          <p:spTgt spid="653"/>
                                        </p:tgtEl>
                                      </p:cBhvr>
                                    </p:animEffect>
                                  </p:childTnLst>
                                </p:cTn>
                              </p:par>
                            </p:childTnLst>
                          </p:cTn>
                        </p:par>
                        <p:par>
                          <p:cTn id="780" fill="hold">
                            <p:stCondLst>
                              <p:cond delay="97000"/>
                            </p:stCondLst>
                            <p:childTnLst>
                              <p:par>
                                <p:cTn id="781" presetID="22" presetClass="entr" presetSubtype="8" fill="hold" nodeType="afterEffect">
                                  <p:stCondLst>
                                    <p:cond delay="0"/>
                                  </p:stCondLst>
                                  <p:childTnLst>
                                    <p:set>
                                      <p:cBhvr>
                                        <p:cTn id="782" dur="1" fill="hold">
                                          <p:stCondLst>
                                            <p:cond delay="0"/>
                                          </p:stCondLst>
                                        </p:cTn>
                                        <p:tgtEl>
                                          <p:spTgt spid="654"/>
                                        </p:tgtEl>
                                        <p:attrNameLst>
                                          <p:attrName>style.visibility</p:attrName>
                                        </p:attrNameLst>
                                      </p:cBhvr>
                                      <p:to>
                                        <p:strVal val="visible"/>
                                      </p:to>
                                    </p:set>
                                    <p:animEffect transition="in" filter="wipe(left)">
                                      <p:cBhvr>
                                        <p:cTn id="783" dur="500"/>
                                        <p:tgtEl>
                                          <p:spTgt spid="654"/>
                                        </p:tgtEl>
                                      </p:cBhvr>
                                    </p:animEffect>
                                  </p:childTnLst>
                                </p:cTn>
                              </p:par>
                            </p:childTnLst>
                          </p:cTn>
                        </p:par>
                        <p:par>
                          <p:cTn id="784" fill="hold">
                            <p:stCondLst>
                              <p:cond delay="97500"/>
                            </p:stCondLst>
                            <p:childTnLst>
                              <p:par>
                                <p:cTn id="785" presetID="22" presetClass="entr" presetSubtype="8" fill="hold" grpId="0" nodeType="afterEffect">
                                  <p:stCondLst>
                                    <p:cond delay="0"/>
                                  </p:stCondLst>
                                  <p:childTnLst>
                                    <p:set>
                                      <p:cBhvr>
                                        <p:cTn id="786" dur="1" fill="hold">
                                          <p:stCondLst>
                                            <p:cond delay="0"/>
                                          </p:stCondLst>
                                        </p:cTn>
                                        <p:tgtEl>
                                          <p:spTgt spid="655"/>
                                        </p:tgtEl>
                                        <p:attrNameLst>
                                          <p:attrName>style.visibility</p:attrName>
                                        </p:attrNameLst>
                                      </p:cBhvr>
                                      <p:to>
                                        <p:strVal val="visible"/>
                                      </p:to>
                                    </p:set>
                                    <p:animEffect transition="in" filter="wipe(left)">
                                      <p:cBhvr>
                                        <p:cTn id="787" dur="500"/>
                                        <p:tgtEl>
                                          <p:spTgt spid="655"/>
                                        </p:tgtEl>
                                      </p:cBhvr>
                                    </p:animEffect>
                                  </p:childTnLst>
                                </p:cTn>
                              </p:par>
                            </p:childTnLst>
                          </p:cTn>
                        </p:par>
                        <p:par>
                          <p:cTn id="788" fill="hold">
                            <p:stCondLst>
                              <p:cond delay="98000"/>
                            </p:stCondLst>
                            <p:childTnLst>
                              <p:par>
                                <p:cTn id="789" presetID="22" presetClass="entr" presetSubtype="8" fill="hold" nodeType="afterEffect">
                                  <p:stCondLst>
                                    <p:cond delay="0"/>
                                  </p:stCondLst>
                                  <p:childTnLst>
                                    <p:set>
                                      <p:cBhvr>
                                        <p:cTn id="790" dur="1" fill="hold">
                                          <p:stCondLst>
                                            <p:cond delay="0"/>
                                          </p:stCondLst>
                                        </p:cTn>
                                        <p:tgtEl>
                                          <p:spTgt spid="656"/>
                                        </p:tgtEl>
                                        <p:attrNameLst>
                                          <p:attrName>style.visibility</p:attrName>
                                        </p:attrNameLst>
                                      </p:cBhvr>
                                      <p:to>
                                        <p:strVal val="visible"/>
                                      </p:to>
                                    </p:set>
                                    <p:animEffect transition="in" filter="wipe(left)">
                                      <p:cBhvr>
                                        <p:cTn id="791" dur="500"/>
                                        <p:tgtEl>
                                          <p:spTgt spid="656"/>
                                        </p:tgtEl>
                                      </p:cBhvr>
                                    </p:animEffect>
                                  </p:childTnLst>
                                </p:cTn>
                              </p:par>
                            </p:childTnLst>
                          </p:cTn>
                        </p:par>
                        <p:par>
                          <p:cTn id="792" fill="hold">
                            <p:stCondLst>
                              <p:cond delay="98500"/>
                            </p:stCondLst>
                            <p:childTnLst>
                              <p:par>
                                <p:cTn id="793" presetID="22" presetClass="entr" presetSubtype="8" fill="hold" grpId="0" nodeType="afterEffect">
                                  <p:stCondLst>
                                    <p:cond delay="0"/>
                                  </p:stCondLst>
                                  <p:childTnLst>
                                    <p:set>
                                      <p:cBhvr>
                                        <p:cTn id="794" dur="1" fill="hold">
                                          <p:stCondLst>
                                            <p:cond delay="0"/>
                                          </p:stCondLst>
                                        </p:cTn>
                                        <p:tgtEl>
                                          <p:spTgt spid="657"/>
                                        </p:tgtEl>
                                        <p:attrNameLst>
                                          <p:attrName>style.visibility</p:attrName>
                                        </p:attrNameLst>
                                      </p:cBhvr>
                                      <p:to>
                                        <p:strVal val="visible"/>
                                      </p:to>
                                    </p:set>
                                    <p:animEffect transition="in" filter="wipe(left)">
                                      <p:cBhvr>
                                        <p:cTn id="795" dur="500"/>
                                        <p:tgtEl>
                                          <p:spTgt spid="657"/>
                                        </p:tgtEl>
                                      </p:cBhvr>
                                    </p:animEffect>
                                  </p:childTnLst>
                                </p:cTn>
                              </p:par>
                            </p:childTnLst>
                          </p:cTn>
                        </p:par>
                        <p:par>
                          <p:cTn id="796" fill="hold">
                            <p:stCondLst>
                              <p:cond delay="99000"/>
                            </p:stCondLst>
                            <p:childTnLst>
                              <p:par>
                                <p:cTn id="797" presetID="22" presetClass="entr" presetSubtype="8" fill="hold" nodeType="afterEffect">
                                  <p:stCondLst>
                                    <p:cond delay="0"/>
                                  </p:stCondLst>
                                  <p:childTnLst>
                                    <p:set>
                                      <p:cBhvr>
                                        <p:cTn id="798" dur="1" fill="hold">
                                          <p:stCondLst>
                                            <p:cond delay="0"/>
                                          </p:stCondLst>
                                        </p:cTn>
                                        <p:tgtEl>
                                          <p:spTgt spid="658"/>
                                        </p:tgtEl>
                                        <p:attrNameLst>
                                          <p:attrName>style.visibility</p:attrName>
                                        </p:attrNameLst>
                                      </p:cBhvr>
                                      <p:to>
                                        <p:strVal val="visible"/>
                                      </p:to>
                                    </p:set>
                                    <p:animEffect transition="in" filter="wipe(left)">
                                      <p:cBhvr>
                                        <p:cTn id="799" dur="500"/>
                                        <p:tgtEl>
                                          <p:spTgt spid="658"/>
                                        </p:tgtEl>
                                      </p:cBhvr>
                                    </p:animEffect>
                                  </p:childTnLst>
                                </p:cTn>
                              </p:par>
                            </p:childTnLst>
                          </p:cTn>
                        </p:par>
                        <p:par>
                          <p:cTn id="800" fill="hold">
                            <p:stCondLst>
                              <p:cond delay="99500"/>
                            </p:stCondLst>
                            <p:childTnLst>
                              <p:par>
                                <p:cTn id="801" presetID="22" presetClass="entr" presetSubtype="8" fill="hold" grpId="0" nodeType="afterEffect">
                                  <p:stCondLst>
                                    <p:cond delay="0"/>
                                  </p:stCondLst>
                                  <p:childTnLst>
                                    <p:set>
                                      <p:cBhvr>
                                        <p:cTn id="802" dur="1" fill="hold">
                                          <p:stCondLst>
                                            <p:cond delay="0"/>
                                          </p:stCondLst>
                                        </p:cTn>
                                        <p:tgtEl>
                                          <p:spTgt spid="659"/>
                                        </p:tgtEl>
                                        <p:attrNameLst>
                                          <p:attrName>style.visibility</p:attrName>
                                        </p:attrNameLst>
                                      </p:cBhvr>
                                      <p:to>
                                        <p:strVal val="visible"/>
                                      </p:to>
                                    </p:set>
                                    <p:animEffect transition="in" filter="wipe(left)">
                                      <p:cBhvr>
                                        <p:cTn id="803" dur="500"/>
                                        <p:tgtEl>
                                          <p:spTgt spid="659"/>
                                        </p:tgtEl>
                                      </p:cBhvr>
                                    </p:animEffect>
                                  </p:childTnLst>
                                </p:cTn>
                              </p:par>
                            </p:childTnLst>
                          </p:cTn>
                        </p:par>
                        <p:par>
                          <p:cTn id="804" fill="hold">
                            <p:stCondLst>
                              <p:cond delay="100000"/>
                            </p:stCondLst>
                            <p:childTnLst>
                              <p:par>
                                <p:cTn id="805" presetID="22" presetClass="entr" presetSubtype="8" fill="hold" nodeType="afterEffect">
                                  <p:stCondLst>
                                    <p:cond delay="0"/>
                                  </p:stCondLst>
                                  <p:childTnLst>
                                    <p:set>
                                      <p:cBhvr>
                                        <p:cTn id="806" dur="1" fill="hold">
                                          <p:stCondLst>
                                            <p:cond delay="0"/>
                                          </p:stCondLst>
                                        </p:cTn>
                                        <p:tgtEl>
                                          <p:spTgt spid="660"/>
                                        </p:tgtEl>
                                        <p:attrNameLst>
                                          <p:attrName>style.visibility</p:attrName>
                                        </p:attrNameLst>
                                      </p:cBhvr>
                                      <p:to>
                                        <p:strVal val="visible"/>
                                      </p:to>
                                    </p:set>
                                    <p:animEffect transition="in" filter="wipe(left)">
                                      <p:cBhvr>
                                        <p:cTn id="807" dur="500"/>
                                        <p:tgtEl>
                                          <p:spTgt spid="660"/>
                                        </p:tgtEl>
                                      </p:cBhvr>
                                    </p:animEffect>
                                  </p:childTnLst>
                                </p:cTn>
                              </p:par>
                            </p:childTnLst>
                          </p:cTn>
                        </p:par>
                        <p:par>
                          <p:cTn id="808" fill="hold">
                            <p:stCondLst>
                              <p:cond delay="100500"/>
                            </p:stCondLst>
                            <p:childTnLst>
                              <p:par>
                                <p:cTn id="809" presetID="22" presetClass="entr" presetSubtype="8" fill="hold" grpId="0" nodeType="afterEffect">
                                  <p:stCondLst>
                                    <p:cond delay="0"/>
                                  </p:stCondLst>
                                  <p:childTnLst>
                                    <p:set>
                                      <p:cBhvr>
                                        <p:cTn id="810" dur="1" fill="hold">
                                          <p:stCondLst>
                                            <p:cond delay="0"/>
                                          </p:stCondLst>
                                        </p:cTn>
                                        <p:tgtEl>
                                          <p:spTgt spid="661"/>
                                        </p:tgtEl>
                                        <p:attrNameLst>
                                          <p:attrName>style.visibility</p:attrName>
                                        </p:attrNameLst>
                                      </p:cBhvr>
                                      <p:to>
                                        <p:strVal val="visible"/>
                                      </p:to>
                                    </p:set>
                                    <p:animEffect transition="in" filter="wipe(left)">
                                      <p:cBhvr>
                                        <p:cTn id="811" dur="500"/>
                                        <p:tgtEl>
                                          <p:spTgt spid="661"/>
                                        </p:tgtEl>
                                      </p:cBhvr>
                                    </p:animEffect>
                                  </p:childTnLst>
                                </p:cTn>
                              </p:par>
                            </p:childTnLst>
                          </p:cTn>
                        </p:par>
                        <p:par>
                          <p:cTn id="812" fill="hold">
                            <p:stCondLst>
                              <p:cond delay="101000"/>
                            </p:stCondLst>
                            <p:childTnLst>
                              <p:par>
                                <p:cTn id="813" presetID="22" presetClass="entr" presetSubtype="8" fill="hold" nodeType="afterEffect">
                                  <p:stCondLst>
                                    <p:cond delay="0"/>
                                  </p:stCondLst>
                                  <p:childTnLst>
                                    <p:set>
                                      <p:cBhvr>
                                        <p:cTn id="814" dur="1" fill="hold">
                                          <p:stCondLst>
                                            <p:cond delay="0"/>
                                          </p:stCondLst>
                                        </p:cTn>
                                        <p:tgtEl>
                                          <p:spTgt spid="662"/>
                                        </p:tgtEl>
                                        <p:attrNameLst>
                                          <p:attrName>style.visibility</p:attrName>
                                        </p:attrNameLst>
                                      </p:cBhvr>
                                      <p:to>
                                        <p:strVal val="visible"/>
                                      </p:to>
                                    </p:set>
                                    <p:animEffect transition="in" filter="wipe(left)">
                                      <p:cBhvr>
                                        <p:cTn id="815" dur="500"/>
                                        <p:tgtEl>
                                          <p:spTgt spid="662"/>
                                        </p:tgtEl>
                                      </p:cBhvr>
                                    </p:animEffect>
                                  </p:childTnLst>
                                </p:cTn>
                              </p:par>
                            </p:childTnLst>
                          </p:cTn>
                        </p:par>
                        <p:par>
                          <p:cTn id="816" fill="hold">
                            <p:stCondLst>
                              <p:cond delay="101500"/>
                            </p:stCondLst>
                            <p:childTnLst>
                              <p:par>
                                <p:cTn id="817" presetID="22" presetClass="entr" presetSubtype="8" fill="hold" grpId="0" nodeType="afterEffect">
                                  <p:stCondLst>
                                    <p:cond delay="0"/>
                                  </p:stCondLst>
                                  <p:childTnLst>
                                    <p:set>
                                      <p:cBhvr>
                                        <p:cTn id="818" dur="1" fill="hold">
                                          <p:stCondLst>
                                            <p:cond delay="0"/>
                                          </p:stCondLst>
                                        </p:cTn>
                                        <p:tgtEl>
                                          <p:spTgt spid="663"/>
                                        </p:tgtEl>
                                        <p:attrNameLst>
                                          <p:attrName>style.visibility</p:attrName>
                                        </p:attrNameLst>
                                      </p:cBhvr>
                                      <p:to>
                                        <p:strVal val="visible"/>
                                      </p:to>
                                    </p:set>
                                    <p:animEffect transition="in" filter="wipe(left)">
                                      <p:cBhvr>
                                        <p:cTn id="819" dur="500"/>
                                        <p:tgtEl>
                                          <p:spTgt spid="663"/>
                                        </p:tgtEl>
                                      </p:cBhvr>
                                    </p:animEffect>
                                  </p:childTnLst>
                                </p:cTn>
                              </p:par>
                            </p:childTnLst>
                          </p:cTn>
                        </p:par>
                        <p:par>
                          <p:cTn id="820" fill="hold">
                            <p:stCondLst>
                              <p:cond delay="102000"/>
                            </p:stCondLst>
                            <p:childTnLst>
                              <p:par>
                                <p:cTn id="821" presetID="22" presetClass="entr" presetSubtype="8" fill="hold" nodeType="afterEffect">
                                  <p:stCondLst>
                                    <p:cond delay="0"/>
                                  </p:stCondLst>
                                  <p:childTnLst>
                                    <p:set>
                                      <p:cBhvr>
                                        <p:cTn id="822" dur="1" fill="hold">
                                          <p:stCondLst>
                                            <p:cond delay="0"/>
                                          </p:stCondLst>
                                        </p:cTn>
                                        <p:tgtEl>
                                          <p:spTgt spid="664"/>
                                        </p:tgtEl>
                                        <p:attrNameLst>
                                          <p:attrName>style.visibility</p:attrName>
                                        </p:attrNameLst>
                                      </p:cBhvr>
                                      <p:to>
                                        <p:strVal val="visible"/>
                                      </p:to>
                                    </p:set>
                                    <p:animEffect transition="in" filter="wipe(left)">
                                      <p:cBhvr>
                                        <p:cTn id="823" dur="500"/>
                                        <p:tgtEl>
                                          <p:spTgt spid="664"/>
                                        </p:tgtEl>
                                      </p:cBhvr>
                                    </p:animEffect>
                                  </p:childTnLst>
                                </p:cTn>
                              </p:par>
                            </p:childTnLst>
                          </p:cTn>
                        </p:par>
                        <p:par>
                          <p:cTn id="824" fill="hold">
                            <p:stCondLst>
                              <p:cond delay="102500"/>
                            </p:stCondLst>
                            <p:childTnLst>
                              <p:par>
                                <p:cTn id="825" presetID="22" presetClass="entr" presetSubtype="8" fill="hold" grpId="0" nodeType="afterEffect">
                                  <p:stCondLst>
                                    <p:cond delay="0"/>
                                  </p:stCondLst>
                                  <p:childTnLst>
                                    <p:set>
                                      <p:cBhvr>
                                        <p:cTn id="826" dur="1" fill="hold">
                                          <p:stCondLst>
                                            <p:cond delay="0"/>
                                          </p:stCondLst>
                                        </p:cTn>
                                        <p:tgtEl>
                                          <p:spTgt spid="665"/>
                                        </p:tgtEl>
                                        <p:attrNameLst>
                                          <p:attrName>style.visibility</p:attrName>
                                        </p:attrNameLst>
                                      </p:cBhvr>
                                      <p:to>
                                        <p:strVal val="visible"/>
                                      </p:to>
                                    </p:set>
                                    <p:animEffect transition="in" filter="wipe(left)">
                                      <p:cBhvr>
                                        <p:cTn id="827" dur="500"/>
                                        <p:tgtEl>
                                          <p:spTgt spid="665"/>
                                        </p:tgtEl>
                                      </p:cBhvr>
                                    </p:animEffect>
                                  </p:childTnLst>
                                </p:cTn>
                              </p:par>
                            </p:childTnLst>
                          </p:cTn>
                        </p:par>
                        <p:par>
                          <p:cTn id="828" fill="hold">
                            <p:stCondLst>
                              <p:cond delay="103000"/>
                            </p:stCondLst>
                            <p:childTnLst>
                              <p:par>
                                <p:cTn id="829" presetID="22" presetClass="entr" presetSubtype="8" fill="hold" nodeType="afterEffect">
                                  <p:stCondLst>
                                    <p:cond delay="0"/>
                                  </p:stCondLst>
                                  <p:childTnLst>
                                    <p:set>
                                      <p:cBhvr>
                                        <p:cTn id="830" dur="1" fill="hold">
                                          <p:stCondLst>
                                            <p:cond delay="0"/>
                                          </p:stCondLst>
                                        </p:cTn>
                                        <p:tgtEl>
                                          <p:spTgt spid="666"/>
                                        </p:tgtEl>
                                        <p:attrNameLst>
                                          <p:attrName>style.visibility</p:attrName>
                                        </p:attrNameLst>
                                      </p:cBhvr>
                                      <p:to>
                                        <p:strVal val="visible"/>
                                      </p:to>
                                    </p:set>
                                    <p:animEffect transition="in" filter="wipe(left)">
                                      <p:cBhvr>
                                        <p:cTn id="831" dur="500"/>
                                        <p:tgtEl>
                                          <p:spTgt spid="666"/>
                                        </p:tgtEl>
                                      </p:cBhvr>
                                    </p:animEffect>
                                  </p:childTnLst>
                                </p:cTn>
                              </p:par>
                            </p:childTnLst>
                          </p:cTn>
                        </p:par>
                        <p:par>
                          <p:cTn id="832" fill="hold">
                            <p:stCondLst>
                              <p:cond delay="103500"/>
                            </p:stCondLst>
                            <p:childTnLst>
                              <p:par>
                                <p:cTn id="833" presetID="22" presetClass="entr" presetSubtype="8" fill="hold" grpId="0" nodeType="afterEffect">
                                  <p:stCondLst>
                                    <p:cond delay="0"/>
                                  </p:stCondLst>
                                  <p:childTnLst>
                                    <p:set>
                                      <p:cBhvr>
                                        <p:cTn id="834" dur="1" fill="hold">
                                          <p:stCondLst>
                                            <p:cond delay="0"/>
                                          </p:stCondLst>
                                        </p:cTn>
                                        <p:tgtEl>
                                          <p:spTgt spid="667"/>
                                        </p:tgtEl>
                                        <p:attrNameLst>
                                          <p:attrName>style.visibility</p:attrName>
                                        </p:attrNameLst>
                                      </p:cBhvr>
                                      <p:to>
                                        <p:strVal val="visible"/>
                                      </p:to>
                                    </p:set>
                                    <p:animEffect transition="in" filter="wipe(left)">
                                      <p:cBhvr>
                                        <p:cTn id="835" dur="500"/>
                                        <p:tgtEl>
                                          <p:spTgt spid="667"/>
                                        </p:tgtEl>
                                      </p:cBhvr>
                                    </p:animEffect>
                                  </p:childTnLst>
                                </p:cTn>
                              </p:par>
                            </p:childTnLst>
                          </p:cTn>
                        </p:par>
                        <p:par>
                          <p:cTn id="836" fill="hold">
                            <p:stCondLst>
                              <p:cond delay="104000"/>
                            </p:stCondLst>
                            <p:childTnLst>
                              <p:par>
                                <p:cTn id="837" presetID="22" presetClass="entr" presetSubtype="8" fill="hold" nodeType="afterEffect">
                                  <p:stCondLst>
                                    <p:cond delay="0"/>
                                  </p:stCondLst>
                                  <p:childTnLst>
                                    <p:set>
                                      <p:cBhvr>
                                        <p:cTn id="838" dur="1" fill="hold">
                                          <p:stCondLst>
                                            <p:cond delay="0"/>
                                          </p:stCondLst>
                                        </p:cTn>
                                        <p:tgtEl>
                                          <p:spTgt spid="668"/>
                                        </p:tgtEl>
                                        <p:attrNameLst>
                                          <p:attrName>style.visibility</p:attrName>
                                        </p:attrNameLst>
                                      </p:cBhvr>
                                      <p:to>
                                        <p:strVal val="visible"/>
                                      </p:to>
                                    </p:set>
                                    <p:animEffect transition="in" filter="wipe(left)">
                                      <p:cBhvr>
                                        <p:cTn id="839" dur="500"/>
                                        <p:tgtEl>
                                          <p:spTgt spid="668"/>
                                        </p:tgtEl>
                                      </p:cBhvr>
                                    </p:animEffect>
                                  </p:childTnLst>
                                </p:cTn>
                              </p:par>
                            </p:childTnLst>
                          </p:cTn>
                        </p:par>
                        <p:par>
                          <p:cTn id="840" fill="hold">
                            <p:stCondLst>
                              <p:cond delay="104500"/>
                            </p:stCondLst>
                            <p:childTnLst>
                              <p:par>
                                <p:cTn id="841" presetID="22" presetClass="entr" presetSubtype="8" fill="hold" nodeType="afterEffect">
                                  <p:stCondLst>
                                    <p:cond delay="0"/>
                                  </p:stCondLst>
                                  <p:childTnLst>
                                    <p:set>
                                      <p:cBhvr>
                                        <p:cTn id="842" dur="1" fill="hold">
                                          <p:stCondLst>
                                            <p:cond delay="0"/>
                                          </p:stCondLst>
                                        </p:cTn>
                                        <p:tgtEl>
                                          <p:spTgt spid="670"/>
                                        </p:tgtEl>
                                        <p:attrNameLst>
                                          <p:attrName>style.visibility</p:attrName>
                                        </p:attrNameLst>
                                      </p:cBhvr>
                                      <p:to>
                                        <p:strVal val="visible"/>
                                      </p:to>
                                    </p:set>
                                    <p:animEffect transition="in" filter="wipe(left)">
                                      <p:cBhvr>
                                        <p:cTn id="843" dur="500"/>
                                        <p:tgtEl>
                                          <p:spTgt spid="670"/>
                                        </p:tgtEl>
                                      </p:cBhvr>
                                    </p:animEffect>
                                  </p:childTnLst>
                                </p:cTn>
                              </p:par>
                            </p:childTnLst>
                          </p:cTn>
                        </p:par>
                        <p:par>
                          <p:cTn id="844" fill="hold">
                            <p:stCondLst>
                              <p:cond delay="105000"/>
                            </p:stCondLst>
                            <p:childTnLst>
                              <p:par>
                                <p:cTn id="845" presetID="22" presetClass="entr" presetSubtype="8" fill="hold" grpId="0" nodeType="afterEffect">
                                  <p:stCondLst>
                                    <p:cond delay="0"/>
                                  </p:stCondLst>
                                  <p:childTnLst>
                                    <p:set>
                                      <p:cBhvr>
                                        <p:cTn id="846" dur="1" fill="hold">
                                          <p:stCondLst>
                                            <p:cond delay="0"/>
                                          </p:stCondLst>
                                        </p:cTn>
                                        <p:tgtEl>
                                          <p:spTgt spid="669"/>
                                        </p:tgtEl>
                                        <p:attrNameLst>
                                          <p:attrName>style.visibility</p:attrName>
                                        </p:attrNameLst>
                                      </p:cBhvr>
                                      <p:to>
                                        <p:strVal val="visible"/>
                                      </p:to>
                                    </p:set>
                                    <p:animEffect transition="in" filter="wipe(left)">
                                      <p:cBhvr>
                                        <p:cTn id="847" dur="500"/>
                                        <p:tgtEl>
                                          <p:spTgt spid="669"/>
                                        </p:tgtEl>
                                      </p:cBhvr>
                                    </p:animEffect>
                                  </p:childTnLst>
                                </p:cTn>
                              </p:par>
                            </p:childTnLst>
                          </p:cTn>
                        </p:par>
                        <p:par>
                          <p:cTn id="848" fill="hold">
                            <p:stCondLst>
                              <p:cond delay="105500"/>
                            </p:stCondLst>
                            <p:childTnLst>
                              <p:par>
                                <p:cTn id="849" presetID="22" presetClass="entr" presetSubtype="8" fill="hold" nodeType="afterEffect">
                                  <p:stCondLst>
                                    <p:cond delay="0"/>
                                  </p:stCondLst>
                                  <p:childTnLst>
                                    <p:set>
                                      <p:cBhvr>
                                        <p:cTn id="850" dur="1" fill="hold">
                                          <p:stCondLst>
                                            <p:cond delay="0"/>
                                          </p:stCondLst>
                                        </p:cTn>
                                        <p:tgtEl>
                                          <p:spTgt spid="671"/>
                                        </p:tgtEl>
                                        <p:attrNameLst>
                                          <p:attrName>style.visibility</p:attrName>
                                        </p:attrNameLst>
                                      </p:cBhvr>
                                      <p:to>
                                        <p:strVal val="visible"/>
                                      </p:to>
                                    </p:set>
                                    <p:animEffect transition="in" filter="wipe(left)">
                                      <p:cBhvr>
                                        <p:cTn id="851" dur="500"/>
                                        <p:tgtEl>
                                          <p:spTgt spid="671"/>
                                        </p:tgtEl>
                                      </p:cBhvr>
                                    </p:animEffect>
                                  </p:childTnLst>
                                </p:cTn>
                              </p:par>
                            </p:childTnLst>
                          </p:cTn>
                        </p:par>
                        <p:par>
                          <p:cTn id="852" fill="hold">
                            <p:stCondLst>
                              <p:cond delay="106000"/>
                            </p:stCondLst>
                            <p:childTnLst>
                              <p:par>
                                <p:cTn id="853" presetID="22" presetClass="entr" presetSubtype="8" fill="hold" nodeType="afterEffect">
                                  <p:stCondLst>
                                    <p:cond delay="0"/>
                                  </p:stCondLst>
                                  <p:childTnLst>
                                    <p:set>
                                      <p:cBhvr>
                                        <p:cTn id="854" dur="1" fill="hold">
                                          <p:stCondLst>
                                            <p:cond delay="0"/>
                                          </p:stCondLst>
                                        </p:cTn>
                                        <p:tgtEl>
                                          <p:spTgt spid="672"/>
                                        </p:tgtEl>
                                        <p:attrNameLst>
                                          <p:attrName>style.visibility</p:attrName>
                                        </p:attrNameLst>
                                      </p:cBhvr>
                                      <p:to>
                                        <p:strVal val="visible"/>
                                      </p:to>
                                    </p:set>
                                    <p:animEffect transition="in" filter="wipe(left)">
                                      <p:cBhvr>
                                        <p:cTn id="855" dur="500"/>
                                        <p:tgtEl>
                                          <p:spTgt spid="672"/>
                                        </p:tgtEl>
                                      </p:cBhvr>
                                    </p:animEffect>
                                  </p:childTnLst>
                                </p:cTn>
                              </p:par>
                            </p:childTnLst>
                          </p:cTn>
                        </p:par>
                        <p:par>
                          <p:cTn id="856" fill="hold">
                            <p:stCondLst>
                              <p:cond delay="106500"/>
                            </p:stCondLst>
                            <p:childTnLst>
                              <p:par>
                                <p:cTn id="857" presetID="22" presetClass="entr" presetSubtype="8" fill="hold" grpId="0" nodeType="afterEffect">
                                  <p:stCondLst>
                                    <p:cond delay="0"/>
                                  </p:stCondLst>
                                  <p:childTnLst>
                                    <p:set>
                                      <p:cBhvr>
                                        <p:cTn id="858" dur="1" fill="hold">
                                          <p:stCondLst>
                                            <p:cond delay="0"/>
                                          </p:stCondLst>
                                        </p:cTn>
                                        <p:tgtEl>
                                          <p:spTgt spid="234"/>
                                        </p:tgtEl>
                                        <p:attrNameLst>
                                          <p:attrName>style.visibility</p:attrName>
                                        </p:attrNameLst>
                                      </p:cBhvr>
                                      <p:to>
                                        <p:strVal val="visible"/>
                                      </p:to>
                                    </p:set>
                                    <p:animEffect transition="in" filter="wipe(left)">
                                      <p:cBhvr>
                                        <p:cTn id="859" dur="500"/>
                                        <p:tgtEl>
                                          <p:spTgt spid="234"/>
                                        </p:tgtEl>
                                      </p:cBhvr>
                                    </p:animEffect>
                                  </p:childTnLst>
                                </p:cTn>
                              </p:par>
                            </p:childTnLst>
                          </p:cTn>
                        </p:par>
                        <p:par>
                          <p:cTn id="860" fill="hold">
                            <p:stCondLst>
                              <p:cond delay="107000"/>
                            </p:stCondLst>
                            <p:childTnLst>
                              <p:par>
                                <p:cTn id="861" presetID="22" presetClass="entr" presetSubtype="8" fill="hold" nodeType="afterEffect">
                                  <p:stCondLst>
                                    <p:cond delay="0"/>
                                  </p:stCondLst>
                                  <p:childTnLst>
                                    <p:set>
                                      <p:cBhvr>
                                        <p:cTn id="862" dur="1" fill="hold">
                                          <p:stCondLst>
                                            <p:cond delay="0"/>
                                          </p:stCondLst>
                                        </p:cTn>
                                        <p:tgtEl>
                                          <p:spTgt spid="236"/>
                                        </p:tgtEl>
                                        <p:attrNameLst>
                                          <p:attrName>style.visibility</p:attrName>
                                        </p:attrNameLst>
                                      </p:cBhvr>
                                      <p:to>
                                        <p:strVal val="visible"/>
                                      </p:to>
                                    </p:set>
                                    <p:animEffect transition="in" filter="wipe(left)">
                                      <p:cBhvr>
                                        <p:cTn id="863" dur="500"/>
                                        <p:tgtEl>
                                          <p:spTgt spid="236"/>
                                        </p:tgtEl>
                                      </p:cBhvr>
                                    </p:animEffect>
                                  </p:childTnLst>
                                </p:cTn>
                              </p:par>
                            </p:childTnLst>
                          </p:cTn>
                        </p:par>
                        <p:par>
                          <p:cTn id="864" fill="hold">
                            <p:stCondLst>
                              <p:cond delay="107500"/>
                            </p:stCondLst>
                            <p:childTnLst>
                              <p:par>
                                <p:cTn id="865" presetID="22" presetClass="entr" presetSubtype="8" fill="hold" grpId="0" nodeType="afterEffect">
                                  <p:stCondLst>
                                    <p:cond delay="0"/>
                                  </p:stCondLst>
                                  <p:childTnLst>
                                    <p:set>
                                      <p:cBhvr>
                                        <p:cTn id="866" dur="1" fill="hold">
                                          <p:stCondLst>
                                            <p:cond delay="0"/>
                                          </p:stCondLst>
                                        </p:cTn>
                                        <p:tgtEl>
                                          <p:spTgt spid="235"/>
                                        </p:tgtEl>
                                        <p:attrNameLst>
                                          <p:attrName>style.visibility</p:attrName>
                                        </p:attrNameLst>
                                      </p:cBhvr>
                                      <p:to>
                                        <p:strVal val="visible"/>
                                      </p:to>
                                    </p:set>
                                    <p:animEffect transition="in" filter="wipe(left)">
                                      <p:cBhvr>
                                        <p:cTn id="867" dur="500"/>
                                        <p:tgtEl>
                                          <p:spTgt spid="235"/>
                                        </p:tgtEl>
                                      </p:cBhvr>
                                    </p:animEffect>
                                  </p:childTnLst>
                                </p:cTn>
                              </p:par>
                            </p:childTnLst>
                          </p:cTn>
                        </p:par>
                        <p:par>
                          <p:cTn id="868" fill="hold">
                            <p:stCondLst>
                              <p:cond delay="108000"/>
                            </p:stCondLst>
                            <p:childTnLst>
                              <p:par>
                                <p:cTn id="869" presetID="22" presetClass="entr" presetSubtype="8" fill="hold" nodeType="afterEffect">
                                  <p:stCondLst>
                                    <p:cond delay="0"/>
                                  </p:stCondLst>
                                  <p:childTnLst>
                                    <p:set>
                                      <p:cBhvr>
                                        <p:cTn id="870" dur="1" fill="hold">
                                          <p:stCondLst>
                                            <p:cond delay="0"/>
                                          </p:stCondLst>
                                        </p:cTn>
                                        <p:tgtEl>
                                          <p:spTgt spid="229"/>
                                        </p:tgtEl>
                                        <p:attrNameLst>
                                          <p:attrName>style.visibility</p:attrName>
                                        </p:attrNameLst>
                                      </p:cBhvr>
                                      <p:to>
                                        <p:strVal val="visible"/>
                                      </p:to>
                                    </p:set>
                                    <p:animEffect transition="in" filter="wipe(left)">
                                      <p:cBhvr>
                                        <p:cTn id="871" dur="500"/>
                                        <p:tgtEl>
                                          <p:spTgt spid="229"/>
                                        </p:tgtEl>
                                      </p:cBhvr>
                                    </p:animEffect>
                                  </p:childTnLst>
                                </p:cTn>
                              </p:par>
                            </p:childTnLst>
                          </p:cTn>
                        </p:par>
                        <p:par>
                          <p:cTn id="872" fill="hold">
                            <p:stCondLst>
                              <p:cond delay="108500"/>
                            </p:stCondLst>
                            <p:childTnLst>
                              <p:par>
                                <p:cTn id="873" presetID="22" presetClass="entr" presetSubtype="8" fill="hold" grpId="0" nodeType="afterEffect">
                                  <p:stCondLst>
                                    <p:cond delay="0"/>
                                  </p:stCondLst>
                                  <p:childTnLst>
                                    <p:set>
                                      <p:cBhvr>
                                        <p:cTn id="874" dur="1" fill="hold">
                                          <p:stCondLst>
                                            <p:cond delay="0"/>
                                          </p:stCondLst>
                                        </p:cTn>
                                        <p:tgtEl>
                                          <p:spTgt spid="237"/>
                                        </p:tgtEl>
                                        <p:attrNameLst>
                                          <p:attrName>style.visibility</p:attrName>
                                        </p:attrNameLst>
                                      </p:cBhvr>
                                      <p:to>
                                        <p:strVal val="visible"/>
                                      </p:to>
                                    </p:set>
                                    <p:animEffect transition="in" filter="wipe(left)">
                                      <p:cBhvr>
                                        <p:cTn id="875" dur="500"/>
                                        <p:tgtEl>
                                          <p:spTgt spid="237"/>
                                        </p:tgtEl>
                                      </p:cBhvr>
                                    </p:animEffect>
                                  </p:childTnLst>
                                </p:cTn>
                              </p:par>
                            </p:childTnLst>
                          </p:cTn>
                        </p:par>
                        <p:par>
                          <p:cTn id="876" fill="hold">
                            <p:stCondLst>
                              <p:cond delay="109000"/>
                            </p:stCondLst>
                            <p:childTnLst>
                              <p:par>
                                <p:cTn id="877" presetID="22" presetClass="entr" presetSubtype="8" fill="hold" nodeType="afterEffect">
                                  <p:stCondLst>
                                    <p:cond delay="0"/>
                                  </p:stCondLst>
                                  <p:childTnLst>
                                    <p:set>
                                      <p:cBhvr>
                                        <p:cTn id="878" dur="1" fill="hold">
                                          <p:stCondLst>
                                            <p:cond delay="0"/>
                                          </p:stCondLst>
                                        </p:cTn>
                                        <p:tgtEl>
                                          <p:spTgt spid="238"/>
                                        </p:tgtEl>
                                        <p:attrNameLst>
                                          <p:attrName>style.visibility</p:attrName>
                                        </p:attrNameLst>
                                      </p:cBhvr>
                                      <p:to>
                                        <p:strVal val="visible"/>
                                      </p:to>
                                    </p:set>
                                    <p:animEffect transition="in" filter="wipe(left)">
                                      <p:cBhvr>
                                        <p:cTn id="879" dur="500"/>
                                        <p:tgtEl>
                                          <p:spTgt spid="238"/>
                                        </p:tgtEl>
                                      </p:cBhvr>
                                    </p:animEffect>
                                  </p:childTnLst>
                                </p:cTn>
                              </p:par>
                            </p:childTnLst>
                          </p:cTn>
                        </p:par>
                        <p:par>
                          <p:cTn id="880" fill="hold">
                            <p:stCondLst>
                              <p:cond delay="109500"/>
                            </p:stCondLst>
                            <p:childTnLst>
                              <p:par>
                                <p:cTn id="881" presetID="22" presetClass="entr" presetSubtype="8" fill="hold" grpId="0" nodeType="afterEffect">
                                  <p:stCondLst>
                                    <p:cond delay="0"/>
                                  </p:stCondLst>
                                  <p:childTnLst>
                                    <p:set>
                                      <p:cBhvr>
                                        <p:cTn id="882" dur="1" fill="hold">
                                          <p:stCondLst>
                                            <p:cond delay="0"/>
                                          </p:stCondLst>
                                        </p:cTn>
                                        <p:tgtEl>
                                          <p:spTgt spid="239"/>
                                        </p:tgtEl>
                                        <p:attrNameLst>
                                          <p:attrName>style.visibility</p:attrName>
                                        </p:attrNameLst>
                                      </p:cBhvr>
                                      <p:to>
                                        <p:strVal val="visible"/>
                                      </p:to>
                                    </p:set>
                                    <p:animEffect transition="in" filter="wipe(left)">
                                      <p:cBhvr>
                                        <p:cTn id="883" dur="500"/>
                                        <p:tgtEl>
                                          <p:spTgt spid="239"/>
                                        </p:tgtEl>
                                      </p:cBhvr>
                                    </p:animEffect>
                                  </p:childTnLst>
                                </p:cTn>
                              </p:par>
                            </p:childTnLst>
                          </p:cTn>
                        </p:par>
                        <p:par>
                          <p:cTn id="884" fill="hold">
                            <p:stCondLst>
                              <p:cond delay="110000"/>
                            </p:stCondLst>
                            <p:childTnLst>
                              <p:par>
                                <p:cTn id="885" presetID="22" presetClass="entr" presetSubtype="8" fill="hold" grpId="0" nodeType="afterEffect">
                                  <p:stCondLst>
                                    <p:cond delay="0"/>
                                  </p:stCondLst>
                                  <p:childTnLst>
                                    <p:set>
                                      <p:cBhvr>
                                        <p:cTn id="886" dur="1" fill="hold">
                                          <p:stCondLst>
                                            <p:cond delay="0"/>
                                          </p:stCondLst>
                                        </p:cTn>
                                        <p:tgtEl>
                                          <p:spTgt spid="240"/>
                                        </p:tgtEl>
                                        <p:attrNameLst>
                                          <p:attrName>style.visibility</p:attrName>
                                        </p:attrNameLst>
                                      </p:cBhvr>
                                      <p:to>
                                        <p:strVal val="visible"/>
                                      </p:to>
                                    </p:set>
                                    <p:animEffect transition="in" filter="wipe(left)">
                                      <p:cBhvr>
                                        <p:cTn id="887" dur="500"/>
                                        <p:tgtEl>
                                          <p:spTgt spid="240"/>
                                        </p:tgtEl>
                                      </p:cBhvr>
                                    </p:animEffect>
                                  </p:childTnLst>
                                </p:cTn>
                              </p:par>
                            </p:childTnLst>
                          </p:cTn>
                        </p:par>
                        <p:par>
                          <p:cTn id="888" fill="hold">
                            <p:stCondLst>
                              <p:cond delay="110500"/>
                            </p:stCondLst>
                            <p:childTnLst>
                              <p:par>
                                <p:cTn id="889" presetID="22" presetClass="entr" presetSubtype="8" fill="hold" nodeType="afterEffect">
                                  <p:stCondLst>
                                    <p:cond delay="0"/>
                                  </p:stCondLst>
                                  <p:childTnLst>
                                    <p:set>
                                      <p:cBhvr>
                                        <p:cTn id="890" dur="1" fill="hold">
                                          <p:stCondLst>
                                            <p:cond delay="0"/>
                                          </p:stCondLst>
                                        </p:cTn>
                                        <p:tgtEl>
                                          <p:spTgt spid="241"/>
                                        </p:tgtEl>
                                        <p:attrNameLst>
                                          <p:attrName>style.visibility</p:attrName>
                                        </p:attrNameLst>
                                      </p:cBhvr>
                                      <p:to>
                                        <p:strVal val="visible"/>
                                      </p:to>
                                    </p:set>
                                    <p:animEffect transition="in" filter="wipe(left)">
                                      <p:cBhvr>
                                        <p:cTn id="891" dur="500"/>
                                        <p:tgtEl>
                                          <p:spTgt spid="241"/>
                                        </p:tgtEl>
                                      </p:cBhvr>
                                    </p:animEffect>
                                  </p:childTnLst>
                                </p:cTn>
                              </p:par>
                            </p:childTnLst>
                          </p:cTn>
                        </p:par>
                        <p:par>
                          <p:cTn id="892" fill="hold">
                            <p:stCondLst>
                              <p:cond delay="111000"/>
                            </p:stCondLst>
                            <p:childTnLst>
                              <p:par>
                                <p:cTn id="893" presetID="22" presetClass="entr" presetSubtype="8" fill="hold" nodeType="afterEffect">
                                  <p:stCondLst>
                                    <p:cond delay="0"/>
                                  </p:stCondLst>
                                  <p:childTnLst>
                                    <p:set>
                                      <p:cBhvr>
                                        <p:cTn id="894" dur="1" fill="hold">
                                          <p:stCondLst>
                                            <p:cond delay="0"/>
                                          </p:stCondLst>
                                        </p:cTn>
                                        <p:tgtEl>
                                          <p:spTgt spid="242"/>
                                        </p:tgtEl>
                                        <p:attrNameLst>
                                          <p:attrName>style.visibility</p:attrName>
                                        </p:attrNameLst>
                                      </p:cBhvr>
                                      <p:to>
                                        <p:strVal val="visible"/>
                                      </p:to>
                                    </p:set>
                                    <p:animEffect transition="in" filter="wipe(left)">
                                      <p:cBhvr>
                                        <p:cTn id="895" dur="500"/>
                                        <p:tgtEl>
                                          <p:spTgt spid="242"/>
                                        </p:tgtEl>
                                      </p:cBhvr>
                                    </p:animEffect>
                                  </p:childTnLst>
                                </p:cTn>
                              </p:par>
                            </p:childTnLst>
                          </p:cTn>
                        </p:par>
                        <p:par>
                          <p:cTn id="896" fill="hold">
                            <p:stCondLst>
                              <p:cond delay="111500"/>
                            </p:stCondLst>
                            <p:childTnLst>
                              <p:par>
                                <p:cTn id="897" presetID="22" presetClass="entr" presetSubtype="8" fill="hold" grpId="0" nodeType="afterEffect">
                                  <p:stCondLst>
                                    <p:cond delay="0"/>
                                  </p:stCondLst>
                                  <p:childTnLst>
                                    <p:set>
                                      <p:cBhvr>
                                        <p:cTn id="898" dur="1" fill="hold">
                                          <p:stCondLst>
                                            <p:cond delay="0"/>
                                          </p:stCondLst>
                                        </p:cTn>
                                        <p:tgtEl>
                                          <p:spTgt spid="243"/>
                                        </p:tgtEl>
                                        <p:attrNameLst>
                                          <p:attrName>style.visibility</p:attrName>
                                        </p:attrNameLst>
                                      </p:cBhvr>
                                      <p:to>
                                        <p:strVal val="visible"/>
                                      </p:to>
                                    </p:set>
                                    <p:animEffect transition="in" filter="wipe(left)">
                                      <p:cBhvr>
                                        <p:cTn id="899" dur="500"/>
                                        <p:tgtEl>
                                          <p:spTgt spid="243"/>
                                        </p:tgtEl>
                                      </p:cBhvr>
                                    </p:animEffect>
                                  </p:childTnLst>
                                </p:cTn>
                              </p:par>
                            </p:childTnLst>
                          </p:cTn>
                        </p:par>
                        <p:par>
                          <p:cTn id="900" fill="hold">
                            <p:stCondLst>
                              <p:cond delay="112000"/>
                            </p:stCondLst>
                            <p:childTnLst>
                              <p:par>
                                <p:cTn id="901" presetID="22" presetClass="entr" presetSubtype="8" fill="hold" nodeType="afterEffect">
                                  <p:stCondLst>
                                    <p:cond delay="0"/>
                                  </p:stCondLst>
                                  <p:childTnLst>
                                    <p:set>
                                      <p:cBhvr>
                                        <p:cTn id="902" dur="1" fill="hold">
                                          <p:stCondLst>
                                            <p:cond delay="0"/>
                                          </p:stCondLst>
                                        </p:cTn>
                                        <p:tgtEl>
                                          <p:spTgt spid="244"/>
                                        </p:tgtEl>
                                        <p:attrNameLst>
                                          <p:attrName>style.visibility</p:attrName>
                                        </p:attrNameLst>
                                      </p:cBhvr>
                                      <p:to>
                                        <p:strVal val="visible"/>
                                      </p:to>
                                    </p:set>
                                    <p:animEffect transition="in" filter="wipe(left)">
                                      <p:cBhvr>
                                        <p:cTn id="903" dur="500"/>
                                        <p:tgtEl>
                                          <p:spTgt spid="244"/>
                                        </p:tgtEl>
                                      </p:cBhvr>
                                    </p:animEffect>
                                  </p:childTnLst>
                                </p:cTn>
                              </p:par>
                            </p:childTnLst>
                          </p:cTn>
                        </p:par>
                        <p:par>
                          <p:cTn id="904" fill="hold">
                            <p:stCondLst>
                              <p:cond delay="112500"/>
                            </p:stCondLst>
                            <p:childTnLst>
                              <p:par>
                                <p:cTn id="905" presetID="22" presetClass="entr" presetSubtype="8" fill="hold" grpId="0" nodeType="afterEffect">
                                  <p:stCondLst>
                                    <p:cond delay="0"/>
                                  </p:stCondLst>
                                  <p:childTnLst>
                                    <p:set>
                                      <p:cBhvr>
                                        <p:cTn id="906" dur="1" fill="hold">
                                          <p:stCondLst>
                                            <p:cond delay="0"/>
                                          </p:stCondLst>
                                        </p:cTn>
                                        <p:tgtEl>
                                          <p:spTgt spid="245"/>
                                        </p:tgtEl>
                                        <p:attrNameLst>
                                          <p:attrName>style.visibility</p:attrName>
                                        </p:attrNameLst>
                                      </p:cBhvr>
                                      <p:to>
                                        <p:strVal val="visible"/>
                                      </p:to>
                                    </p:set>
                                    <p:animEffect transition="in" filter="wipe(left)">
                                      <p:cBhvr>
                                        <p:cTn id="907" dur="500"/>
                                        <p:tgtEl>
                                          <p:spTgt spid="245"/>
                                        </p:tgtEl>
                                      </p:cBhvr>
                                    </p:animEffect>
                                  </p:childTnLst>
                                </p:cTn>
                              </p:par>
                            </p:childTnLst>
                          </p:cTn>
                        </p:par>
                        <p:par>
                          <p:cTn id="908" fill="hold">
                            <p:stCondLst>
                              <p:cond delay="113000"/>
                            </p:stCondLst>
                            <p:childTnLst>
                              <p:par>
                                <p:cTn id="909" presetID="22" presetClass="entr" presetSubtype="8" fill="hold" nodeType="afterEffect">
                                  <p:stCondLst>
                                    <p:cond delay="0"/>
                                  </p:stCondLst>
                                  <p:childTnLst>
                                    <p:set>
                                      <p:cBhvr>
                                        <p:cTn id="910" dur="1" fill="hold">
                                          <p:stCondLst>
                                            <p:cond delay="0"/>
                                          </p:stCondLst>
                                        </p:cTn>
                                        <p:tgtEl>
                                          <p:spTgt spid="246"/>
                                        </p:tgtEl>
                                        <p:attrNameLst>
                                          <p:attrName>style.visibility</p:attrName>
                                        </p:attrNameLst>
                                      </p:cBhvr>
                                      <p:to>
                                        <p:strVal val="visible"/>
                                      </p:to>
                                    </p:set>
                                    <p:animEffect transition="in" filter="wipe(left)">
                                      <p:cBhvr>
                                        <p:cTn id="911" dur="500"/>
                                        <p:tgtEl>
                                          <p:spTgt spid="246"/>
                                        </p:tgtEl>
                                      </p:cBhvr>
                                    </p:animEffect>
                                  </p:childTnLst>
                                </p:cTn>
                              </p:par>
                            </p:childTnLst>
                          </p:cTn>
                        </p:par>
                        <p:par>
                          <p:cTn id="912" fill="hold">
                            <p:stCondLst>
                              <p:cond delay="113500"/>
                            </p:stCondLst>
                            <p:childTnLst>
                              <p:par>
                                <p:cTn id="913" presetID="22" presetClass="entr" presetSubtype="8" fill="hold" grpId="0" nodeType="afterEffect">
                                  <p:stCondLst>
                                    <p:cond delay="0"/>
                                  </p:stCondLst>
                                  <p:childTnLst>
                                    <p:set>
                                      <p:cBhvr>
                                        <p:cTn id="914" dur="1" fill="hold">
                                          <p:stCondLst>
                                            <p:cond delay="0"/>
                                          </p:stCondLst>
                                        </p:cTn>
                                        <p:tgtEl>
                                          <p:spTgt spid="253"/>
                                        </p:tgtEl>
                                        <p:attrNameLst>
                                          <p:attrName>style.visibility</p:attrName>
                                        </p:attrNameLst>
                                      </p:cBhvr>
                                      <p:to>
                                        <p:strVal val="visible"/>
                                      </p:to>
                                    </p:set>
                                    <p:animEffect transition="in" filter="wipe(left)">
                                      <p:cBhvr>
                                        <p:cTn id="915" dur="500"/>
                                        <p:tgtEl>
                                          <p:spTgt spid="253"/>
                                        </p:tgtEl>
                                      </p:cBhvr>
                                    </p:animEffect>
                                  </p:childTnLst>
                                </p:cTn>
                              </p:par>
                            </p:childTnLst>
                          </p:cTn>
                        </p:par>
                        <p:par>
                          <p:cTn id="916" fill="hold">
                            <p:stCondLst>
                              <p:cond delay="114000"/>
                            </p:stCondLst>
                            <p:childTnLst>
                              <p:par>
                                <p:cTn id="917" presetID="22" presetClass="entr" presetSubtype="8" fill="hold" nodeType="afterEffect">
                                  <p:stCondLst>
                                    <p:cond delay="0"/>
                                  </p:stCondLst>
                                  <p:childTnLst>
                                    <p:set>
                                      <p:cBhvr>
                                        <p:cTn id="918" dur="1" fill="hold">
                                          <p:stCondLst>
                                            <p:cond delay="0"/>
                                          </p:stCondLst>
                                        </p:cTn>
                                        <p:tgtEl>
                                          <p:spTgt spid="254"/>
                                        </p:tgtEl>
                                        <p:attrNameLst>
                                          <p:attrName>style.visibility</p:attrName>
                                        </p:attrNameLst>
                                      </p:cBhvr>
                                      <p:to>
                                        <p:strVal val="visible"/>
                                      </p:to>
                                    </p:set>
                                    <p:animEffect transition="in" filter="wipe(left)">
                                      <p:cBhvr>
                                        <p:cTn id="919" dur="500"/>
                                        <p:tgtEl>
                                          <p:spTgt spid="254"/>
                                        </p:tgtEl>
                                      </p:cBhvr>
                                    </p:animEffect>
                                  </p:childTnLst>
                                </p:cTn>
                              </p:par>
                            </p:childTnLst>
                          </p:cTn>
                        </p:par>
                        <p:par>
                          <p:cTn id="920" fill="hold">
                            <p:stCondLst>
                              <p:cond delay="114500"/>
                            </p:stCondLst>
                            <p:childTnLst>
                              <p:par>
                                <p:cTn id="921" presetID="22" presetClass="entr" presetSubtype="8" fill="hold" grpId="0" nodeType="afterEffect">
                                  <p:stCondLst>
                                    <p:cond delay="0"/>
                                  </p:stCondLst>
                                  <p:childTnLst>
                                    <p:set>
                                      <p:cBhvr>
                                        <p:cTn id="922" dur="1" fill="hold">
                                          <p:stCondLst>
                                            <p:cond delay="0"/>
                                          </p:stCondLst>
                                        </p:cTn>
                                        <p:tgtEl>
                                          <p:spTgt spid="255"/>
                                        </p:tgtEl>
                                        <p:attrNameLst>
                                          <p:attrName>style.visibility</p:attrName>
                                        </p:attrNameLst>
                                      </p:cBhvr>
                                      <p:to>
                                        <p:strVal val="visible"/>
                                      </p:to>
                                    </p:set>
                                    <p:animEffect transition="in" filter="wipe(left)">
                                      <p:cBhvr>
                                        <p:cTn id="923" dur="500"/>
                                        <p:tgtEl>
                                          <p:spTgt spid="255"/>
                                        </p:tgtEl>
                                      </p:cBhvr>
                                    </p:animEffect>
                                  </p:childTnLst>
                                </p:cTn>
                              </p:par>
                            </p:childTnLst>
                          </p:cTn>
                        </p:par>
                        <p:par>
                          <p:cTn id="924" fill="hold">
                            <p:stCondLst>
                              <p:cond delay="115000"/>
                            </p:stCondLst>
                            <p:childTnLst>
                              <p:par>
                                <p:cTn id="925" presetID="22" presetClass="entr" presetSubtype="8" fill="hold" nodeType="afterEffect">
                                  <p:stCondLst>
                                    <p:cond delay="0"/>
                                  </p:stCondLst>
                                  <p:childTnLst>
                                    <p:set>
                                      <p:cBhvr>
                                        <p:cTn id="926" dur="1" fill="hold">
                                          <p:stCondLst>
                                            <p:cond delay="0"/>
                                          </p:stCondLst>
                                        </p:cTn>
                                        <p:tgtEl>
                                          <p:spTgt spid="256"/>
                                        </p:tgtEl>
                                        <p:attrNameLst>
                                          <p:attrName>style.visibility</p:attrName>
                                        </p:attrNameLst>
                                      </p:cBhvr>
                                      <p:to>
                                        <p:strVal val="visible"/>
                                      </p:to>
                                    </p:set>
                                    <p:animEffect transition="in" filter="wipe(left)">
                                      <p:cBhvr>
                                        <p:cTn id="927" dur="500"/>
                                        <p:tgtEl>
                                          <p:spTgt spid="256"/>
                                        </p:tgtEl>
                                      </p:cBhvr>
                                    </p:animEffect>
                                  </p:childTnLst>
                                </p:cTn>
                              </p:par>
                            </p:childTnLst>
                          </p:cTn>
                        </p:par>
                        <p:par>
                          <p:cTn id="928" fill="hold">
                            <p:stCondLst>
                              <p:cond delay="115500"/>
                            </p:stCondLst>
                            <p:childTnLst>
                              <p:par>
                                <p:cTn id="929" presetID="22" presetClass="entr" presetSubtype="8" fill="hold" grpId="0" nodeType="afterEffect">
                                  <p:stCondLst>
                                    <p:cond delay="0"/>
                                  </p:stCondLst>
                                  <p:childTnLst>
                                    <p:set>
                                      <p:cBhvr>
                                        <p:cTn id="930" dur="1" fill="hold">
                                          <p:stCondLst>
                                            <p:cond delay="0"/>
                                          </p:stCondLst>
                                        </p:cTn>
                                        <p:tgtEl>
                                          <p:spTgt spid="257"/>
                                        </p:tgtEl>
                                        <p:attrNameLst>
                                          <p:attrName>style.visibility</p:attrName>
                                        </p:attrNameLst>
                                      </p:cBhvr>
                                      <p:to>
                                        <p:strVal val="visible"/>
                                      </p:to>
                                    </p:set>
                                    <p:animEffect transition="in" filter="wipe(left)">
                                      <p:cBhvr>
                                        <p:cTn id="931" dur="500"/>
                                        <p:tgtEl>
                                          <p:spTgt spid="257"/>
                                        </p:tgtEl>
                                      </p:cBhvr>
                                    </p:animEffect>
                                  </p:childTnLst>
                                </p:cTn>
                              </p:par>
                            </p:childTnLst>
                          </p:cTn>
                        </p:par>
                        <p:par>
                          <p:cTn id="932" fill="hold">
                            <p:stCondLst>
                              <p:cond delay="116000"/>
                            </p:stCondLst>
                            <p:childTnLst>
                              <p:par>
                                <p:cTn id="933" presetID="22" presetClass="entr" presetSubtype="8" fill="hold" nodeType="afterEffect">
                                  <p:stCondLst>
                                    <p:cond delay="0"/>
                                  </p:stCondLst>
                                  <p:childTnLst>
                                    <p:set>
                                      <p:cBhvr>
                                        <p:cTn id="934" dur="1" fill="hold">
                                          <p:stCondLst>
                                            <p:cond delay="0"/>
                                          </p:stCondLst>
                                        </p:cTn>
                                        <p:tgtEl>
                                          <p:spTgt spid="258"/>
                                        </p:tgtEl>
                                        <p:attrNameLst>
                                          <p:attrName>style.visibility</p:attrName>
                                        </p:attrNameLst>
                                      </p:cBhvr>
                                      <p:to>
                                        <p:strVal val="visible"/>
                                      </p:to>
                                    </p:set>
                                    <p:animEffect transition="in" filter="wipe(left)">
                                      <p:cBhvr>
                                        <p:cTn id="935" dur="500"/>
                                        <p:tgtEl>
                                          <p:spTgt spid="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 grpId="0" animBg="1"/>
      <p:bldP spid="304" grpId="0" animBg="1"/>
      <p:bldP spid="311" grpId="0" animBg="1"/>
      <p:bldP spid="334" grpId="0" animBg="1"/>
      <p:bldP spid="338" grpId="0" animBg="1"/>
      <p:bldP spid="344" grpId="0" animBg="1"/>
      <p:bldP spid="346" grpId="0" animBg="1"/>
      <p:bldP spid="348" grpId="0" animBg="1"/>
      <p:bldP spid="351" grpId="0" animBg="1"/>
      <p:bldP spid="356" grpId="0" animBg="1"/>
      <p:bldP spid="358" grpId="0" animBg="1"/>
      <p:bldP spid="361" grpId="0" animBg="1"/>
      <p:bldP spid="362" grpId="0" animBg="1"/>
      <p:bldP spid="364" grpId="0" animBg="1"/>
      <p:bldP spid="369" grpId="0" animBg="1"/>
      <p:bldP spid="370" grpId="0" animBg="1"/>
      <p:bldP spid="371" grpId="0" animBg="1"/>
      <p:bldP spid="374" grpId="0" animBg="1"/>
      <p:bldP spid="376" grpId="0" animBg="1"/>
      <p:bldP spid="379" grpId="0" animBg="1"/>
      <p:bldP spid="380" grpId="0" animBg="1"/>
      <p:bldP spid="382" grpId="0" animBg="1"/>
      <p:bldP spid="384" grpId="0" animBg="1"/>
      <p:bldP spid="387" grpId="0" animBg="1"/>
      <p:bldP spid="388" grpId="0" animBg="1"/>
      <p:bldP spid="389" grpId="0" animBg="1"/>
      <p:bldP spid="392" grpId="0" animBg="1"/>
      <p:bldP spid="394" grpId="0" animBg="1"/>
      <p:bldP spid="397" grpId="0" animBg="1"/>
      <p:bldP spid="402" grpId="0" animBg="1"/>
      <p:bldP spid="409" grpId="0" animBg="1"/>
      <p:bldP spid="413" grpId="0" animBg="1"/>
      <p:bldP spid="416" grpId="0" animBg="1"/>
      <p:bldP spid="423" grpId="0" animBg="1"/>
      <p:bldP spid="505" grpId="0" animBg="1"/>
      <p:bldP spid="509" grpId="0" animBg="1"/>
      <p:bldP spid="513" grpId="0" animBg="1"/>
      <p:bldP spid="516" grpId="0" animBg="1"/>
      <p:bldP spid="520" grpId="0" animBg="1"/>
      <p:bldP spid="523" grpId="0" animBg="1"/>
      <p:bldP spid="526" grpId="0" animBg="1"/>
      <p:bldP spid="529" grpId="0" animBg="1"/>
      <p:bldP spid="539" grpId="0" animBg="1"/>
      <p:bldP spid="540" grpId="0" animBg="1"/>
      <p:bldP spid="542" grpId="0" animBg="1"/>
      <p:bldP spid="544" grpId="0" animBg="1"/>
      <p:bldP spid="546" grpId="0" animBg="1"/>
      <p:bldP spid="548" grpId="0" animBg="1"/>
      <p:bldP spid="550" grpId="0" animBg="1"/>
      <p:bldP spid="552" grpId="0" animBg="1"/>
      <p:bldP spid="554" grpId="0" animBg="1"/>
      <p:bldP spid="556" grpId="0" animBg="1"/>
      <p:bldP spid="561" grpId="0" animBg="1"/>
      <p:bldP spid="566" grpId="0" animBg="1"/>
      <p:bldP spid="568" grpId="0" animBg="1"/>
      <p:bldP spid="570" grpId="0" animBg="1"/>
      <p:bldP spid="573" grpId="0" animBg="1"/>
      <p:bldP spid="574" grpId="0" animBg="1"/>
      <p:bldP spid="576" grpId="0" animBg="1"/>
      <p:bldP spid="580" grpId="0" animBg="1"/>
      <p:bldP spid="581" grpId="0" animBg="1"/>
      <p:bldP spid="582" grpId="0" animBg="1"/>
      <p:bldP spid="583" grpId="0" animBg="1"/>
      <p:bldP spid="585" grpId="0" animBg="1"/>
      <p:bldP spid="587" grpId="0" animBg="1"/>
      <p:bldP spid="589" grpId="0" animBg="1"/>
      <p:bldP spid="592" grpId="0" animBg="1"/>
      <p:bldP spid="596" grpId="0" animBg="1"/>
      <p:bldP spid="598" grpId="0" animBg="1"/>
      <p:bldP spid="600" grpId="0" animBg="1"/>
      <p:bldP spid="602" grpId="0" animBg="1"/>
      <p:bldP spid="604" grpId="0" animBg="1"/>
      <p:bldP spid="606" grpId="0" animBg="1"/>
      <p:bldP spid="608" grpId="0" animBg="1"/>
      <p:bldP spid="610" grpId="0" animBg="1"/>
      <p:bldP spid="612" grpId="0" animBg="1"/>
      <p:bldP spid="623" grpId="0" animBg="1"/>
      <p:bldP spid="624" grpId="0" animBg="1"/>
      <p:bldP spid="625" grpId="0" animBg="1"/>
      <p:bldP spid="627" grpId="0" animBg="1"/>
      <p:bldP spid="630" grpId="0" animBg="1"/>
      <p:bldP spid="631" grpId="0" animBg="1"/>
      <p:bldP spid="633" grpId="0" animBg="1"/>
      <p:bldP spid="637" grpId="0" animBg="1"/>
      <p:bldP spid="638" grpId="0" animBg="1"/>
      <p:bldP spid="639" grpId="0" animBg="1"/>
      <p:bldP spid="640" grpId="0" animBg="1"/>
      <p:bldP spid="642" grpId="0" animBg="1"/>
      <p:bldP spid="644" grpId="0" animBg="1"/>
      <p:bldP spid="646" grpId="0" animBg="1"/>
      <p:bldP spid="649" grpId="0" animBg="1"/>
      <p:bldP spid="652" grpId="0" animBg="1"/>
      <p:bldP spid="653" grpId="0" animBg="1"/>
      <p:bldP spid="655" grpId="0" animBg="1"/>
      <p:bldP spid="657" grpId="0" animBg="1"/>
      <p:bldP spid="659" grpId="0" animBg="1"/>
      <p:bldP spid="661" grpId="0" animBg="1"/>
      <p:bldP spid="663" grpId="0" animBg="1"/>
      <p:bldP spid="665" grpId="0" animBg="1"/>
      <p:bldP spid="667" grpId="0" animBg="1"/>
      <p:bldP spid="669" grpId="0" animBg="1"/>
      <p:bldP spid="234" grpId="0" animBg="1"/>
      <p:bldP spid="235" grpId="0" animBg="1"/>
      <p:bldP spid="237" grpId="0" animBg="1"/>
      <p:bldP spid="239" grpId="0" animBg="1"/>
      <p:bldP spid="240" grpId="0" animBg="1"/>
      <p:bldP spid="243" grpId="0" animBg="1"/>
      <p:bldP spid="245" grpId="0" animBg="1"/>
      <p:bldP spid="253" grpId="0" animBg="1"/>
      <p:bldP spid="255" grpId="0" animBg="1"/>
      <p:bldP spid="257" grpId="0" animBg="1"/>
    </p:bld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247" name="Rectangle 246"/>
          <p:cNvSpPr/>
          <p:nvPr userDrawn="1"/>
        </p:nvSpPr>
        <p:spPr>
          <a:xfrm>
            <a:off x="0" y="-30574"/>
            <a:ext cx="9144000" cy="688857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3" name="Rectangle 2"/>
          <p:cNvSpPr/>
          <p:nvPr userDrawn="1"/>
        </p:nvSpPr>
        <p:spPr>
          <a:xfrm>
            <a:off x="0" y="-30574"/>
            <a:ext cx="9161000" cy="6888574"/>
          </a:xfrm>
          <a:prstGeom prst="rect">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cxnSp>
        <p:nvCxnSpPr>
          <p:cNvPr id="373" name="Straight Connector 372"/>
          <p:cNvCxnSpPr>
            <a:stCxn id="371" idx="3"/>
            <a:endCxn id="369" idx="3"/>
          </p:cNvCxnSpPr>
          <p:nvPr userDrawn="1"/>
        </p:nvCxnSpPr>
        <p:spPr>
          <a:xfrm flipH="1" flipV="1">
            <a:off x="392429" y="5825275"/>
            <a:ext cx="1463659" cy="410974"/>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383" name="Straight Connector 382"/>
          <p:cNvCxnSpPr>
            <a:stCxn id="382" idx="3"/>
            <a:endCxn id="379" idx="3"/>
          </p:cNvCxnSpPr>
          <p:nvPr userDrawn="1"/>
        </p:nvCxnSpPr>
        <p:spPr>
          <a:xfrm flipH="1">
            <a:off x="3761359" y="6160049"/>
            <a:ext cx="1546848" cy="255494"/>
          </a:xfrm>
          <a:prstGeom prst="line">
            <a:avLst/>
          </a:prstGeom>
          <a:ln w="3175">
            <a:solidFill>
              <a:schemeClr val="accent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337" name="Straight Connector 336"/>
          <p:cNvCxnSpPr>
            <a:stCxn id="334" idx="3"/>
          </p:cNvCxnSpPr>
          <p:nvPr userDrawn="1"/>
        </p:nvCxnSpPr>
        <p:spPr>
          <a:xfrm flipV="1">
            <a:off x="3546559" y="5109817"/>
            <a:ext cx="242400" cy="578111"/>
          </a:xfrm>
          <a:prstGeom prst="line">
            <a:avLst/>
          </a:prstGeom>
          <a:ln w="3175">
            <a:solidFill>
              <a:schemeClr val="accent2">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cxnSp>
        <p:nvCxnSpPr>
          <p:cNvPr id="385" name="Straight Connector 384"/>
          <p:cNvCxnSpPr>
            <a:stCxn id="334" idx="3"/>
          </p:cNvCxnSpPr>
          <p:nvPr userDrawn="1"/>
        </p:nvCxnSpPr>
        <p:spPr>
          <a:xfrm>
            <a:off x="3546559" y="5687928"/>
            <a:ext cx="214800" cy="727615"/>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cxnSp>
        <p:nvCxnSpPr>
          <p:cNvPr id="241" name="Straight Connector 240"/>
          <p:cNvCxnSpPr>
            <a:stCxn id="240" idx="3"/>
            <a:endCxn id="239" idx="3"/>
          </p:cNvCxnSpPr>
          <p:nvPr userDrawn="1"/>
        </p:nvCxnSpPr>
        <p:spPr>
          <a:xfrm>
            <a:off x="1942364" y="5593804"/>
            <a:ext cx="358164" cy="949761"/>
          </a:xfrm>
          <a:prstGeom prst="line">
            <a:avLst/>
          </a:prstGeom>
          <a:ln w="3175">
            <a:solidFill>
              <a:schemeClr val="accent2">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372" name="Straight Connector 371"/>
          <p:cNvCxnSpPr>
            <a:stCxn id="370" idx="3"/>
            <a:endCxn id="369" idx="3"/>
          </p:cNvCxnSpPr>
          <p:nvPr userDrawn="1"/>
        </p:nvCxnSpPr>
        <p:spPr>
          <a:xfrm flipV="1">
            <a:off x="274441" y="5825275"/>
            <a:ext cx="117988" cy="480893"/>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05" name="Straight Connector 404"/>
          <p:cNvCxnSpPr>
            <a:stCxn id="369" idx="3"/>
            <a:endCxn id="304" idx="3"/>
          </p:cNvCxnSpPr>
          <p:nvPr userDrawn="1"/>
        </p:nvCxnSpPr>
        <p:spPr>
          <a:xfrm flipV="1">
            <a:off x="392429" y="4930523"/>
            <a:ext cx="1491259" cy="894752"/>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543" name="Straight Connector 542"/>
          <p:cNvCxnSpPr>
            <a:stCxn id="542" idx="3"/>
          </p:cNvCxnSpPr>
          <p:nvPr userDrawn="1"/>
        </p:nvCxnSpPr>
        <p:spPr>
          <a:xfrm flipV="1">
            <a:off x="698972" y="4263639"/>
            <a:ext cx="804251" cy="367189"/>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309" name="Straight Connector 308"/>
          <p:cNvCxnSpPr>
            <a:stCxn id="290" idx="3"/>
          </p:cNvCxnSpPr>
          <p:nvPr userDrawn="1"/>
        </p:nvCxnSpPr>
        <p:spPr>
          <a:xfrm>
            <a:off x="184441" y="4756075"/>
            <a:ext cx="2243148" cy="402301"/>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cxnSp>
        <p:nvCxnSpPr>
          <p:cNvPr id="367" name="Straight Connector 366"/>
          <p:cNvCxnSpPr>
            <a:endCxn id="361" idx="3"/>
          </p:cNvCxnSpPr>
          <p:nvPr userDrawn="1"/>
        </p:nvCxnSpPr>
        <p:spPr>
          <a:xfrm>
            <a:off x="6798212" y="4970481"/>
            <a:ext cx="532865" cy="930993"/>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cxnSp>
        <p:nvCxnSpPr>
          <p:cNvPr id="510" name="Straight Connector 509"/>
          <p:cNvCxnSpPr>
            <a:stCxn id="509" idx="3"/>
          </p:cNvCxnSpPr>
          <p:nvPr userDrawn="1"/>
        </p:nvCxnSpPr>
        <p:spPr>
          <a:xfrm flipV="1">
            <a:off x="6149707" y="4979082"/>
            <a:ext cx="648505" cy="619199"/>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14" name="Straight Connector 513"/>
          <p:cNvCxnSpPr>
            <a:stCxn id="513" idx="3"/>
          </p:cNvCxnSpPr>
          <p:nvPr userDrawn="1"/>
        </p:nvCxnSpPr>
        <p:spPr>
          <a:xfrm flipV="1">
            <a:off x="6430537" y="4970482"/>
            <a:ext cx="367675" cy="807093"/>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17" name="Straight Connector 516"/>
          <p:cNvCxnSpPr>
            <a:stCxn id="516" idx="3"/>
          </p:cNvCxnSpPr>
          <p:nvPr userDrawn="1"/>
        </p:nvCxnSpPr>
        <p:spPr>
          <a:xfrm flipV="1">
            <a:off x="6764618" y="4970482"/>
            <a:ext cx="33594" cy="868391"/>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21" name="Straight Connector 520"/>
          <p:cNvCxnSpPr>
            <a:stCxn id="520" idx="3"/>
          </p:cNvCxnSpPr>
          <p:nvPr userDrawn="1"/>
        </p:nvCxnSpPr>
        <p:spPr>
          <a:xfrm flipH="1" flipV="1">
            <a:off x="6798212" y="4970481"/>
            <a:ext cx="290465" cy="860608"/>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24" name="Straight Connector 523"/>
          <p:cNvCxnSpPr>
            <a:stCxn id="523" idx="3"/>
          </p:cNvCxnSpPr>
          <p:nvPr userDrawn="1"/>
        </p:nvCxnSpPr>
        <p:spPr>
          <a:xfrm flipH="1" flipV="1">
            <a:off x="6798212" y="4979082"/>
            <a:ext cx="670930" cy="611496"/>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45" name="Straight Connector 544"/>
          <p:cNvCxnSpPr>
            <a:stCxn id="544" idx="3"/>
          </p:cNvCxnSpPr>
          <p:nvPr userDrawn="1"/>
        </p:nvCxnSpPr>
        <p:spPr>
          <a:xfrm flipV="1">
            <a:off x="854718" y="4272239"/>
            <a:ext cx="648505" cy="619199"/>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47" name="Straight Connector 546"/>
          <p:cNvCxnSpPr>
            <a:stCxn id="546" idx="3"/>
          </p:cNvCxnSpPr>
          <p:nvPr userDrawn="1"/>
        </p:nvCxnSpPr>
        <p:spPr>
          <a:xfrm flipV="1">
            <a:off x="1135548" y="4263639"/>
            <a:ext cx="367675" cy="807093"/>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49" name="Straight Connector 548"/>
          <p:cNvCxnSpPr>
            <a:stCxn id="548" idx="3"/>
          </p:cNvCxnSpPr>
          <p:nvPr userDrawn="1"/>
        </p:nvCxnSpPr>
        <p:spPr>
          <a:xfrm flipV="1">
            <a:off x="1469629" y="4263639"/>
            <a:ext cx="33594" cy="868391"/>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51" name="Straight Connector 550"/>
          <p:cNvCxnSpPr>
            <a:stCxn id="550" idx="3"/>
          </p:cNvCxnSpPr>
          <p:nvPr userDrawn="1"/>
        </p:nvCxnSpPr>
        <p:spPr>
          <a:xfrm flipH="1" flipV="1">
            <a:off x="1503223" y="4263638"/>
            <a:ext cx="290465" cy="860608"/>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53" name="Straight Connector 552"/>
          <p:cNvCxnSpPr/>
          <p:nvPr userDrawn="1"/>
        </p:nvCxnSpPr>
        <p:spPr>
          <a:xfrm flipH="1" flipV="1">
            <a:off x="1503223" y="4272239"/>
            <a:ext cx="670930" cy="611496"/>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555" name="Straight Connector 554"/>
          <p:cNvCxnSpPr/>
          <p:nvPr userDrawn="1"/>
        </p:nvCxnSpPr>
        <p:spPr>
          <a:xfrm flipH="1" flipV="1">
            <a:off x="1503223" y="4263638"/>
            <a:ext cx="823330" cy="333059"/>
          </a:xfrm>
          <a:prstGeom prst="line">
            <a:avLst/>
          </a:prstGeom>
          <a:ln w="3175">
            <a:solidFill>
              <a:schemeClr val="accent2">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399" name="Straight Connector 398"/>
          <p:cNvCxnSpPr/>
          <p:nvPr userDrawn="1"/>
        </p:nvCxnSpPr>
        <p:spPr>
          <a:xfrm flipH="1" flipV="1">
            <a:off x="8159582" y="4921922"/>
            <a:ext cx="1649924" cy="667760"/>
          </a:xfrm>
          <a:prstGeom prst="line">
            <a:avLst/>
          </a:prstGeom>
          <a:ln w="3175">
            <a:solidFill>
              <a:schemeClr val="accent2">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sp>
        <p:nvSpPr>
          <p:cNvPr id="304" name="Can 303"/>
          <p:cNvSpPr/>
          <p:nvPr userDrawn="1"/>
        </p:nvSpPr>
        <p:spPr>
          <a:xfrm>
            <a:off x="1793688" y="4751229"/>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14" name="Straight Connector 313"/>
          <p:cNvCxnSpPr>
            <a:stCxn id="304" idx="3"/>
          </p:cNvCxnSpPr>
          <p:nvPr userDrawn="1"/>
        </p:nvCxnSpPr>
        <p:spPr>
          <a:xfrm>
            <a:off x="1883688" y="4930523"/>
            <a:ext cx="543901" cy="227853"/>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cxnSp>
        <p:nvCxnSpPr>
          <p:cNvPr id="335" name="Straight Connector 334"/>
          <p:cNvCxnSpPr/>
          <p:nvPr userDrawn="1"/>
        </p:nvCxnSpPr>
        <p:spPr>
          <a:xfrm>
            <a:off x="2427589" y="5158376"/>
            <a:ext cx="1118970" cy="529554"/>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45" name="Straight Connector 344"/>
          <p:cNvCxnSpPr/>
          <p:nvPr userDrawn="1"/>
        </p:nvCxnSpPr>
        <p:spPr>
          <a:xfrm flipH="1" flipV="1">
            <a:off x="3788959" y="5109818"/>
            <a:ext cx="1739923" cy="667758"/>
          </a:xfrm>
          <a:prstGeom prst="line">
            <a:avLst/>
          </a:prstGeom>
          <a:ln w="3175">
            <a:solidFill>
              <a:schemeClr val="accent2">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54" name="Straight Connector 353"/>
          <p:cNvCxnSpPr/>
          <p:nvPr userDrawn="1"/>
        </p:nvCxnSpPr>
        <p:spPr>
          <a:xfrm flipV="1">
            <a:off x="3636559" y="5466686"/>
            <a:ext cx="635830" cy="179295"/>
          </a:xfrm>
          <a:prstGeom prst="line">
            <a:avLst/>
          </a:prstGeom>
          <a:ln w="3175">
            <a:solidFill>
              <a:schemeClr val="accent2">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55" name="Straight Connector 354"/>
          <p:cNvCxnSpPr>
            <a:stCxn id="344" idx="3"/>
          </p:cNvCxnSpPr>
          <p:nvPr userDrawn="1"/>
        </p:nvCxnSpPr>
        <p:spPr>
          <a:xfrm flipH="1" flipV="1">
            <a:off x="4272389" y="5466686"/>
            <a:ext cx="1256493" cy="310890"/>
          </a:xfrm>
          <a:prstGeom prst="line">
            <a:avLst/>
          </a:prstGeom>
          <a:ln w="3175">
            <a:solidFill>
              <a:schemeClr val="accent2">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357" name="Straight Connector 356"/>
          <p:cNvCxnSpPr>
            <a:stCxn id="344" idx="3"/>
            <a:endCxn id="356" idx="3"/>
          </p:cNvCxnSpPr>
          <p:nvPr userDrawn="1"/>
        </p:nvCxnSpPr>
        <p:spPr>
          <a:xfrm>
            <a:off x="5528882" y="5777576"/>
            <a:ext cx="440825" cy="172457"/>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cxnSp>
        <p:nvCxnSpPr>
          <p:cNvPr id="359" name="Straight Connector 358"/>
          <p:cNvCxnSpPr>
            <a:stCxn id="356" idx="3"/>
          </p:cNvCxnSpPr>
          <p:nvPr userDrawn="1"/>
        </p:nvCxnSpPr>
        <p:spPr>
          <a:xfrm>
            <a:off x="5969707" y="5950033"/>
            <a:ext cx="1118970" cy="529553"/>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360" name="Straight Connector 359"/>
          <p:cNvCxnSpPr/>
          <p:nvPr userDrawn="1"/>
        </p:nvCxnSpPr>
        <p:spPr>
          <a:xfrm flipV="1">
            <a:off x="7088677" y="5901475"/>
            <a:ext cx="242400" cy="578111"/>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362" name="Can 361"/>
          <p:cNvSpPr/>
          <p:nvPr userDrawn="1"/>
        </p:nvSpPr>
        <p:spPr>
          <a:xfrm>
            <a:off x="8981000" y="6389939"/>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63" name="Straight Connector 362"/>
          <p:cNvCxnSpPr>
            <a:stCxn id="362" idx="3"/>
          </p:cNvCxnSpPr>
          <p:nvPr userDrawn="1"/>
        </p:nvCxnSpPr>
        <p:spPr>
          <a:xfrm flipH="1" flipV="1">
            <a:off x="7331077" y="5901474"/>
            <a:ext cx="1739923" cy="667759"/>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sp>
        <p:nvSpPr>
          <p:cNvPr id="364" name="Can 363"/>
          <p:cNvSpPr/>
          <p:nvPr userDrawn="1"/>
        </p:nvSpPr>
        <p:spPr>
          <a:xfrm>
            <a:off x="8787925" y="5466686"/>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65" name="Straight Connector 364"/>
          <p:cNvCxnSpPr/>
          <p:nvPr userDrawn="1"/>
        </p:nvCxnSpPr>
        <p:spPr>
          <a:xfrm flipH="1">
            <a:off x="7338774" y="5645980"/>
            <a:ext cx="1546848" cy="255495"/>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368" name="Straight Connector 367"/>
          <p:cNvCxnSpPr>
            <a:stCxn id="356" idx="3"/>
            <a:endCxn id="361" idx="3"/>
          </p:cNvCxnSpPr>
          <p:nvPr userDrawn="1"/>
        </p:nvCxnSpPr>
        <p:spPr>
          <a:xfrm flipV="1">
            <a:off x="5969707" y="5901474"/>
            <a:ext cx="1361370" cy="48559"/>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369" name="Can 368"/>
          <p:cNvSpPr/>
          <p:nvPr userDrawn="1"/>
        </p:nvSpPr>
        <p:spPr>
          <a:xfrm>
            <a:off x="302429" y="5645981"/>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0" name="Can 369"/>
          <p:cNvSpPr/>
          <p:nvPr userDrawn="1"/>
        </p:nvSpPr>
        <p:spPr>
          <a:xfrm>
            <a:off x="184441" y="6126874"/>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1" name="Can 370"/>
          <p:cNvSpPr/>
          <p:nvPr userDrawn="1"/>
        </p:nvSpPr>
        <p:spPr>
          <a:xfrm>
            <a:off x="1766088" y="6056955"/>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4" name="Can 373"/>
          <p:cNvSpPr/>
          <p:nvPr userDrawn="1"/>
        </p:nvSpPr>
        <p:spPr>
          <a:xfrm>
            <a:off x="2309989" y="6284808"/>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75" name="Straight Connector 374"/>
          <p:cNvCxnSpPr>
            <a:stCxn id="371" idx="3"/>
            <a:endCxn id="374" idx="3"/>
          </p:cNvCxnSpPr>
          <p:nvPr userDrawn="1"/>
        </p:nvCxnSpPr>
        <p:spPr>
          <a:xfrm>
            <a:off x="1856088" y="6236249"/>
            <a:ext cx="543901" cy="227853"/>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379" name="Can 378"/>
          <p:cNvSpPr/>
          <p:nvPr userDrawn="1"/>
        </p:nvSpPr>
        <p:spPr>
          <a:xfrm>
            <a:off x="3671359" y="6236249"/>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2" name="Can 381"/>
          <p:cNvSpPr/>
          <p:nvPr userDrawn="1"/>
        </p:nvSpPr>
        <p:spPr>
          <a:xfrm>
            <a:off x="5218207" y="5980755"/>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06" name="Straight Connector 405"/>
          <p:cNvCxnSpPr/>
          <p:nvPr userDrawn="1"/>
        </p:nvCxnSpPr>
        <p:spPr>
          <a:xfrm flipH="1">
            <a:off x="1856089" y="5158377"/>
            <a:ext cx="571501" cy="898578"/>
          </a:xfrm>
          <a:prstGeom prst="line">
            <a:avLst/>
          </a:prstGeom>
          <a:ln w="3175">
            <a:solidFill>
              <a:schemeClr val="accent2">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07" name="Straight Connector 406"/>
          <p:cNvCxnSpPr>
            <a:stCxn id="370" idx="3"/>
          </p:cNvCxnSpPr>
          <p:nvPr userDrawn="1"/>
        </p:nvCxnSpPr>
        <p:spPr>
          <a:xfrm flipV="1">
            <a:off x="274441" y="5158376"/>
            <a:ext cx="2153148" cy="1147792"/>
          </a:xfrm>
          <a:prstGeom prst="line">
            <a:avLst/>
          </a:prstGeom>
          <a:ln w="3175">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412" name="Straight Connector 411"/>
          <p:cNvCxnSpPr>
            <a:endCxn id="413" idx="3"/>
          </p:cNvCxnSpPr>
          <p:nvPr userDrawn="1"/>
        </p:nvCxnSpPr>
        <p:spPr>
          <a:xfrm flipH="1">
            <a:off x="2375728" y="5158376"/>
            <a:ext cx="51862" cy="505785"/>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413" name="Can 412"/>
          <p:cNvSpPr/>
          <p:nvPr userDrawn="1"/>
        </p:nvSpPr>
        <p:spPr>
          <a:xfrm>
            <a:off x="2285728" y="5484867"/>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15" name="Straight Connector 414"/>
          <p:cNvCxnSpPr>
            <a:stCxn id="416" idx="3"/>
            <a:endCxn id="413" idx="3"/>
          </p:cNvCxnSpPr>
          <p:nvPr userDrawn="1"/>
        </p:nvCxnSpPr>
        <p:spPr>
          <a:xfrm flipH="1" flipV="1">
            <a:off x="2375728" y="5664161"/>
            <a:ext cx="231861" cy="438272"/>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sp>
        <p:nvSpPr>
          <p:cNvPr id="423" name="Can 422"/>
          <p:cNvSpPr/>
          <p:nvPr userDrawn="1"/>
        </p:nvSpPr>
        <p:spPr>
          <a:xfrm>
            <a:off x="730271" y="6210645"/>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24" name="Straight Connector 423"/>
          <p:cNvCxnSpPr>
            <a:stCxn id="374" idx="3"/>
            <a:endCxn id="423" idx="3"/>
          </p:cNvCxnSpPr>
          <p:nvPr userDrawn="1"/>
        </p:nvCxnSpPr>
        <p:spPr>
          <a:xfrm flipH="1" flipV="1">
            <a:off x="820271" y="6389939"/>
            <a:ext cx="1579718" cy="74163"/>
          </a:xfrm>
          <a:prstGeom prst="line">
            <a:avLst/>
          </a:prstGeom>
          <a:ln w="3175">
            <a:solidFill>
              <a:srgbClr val="35FFEC"/>
            </a:solidFill>
          </a:ln>
          <a:effectLst/>
        </p:spPr>
        <p:style>
          <a:lnRef idx="2">
            <a:schemeClr val="accent1"/>
          </a:lnRef>
          <a:fillRef idx="0">
            <a:schemeClr val="accent1"/>
          </a:fillRef>
          <a:effectRef idx="1">
            <a:schemeClr val="accent1"/>
          </a:effectRef>
          <a:fontRef idx="minor">
            <a:schemeClr val="tx1"/>
          </a:fontRef>
        </p:style>
      </p:cxnSp>
      <p:cxnSp>
        <p:nvCxnSpPr>
          <p:cNvPr id="475" name="Straight Connector 474"/>
          <p:cNvCxnSpPr/>
          <p:nvPr userDrawn="1"/>
        </p:nvCxnSpPr>
        <p:spPr>
          <a:xfrm flipH="1" flipV="1">
            <a:off x="3403195" y="5465782"/>
            <a:ext cx="143364" cy="222148"/>
          </a:xfrm>
          <a:prstGeom prst="line">
            <a:avLst/>
          </a:prstGeom>
          <a:ln w="3175">
            <a:solidFill>
              <a:srgbClr val="2A9CFF"/>
            </a:solidFill>
          </a:ln>
          <a:effectLst/>
        </p:spPr>
        <p:style>
          <a:lnRef idx="2">
            <a:schemeClr val="accent1"/>
          </a:lnRef>
          <a:fillRef idx="0">
            <a:schemeClr val="accent1"/>
          </a:fillRef>
          <a:effectRef idx="1">
            <a:schemeClr val="accent1"/>
          </a:effectRef>
          <a:fontRef idx="minor">
            <a:schemeClr val="tx1"/>
          </a:fontRef>
        </p:style>
      </p:cxnSp>
      <p:sp>
        <p:nvSpPr>
          <p:cNvPr id="509" name="Can 508"/>
          <p:cNvSpPr/>
          <p:nvPr userDrawn="1"/>
        </p:nvSpPr>
        <p:spPr>
          <a:xfrm>
            <a:off x="6059707" y="5418987"/>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3" name="Can 512"/>
          <p:cNvSpPr/>
          <p:nvPr userDrawn="1"/>
        </p:nvSpPr>
        <p:spPr>
          <a:xfrm>
            <a:off x="6340537" y="5598281"/>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6" name="Can 515"/>
          <p:cNvSpPr/>
          <p:nvPr userDrawn="1"/>
        </p:nvSpPr>
        <p:spPr>
          <a:xfrm>
            <a:off x="6674618" y="5659579"/>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0" name="Can 519"/>
          <p:cNvSpPr/>
          <p:nvPr userDrawn="1"/>
        </p:nvSpPr>
        <p:spPr>
          <a:xfrm>
            <a:off x="6998677" y="5651795"/>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3" name="Can 522"/>
          <p:cNvSpPr/>
          <p:nvPr userDrawn="1"/>
        </p:nvSpPr>
        <p:spPr>
          <a:xfrm>
            <a:off x="7379142" y="5411284"/>
            <a:ext cx="180000" cy="179294"/>
          </a:xfrm>
          <a:prstGeom prst="can">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2" name="Can 541"/>
          <p:cNvSpPr/>
          <p:nvPr userDrawn="1"/>
        </p:nvSpPr>
        <p:spPr>
          <a:xfrm>
            <a:off x="608972" y="4451534"/>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4" name="Can 543"/>
          <p:cNvSpPr/>
          <p:nvPr userDrawn="1"/>
        </p:nvSpPr>
        <p:spPr>
          <a:xfrm>
            <a:off x="764718" y="4712144"/>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6" name="Can 545"/>
          <p:cNvSpPr/>
          <p:nvPr userDrawn="1"/>
        </p:nvSpPr>
        <p:spPr>
          <a:xfrm>
            <a:off x="1045548" y="4891438"/>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8" name="Can 547"/>
          <p:cNvSpPr/>
          <p:nvPr userDrawn="1"/>
        </p:nvSpPr>
        <p:spPr>
          <a:xfrm>
            <a:off x="1379629" y="4952736"/>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62" name="Straight Connector 561"/>
          <p:cNvCxnSpPr>
            <a:stCxn id="561" idx="3"/>
            <a:endCxn id="361" idx="3"/>
          </p:cNvCxnSpPr>
          <p:nvPr userDrawn="1"/>
        </p:nvCxnSpPr>
        <p:spPr>
          <a:xfrm flipH="1" flipV="1">
            <a:off x="7331077" y="5901474"/>
            <a:ext cx="466713" cy="466597"/>
          </a:xfrm>
          <a:prstGeom prst="line">
            <a:avLst/>
          </a:prstGeom>
          <a:ln w="3175">
            <a:solidFill>
              <a:srgbClr val="00574F"/>
            </a:solidFill>
          </a:ln>
          <a:effectLst/>
        </p:spPr>
        <p:style>
          <a:lnRef idx="2">
            <a:schemeClr val="accent1"/>
          </a:lnRef>
          <a:fillRef idx="0">
            <a:schemeClr val="accent1"/>
          </a:fillRef>
          <a:effectRef idx="1">
            <a:schemeClr val="accent1"/>
          </a:effectRef>
          <a:fontRef idx="minor">
            <a:schemeClr val="tx1"/>
          </a:fontRef>
        </p:style>
      </p:cxnSp>
      <p:sp>
        <p:nvSpPr>
          <p:cNvPr id="234" name="Can 233"/>
          <p:cNvSpPr/>
          <p:nvPr userDrawn="1"/>
        </p:nvSpPr>
        <p:spPr>
          <a:xfrm>
            <a:off x="305257" y="6184977"/>
            <a:ext cx="180000" cy="179294"/>
          </a:xfrm>
          <a:prstGeom prst="can">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36" name="Straight Connector 235"/>
          <p:cNvCxnSpPr>
            <a:stCxn id="234" idx="3"/>
          </p:cNvCxnSpPr>
          <p:nvPr userDrawn="1"/>
        </p:nvCxnSpPr>
        <p:spPr>
          <a:xfrm>
            <a:off x="395257" y="6364271"/>
            <a:ext cx="543901" cy="227854"/>
          </a:xfrm>
          <a:prstGeom prst="line">
            <a:avLst/>
          </a:prstGeom>
          <a:ln w="3175">
            <a:solidFill>
              <a:srgbClr val="BCFFF9"/>
            </a:solidFill>
          </a:ln>
          <a:effectLst/>
        </p:spPr>
        <p:style>
          <a:lnRef idx="2">
            <a:schemeClr val="accent1"/>
          </a:lnRef>
          <a:fillRef idx="0">
            <a:schemeClr val="accent1"/>
          </a:fillRef>
          <a:effectRef idx="1">
            <a:schemeClr val="accent1"/>
          </a:effectRef>
          <a:fontRef idx="minor">
            <a:schemeClr val="tx1"/>
          </a:fontRef>
        </p:style>
      </p:cxnSp>
      <p:sp>
        <p:nvSpPr>
          <p:cNvPr id="239" name="Can 238"/>
          <p:cNvSpPr/>
          <p:nvPr userDrawn="1"/>
        </p:nvSpPr>
        <p:spPr>
          <a:xfrm>
            <a:off x="2210528" y="6364271"/>
            <a:ext cx="180000" cy="179294"/>
          </a:xfrm>
          <a:prstGeom prst="ca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0" name="Can 239"/>
          <p:cNvSpPr/>
          <p:nvPr userDrawn="1"/>
        </p:nvSpPr>
        <p:spPr>
          <a:xfrm>
            <a:off x="1852364" y="5414510"/>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7" name="Can 256"/>
          <p:cNvSpPr/>
          <p:nvPr userDrawn="1"/>
        </p:nvSpPr>
        <p:spPr>
          <a:xfrm>
            <a:off x="1793688" y="6232418"/>
            <a:ext cx="180000" cy="179294"/>
          </a:xfrm>
          <a:prstGeom prst="can">
            <a:avLst/>
          </a:prstGeom>
          <a:solidFill>
            <a:schemeClr val="accent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4" name="Can 343"/>
          <p:cNvSpPr/>
          <p:nvPr userDrawn="1"/>
        </p:nvSpPr>
        <p:spPr>
          <a:xfrm>
            <a:off x="5438882" y="5598282"/>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6" name="Can 415"/>
          <p:cNvSpPr/>
          <p:nvPr userDrawn="1"/>
        </p:nvSpPr>
        <p:spPr>
          <a:xfrm>
            <a:off x="2517589" y="5923139"/>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0" name="Can 289"/>
          <p:cNvSpPr/>
          <p:nvPr userDrawn="1"/>
        </p:nvSpPr>
        <p:spPr>
          <a:xfrm>
            <a:off x="94441" y="4576781"/>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4" name="Can 333"/>
          <p:cNvSpPr/>
          <p:nvPr userDrawn="1"/>
        </p:nvSpPr>
        <p:spPr>
          <a:xfrm>
            <a:off x="3456559" y="5508634"/>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6" name="Can 355"/>
          <p:cNvSpPr/>
          <p:nvPr userDrawn="1"/>
        </p:nvSpPr>
        <p:spPr>
          <a:xfrm>
            <a:off x="5879707" y="5770739"/>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8" name="Can 357"/>
          <p:cNvSpPr/>
          <p:nvPr userDrawn="1"/>
        </p:nvSpPr>
        <p:spPr>
          <a:xfrm>
            <a:off x="6998677" y="6300291"/>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1" name="Can 360"/>
          <p:cNvSpPr/>
          <p:nvPr userDrawn="1"/>
        </p:nvSpPr>
        <p:spPr>
          <a:xfrm>
            <a:off x="7241077" y="5722180"/>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0" name="Can 549"/>
          <p:cNvSpPr/>
          <p:nvPr userDrawn="1"/>
        </p:nvSpPr>
        <p:spPr>
          <a:xfrm>
            <a:off x="1703688" y="4944952"/>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1" name="Can 560"/>
          <p:cNvSpPr/>
          <p:nvPr userDrawn="1"/>
        </p:nvSpPr>
        <p:spPr>
          <a:xfrm>
            <a:off x="7707790" y="6188777"/>
            <a:ext cx="180000" cy="179294"/>
          </a:xfrm>
          <a:prstGeom prst="can">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16" name="Group 315"/>
          <p:cNvGrpSpPr/>
          <p:nvPr userDrawn="1"/>
        </p:nvGrpSpPr>
        <p:grpSpPr>
          <a:xfrm>
            <a:off x="-3084" y="-30574"/>
            <a:ext cx="9164084" cy="6888574"/>
            <a:chOff x="-3084" y="-30574"/>
            <a:chExt cx="9164084" cy="6888574"/>
          </a:xfrm>
        </p:grpSpPr>
        <p:sp>
          <p:nvSpPr>
            <p:cNvPr id="319" name="Rectangle 318"/>
            <p:cNvSpPr/>
            <p:nvPr userDrawn="1"/>
          </p:nvSpPr>
          <p:spPr>
            <a:xfrm>
              <a:off x="1590" y="6120000"/>
              <a:ext cx="915941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sp>
          <p:nvSpPr>
            <p:cNvPr id="320" name="Rectangle 319"/>
            <p:cNvSpPr/>
            <p:nvPr userDrawn="1"/>
          </p:nvSpPr>
          <p:spPr>
            <a:xfrm>
              <a:off x="-3084" y="-30574"/>
              <a:ext cx="9164083" cy="57905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grpSp>
      <p:sp>
        <p:nvSpPr>
          <p:cNvPr id="321"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pic>
        <p:nvPicPr>
          <p:cNvPr id="322" name="Picture 32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323"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324"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cxnSp>
        <p:nvCxnSpPr>
          <p:cNvPr id="325" name="Straight Connector 324"/>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4089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0"/>
                                        </p:tgtEl>
                                        <p:attrNameLst>
                                          <p:attrName>style.visibility</p:attrName>
                                        </p:attrNameLst>
                                      </p:cBhvr>
                                      <p:to>
                                        <p:strVal val="visible"/>
                                      </p:to>
                                    </p:set>
                                    <p:animEffect transition="in" filter="wipe(left)">
                                      <p:cBhvr>
                                        <p:cTn id="7" dur="500"/>
                                        <p:tgtEl>
                                          <p:spTgt spid="29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9"/>
                                        </p:tgtEl>
                                        <p:attrNameLst>
                                          <p:attrName>style.visibility</p:attrName>
                                        </p:attrNameLst>
                                      </p:cBhvr>
                                      <p:to>
                                        <p:strVal val="visible"/>
                                      </p:to>
                                    </p:set>
                                    <p:animEffect transition="in" filter="wipe(left)">
                                      <p:cBhvr>
                                        <p:cTn id="11" dur="500"/>
                                        <p:tgtEl>
                                          <p:spTgt spid="30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04"/>
                                        </p:tgtEl>
                                        <p:attrNameLst>
                                          <p:attrName>style.visibility</p:attrName>
                                        </p:attrNameLst>
                                      </p:cBhvr>
                                      <p:to>
                                        <p:strVal val="visible"/>
                                      </p:to>
                                    </p:set>
                                    <p:animEffect transition="in" filter="wipe(left)">
                                      <p:cBhvr>
                                        <p:cTn id="15" dur="500"/>
                                        <p:tgtEl>
                                          <p:spTgt spid="30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14"/>
                                        </p:tgtEl>
                                        <p:attrNameLst>
                                          <p:attrName>style.visibility</p:attrName>
                                        </p:attrNameLst>
                                      </p:cBhvr>
                                      <p:to>
                                        <p:strVal val="visible"/>
                                      </p:to>
                                    </p:set>
                                    <p:animEffect transition="in" filter="wipe(left)">
                                      <p:cBhvr>
                                        <p:cTn id="19" dur="500"/>
                                        <p:tgtEl>
                                          <p:spTgt spid="31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35"/>
                                        </p:tgtEl>
                                        <p:attrNameLst>
                                          <p:attrName>style.visibility</p:attrName>
                                        </p:attrNameLst>
                                      </p:cBhvr>
                                      <p:to>
                                        <p:strVal val="visible"/>
                                      </p:to>
                                    </p:set>
                                    <p:animEffect transition="in" filter="wipe(left)">
                                      <p:cBhvr>
                                        <p:cTn id="23" dur="500"/>
                                        <p:tgtEl>
                                          <p:spTgt spid="33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34"/>
                                        </p:tgtEl>
                                        <p:attrNameLst>
                                          <p:attrName>style.visibility</p:attrName>
                                        </p:attrNameLst>
                                      </p:cBhvr>
                                      <p:to>
                                        <p:strVal val="visible"/>
                                      </p:to>
                                    </p:set>
                                    <p:animEffect transition="in" filter="wipe(left)">
                                      <p:cBhvr>
                                        <p:cTn id="27" dur="500"/>
                                        <p:tgtEl>
                                          <p:spTgt spid="334"/>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37"/>
                                        </p:tgtEl>
                                        <p:attrNameLst>
                                          <p:attrName>style.visibility</p:attrName>
                                        </p:attrNameLst>
                                      </p:cBhvr>
                                      <p:to>
                                        <p:strVal val="visible"/>
                                      </p:to>
                                    </p:set>
                                    <p:animEffect transition="in" filter="wipe(left)">
                                      <p:cBhvr>
                                        <p:cTn id="31" dur="500"/>
                                        <p:tgtEl>
                                          <p:spTgt spid="337"/>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345"/>
                                        </p:tgtEl>
                                        <p:attrNameLst>
                                          <p:attrName>style.visibility</p:attrName>
                                        </p:attrNameLst>
                                      </p:cBhvr>
                                      <p:to>
                                        <p:strVal val="visible"/>
                                      </p:to>
                                    </p:set>
                                    <p:animEffect transition="in" filter="wipe(left)">
                                      <p:cBhvr>
                                        <p:cTn id="35" dur="500"/>
                                        <p:tgtEl>
                                          <p:spTgt spid="34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44"/>
                                        </p:tgtEl>
                                        <p:attrNameLst>
                                          <p:attrName>style.visibility</p:attrName>
                                        </p:attrNameLst>
                                      </p:cBhvr>
                                      <p:to>
                                        <p:strVal val="visible"/>
                                      </p:to>
                                    </p:set>
                                    <p:animEffect transition="in" filter="wipe(left)">
                                      <p:cBhvr>
                                        <p:cTn id="39" dur="500"/>
                                        <p:tgtEl>
                                          <p:spTgt spid="344"/>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354"/>
                                        </p:tgtEl>
                                        <p:attrNameLst>
                                          <p:attrName>style.visibility</p:attrName>
                                        </p:attrNameLst>
                                      </p:cBhvr>
                                      <p:to>
                                        <p:strVal val="visible"/>
                                      </p:to>
                                    </p:set>
                                    <p:animEffect transition="in" filter="wipe(left)">
                                      <p:cBhvr>
                                        <p:cTn id="43" dur="500"/>
                                        <p:tgtEl>
                                          <p:spTgt spid="354"/>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355"/>
                                        </p:tgtEl>
                                        <p:attrNameLst>
                                          <p:attrName>style.visibility</p:attrName>
                                        </p:attrNameLst>
                                      </p:cBhvr>
                                      <p:to>
                                        <p:strVal val="visible"/>
                                      </p:to>
                                    </p:set>
                                    <p:animEffect transition="in" filter="wipe(left)">
                                      <p:cBhvr>
                                        <p:cTn id="47" dur="500"/>
                                        <p:tgtEl>
                                          <p:spTgt spid="355"/>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357"/>
                                        </p:tgtEl>
                                        <p:attrNameLst>
                                          <p:attrName>style.visibility</p:attrName>
                                        </p:attrNameLst>
                                      </p:cBhvr>
                                      <p:to>
                                        <p:strVal val="visible"/>
                                      </p:to>
                                    </p:set>
                                    <p:animEffect transition="in" filter="wipe(left)">
                                      <p:cBhvr>
                                        <p:cTn id="51" dur="500"/>
                                        <p:tgtEl>
                                          <p:spTgt spid="357"/>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356"/>
                                        </p:tgtEl>
                                        <p:attrNameLst>
                                          <p:attrName>style.visibility</p:attrName>
                                        </p:attrNameLst>
                                      </p:cBhvr>
                                      <p:to>
                                        <p:strVal val="visible"/>
                                      </p:to>
                                    </p:set>
                                    <p:animEffect transition="in" filter="wipe(left)">
                                      <p:cBhvr>
                                        <p:cTn id="55" dur="500"/>
                                        <p:tgtEl>
                                          <p:spTgt spid="356"/>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359"/>
                                        </p:tgtEl>
                                        <p:attrNameLst>
                                          <p:attrName>style.visibility</p:attrName>
                                        </p:attrNameLst>
                                      </p:cBhvr>
                                      <p:to>
                                        <p:strVal val="visible"/>
                                      </p:to>
                                    </p:set>
                                    <p:animEffect transition="in" filter="wipe(left)">
                                      <p:cBhvr>
                                        <p:cTn id="59" dur="500"/>
                                        <p:tgtEl>
                                          <p:spTgt spid="359"/>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358"/>
                                        </p:tgtEl>
                                        <p:attrNameLst>
                                          <p:attrName>style.visibility</p:attrName>
                                        </p:attrNameLst>
                                      </p:cBhvr>
                                      <p:to>
                                        <p:strVal val="visible"/>
                                      </p:to>
                                    </p:set>
                                    <p:animEffect transition="in" filter="wipe(left)">
                                      <p:cBhvr>
                                        <p:cTn id="63" dur="500"/>
                                        <p:tgtEl>
                                          <p:spTgt spid="358"/>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360"/>
                                        </p:tgtEl>
                                        <p:attrNameLst>
                                          <p:attrName>style.visibility</p:attrName>
                                        </p:attrNameLst>
                                      </p:cBhvr>
                                      <p:to>
                                        <p:strVal val="visible"/>
                                      </p:to>
                                    </p:set>
                                    <p:animEffect transition="in" filter="wipe(left)">
                                      <p:cBhvr>
                                        <p:cTn id="67" dur="500"/>
                                        <p:tgtEl>
                                          <p:spTgt spid="360"/>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361"/>
                                        </p:tgtEl>
                                        <p:attrNameLst>
                                          <p:attrName>style.visibility</p:attrName>
                                        </p:attrNameLst>
                                      </p:cBhvr>
                                      <p:to>
                                        <p:strVal val="visible"/>
                                      </p:to>
                                    </p:set>
                                    <p:animEffect transition="in" filter="wipe(left)">
                                      <p:cBhvr>
                                        <p:cTn id="71" dur="500"/>
                                        <p:tgtEl>
                                          <p:spTgt spid="361"/>
                                        </p:tgtEl>
                                      </p:cBhvr>
                                    </p:animEffect>
                                  </p:childTnLst>
                                </p:cTn>
                              </p:par>
                            </p:childTnLst>
                          </p:cTn>
                        </p:par>
                        <p:par>
                          <p:cTn id="72" fill="hold">
                            <p:stCondLst>
                              <p:cond delay="8500"/>
                            </p:stCondLst>
                            <p:childTnLst>
                              <p:par>
                                <p:cTn id="73" presetID="22" presetClass="entr" presetSubtype="8" fill="hold" nodeType="afterEffect">
                                  <p:stCondLst>
                                    <p:cond delay="0"/>
                                  </p:stCondLst>
                                  <p:childTnLst>
                                    <p:set>
                                      <p:cBhvr>
                                        <p:cTn id="74" dur="1" fill="hold">
                                          <p:stCondLst>
                                            <p:cond delay="0"/>
                                          </p:stCondLst>
                                        </p:cTn>
                                        <p:tgtEl>
                                          <p:spTgt spid="363"/>
                                        </p:tgtEl>
                                        <p:attrNameLst>
                                          <p:attrName>style.visibility</p:attrName>
                                        </p:attrNameLst>
                                      </p:cBhvr>
                                      <p:to>
                                        <p:strVal val="visible"/>
                                      </p:to>
                                    </p:set>
                                    <p:animEffect transition="in" filter="wipe(left)">
                                      <p:cBhvr>
                                        <p:cTn id="75" dur="500"/>
                                        <p:tgtEl>
                                          <p:spTgt spid="363"/>
                                        </p:tgtEl>
                                      </p:cBhvr>
                                    </p:animEffect>
                                  </p:childTnLst>
                                </p:cTn>
                              </p:par>
                            </p:childTnLst>
                          </p:cTn>
                        </p:par>
                        <p:par>
                          <p:cTn id="76" fill="hold">
                            <p:stCondLst>
                              <p:cond delay="9000"/>
                            </p:stCondLst>
                            <p:childTnLst>
                              <p:par>
                                <p:cTn id="77" presetID="22" presetClass="entr" presetSubtype="8" fill="hold" grpId="0" nodeType="afterEffect">
                                  <p:stCondLst>
                                    <p:cond delay="0"/>
                                  </p:stCondLst>
                                  <p:childTnLst>
                                    <p:set>
                                      <p:cBhvr>
                                        <p:cTn id="78" dur="1" fill="hold">
                                          <p:stCondLst>
                                            <p:cond delay="0"/>
                                          </p:stCondLst>
                                        </p:cTn>
                                        <p:tgtEl>
                                          <p:spTgt spid="362"/>
                                        </p:tgtEl>
                                        <p:attrNameLst>
                                          <p:attrName>style.visibility</p:attrName>
                                        </p:attrNameLst>
                                      </p:cBhvr>
                                      <p:to>
                                        <p:strVal val="visible"/>
                                      </p:to>
                                    </p:set>
                                    <p:animEffect transition="in" filter="wipe(left)">
                                      <p:cBhvr>
                                        <p:cTn id="79" dur="500"/>
                                        <p:tgtEl>
                                          <p:spTgt spid="362"/>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365"/>
                                        </p:tgtEl>
                                        <p:attrNameLst>
                                          <p:attrName>style.visibility</p:attrName>
                                        </p:attrNameLst>
                                      </p:cBhvr>
                                      <p:to>
                                        <p:strVal val="visible"/>
                                      </p:to>
                                    </p:set>
                                    <p:animEffect transition="in" filter="wipe(left)">
                                      <p:cBhvr>
                                        <p:cTn id="83" dur="500"/>
                                        <p:tgtEl>
                                          <p:spTgt spid="365"/>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364"/>
                                        </p:tgtEl>
                                        <p:attrNameLst>
                                          <p:attrName>style.visibility</p:attrName>
                                        </p:attrNameLst>
                                      </p:cBhvr>
                                      <p:to>
                                        <p:strVal val="visible"/>
                                      </p:to>
                                    </p:set>
                                    <p:animEffect transition="in" filter="wipe(left)">
                                      <p:cBhvr>
                                        <p:cTn id="87" dur="500"/>
                                        <p:tgtEl>
                                          <p:spTgt spid="364"/>
                                        </p:tgtEl>
                                      </p:cBhvr>
                                    </p:animEffect>
                                  </p:childTnLst>
                                </p:cTn>
                              </p:par>
                            </p:childTnLst>
                          </p:cTn>
                        </p:par>
                        <p:par>
                          <p:cTn id="88" fill="hold">
                            <p:stCondLst>
                              <p:cond delay="10500"/>
                            </p:stCondLst>
                            <p:childTnLst>
                              <p:par>
                                <p:cTn id="89" presetID="22" presetClass="entr" presetSubtype="8" fill="hold" nodeType="afterEffect">
                                  <p:stCondLst>
                                    <p:cond delay="0"/>
                                  </p:stCondLst>
                                  <p:childTnLst>
                                    <p:set>
                                      <p:cBhvr>
                                        <p:cTn id="90" dur="1" fill="hold">
                                          <p:stCondLst>
                                            <p:cond delay="0"/>
                                          </p:stCondLst>
                                        </p:cTn>
                                        <p:tgtEl>
                                          <p:spTgt spid="367"/>
                                        </p:tgtEl>
                                        <p:attrNameLst>
                                          <p:attrName>style.visibility</p:attrName>
                                        </p:attrNameLst>
                                      </p:cBhvr>
                                      <p:to>
                                        <p:strVal val="visible"/>
                                      </p:to>
                                    </p:set>
                                    <p:animEffect transition="in" filter="wipe(left)">
                                      <p:cBhvr>
                                        <p:cTn id="91" dur="500"/>
                                        <p:tgtEl>
                                          <p:spTgt spid="367"/>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368"/>
                                        </p:tgtEl>
                                        <p:attrNameLst>
                                          <p:attrName>style.visibility</p:attrName>
                                        </p:attrNameLst>
                                      </p:cBhvr>
                                      <p:to>
                                        <p:strVal val="visible"/>
                                      </p:to>
                                    </p:set>
                                    <p:animEffect transition="in" filter="wipe(left)">
                                      <p:cBhvr>
                                        <p:cTn id="95" dur="500"/>
                                        <p:tgtEl>
                                          <p:spTgt spid="368"/>
                                        </p:tgtEl>
                                      </p:cBhvr>
                                    </p:animEffect>
                                  </p:childTnLst>
                                </p:cTn>
                              </p:par>
                            </p:childTnLst>
                          </p:cTn>
                        </p:par>
                        <p:par>
                          <p:cTn id="96" fill="hold">
                            <p:stCondLst>
                              <p:cond delay="11500"/>
                            </p:stCondLst>
                            <p:childTnLst>
                              <p:par>
                                <p:cTn id="97" presetID="22" presetClass="entr" presetSubtype="8" fill="hold" grpId="0" nodeType="afterEffect">
                                  <p:stCondLst>
                                    <p:cond delay="0"/>
                                  </p:stCondLst>
                                  <p:childTnLst>
                                    <p:set>
                                      <p:cBhvr>
                                        <p:cTn id="98" dur="1" fill="hold">
                                          <p:stCondLst>
                                            <p:cond delay="0"/>
                                          </p:stCondLst>
                                        </p:cTn>
                                        <p:tgtEl>
                                          <p:spTgt spid="370"/>
                                        </p:tgtEl>
                                        <p:attrNameLst>
                                          <p:attrName>style.visibility</p:attrName>
                                        </p:attrNameLst>
                                      </p:cBhvr>
                                      <p:to>
                                        <p:strVal val="visible"/>
                                      </p:to>
                                    </p:set>
                                    <p:animEffect transition="in" filter="wipe(left)">
                                      <p:cBhvr>
                                        <p:cTn id="99" dur="500"/>
                                        <p:tgtEl>
                                          <p:spTgt spid="370"/>
                                        </p:tgtEl>
                                      </p:cBhvr>
                                    </p:animEffect>
                                  </p:childTnLst>
                                </p:cTn>
                              </p:par>
                            </p:childTnLst>
                          </p:cTn>
                        </p:par>
                        <p:par>
                          <p:cTn id="100" fill="hold">
                            <p:stCondLst>
                              <p:cond delay="12000"/>
                            </p:stCondLst>
                            <p:childTnLst>
                              <p:par>
                                <p:cTn id="101" presetID="22" presetClass="entr" presetSubtype="8" fill="hold" nodeType="afterEffect">
                                  <p:stCondLst>
                                    <p:cond delay="0"/>
                                  </p:stCondLst>
                                  <p:childTnLst>
                                    <p:set>
                                      <p:cBhvr>
                                        <p:cTn id="102" dur="1" fill="hold">
                                          <p:stCondLst>
                                            <p:cond delay="0"/>
                                          </p:stCondLst>
                                        </p:cTn>
                                        <p:tgtEl>
                                          <p:spTgt spid="372"/>
                                        </p:tgtEl>
                                        <p:attrNameLst>
                                          <p:attrName>style.visibility</p:attrName>
                                        </p:attrNameLst>
                                      </p:cBhvr>
                                      <p:to>
                                        <p:strVal val="visible"/>
                                      </p:to>
                                    </p:set>
                                    <p:animEffect transition="in" filter="wipe(left)">
                                      <p:cBhvr>
                                        <p:cTn id="103" dur="500"/>
                                        <p:tgtEl>
                                          <p:spTgt spid="372"/>
                                        </p:tgtEl>
                                      </p:cBhvr>
                                    </p:animEffect>
                                  </p:childTnLst>
                                </p:cTn>
                              </p:par>
                            </p:childTnLst>
                          </p:cTn>
                        </p:par>
                        <p:par>
                          <p:cTn id="104" fill="hold">
                            <p:stCondLst>
                              <p:cond delay="12500"/>
                            </p:stCondLst>
                            <p:childTnLst>
                              <p:par>
                                <p:cTn id="105" presetID="22" presetClass="entr" presetSubtype="8" fill="hold" grpId="0" nodeType="afterEffect">
                                  <p:stCondLst>
                                    <p:cond delay="0"/>
                                  </p:stCondLst>
                                  <p:childTnLst>
                                    <p:set>
                                      <p:cBhvr>
                                        <p:cTn id="106" dur="1" fill="hold">
                                          <p:stCondLst>
                                            <p:cond delay="0"/>
                                          </p:stCondLst>
                                        </p:cTn>
                                        <p:tgtEl>
                                          <p:spTgt spid="369"/>
                                        </p:tgtEl>
                                        <p:attrNameLst>
                                          <p:attrName>style.visibility</p:attrName>
                                        </p:attrNameLst>
                                      </p:cBhvr>
                                      <p:to>
                                        <p:strVal val="visible"/>
                                      </p:to>
                                    </p:set>
                                    <p:animEffect transition="in" filter="wipe(left)">
                                      <p:cBhvr>
                                        <p:cTn id="107" dur="500"/>
                                        <p:tgtEl>
                                          <p:spTgt spid="369"/>
                                        </p:tgtEl>
                                      </p:cBhvr>
                                    </p:animEffect>
                                  </p:childTnLst>
                                </p:cTn>
                              </p:par>
                            </p:childTnLst>
                          </p:cTn>
                        </p:par>
                        <p:par>
                          <p:cTn id="108" fill="hold">
                            <p:stCondLst>
                              <p:cond delay="13000"/>
                            </p:stCondLst>
                            <p:childTnLst>
                              <p:par>
                                <p:cTn id="109" presetID="22" presetClass="entr" presetSubtype="8" fill="hold" nodeType="afterEffect">
                                  <p:stCondLst>
                                    <p:cond delay="0"/>
                                  </p:stCondLst>
                                  <p:childTnLst>
                                    <p:set>
                                      <p:cBhvr>
                                        <p:cTn id="110" dur="1" fill="hold">
                                          <p:stCondLst>
                                            <p:cond delay="0"/>
                                          </p:stCondLst>
                                        </p:cTn>
                                        <p:tgtEl>
                                          <p:spTgt spid="373"/>
                                        </p:tgtEl>
                                        <p:attrNameLst>
                                          <p:attrName>style.visibility</p:attrName>
                                        </p:attrNameLst>
                                      </p:cBhvr>
                                      <p:to>
                                        <p:strVal val="visible"/>
                                      </p:to>
                                    </p:set>
                                    <p:animEffect transition="in" filter="wipe(left)">
                                      <p:cBhvr>
                                        <p:cTn id="111" dur="500"/>
                                        <p:tgtEl>
                                          <p:spTgt spid="373"/>
                                        </p:tgtEl>
                                      </p:cBhvr>
                                    </p:animEffect>
                                  </p:childTnLst>
                                </p:cTn>
                              </p:par>
                            </p:childTnLst>
                          </p:cTn>
                        </p:par>
                        <p:par>
                          <p:cTn id="112" fill="hold">
                            <p:stCondLst>
                              <p:cond delay="13500"/>
                            </p:stCondLst>
                            <p:childTnLst>
                              <p:par>
                                <p:cTn id="113" presetID="22" presetClass="entr" presetSubtype="8" fill="hold" grpId="0" nodeType="afterEffect">
                                  <p:stCondLst>
                                    <p:cond delay="0"/>
                                  </p:stCondLst>
                                  <p:childTnLst>
                                    <p:set>
                                      <p:cBhvr>
                                        <p:cTn id="114" dur="1" fill="hold">
                                          <p:stCondLst>
                                            <p:cond delay="0"/>
                                          </p:stCondLst>
                                        </p:cTn>
                                        <p:tgtEl>
                                          <p:spTgt spid="371"/>
                                        </p:tgtEl>
                                        <p:attrNameLst>
                                          <p:attrName>style.visibility</p:attrName>
                                        </p:attrNameLst>
                                      </p:cBhvr>
                                      <p:to>
                                        <p:strVal val="visible"/>
                                      </p:to>
                                    </p:set>
                                    <p:animEffect transition="in" filter="wipe(left)">
                                      <p:cBhvr>
                                        <p:cTn id="115" dur="500"/>
                                        <p:tgtEl>
                                          <p:spTgt spid="371"/>
                                        </p:tgtEl>
                                      </p:cBhvr>
                                    </p:animEffect>
                                  </p:childTnLst>
                                </p:cTn>
                              </p:par>
                            </p:childTnLst>
                          </p:cTn>
                        </p:par>
                        <p:par>
                          <p:cTn id="116" fill="hold">
                            <p:stCondLst>
                              <p:cond delay="14000"/>
                            </p:stCondLst>
                            <p:childTnLst>
                              <p:par>
                                <p:cTn id="117" presetID="22" presetClass="entr" presetSubtype="8" fill="hold" nodeType="afterEffect">
                                  <p:stCondLst>
                                    <p:cond delay="0"/>
                                  </p:stCondLst>
                                  <p:childTnLst>
                                    <p:set>
                                      <p:cBhvr>
                                        <p:cTn id="118" dur="1" fill="hold">
                                          <p:stCondLst>
                                            <p:cond delay="0"/>
                                          </p:stCondLst>
                                        </p:cTn>
                                        <p:tgtEl>
                                          <p:spTgt spid="375"/>
                                        </p:tgtEl>
                                        <p:attrNameLst>
                                          <p:attrName>style.visibility</p:attrName>
                                        </p:attrNameLst>
                                      </p:cBhvr>
                                      <p:to>
                                        <p:strVal val="visible"/>
                                      </p:to>
                                    </p:set>
                                    <p:animEffect transition="in" filter="wipe(left)">
                                      <p:cBhvr>
                                        <p:cTn id="119" dur="500"/>
                                        <p:tgtEl>
                                          <p:spTgt spid="375"/>
                                        </p:tgtEl>
                                      </p:cBhvr>
                                    </p:animEffect>
                                  </p:childTnLst>
                                </p:cTn>
                              </p:par>
                            </p:childTnLst>
                          </p:cTn>
                        </p:par>
                        <p:par>
                          <p:cTn id="120" fill="hold">
                            <p:stCondLst>
                              <p:cond delay="14500"/>
                            </p:stCondLst>
                            <p:childTnLst>
                              <p:par>
                                <p:cTn id="121" presetID="22" presetClass="entr" presetSubtype="8" fill="hold" grpId="0" nodeType="afterEffect">
                                  <p:stCondLst>
                                    <p:cond delay="0"/>
                                  </p:stCondLst>
                                  <p:childTnLst>
                                    <p:set>
                                      <p:cBhvr>
                                        <p:cTn id="122" dur="1" fill="hold">
                                          <p:stCondLst>
                                            <p:cond delay="0"/>
                                          </p:stCondLst>
                                        </p:cTn>
                                        <p:tgtEl>
                                          <p:spTgt spid="374"/>
                                        </p:tgtEl>
                                        <p:attrNameLst>
                                          <p:attrName>style.visibility</p:attrName>
                                        </p:attrNameLst>
                                      </p:cBhvr>
                                      <p:to>
                                        <p:strVal val="visible"/>
                                      </p:to>
                                    </p:set>
                                    <p:animEffect transition="in" filter="wipe(left)">
                                      <p:cBhvr>
                                        <p:cTn id="123" dur="500"/>
                                        <p:tgtEl>
                                          <p:spTgt spid="374"/>
                                        </p:tgtEl>
                                      </p:cBhvr>
                                    </p:animEffect>
                                  </p:childTnLst>
                                </p:cTn>
                              </p:par>
                            </p:childTnLst>
                          </p:cTn>
                        </p:par>
                        <p:par>
                          <p:cTn id="124" fill="hold">
                            <p:stCondLst>
                              <p:cond delay="15000"/>
                            </p:stCondLst>
                            <p:childTnLst>
                              <p:par>
                                <p:cTn id="125" presetID="22" presetClass="entr" presetSubtype="8" fill="hold" grpId="0" nodeType="afterEffect">
                                  <p:stCondLst>
                                    <p:cond delay="0"/>
                                  </p:stCondLst>
                                  <p:childTnLst>
                                    <p:set>
                                      <p:cBhvr>
                                        <p:cTn id="126" dur="1" fill="hold">
                                          <p:stCondLst>
                                            <p:cond delay="0"/>
                                          </p:stCondLst>
                                        </p:cTn>
                                        <p:tgtEl>
                                          <p:spTgt spid="379"/>
                                        </p:tgtEl>
                                        <p:attrNameLst>
                                          <p:attrName>style.visibility</p:attrName>
                                        </p:attrNameLst>
                                      </p:cBhvr>
                                      <p:to>
                                        <p:strVal val="visible"/>
                                      </p:to>
                                    </p:set>
                                    <p:animEffect transition="in" filter="wipe(left)">
                                      <p:cBhvr>
                                        <p:cTn id="127" dur="500"/>
                                        <p:tgtEl>
                                          <p:spTgt spid="379"/>
                                        </p:tgtEl>
                                      </p:cBhvr>
                                    </p:animEffect>
                                  </p:childTnLst>
                                </p:cTn>
                              </p:par>
                            </p:childTnLst>
                          </p:cTn>
                        </p:par>
                        <p:par>
                          <p:cTn id="128" fill="hold">
                            <p:stCondLst>
                              <p:cond delay="15500"/>
                            </p:stCondLst>
                            <p:childTnLst>
                              <p:par>
                                <p:cTn id="129" presetID="22" presetClass="entr" presetSubtype="8" fill="hold" nodeType="afterEffect">
                                  <p:stCondLst>
                                    <p:cond delay="0"/>
                                  </p:stCondLst>
                                  <p:childTnLst>
                                    <p:set>
                                      <p:cBhvr>
                                        <p:cTn id="130" dur="1" fill="hold">
                                          <p:stCondLst>
                                            <p:cond delay="0"/>
                                          </p:stCondLst>
                                        </p:cTn>
                                        <p:tgtEl>
                                          <p:spTgt spid="383"/>
                                        </p:tgtEl>
                                        <p:attrNameLst>
                                          <p:attrName>style.visibility</p:attrName>
                                        </p:attrNameLst>
                                      </p:cBhvr>
                                      <p:to>
                                        <p:strVal val="visible"/>
                                      </p:to>
                                    </p:set>
                                    <p:animEffect transition="in" filter="wipe(left)">
                                      <p:cBhvr>
                                        <p:cTn id="131" dur="500"/>
                                        <p:tgtEl>
                                          <p:spTgt spid="383"/>
                                        </p:tgtEl>
                                      </p:cBhvr>
                                    </p:animEffect>
                                  </p:childTnLst>
                                </p:cTn>
                              </p:par>
                            </p:childTnLst>
                          </p:cTn>
                        </p:par>
                        <p:par>
                          <p:cTn id="132" fill="hold">
                            <p:stCondLst>
                              <p:cond delay="16000"/>
                            </p:stCondLst>
                            <p:childTnLst>
                              <p:par>
                                <p:cTn id="133" presetID="22" presetClass="entr" presetSubtype="8" fill="hold" grpId="0" nodeType="afterEffect">
                                  <p:stCondLst>
                                    <p:cond delay="0"/>
                                  </p:stCondLst>
                                  <p:childTnLst>
                                    <p:set>
                                      <p:cBhvr>
                                        <p:cTn id="134" dur="1" fill="hold">
                                          <p:stCondLst>
                                            <p:cond delay="0"/>
                                          </p:stCondLst>
                                        </p:cTn>
                                        <p:tgtEl>
                                          <p:spTgt spid="382"/>
                                        </p:tgtEl>
                                        <p:attrNameLst>
                                          <p:attrName>style.visibility</p:attrName>
                                        </p:attrNameLst>
                                      </p:cBhvr>
                                      <p:to>
                                        <p:strVal val="visible"/>
                                      </p:to>
                                    </p:set>
                                    <p:animEffect transition="in" filter="wipe(left)">
                                      <p:cBhvr>
                                        <p:cTn id="135" dur="500"/>
                                        <p:tgtEl>
                                          <p:spTgt spid="382"/>
                                        </p:tgtEl>
                                      </p:cBhvr>
                                    </p:animEffect>
                                  </p:childTnLst>
                                </p:cTn>
                              </p:par>
                            </p:childTnLst>
                          </p:cTn>
                        </p:par>
                        <p:par>
                          <p:cTn id="136" fill="hold">
                            <p:stCondLst>
                              <p:cond delay="16500"/>
                            </p:stCondLst>
                            <p:childTnLst>
                              <p:par>
                                <p:cTn id="137" presetID="22" presetClass="entr" presetSubtype="8" fill="hold" nodeType="afterEffect">
                                  <p:stCondLst>
                                    <p:cond delay="0"/>
                                  </p:stCondLst>
                                  <p:childTnLst>
                                    <p:set>
                                      <p:cBhvr>
                                        <p:cTn id="138" dur="1" fill="hold">
                                          <p:stCondLst>
                                            <p:cond delay="0"/>
                                          </p:stCondLst>
                                        </p:cTn>
                                        <p:tgtEl>
                                          <p:spTgt spid="385"/>
                                        </p:tgtEl>
                                        <p:attrNameLst>
                                          <p:attrName>style.visibility</p:attrName>
                                        </p:attrNameLst>
                                      </p:cBhvr>
                                      <p:to>
                                        <p:strVal val="visible"/>
                                      </p:to>
                                    </p:set>
                                    <p:animEffect transition="in" filter="wipe(left)">
                                      <p:cBhvr>
                                        <p:cTn id="139" dur="500"/>
                                        <p:tgtEl>
                                          <p:spTgt spid="385"/>
                                        </p:tgtEl>
                                      </p:cBhvr>
                                    </p:animEffect>
                                  </p:childTnLst>
                                </p:cTn>
                              </p:par>
                            </p:childTnLst>
                          </p:cTn>
                        </p:par>
                        <p:par>
                          <p:cTn id="140" fill="hold">
                            <p:stCondLst>
                              <p:cond delay="17000"/>
                            </p:stCondLst>
                            <p:childTnLst>
                              <p:par>
                                <p:cTn id="141" presetID="22" presetClass="entr" presetSubtype="8" fill="hold" nodeType="afterEffect">
                                  <p:stCondLst>
                                    <p:cond delay="0"/>
                                  </p:stCondLst>
                                  <p:childTnLst>
                                    <p:set>
                                      <p:cBhvr>
                                        <p:cTn id="142" dur="1" fill="hold">
                                          <p:stCondLst>
                                            <p:cond delay="0"/>
                                          </p:stCondLst>
                                        </p:cTn>
                                        <p:tgtEl>
                                          <p:spTgt spid="399"/>
                                        </p:tgtEl>
                                        <p:attrNameLst>
                                          <p:attrName>style.visibility</p:attrName>
                                        </p:attrNameLst>
                                      </p:cBhvr>
                                      <p:to>
                                        <p:strVal val="visible"/>
                                      </p:to>
                                    </p:set>
                                    <p:animEffect transition="in" filter="wipe(left)">
                                      <p:cBhvr>
                                        <p:cTn id="143" dur="500"/>
                                        <p:tgtEl>
                                          <p:spTgt spid="399"/>
                                        </p:tgtEl>
                                      </p:cBhvr>
                                    </p:animEffect>
                                  </p:childTnLst>
                                </p:cTn>
                              </p:par>
                            </p:childTnLst>
                          </p:cTn>
                        </p:par>
                        <p:par>
                          <p:cTn id="144" fill="hold">
                            <p:stCondLst>
                              <p:cond delay="17500"/>
                            </p:stCondLst>
                            <p:childTnLst>
                              <p:par>
                                <p:cTn id="145" presetID="22" presetClass="entr" presetSubtype="8" fill="hold" nodeType="afterEffect">
                                  <p:stCondLst>
                                    <p:cond delay="0"/>
                                  </p:stCondLst>
                                  <p:childTnLst>
                                    <p:set>
                                      <p:cBhvr>
                                        <p:cTn id="146" dur="1" fill="hold">
                                          <p:stCondLst>
                                            <p:cond delay="0"/>
                                          </p:stCondLst>
                                        </p:cTn>
                                        <p:tgtEl>
                                          <p:spTgt spid="405"/>
                                        </p:tgtEl>
                                        <p:attrNameLst>
                                          <p:attrName>style.visibility</p:attrName>
                                        </p:attrNameLst>
                                      </p:cBhvr>
                                      <p:to>
                                        <p:strVal val="visible"/>
                                      </p:to>
                                    </p:set>
                                    <p:animEffect transition="in" filter="wipe(left)">
                                      <p:cBhvr>
                                        <p:cTn id="147" dur="500"/>
                                        <p:tgtEl>
                                          <p:spTgt spid="405"/>
                                        </p:tgtEl>
                                      </p:cBhvr>
                                    </p:animEffect>
                                  </p:childTnLst>
                                </p:cTn>
                              </p:par>
                            </p:childTnLst>
                          </p:cTn>
                        </p:par>
                        <p:par>
                          <p:cTn id="148" fill="hold">
                            <p:stCondLst>
                              <p:cond delay="18000"/>
                            </p:stCondLst>
                            <p:childTnLst>
                              <p:par>
                                <p:cTn id="149" presetID="22" presetClass="entr" presetSubtype="8" fill="hold" nodeType="afterEffect">
                                  <p:stCondLst>
                                    <p:cond delay="0"/>
                                  </p:stCondLst>
                                  <p:childTnLst>
                                    <p:set>
                                      <p:cBhvr>
                                        <p:cTn id="150" dur="1" fill="hold">
                                          <p:stCondLst>
                                            <p:cond delay="0"/>
                                          </p:stCondLst>
                                        </p:cTn>
                                        <p:tgtEl>
                                          <p:spTgt spid="406"/>
                                        </p:tgtEl>
                                        <p:attrNameLst>
                                          <p:attrName>style.visibility</p:attrName>
                                        </p:attrNameLst>
                                      </p:cBhvr>
                                      <p:to>
                                        <p:strVal val="visible"/>
                                      </p:to>
                                    </p:set>
                                    <p:animEffect transition="in" filter="wipe(left)">
                                      <p:cBhvr>
                                        <p:cTn id="151" dur="500"/>
                                        <p:tgtEl>
                                          <p:spTgt spid="406"/>
                                        </p:tgtEl>
                                      </p:cBhvr>
                                    </p:animEffect>
                                  </p:childTnLst>
                                </p:cTn>
                              </p:par>
                            </p:childTnLst>
                          </p:cTn>
                        </p:par>
                        <p:par>
                          <p:cTn id="152" fill="hold">
                            <p:stCondLst>
                              <p:cond delay="18500"/>
                            </p:stCondLst>
                            <p:childTnLst>
                              <p:par>
                                <p:cTn id="153" presetID="22" presetClass="entr" presetSubtype="8" fill="hold" nodeType="afterEffect">
                                  <p:stCondLst>
                                    <p:cond delay="0"/>
                                  </p:stCondLst>
                                  <p:childTnLst>
                                    <p:set>
                                      <p:cBhvr>
                                        <p:cTn id="154" dur="1" fill="hold">
                                          <p:stCondLst>
                                            <p:cond delay="0"/>
                                          </p:stCondLst>
                                        </p:cTn>
                                        <p:tgtEl>
                                          <p:spTgt spid="407"/>
                                        </p:tgtEl>
                                        <p:attrNameLst>
                                          <p:attrName>style.visibility</p:attrName>
                                        </p:attrNameLst>
                                      </p:cBhvr>
                                      <p:to>
                                        <p:strVal val="visible"/>
                                      </p:to>
                                    </p:set>
                                    <p:animEffect transition="in" filter="wipe(left)">
                                      <p:cBhvr>
                                        <p:cTn id="155" dur="500"/>
                                        <p:tgtEl>
                                          <p:spTgt spid="407"/>
                                        </p:tgtEl>
                                      </p:cBhvr>
                                    </p:animEffect>
                                  </p:childTnLst>
                                </p:cTn>
                              </p:par>
                            </p:childTnLst>
                          </p:cTn>
                        </p:par>
                        <p:par>
                          <p:cTn id="156" fill="hold">
                            <p:stCondLst>
                              <p:cond delay="19000"/>
                            </p:stCondLst>
                            <p:childTnLst>
                              <p:par>
                                <p:cTn id="157" presetID="22" presetClass="entr" presetSubtype="8" fill="hold" nodeType="afterEffect">
                                  <p:stCondLst>
                                    <p:cond delay="0"/>
                                  </p:stCondLst>
                                  <p:childTnLst>
                                    <p:set>
                                      <p:cBhvr>
                                        <p:cTn id="158" dur="1" fill="hold">
                                          <p:stCondLst>
                                            <p:cond delay="0"/>
                                          </p:stCondLst>
                                        </p:cTn>
                                        <p:tgtEl>
                                          <p:spTgt spid="412"/>
                                        </p:tgtEl>
                                        <p:attrNameLst>
                                          <p:attrName>style.visibility</p:attrName>
                                        </p:attrNameLst>
                                      </p:cBhvr>
                                      <p:to>
                                        <p:strVal val="visible"/>
                                      </p:to>
                                    </p:set>
                                    <p:animEffect transition="in" filter="wipe(left)">
                                      <p:cBhvr>
                                        <p:cTn id="159" dur="500"/>
                                        <p:tgtEl>
                                          <p:spTgt spid="412"/>
                                        </p:tgtEl>
                                      </p:cBhvr>
                                    </p:animEffect>
                                  </p:childTnLst>
                                </p:cTn>
                              </p:par>
                            </p:childTnLst>
                          </p:cTn>
                        </p:par>
                        <p:par>
                          <p:cTn id="160" fill="hold">
                            <p:stCondLst>
                              <p:cond delay="19500"/>
                            </p:stCondLst>
                            <p:childTnLst>
                              <p:par>
                                <p:cTn id="161" presetID="22" presetClass="entr" presetSubtype="8" fill="hold" grpId="0" nodeType="afterEffect">
                                  <p:stCondLst>
                                    <p:cond delay="0"/>
                                  </p:stCondLst>
                                  <p:childTnLst>
                                    <p:set>
                                      <p:cBhvr>
                                        <p:cTn id="162" dur="1" fill="hold">
                                          <p:stCondLst>
                                            <p:cond delay="0"/>
                                          </p:stCondLst>
                                        </p:cTn>
                                        <p:tgtEl>
                                          <p:spTgt spid="413"/>
                                        </p:tgtEl>
                                        <p:attrNameLst>
                                          <p:attrName>style.visibility</p:attrName>
                                        </p:attrNameLst>
                                      </p:cBhvr>
                                      <p:to>
                                        <p:strVal val="visible"/>
                                      </p:to>
                                    </p:set>
                                    <p:animEffect transition="in" filter="wipe(left)">
                                      <p:cBhvr>
                                        <p:cTn id="163" dur="500"/>
                                        <p:tgtEl>
                                          <p:spTgt spid="413"/>
                                        </p:tgtEl>
                                      </p:cBhvr>
                                    </p:animEffect>
                                  </p:childTnLst>
                                </p:cTn>
                              </p:par>
                            </p:childTnLst>
                          </p:cTn>
                        </p:par>
                        <p:par>
                          <p:cTn id="164" fill="hold">
                            <p:stCondLst>
                              <p:cond delay="20000"/>
                            </p:stCondLst>
                            <p:childTnLst>
                              <p:par>
                                <p:cTn id="165" presetID="22" presetClass="entr" presetSubtype="8" fill="hold" nodeType="afterEffect">
                                  <p:stCondLst>
                                    <p:cond delay="0"/>
                                  </p:stCondLst>
                                  <p:childTnLst>
                                    <p:set>
                                      <p:cBhvr>
                                        <p:cTn id="166" dur="1" fill="hold">
                                          <p:stCondLst>
                                            <p:cond delay="0"/>
                                          </p:stCondLst>
                                        </p:cTn>
                                        <p:tgtEl>
                                          <p:spTgt spid="415"/>
                                        </p:tgtEl>
                                        <p:attrNameLst>
                                          <p:attrName>style.visibility</p:attrName>
                                        </p:attrNameLst>
                                      </p:cBhvr>
                                      <p:to>
                                        <p:strVal val="visible"/>
                                      </p:to>
                                    </p:set>
                                    <p:animEffect transition="in" filter="wipe(left)">
                                      <p:cBhvr>
                                        <p:cTn id="167" dur="500"/>
                                        <p:tgtEl>
                                          <p:spTgt spid="415"/>
                                        </p:tgtEl>
                                      </p:cBhvr>
                                    </p:animEffect>
                                  </p:childTnLst>
                                </p:cTn>
                              </p:par>
                            </p:childTnLst>
                          </p:cTn>
                        </p:par>
                        <p:par>
                          <p:cTn id="168" fill="hold">
                            <p:stCondLst>
                              <p:cond delay="20500"/>
                            </p:stCondLst>
                            <p:childTnLst>
                              <p:par>
                                <p:cTn id="169" presetID="22" presetClass="entr" presetSubtype="8" fill="hold" grpId="0" nodeType="afterEffect">
                                  <p:stCondLst>
                                    <p:cond delay="0"/>
                                  </p:stCondLst>
                                  <p:childTnLst>
                                    <p:set>
                                      <p:cBhvr>
                                        <p:cTn id="170" dur="1" fill="hold">
                                          <p:stCondLst>
                                            <p:cond delay="0"/>
                                          </p:stCondLst>
                                        </p:cTn>
                                        <p:tgtEl>
                                          <p:spTgt spid="416"/>
                                        </p:tgtEl>
                                        <p:attrNameLst>
                                          <p:attrName>style.visibility</p:attrName>
                                        </p:attrNameLst>
                                      </p:cBhvr>
                                      <p:to>
                                        <p:strVal val="visible"/>
                                      </p:to>
                                    </p:set>
                                    <p:animEffect transition="in" filter="wipe(left)">
                                      <p:cBhvr>
                                        <p:cTn id="171" dur="500"/>
                                        <p:tgtEl>
                                          <p:spTgt spid="416"/>
                                        </p:tgtEl>
                                      </p:cBhvr>
                                    </p:animEffect>
                                  </p:childTnLst>
                                </p:cTn>
                              </p:par>
                            </p:childTnLst>
                          </p:cTn>
                        </p:par>
                        <p:par>
                          <p:cTn id="172" fill="hold">
                            <p:stCondLst>
                              <p:cond delay="21000"/>
                            </p:stCondLst>
                            <p:childTnLst>
                              <p:par>
                                <p:cTn id="173" presetID="22" presetClass="entr" presetSubtype="8" fill="hold" grpId="0" nodeType="afterEffect">
                                  <p:stCondLst>
                                    <p:cond delay="0"/>
                                  </p:stCondLst>
                                  <p:childTnLst>
                                    <p:set>
                                      <p:cBhvr>
                                        <p:cTn id="174" dur="1" fill="hold">
                                          <p:stCondLst>
                                            <p:cond delay="0"/>
                                          </p:stCondLst>
                                        </p:cTn>
                                        <p:tgtEl>
                                          <p:spTgt spid="423"/>
                                        </p:tgtEl>
                                        <p:attrNameLst>
                                          <p:attrName>style.visibility</p:attrName>
                                        </p:attrNameLst>
                                      </p:cBhvr>
                                      <p:to>
                                        <p:strVal val="visible"/>
                                      </p:to>
                                    </p:set>
                                    <p:animEffect transition="in" filter="wipe(left)">
                                      <p:cBhvr>
                                        <p:cTn id="175" dur="500"/>
                                        <p:tgtEl>
                                          <p:spTgt spid="423"/>
                                        </p:tgtEl>
                                      </p:cBhvr>
                                    </p:animEffect>
                                  </p:childTnLst>
                                </p:cTn>
                              </p:par>
                            </p:childTnLst>
                          </p:cTn>
                        </p:par>
                        <p:par>
                          <p:cTn id="176" fill="hold">
                            <p:stCondLst>
                              <p:cond delay="21500"/>
                            </p:stCondLst>
                            <p:childTnLst>
                              <p:par>
                                <p:cTn id="177" presetID="22" presetClass="entr" presetSubtype="8" fill="hold" nodeType="afterEffect">
                                  <p:stCondLst>
                                    <p:cond delay="0"/>
                                  </p:stCondLst>
                                  <p:childTnLst>
                                    <p:set>
                                      <p:cBhvr>
                                        <p:cTn id="178" dur="1" fill="hold">
                                          <p:stCondLst>
                                            <p:cond delay="0"/>
                                          </p:stCondLst>
                                        </p:cTn>
                                        <p:tgtEl>
                                          <p:spTgt spid="424"/>
                                        </p:tgtEl>
                                        <p:attrNameLst>
                                          <p:attrName>style.visibility</p:attrName>
                                        </p:attrNameLst>
                                      </p:cBhvr>
                                      <p:to>
                                        <p:strVal val="visible"/>
                                      </p:to>
                                    </p:set>
                                    <p:animEffect transition="in" filter="wipe(left)">
                                      <p:cBhvr>
                                        <p:cTn id="179" dur="500"/>
                                        <p:tgtEl>
                                          <p:spTgt spid="424"/>
                                        </p:tgtEl>
                                      </p:cBhvr>
                                    </p:animEffect>
                                  </p:childTnLst>
                                </p:cTn>
                              </p:par>
                            </p:childTnLst>
                          </p:cTn>
                        </p:par>
                        <p:par>
                          <p:cTn id="180" fill="hold">
                            <p:stCondLst>
                              <p:cond delay="22000"/>
                            </p:stCondLst>
                            <p:childTnLst>
                              <p:par>
                                <p:cTn id="181" presetID="22" presetClass="entr" presetSubtype="8" fill="hold" nodeType="afterEffect">
                                  <p:stCondLst>
                                    <p:cond delay="0"/>
                                  </p:stCondLst>
                                  <p:childTnLst>
                                    <p:set>
                                      <p:cBhvr>
                                        <p:cTn id="182" dur="1" fill="hold">
                                          <p:stCondLst>
                                            <p:cond delay="0"/>
                                          </p:stCondLst>
                                        </p:cTn>
                                        <p:tgtEl>
                                          <p:spTgt spid="475"/>
                                        </p:tgtEl>
                                        <p:attrNameLst>
                                          <p:attrName>style.visibility</p:attrName>
                                        </p:attrNameLst>
                                      </p:cBhvr>
                                      <p:to>
                                        <p:strVal val="visible"/>
                                      </p:to>
                                    </p:set>
                                    <p:animEffect transition="in" filter="wipe(left)">
                                      <p:cBhvr>
                                        <p:cTn id="183" dur="500"/>
                                        <p:tgtEl>
                                          <p:spTgt spid="475"/>
                                        </p:tgtEl>
                                      </p:cBhvr>
                                    </p:animEffect>
                                  </p:childTnLst>
                                </p:cTn>
                              </p:par>
                            </p:childTnLst>
                          </p:cTn>
                        </p:par>
                        <p:par>
                          <p:cTn id="184" fill="hold">
                            <p:stCondLst>
                              <p:cond delay="22500"/>
                            </p:stCondLst>
                            <p:childTnLst>
                              <p:par>
                                <p:cTn id="185" presetID="22" presetClass="entr" presetSubtype="8" fill="hold" grpId="0" nodeType="afterEffect">
                                  <p:stCondLst>
                                    <p:cond delay="0"/>
                                  </p:stCondLst>
                                  <p:childTnLst>
                                    <p:set>
                                      <p:cBhvr>
                                        <p:cTn id="186" dur="1" fill="hold">
                                          <p:stCondLst>
                                            <p:cond delay="0"/>
                                          </p:stCondLst>
                                        </p:cTn>
                                        <p:tgtEl>
                                          <p:spTgt spid="509"/>
                                        </p:tgtEl>
                                        <p:attrNameLst>
                                          <p:attrName>style.visibility</p:attrName>
                                        </p:attrNameLst>
                                      </p:cBhvr>
                                      <p:to>
                                        <p:strVal val="visible"/>
                                      </p:to>
                                    </p:set>
                                    <p:animEffect transition="in" filter="wipe(left)">
                                      <p:cBhvr>
                                        <p:cTn id="187" dur="500"/>
                                        <p:tgtEl>
                                          <p:spTgt spid="509"/>
                                        </p:tgtEl>
                                      </p:cBhvr>
                                    </p:animEffect>
                                  </p:childTnLst>
                                </p:cTn>
                              </p:par>
                            </p:childTnLst>
                          </p:cTn>
                        </p:par>
                        <p:par>
                          <p:cTn id="188" fill="hold">
                            <p:stCondLst>
                              <p:cond delay="23000"/>
                            </p:stCondLst>
                            <p:childTnLst>
                              <p:par>
                                <p:cTn id="189" presetID="22" presetClass="entr" presetSubtype="8" fill="hold" nodeType="afterEffect">
                                  <p:stCondLst>
                                    <p:cond delay="0"/>
                                  </p:stCondLst>
                                  <p:childTnLst>
                                    <p:set>
                                      <p:cBhvr>
                                        <p:cTn id="190" dur="1" fill="hold">
                                          <p:stCondLst>
                                            <p:cond delay="0"/>
                                          </p:stCondLst>
                                        </p:cTn>
                                        <p:tgtEl>
                                          <p:spTgt spid="510"/>
                                        </p:tgtEl>
                                        <p:attrNameLst>
                                          <p:attrName>style.visibility</p:attrName>
                                        </p:attrNameLst>
                                      </p:cBhvr>
                                      <p:to>
                                        <p:strVal val="visible"/>
                                      </p:to>
                                    </p:set>
                                    <p:animEffect transition="in" filter="wipe(left)">
                                      <p:cBhvr>
                                        <p:cTn id="191" dur="500"/>
                                        <p:tgtEl>
                                          <p:spTgt spid="510"/>
                                        </p:tgtEl>
                                      </p:cBhvr>
                                    </p:animEffect>
                                  </p:childTnLst>
                                </p:cTn>
                              </p:par>
                            </p:childTnLst>
                          </p:cTn>
                        </p:par>
                        <p:par>
                          <p:cTn id="192" fill="hold">
                            <p:stCondLst>
                              <p:cond delay="23500"/>
                            </p:stCondLst>
                            <p:childTnLst>
                              <p:par>
                                <p:cTn id="193" presetID="22" presetClass="entr" presetSubtype="8" fill="hold" grpId="0" nodeType="afterEffect">
                                  <p:stCondLst>
                                    <p:cond delay="0"/>
                                  </p:stCondLst>
                                  <p:childTnLst>
                                    <p:set>
                                      <p:cBhvr>
                                        <p:cTn id="194" dur="1" fill="hold">
                                          <p:stCondLst>
                                            <p:cond delay="0"/>
                                          </p:stCondLst>
                                        </p:cTn>
                                        <p:tgtEl>
                                          <p:spTgt spid="513"/>
                                        </p:tgtEl>
                                        <p:attrNameLst>
                                          <p:attrName>style.visibility</p:attrName>
                                        </p:attrNameLst>
                                      </p:cBhvr>
                                      <p:to>
                                        <p:strVal val="visible"/>
                                      </p:to>
                                    </p:set>
                                    <p:animEffect transition="in" filter="wipe(left)">
                                      <p:cBhvr>
                                        <p:cTn id="195" dur="500"/>
                                        <p:tgtEl>
                                          <p:spTgt spid="513"/>
                                        </p:tgtEl>
                                      </p:cBhvr>
                                    </p:animEffect>
                                  </p:childTnLst>
                                </p:cTn>
                              </p:par>
                            </p:childTnLst>
                          </p:cTn>
                        </p:par>
                        <p:par>
                          <p:cTn id="196" fill="hold">
                            <p:stCondLst>
                              <p:cond delay="24000"/>
                            </p:stCondLst>
                            <p:childTnLst>
                              <p:par>
                                <p:cTn id="197" presetID="22" presetClass="entr" presetSubtype="8" fill="hold" nodeType="afterEffect">
                                  <p:stCondLst>
                                    <p:cond delay="0"/>
                                  </p:stCondLst>
                                  <p:childTnLst>
                                    <p:set>
                                      <p:cBhvr>
                                        <p:cTn id="198" dur="1" fill="hold">
                                          <p:stCondLst>
                                            <p:cond delay="0"/>
                                          </p:stCondLst>
                                        </p:cTn>
                                        <p:tgtEl>
                                          <p:spTgt spid="514"/>
                                        </p:tgtEl>
                                        <p:attrNameLst>
                                          <p:attrName>style.visibility</p:attrName>
                                        </p:attrNameLst>
                                      </p:cBhvr>
                                      <p:to>
                                        <p:strVal val="visible"/>
                                      </p:to>
                                    </p:set>
                                    <p:animEffect transition="in" filter="wipe(left)">
                                      <p:cBhvr>
                                        <p:cTn id="199" dur="500"/>
                                        <p:tgtEl>
                                          <p:spTgt spid="514"/>
                                        </p:tgtEl>
                                      </p:cBhvr>
                                    </p:animEffect>
                                  </p:childTnLst>
                                </p:cTn>
                              </p:par>
                            </p:childTnLst>
                          </p:cTn>
                        </p:par>
                        <p:par>
                          <p:cTn id="200" fill="hold">
                            <p:stCondLst>
                              <p:cond delay="24500"/>
                            </p:stCondLst>
                            <p:childTnLst>
                              <p:par>
                                <p:cTn id="201" presetID="22" presetClass="entr" presetSubtype="8" fill="hold" grpId="0" nodeType="afterEffect">
                                  <p:stCondLst>
                                    <p:cond delay="0"/>
                                  </p:stCondLst>
                                  <p:childTnLst>
                                    <p:set>
                                      <p:cBhvr>
                                        <p:cTn id="202" dur="1" fill="hold">
                                          <p:stCondLst>
                                            <p:cond delay="0"/>
                                          </p:stCondLst>
                                        </p:cTn>
                                        <p:tgtEl>
                                          <p:spTgt spid="516"/>
                                        </p:tgtEl>
                                        <p:attrNameLst>
                                          <p:attrName>style.visibility</p:attrName>
                                        </p:attrNameLst>
                                      </p:cBhvr>
                                      <p:to>
                                        <p:strVal val="visible"/>
                                      </p:to>
                                    </p:set>
                                    <p:animEffect transition="in" filter="wipe(left)">
                                      <p:cBhvr>
                                        <p:cTn id="203" dur="500"/>
                                        <p:tgtEl>
                                          <p:spTgt spid="516"/>
                                        </p:tgtEl>
                                      </p:cBhvr>
                                    </p:animEffect>
                                  </p:childTnLst>
                                </p:cTn>
                              </p:par>
                            </p:childTnLst>
                          </p:cTn>
                        </p:par>
                        <p:par>
                          <p:cTn id="204" fill="hold">
                            <p:stCondLst>
                              <p:cond delay="25000"/>
                            </p:stCondLst>
                            <p:childTnLst>
                              <p:par>
                                <p:cTn id="205" presetID="22" presetClass="entr" presetSubtype="8" fill="hold" nodeType="afterEffect">
                                  <p:stCondLst>
                                    <p:cond delay="0"/>
                                  </p:stCondLst>
                                  <p:childTnLst>
                                    <p:set>
                                      <p:cBhvr>
                                        <p:cTn id="206" dur="1" fill="hold">
                                          <p:stCondLst>
                                            <p:cond delay="0"/>
                                          </p:stCondLst>
                                        </p:cTn>
                                        <p:tgtEl>
                                          <p:spTgt spid="517"/>
                                        </p:tgtEl>
                                        <p:attrNameLst>
                                          <p:attrName>style.visibility</p:attrName>
                                        </p:attrNameLst>
                                      </p:cBhvr>
                                      <p:to>
                                        <p:strVal val="visible"/>
                                      </p:to>
                                    </p:set>
                                    <p:animEffect transition="in" filter="wipe(left)">
                                      <p:cBhvr>
                                        <p:cTn id="207" dur="500"/>
                                        <p:tgtEl>
                                          <p:spTgt spid="517"/>
                                        </p:tgtEl>
                                      </p:cBhvr>
                                    </p:animEffect>
                                  </p:childTnLst>
                                </p:cTn>
                              </p:par>
                            </p:childTnLst>
                          </p:cTn>
                        </p:par>
                        <p:par>
                          <p:cTn id="208" fill="hold">
                            <p:stCondLst>
                              <p:cond delay="25500"/>
                            </p:stCondLst>
                            <p:childTnLst>
                              <p:par>
                                <p:cTn id="209" presetID="22" presetClass="entr" presetSubtype="8" fill="hold" grpId="0" nodeType="afterEffect">
                                  <p:stCondLst>
                                    <p:cond delay="0"/>
                                  </p:stCondLst>
                                  <p:childTnLst>
                                    <p:set>
                                      <p:cBhvr>
                                        <p:cTn id="210" dur="1" fill="hold">
                                          <p:stCondLst>
                                            <p:cond delay="0"/>
                                          </p:stCondLst>
                                        </p:cTn>
                                        <p:tgtEl>
                                          <p:spTgt spid="520"/>
                                        </p:tgtEl>
                                        <p:attrNameLst>
                                          <p:attrName>style.visibility</p:attrName>
                                        </p:attrNameLst>
                                      </p:cBhvr>
                                      <p:to>
                                        <p:strVal val="visible"/>
                                      </p:to>
                                    </p:set>
                                    <p:animEffect transition="in" filter="wipe(left)">
                                      <p:cBhvr>
                                        <p:cTn id="211" dur="500"/>
                                        <p:tgtEl>
                                          <p:spTgt spid="520"/>
                                        </p:tgtEl>
                                      </p:cBhvr>
                                    </p:animEffect>
                                  </p:childTnLst>
                                </p:cTn>
                              </p:par>
                            </p:childTnLst>
                          </p:cTn>
                        </p:par>
                        <p:par>
                          <p:cTn id="212" fill="hold">
                            <p:stCondLst>
                              <p:cond delay="26000"/>
                            </p:stCondLst>
                            <p:childTnLst>
                              <p:par>
                                <p:cTn id="213" presetID="22" presetClass="entr" presetSubtype="8" fill="hold" nodeType="afterEffect">
                                  <p:stCondLst>
                                    <p:cond delay="0"/>
                                  </p:stCondLst>
                                  <p:childTnLst>
                                    <p:set>
                                      <p:cBhvr>
                                        <p:cTn id="214" dur="1" fill="hold">
                                          <p:stCondLst>
                                            <p:cond delay="0"/>
                                          </p:stCondLst>
                                        </p:cTn>
                                        <p:tgtEl>
                                          <p:spTgt spid="521"/>
                                        </p:tgtEl>
                                        <p:attrNameLst>
                                          <p:attrName>style.visibility</p:attrName>
                                        </p:attrNameLst>
                                      </p:cBhvr>
                                      <p:to>
                                        <p:strVal val="visible"/>
                                      </p:to>
                                    </p:set>
                                    <p:animEffect transition="in" filter="wipe(left)">
                                      <p:cBhvr>
                                        <p:cTn id="215" dur="500"/>
                                        <p:tgtEl>
                                          <p:spTgt spid="521"/>
                                        </p:tgtEl>
                                      </p:cBhvr>
                                    </p:animEffect>
                                  </p:childTnLst>
                                </p:cTn>
                              </p:par>
                            </p:childTnLst>
                          </p:cTn>
                        </p:par>
                        <p:par>
                          <p:cTn id="216" fill="hold">
                            <p:stCondLst>
                              <p:cond delay="26500"/>
                            </p:stCondLst>
                            <p:childTnLst>
                              <p:par>
                                <p:cTn id="217" presetID="22" presetClass="entr" presetSubtype="8" fill="hold" grpId="0" nodeType="afterEffect">
                                  <p:stCondLst>
                                    <p:cond delay="0"/>
                                  </p:stCondLst>
                                  <p:childTnLst>
                                    <p:set>
                                      <p:cBhvr>
                                        <p:cTn id="218" dur="1" fill="hold">
                                          <p:stCondLst>
                                            <p:cond delay="0"/>
                                          </p:stCondLst>
                                        </p:cTn>
                                        <p:tgtEl>
                                          <p:spTgt spid="523"/>
                                        </p:tgtEl>
                                        <p:attrNameLst>
                                          <p:attrName>style.visibility</p:attrName>
                                        </p:attrNameLst>
                                      </p:cBhvr>
                                      <p:to>
                                        <p:strVal val="visible"/>
                                      </p:to>
                                    </p:set>
                                    <p:animEffect transition="in" filter="wipe(left)">
                                      <p:cBhvr>
                                        <p:cTn id="219" dur="500"/>
                                        <p:tgtEl>
                                          <p:spTgt spid="523"/>
                                        </p:tgtEl>
                                      </p:cBhvr>
                                    </p:animEffect>
                                  </p:childTnLst>
                                </p:cTn>
                              </p:par>
                            </p:childTnLst>
                          </p:cTn>
                        </p:par>
                        <p:par>
                          <p:cTn id="220" fill="hold">
                            <p:stCondLst>
                              <p:cond delay="27000"/>
                            </p:stCondLst>
                            <p:childTnLst>
                              <p:par>
                                <p:cTn id="221" presetID="22" presetClass="entr" presetSubtype="8" fill="hold" nodeType="afterEffect">
                                  <p:stCondLst>
                                    <p:cond delay="0"/>
                                  </p:stCondLst>
                                  <p:childTnLst>
                                    <p:set>
                                      <p:cBhvr>
                                        <p:cTn id="222" dur="1" fill="hold">
                                          <p:stCondLst>
                                            <p:cond delay="0"/>
                                          </p:stCondLst>
                                        </p:cTn>
                                        <p:tgtEl>
                                          <p:spTgt spid="524"/>
                                        </p:tgtEl>
                                        <p:attrNameLst>
                                          <p:attrName>style.visibility</p:attrName>
                                        </p:attrNameLst>
                                      </p:cBhvr>
                                      <p:to>
                                        <p:strVal val="visible"/>
                                      </p:to>
                                    </p:set>
                                    <p:animEffect transition="in" filter="wipe(left)">
                                      <p:cBhvr>
                                        <p:cTn id="223" dur="500"/>
                                        <p:tgtEl>
                                          <p:spTgt spid="524"/>
                                        </p:tgtEl>
                                      </p:cBhvr>
                                    </p:animEffect>
                                  </p:childTnLst>
                                </p:cTn>
                              </p:par>
                            </p:childTnLst>
                          </p:cTn>
                        </p:par>
                        <p:par>
                          <p:cTn id="224" fill="hold">
                            <p:stCondLst>
                              <p:cond delay="27500"/>
                            </p:stCondLst>
                            <p:childTnLst>
                              <p:par>
                                <p:cTn id="225" presetID="22" presetClass="entr" presetSubtype="8" fill="hold" grpId="0" nodeType="afterEffect">
                                  <p:stCondLst>
                                    <p:cond delay="0"/>
                                  </p:stCondLst>
                                  <p:childTnLst>
                                    <p:set>
                                      <p:cBhvr>
                                        <p:cTn id="226" dur="1" fill="hold">
                                          <p:stCondLst>
                                            <p:cond delay="0"/>
                                          </p:stCondLst>
                                        </p:cTn>
                                        <p:tgtEl>
                                          <p:spTgt spid="542"/>
                                        </p:tgtEl>
                                        <p:attrNameLst>
                                          <p:attrName>style.visibility</p:attrName>
                                        </p:attrNameLst>
                                      </p:cBhvr>
                                      <p:to>
                                        <p:strVal val="visible"/>
                                      </p:to>
                                    </p:set>
                                    <p:animEffect transition="in" filter="wipe(left)">
                                      <p:cBhvr>
                                        <p:cTn id="227" dur="500"/>
                                        <p:tgtEl>
                                          <p:spTgt spid="542"/>
                                        </p:tgtEl>
                                      </p:cBhvr>
                                    </p:animEffect>
                                  </p:childTnLst>
                                </p:cTn>
                              </p:par>
                            </p:childTnLst>
                          </p:cTn>
                        </p:par>
                        <p:par>
                          <p:cTn id="228" fill="hold">
                            <p:stCondLst>
                              <p:cond delay="28000"/>
                            </p:stCondLst>
                            <p:childTnLst>
                              <p:par>
                                <p:cTn id="229" presetID="22" presetClass="entr" presetSubtype="8" fill="hold" nodeType="afterEffect">
                                  <p:stCondLst>
                                    <p:cond delay="0"/>
                                  </p:stCondLst>
                                  <p:childTnLst>
                                    <p:set>
                                      <p:cBhvr>
                                        <p:cTn id="230" dur="1" fill="hold">
                                          <p:stCondLst>
                                            <p:cond delay="0"/>
                                          </p:stCondLst>
                                        </p:cTn>
                                        <p:tgtEl>
                                          <p:spTgt spid="543"/>
                                        </p:tgtEl>
                                        <p:attrNameLst>
                                          <p:attrName>style.visibility</p:attrName>
                                        </p:attrNameLst>
                                      </p:cBhvr>
                                      <p:to>
                                        <p:strVal val="visible"/>
                                      </p:to>
                                    </p:set>
                                    <p:animEffect transition="in" filter="wipe(left)">
                                      <p:cBhvr>
                                        <p:cTn id="231" dur="500"/>
                                        <p:tgtEl>
                                          <p:spTgt spid="543"/>
                                        </p:tgtEl>
                                      </p:cBhvr>
                                    </p:animEffect>
                                  </p:childTnLst>
                                </p:cTn>
                              </p:par>
                            </p:childTnLst>
                          </p:cTn>
                        </p:par>
                        <p:par>
                          <p:cTn id="232" fill="hold">
                            <p:stCondLst>
                              <p:cond delay="28500"/>
                            </p:stCondLst>
                            <p:childTnLst>
                              <p:par>
                                <p:cTn id="233" presetID="22" presetClass="entr" presetSubtype="8" fill="hold" grpId="0" nodeType="afterEffect">
                                  <p:stCondLst>
                                    <p:cond delay="0"/>
                                  </p:stCondLst>
                                  <p:childTnLst>
                                    <p:set>
                                      <p:cBhvr>
                                        <p:cTn id="234" dur="1" fill="hold">
                                          <p:stCondLst>
                                            <p:cond delay="0"/>
                                          </p:stCondLst>
                                        </p:cTn>
                                        <p:tgtEl>
                                          <p:spTgt spid="544"/>
                                        </p:tgtEl>
                                        <p:attrNameLst>
                                          <p:attrName>style.visibility</p:attrName>
                                        </p:attrNameLst>
                                      </p:cBhvr>
                                      <p:to>
                                        <p:strVal val="visible"/>
                                      </p:to>
                                    </p:set>
                                    <p:animEffect transition="in" filter="wipe(left)">
                                      <p:cBhvr>
                                        <p:cTn id="235" dur="500"/>
                                        <p:tgtEl>
                                          <p:spTgt spid="544"/>
                                        </p:tgtEl>
                                      </p:cBhvr>
                                    </p:animEffect>
                                  </p:childTnLst>
                                </p:cTn>
                              </p:par>
                            </p:childTnLst>
                          </p:cTn>
                        </p:par>
                        <p:par>
                          <p:cTn id="236" fill="hold">
                            <p:stCondLst>
                              <p:cond delay="29000"/>
                            </p:stCondLst>
                            <p:childTnLst>
                              <p:par>
                                <p:cTn id="237" presetID="22" presetClass="entr" presetSubtype="8" fill="hold" nodeType="afterEffect">
                                  <p:stCondLst>
                                    <p:cond delay="0"/>
                                  </p:stCondLst>
                                  <p:childTnLst>
                                    <p:set>
                                      <p:cBhvr>
                                        <p:cTn id="238" dur="1" fill="hold">
                                          <p:stCondLst>
                                            <p:cond delay="0"/>
                                          </p:stCondLst>
                                        </p:cTn>
                                        <p:tgtEl>
                                          <p:spTgt spid="545"/>
                                        </p:tgtEl>
                                        <p:attrNameLst>
                                          <p:attrName>style.visibility</p:attrName>
                                        </p:attrNameLst>
                                      </p:cBhvr>
                                      <p:to>
                                        <p:strVal val="visible"/>
                                      </p:to>
                                    </p:set>
                                    <p:animEffect transition="in" filter="wipe(left)">
                                      <p:cBhvr>
                                        <p:cTn id="239" dur="500"/>
                                        <p:tgtEl>
                                          <p:spTgt spid="545"/>
                                        </p:tgtEl>
                                      </p:cBhvr>
                                    </p:animEffect>
                                  </p:childTnLst>
                                </p:cTn>
                              </p:par>
                            </p:childTnLst>
                          </p:cTn>
                        </p:par>
                        <p:par>
                          <p:cTn id="240" fill="hold">
                            <p:stCondLst>
                              <p:cond delay="29500"/>
                            </p:stCondLst>
                            <p:childTnLst>
                              <p:par>
                                <p:cTn id="241" presetID="22" presetClass="entr" presetSubtype="8" fill="hold" grpId="0" nodeType="afterEffect">
                                  <p:stCondLst>
                                    <p:cond delay="0"/>
                                  </p:stCondLst>
                                  <p:childTnLst>
                                    <p:set>
                                      <p:cBhvr>
                                        <p:cTn id="242" dur="1" fill="hold">
                                          <p:stCondLst>
                                            <p:cond delay="0"/>
                                          </p:stCondLst>
                                        </p:cTn>
                                        <p:tgtEl>
                                          <p:spTgt spid="546"/>
                                        </p:tgtEl>
                                        <p:attrNameLst>
                                          <p:attrName>style.visibility</p:attrName>
                                        </p:attrNameLst>
                                      </p:cBhvr>
                                      <p:to>
                                        <p:strVal val="visible"/>
                                      </p:to>
                                    </p:set>
                                    <p:animEffect transition="in" filter="wipe(left)">
                                      <p:cBhvr>
                                        <p:cTn id="243" dur="500"/>
                                        <p:tgtEl>
                                          <p:spTgt spid="546"/>
                                        </p:tgtEl>
                                      </p:cBhvr>
                                    </p:animEffect>
                                  </p:childTnLst>
                                </p:cTn>
                              </p:par>
                            </p:childTnLst>
                          </p:cTn>
                        </p:par>
                        <p:par>
                          <p:cTn id="244" fill="hold">
                            <p:stCondLst>
                              <p:cond delay="30000"/>
                            </p:stCondLst>
                            <p:childTnLst>
                              <p:par>
                                <p:cTn id="245" presetID="22" presetClass="entr" presetSubtype="8" fill="hold" nodeType="afterEffect">
                                  <p:stCondLst>
                                    <p:cond delay="0"/>
                                  </p:stCondLst>
                                  <p:childTnLst>
                                    <p:set>
                                      <p:cBhvr>
                                        <p:cTn id="246" dur="1" fill="hold">
                                          <p:stCondLst>
                                            <p:cond delay="0"/>
                                          </p:stCondLst>
                                        </p:cTn>
                                        <p:tgtEl>
                                          <p:spTgt spid="547"/>
                                        </p:tgtEl>
                                        <p:attrNameLst>
                                          <p:attrName>style.visibility</p:attrName>
                                        </p:attrNameLst>
                                      </p:cBhvr>
                                      <p:to>
                                        <p:strVal val="visible"/>
                                      </p:to>
                                    </p:set>
                                    <p:animEffect transition="in" filter="wipe(left)">
                                      <p:cBhvr>
                                        <p:cTn id="247" dur="500"/>
                                        <p:tgtEl>
                                          <p:spTgt spid="547"/>
                                        </p:tgtEl>
                                      </p:cBhvr>
                                    </p:animEffect>
                                  </p:childTnLst>
                                </p:cTn>
                              </p:par>
                            </p:childTnLst>
                          </p:cTn>
                        </p:par>
                        <p:par>
                          <p:cTn id="248" fill="hold">
                            <p:stCondLst>
                              <p:cond delay="30500"/>
                            </p:stCondLst>
                            <p:childTnLst>
                              <p:par>
                                <p:cTn id="249" presetID="22" presetClass="entr" presetSubtype="8" fill="hold" grpId="0" nodeType="afterEffect">
                                  <p:stCondLst>
                                    <p:cond delay="0"/>
                                  </p:stCondLst>
                                  <p:childTnLst>
                                    <p:set>
                                      <p:cBhvr>
                                        <p:cTn id="250" dur="1" fill="hold">
                                          <p:stCondLst>
                                            <p:cond delay="0"/>
                                          </p:stCondLst>
                                        </p:cTn>
                                        <p:tgtEl>
                                          <p:spTgt spid="548"/>
                                        </p:tgtEl>
                                        <p:attrNameLst>
                                          <p:attrName>style.visibility</p:attrName>
                                        </p:attrNameLst>
                                      </p:cBhvr>
                                      <p:to>
                                        <p:strVal val="visible"/>
                                      </p:to>
                                    </p:set>
                                    <p:animEffect transition="in" filter="wipe(left)">
                                      <p:cBhvr>
                                        <p:cTn id="251" dur="500"/>
                                        <p:tgtEl>
                                          <p:spTgt spid="548"/>
                                        </p:tgtEl>
                                      </p:cBhvr>
                                    </p:animEffect>
                                  </p:childTnLst>
                                </p:cTn>
                              </p:par>
                            </p:childTnLst>
                          </p:cTn>
                        </p:par>
                        <p:par>
                          <p:cTn id="252" fill="hold">
                            <p:stCondLst>
                              <p:cond delay="31000"/>
                            </p:stCondLst>
                            <p:childTnLst>
                              <p:par>
                                <p:cTn id="253" presetID="22" presetClass="entr" presetSubtype="8" fill="hold" nodeType="afterEffect">
                                  <p:stCondLst>
                                    <p:cond delay="0"/>
                                  </p:stCondLst>
                                  <p:childTnLst>
                                    <p:set>
                                      <p:cBhvr>
                                        <p:cTn id="254" dur="1" fill="hold">
                                          <p:stCondLst>
                                            <p:cond delay="0"/>
                                          </p:stCondLst>
                                        </p:cTn>
                                        <p:tgtEl>
                                          <p:spTgt spid="549"/>
                                        </p:tgtEl>
                                        <p:attrNameLst>
                                          <p:attrName>style.visibility</p:attrName>
                                        </p:attrNameLst>
                                      </p:cBhvr>
                                      <p:to>
                                        <p:strVal val="visible"/>
                                      </p:to>
                                    </p:set>
                                    <p:animEffect transition="in" filter="wipe(left)">
                                      <p:cBhvr>
                                        <p:cTn id="255" dur="500"/>
                                        <p:tgtEl>
                                          <p:spTgt spid="549"/>
                                        </p:tgtEl>
                                      </p:cBhvr>
                                    </p:animEffect>
                                  </p:childTnLst>
                                </p:cTn>
                              </p:par>
                            </p:childTnLst>
                          </p:cTn>
                        </p:par>
                        <p:par>
                          <p:cTn id="256" fill="hold">
                            <p:stCondLst>
                              <p:cond delay="31500"/>
                            </p:stCondLst>
                            <p:childTnLst>
                              <p:par>
                                <p:cTn id="257" presetID="22" presetClass="entr" presetSubtype="8" fill="hold" grpId="0" nodeType="afterEffect">
                                  <p:stCondLst>
                                    <p:cond delay="0"/>
                                  </p:stCondLst>
                                  <p:childTnLst>
                                    <p:set>
                                      <p:cBhvr>
                                        <p:cTn id="258" dur="1" fill="hold">
                                          <p:stCondLst>
                                            <p:cond delay="0"/>
                                          </p:stCondLst>
                                        </p:cTn>
                                        <p:tgtEl>
                                          <p:spTgt spid="550"/>
                                        </p:tgtEl>
                                        <p:attrNameLst>
                                          <p:attrName>style.visibility</p:attrName>
                                        </p:attrNameLst>
                                      </p:cBhvr>
                                      <p:to>
                                        <p:strVal val="visible"/>
                                      </p:to>
                                    </p:set>
                                    <p:animEffect transition="in" filter="wipe(left)">
                                      <p:cBhvr>
                                        <p:cTn id="259" dur="500"/>
                                        <p:tgtEl>
                                          <p:spTgt spid="550"/>
                                        </p:tgtEl>
                                      </p:cBhvr>
                                    </p:animEffect>
                                  </p:childTnLst>
                                </p:cTn>
                              </p:par>
                            </p:childTnLst>
                          </p:cTn>
                        </p:par>
                        <p:par>
                          <p:cTn id="260" fill="hold">
                            <p:stCondLst>
                              <p:cond delay="32000"/>
                            </p:stCondLst>
                            <p:childTnLst>
                              <p:par>
                                <p:cTn id="261" presetID="22" presetClass="entr" presetSubtype="8" fill="hold" nodeType="afterEffect">
                                  <p:stCondLst>
                                    <p:cond delay="0"/>
                                  </p:stCondLst>
                                  <p:childTnLst>
                                    <p:set>
                                      <p:cBhvr>
                                        <p:cTn id="262" dur="1" fill="hold">
                                          <p:stCondLst>
                                            <p:cond delay="0"/>
                                          </p:stCondLst>
                                        </p:cTn>
                                        <p:tgtEl>
                                          <p:spTgt spid="551"/>
                                        </p:tgtEl>
                                        <p:attrNameLst>
                                          <p:attrName>style.visibility</p:attrName>
                                        </p:attrNameLst>
                                      </p:cBhvr>
                                      <p:to>
                                        <p:strVal val="visible"/>
                                      </p:to>
                                    </p:set>
                                    <p:animEffect transition="in" filter="wipe(left)">
                                      <p:cBhvr>
                                        <p:cTn id="263" dur="500"/>
                                        <p:tgtEl>
                                          <p:spTgt spid="551"/>
                                        </p:tgtEl>
                                      </p:cBhvr>
                                    </p:animEffect>
                                  </p:childTnLst>
                                </p:cTn>
                              </p:par>
                            </p:childTnLst>
                          </p:cTn>
                        </p:par>
                        <p:par>
                          <p:cTn id="264" fill="hold">
                            <p:stCondLst>
                              <p:cond delay="32500"/>
                            </p:stCondLst>
                            <p:childTnLst>
                              <p:par>
                                <p:cTn id="265" presetID="22" presetClass="entr" presetSubtype="8" fill="hold" nodeType="afterEffect">
                                  <p:stCondLst>
                                    <p:cond delay="0"/>
                                  </p:stCondLst>
                                  <p:childTnLst>
                                    <p:set>
                                      <p:cBhvr>
                                        <p:cTn id="266" dur="1" fill="hold">
                                          <p:stCondLst>
                                            <p:cond delay="0"/>
                                          </p:stCondLst>
                                        </p:cTn>
                                        <p:tgtEl>
                                          <p:spTgt spid="553"/>
                                        </p:tgtEl>
                                        <p:attrNameLst>
                                          <p:attrName>style.visibility</p:attrName>
                                        </p:attrNameLst>
                                      </p:cBhvr>
                                      <p:to>
                                        <p:strVal val="visible"/>
                                      </p:to>
                                    </p:set>
                                    <p:animEffect transition="in" filter="wipe(left)">
                                      <p:cBhvr>
                                        <p:cTn id="267" dur="500"/>
                                        <p:tgtEl>
                                          <p:spTgt spid="553"/>
                                        </p:tgtEl>
                                      </p:cBhvr>
                                    </p:animEffect>
                                  </p:childTnLst>
                                </p:cTn>
                              </p:par>
                            </p:childTnLst>
                          </p:cTn>
                        </p:par>
                        <p:par>
                          <p:cTn id="268" fill="hold">
                            <p:stCondLst>
                              <p:cond delay="33000"/>
                            </p:stCondLst>
                            <p:childTnLst>
                              <p:par>
                                <p:cTn id="269" presetID="22" presetClass="entr" presetSubtype="8" fill="hold" nodeType="afterEffect">
                                  <p:stCondLst>
                                    <p:cond delay="0"/>
                                  </p:stCondLst>
                                  <p:childTnLst>
                                    <p:set>
                                      <p:cBhvr>
                                        <p:cTn id="270" dur="1" fill="hold">
                                          <p:stCondLst>
                                            <p:cond delay="0"/>
                                          </p:stCondLst>
                                        </p:cTn>
                                        <p:tgtEl>
                                          <p:spTgt spid="555"/>
                                        </p:tgtEl>
                                        <p:attrNameLst>
                                          <p:attrName>style.visibility</p:attrName>
                                        </p:attrNameLst>
                                      </p:cBhvr>
                                      <p:to>
                                        <p:strVal val="visible"/>
                                      </p:to>
                                    </p:set>
                                    <p:animEffect transition="in" filter="wipe(left)">
                                      <p:cBhvr>
                                        <p:cTn id="271" dur="500"/>
                                        <p:tgtEl>
                                          <p:spTgt spid="555"/>
                                        </p:tgtEl>
                                      </p:cBhvr>
                                    </p:animEffect>
                                  </p:childTnLst>
                                </p:cTn>
                              </p:par>
                            </p:childTnLst>
                          </p:cTn>
                        </p:par>
                        <p:par>
                          <p:cTn id="272" fill="hold">
                            <p:stCondLst>
                              <p:cond delay="33500"/>
                            </p:stCondLst>
                            <p:childTnLst>
                              <p:par>
                                <p:cTn id="273" presetID="22" presetClass="entr" presetSubtype="8" fill="hold" nodeType="afterEffect">
                                  <p:stCondLst>
                                    <p:cond delay="0"/>
                                  </p:stCondLst>
                                  <p:childTnLst>
                                    <p:set>
                                      <p:cBhvr>
                                        <p:cTn id="274" dur="1" fill="hold">
                                          <p:stCondLst>
                                            <p:cond delay="0"/>
                                          </p:stCondLst>
                                        </p:cTn>
                                        <p:tgtEl>
                                          <p:spTgt spid="562"/>
                                        </p:tgtEl>
                                        <p:attrNameLst>
                                          <p:attrName>style.visibility</p:attrName>
                                        </p:attrNameLst>
                                      </p:cBhvr>
                                      <p:to>
                                        <p:strVal val="visible"/>
                                      </p:to>
                                    </p:set>
                                    <p:animEffect transition="in" filter="wipe(left)">
                                      <p:cBhvr>
                                        <p:cTn id="275" dur="500"/>
                                        <p:tgtEl>
                                          <p:spTgt spid="562"/>
                                        </p:tgtEl>
                                      </p:cBhvr>
                                    </p:animEffect>
                                  </p:childTnLst>
                                </p:cTn>
                              </p:par>
                            </p:childTnLst>
                          </p:cTn>
                        </p:par>
                        <p:par>
                          <p:cTn id="276" fill="hold">
                            <p:stCondLst>
                              <p:cond delay="34000"/>
                            </p:stCondLst>
                            <p:childTnLst>
                              <p:par>
                                <p:cTn id="277" presetID="22" presetClass="entr" presetSubtype="8" fill="hold" grpId="0" nodeType="afterEffect">
                                  <p:stCondLst>
                                    <p:cond delay="0"/>
                                  </p:stCondLst>
                                  <p:childTnLst>
                                    <p:set>
                                      <p:cBhvr>
                                        <p:cTn id="278" dur="1" fill="hold">
                                          <p:stCondLst>
                                            <p:cond delay="0"/>
                                          </p:stCondLst>
                                        </p:cTn>
                                        <p:tgtEl>
                                          <p:spTgt spid="561"/>
                                        </p:tgtEl>
                                        <p:attrNameLst>
                                          <p:attrName>style.visibility</p:attrName>
                                        </p:attrNameLst>
                                      </p:cBhvr>
                                      <p:to>
                                        <p:strVal val="visible"/>
                                      </p:to>
                                    </p:set>
                                    <p:animEffect transition="in" filter="wipe(left)">
                                      <p:cBhvr>
                                        <p:cTn id="279" dur="500"/>
                                        <p:tgtEl>
                                          <p:spTgt spid="561"/>
                                        </p:tgtEl>
                                      </p:cBhvr>
                                    </p:animEffect>
                                  </p:childTnLst>
                                </p:cTn>
                              </p:par>
                            </p:childTnLst>
                          </p:cTn>
                        </p:par>
                        <p:par>
                          <p:cTn id="280" fill="hold">
                            <p:stCondLst>
                              <p:cond delay="34500"/>
                            </p:stCondLst>
                            <p:childTnLst>
                              <p:par>
                                <p:cTn id="281" presetID="22" presetClass="entr" presetSubtype="8" fill="hold" grpId="0" nodeType="afterEffect">
                                  <p:stCondLst>
                                    <p:cond delay="0"/>
                                  </p:stCondLst>
                                  <p:childTnLst>
                                    <p:set>
                                      <p:cBhvr>
                                        <p:cTn id="282" dur="1" fill="hold">
                                          <p:stCondLst>
                                            <p:cond delay="0"/>
                                          </p:stCondLst>
                                        </p:cTn>
                                        <p:tgtEl>
                                          <p:spTgt spid="234"/>
                                        </p:tgtEl>
                                        <p:attrNameLst>
                                          <p:attrName>style.visibility</p:attrName>
                                        </p:attrNameLst>
                                      </p:cBhvr>
                                      <p:to>
                                        <p:strVal val="visible"/>
                                      </p:to>
                                    </p:set>
                                    <p:animEffect transition="in" filter="wipe(left)">
                                      <p:cBhvr>
                                        <p:cTn id="283" dur="500"/>
                                        <p:tgtEl>
                                          <p:spTgt spid="234"/>
                                        </p:tgtEl>
                                      </p:cBhvr>
                                    </p:animEffect>
                                  </p:childTnLst>
                                </p:cTn>
                              </p:par>
                            </p:childTnLst>
                          </p:cTn>
                        </p:par>
                        <p:par>
                          <p:cTn id="284" fill="hold">
                            <p:stCondLst>
                              <p:cond delay="35000"/>
                            </p:stCondLst>
                            <p:childTnLst>
                              <p:par>
                                <p:cTn id="285" presetID="22" presetClass="entr" presetSubtype="8" fill="hold" nodeType="afterEffect">
                                  <p:stCondLst>
                                    <p:cond delay="0"/>
                                  </p:stCondLst>
                                  <p:childTnLst>
                                    <p:set>
                                      <p:cBhvr>
                                        <p:cTn id="286" dur="1" fill="hold">
                                          <p:stCondLst>
                                            <p:cond delay="0"/>
                                          </p:stCondLst>
                                        </p:cTn>
                                        <p:tgtEl>
                                          <p:spTgt spid="236"/>
                                        </p:tgtEl>
                                        <p:attrNameLst>
                                          <p:attrName>style.visibility</p:attrName>
                                        </p:attrNameLst>
                                      </p:cBhvr>
                                      <p:to>
                                        <p:strVal val="visible"/>
                                      </p:to>
                                    </p:set>
                                    <p:animEffect transition="in" filter="wipe(left)">
                                      <p:cBhvr>
                                        <p:cTn id="287" dur="500"/>
                                        <p:tgtEl>
                                          <p:spTgt spid="236"/>
                                        </p:tgtEl>
                                      </p:cBhvr>
                                    </p:animEffect>
                                  </p:childTnLst>
                                </p:cTn>
                              </p:par>
                            </p:childTnLst>
                          </p:cTn>
                        </p:par>
                        <p:par>
                          <p:cTn id="288" fill="hold">
                            <p:stCondLst>
                              <p:cond delay="35500"/>
                            </p:stCondLst>
                            <p:childTnLst>
                              <p:par>
                                <p:cTn id="289" presetID="22" presetClass="entr" presetSubtype="8" fill="hold" grpId="0" nodeType="afterEffect">
                                  <p:stCondLst>
                                    <p:cond delay="0"/>
                                  </p:stCondLst>
                                  <p:childTnLst>
                                    <p:set>
                                      <p:cBhvr>
                                        <p:cTn id="290" dur="1" fill="hold">
                                          <p:stCondLst>
                                            <p:cond delay="0"/>
                                          </p:stCondLst>
                                        </p:cTn>
                                        <p:tgtEl>
                                          <p:spTgt spid="239"/>
                                        </p:tgtEl>
                                        <p:attrNameLst>
                                          <p:attrName>style.visibility</p:attrName>
                                        </p:attrNameLst>
                                      </p:cBhvr>
                                      <p:to>
                                        <p:strVal val="visible"/>
                                      </p:to>
                                    </p:set>
                                    <p:animEffect transition="in" filter="wipe(left)">
                                      <p:cBhvr>
                                        <p:cTn id="291" dur="500"/>
                                        <p:tgtEl>
                                          <p:spTgt spid="239"/>
                                        </p:tgtEl>
                                      </p:cBhvr>
                                    </p:animEffect>
                                  </p:childTnLst>
                                </p:cTn>
                              </p:par>
                            </p:childTnLst>
                          </p:cTn>
                        </p:par>
                        <p:par>
                          <p:cTn id="292" fill="hold">
                            <p:stCondLst>
                              <p:cond delay="36000"/>
                            </p:stCondLst>
                            <p:childTnLst>
                              <p:par>
                                <p:cTn id="293" presetID="22" presetClass="entr" presetSubtype="8" fill="hold" grpId="0" nodeType="afterEffect">
                                  <p:stCondLst>
                                    <p:cond delay="0"/>
                                  </p:stCondLst>
                                  <p:childTnLst>
                                    <p:set>
                                      <p:cBhvr>
                                        <p:cTn id="294" dur="1" fill="hold">
                                          <p:stCondLst>
                                            <p:cond delay="0"/>
                                          </p:stCondLst>
                                        </p:cTn>
                                        <p:tgtEl>
                                          <p:spTgt spid="240"/>
                                        </p:tgtEl>
                                        <p:attrNameLst>
                                          <p:attrName>style.visibility</p:attrName>
                                        </p:attrNameLst>
                                      </p:cBhvr>
                                      <p:to>
                                        <p:strVal val="visible"/>
                                      </p:to>
                                    </p:set>
                                    <p:animEffect transition="in" filter="wipe(left)">
                                      <p:cBhvr>
                                        <p:cTn id="295" dur="500"/>
                                        <p:tgtEl>
                                          <p:spTgt spid="240"/>
                                        </p:tgtEl>
                                      </p:cBhvr>
                                    </p:animEffect>
                                  </p:childTnLst>
                                </p:cTn>
                              </p:par>
                            </p:childTnLst>
                          </p:cTn>
                        </p:par>
                        <p:par>
                          <p:cTn id="296" fill="hold">
                            <p:stCondLst>
                              <p:cond delay="36500"/>
                            </p:stCondLst>
                            <p:childTnLst>
                              <p:par>
                                <p:cTn id="297" presetID="22" presetClass="entr" presetSubtype="8" fill="hold" nodeType="afterEffect">
                                  <p:stCondLst>
                                    <p:cond delay="0"/>
                                  </p:stCondLst>
                                  <p:childTnLst>
                                    <p:set>
                                      <p:cBhvr>
                                        <p:cTn id="298" dur="1" fill="hold">
                                          <p:stCondLst>
                                            <p:cond delay="0"/>
                                          </p:stCondLst>
                                        </p:cTn>
                                        <p:tgtEl>
                                          <p:spTgt spid="241"/>
                                        </p:tgtEl>
                                        <p:attrNameLst>
                                          <p:attrName>style.visibility</p:attrName>
                                        </p:attrNameLst>
                                      </p:cBhvr>
                                      <p:to>
                                        <p:strVal val="visible"/>
                                      </p:to>
                                    </p:set>
                                    <p:animEffect transition="in" filter="wipe(left)">
                                      <p:cBhvr>
                                        <p:cTn id="299" dur="500"/>
                                        <p:tgtEl>
                                          <p:spTgt spid="241"/>
                                        </p:tgtEl>
                                      </p:cBhvr>
                                    </p:animEffect>
                                  </p:childTnLst>
                                </p:cTn>
                              </p:par>
                            </p:childTnLst>
                          </p:cTn>
                        </p:par>
                        <p:par>
                          <p:cTn id="300" fill="hold">
                            <p:stCondLst>
                              <p:cond delay="37000"/>
                            </p:stCondLst>
                            <p:childTnLst>
                              <p:par>
                                <p:cTn id="301" presetID="22" presetClass="entr" presetSubtype="8" fill="hold" grpId="0" nodeType="afterEffect">
                                  <p:stCondLst>
                                    <p:cond delay="0"/>
                                  </p:stCondLst>
                                  <p:childTnLst>
                                    <p:set>
                                      <p:cBhvr>
                                        <p:cTn id="302" dur="1" fill="hold">
                                          <p:stCondLst>
                                            <p:cond delay="0"/>
                                          </p:stCondLst>
                                        </p:cTn>
                                        <p:tgtEl>
                                          <p:spTgt spid="257"/>
                                        </p:tgtEl>
                                        <p:attrNameLst>
                                          <p:attrName>style.visibility</p:attrName>
                                        </p:attrNameLst>
                                      </p:cBhvr>
                                      <p:to>
                                        <p:strVal val="visible"/>
                                      </p:to>
                                    </p:set>
                                    <p:animEffect transition="in" filter="wipe(left)">
                                      <p:cBhvr>
                                        <p:cTn id="303" dur="500"/>
                                        <p:tgtEl>
                                          <p:spTgt spid="2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 grpId="0" animBg="1"/>
      <p:bldP spid="362" grpId="0" animBg="1"/>
      <p:bldP spid="364" grpId="0" animBg="1"/>
      <p:bldP spid="369" grpId="0" animBg="1"/>
      <p:bldP spid="370" grpId="0" animBg="1"/>
      <p:bldP spid="371" grpId="0" animBg="1"/>
      <p:bldP spid="374" grpId="0" animBg="1"/>
      <p:bldP spid="379" grpId="0" animBg="1"/>
      <p:bldP spid="382" grpId="0" animBg="1"/>
      <p:bldP spid="413" grpId="0" animBg="1"/>
      <p:bldP spid="423" grpId="0" animBg="1"/>
      <p:bldP spid="509" grpId="0" animBg="1"/>
      <p:bldP spid="513" grpId="0" animBg="1"/>
      <p:bldP spid="516" grpId="0" animBg="1"/>
      <p:bldP spid="520" grpId="0" animBg="1"/>
      <p:bldP spid="523" grpId="0" animBg="1"/>
      <p:bldP spid="542" grpId="0" animBg="1"/>
      <p:bldP spid="544" grpId="0" animBg="1"/>
      <p:bldP spid="546" grpId="0" animBg="1"/>
      <p:bldP spid="548" grpId="0" animBg="1"/>
      <p:bldP spid="234" grpId="0" animBg="1"/>
      <p:bldP spid="239" grpId="0" animBg="1"/>
      <p:bldP spid="240" grpId="0" animBg="1"/>
      <p:bldP spid="257" grpId="0" animBg="1"/>
      <p:bldP spid="344" grpId="0" animBg="1"/>
      <p:bldP spid="416" grpId="0" animBg="1"/>
      <p:bldP spid="290" grpId="0" animBg="1"/>
      <p:bldP spid="334" grpId="0" animBg="1"/>
      <p:bldP spid="356" grpId="0" animBg="1"/>
      <p:bldP spid="358" grpId="0" animBg="1"/>
      <p:bldP spid="361" grpId="0" animBg="1"/>
      <p:bldP spid="550" grpId="0" animBg="1"/>
      <p:bldP spid="561" grpId="0" animBg="1"/>
    </p:bld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pic>
        <p:nvPicPr>
          <p:cNvPr id="390" name="Picture 38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75272" y="-7738514"/>
            <a:ext cx="23418960" cy="21721048"/>
          </a:xfrm>
          <a:prstGeom prst="rect">
            <a:avLst/>
          </a:prstGeom>
        </p:spPr>
      </p:pic>
      <p:sp>
        <p:nvSpPr>
          <p:cNvPr id="122" name="Chevron 121"/>
          <p:cNvSpPr/>
          <p:nvPr userDrawn="1"/>
        </p:nvSpPr>
        <p:spPr>
          <a:xfrm>
            <a:off x="12198900" y="70346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3" name="Chevron 132"/>
          <p:cNvSpPr/>
          <p:nvPr userDrawn="1"/>
        </p:nvSpPr>
        <p:spPr>
          <a:xfrm>
            <a:off x="3767997" y="445034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4" name="Chevron 133"/>
          <p:cNvSpPr/>
          <p:nvPr userDrawn="1"/>
        </p:nvSpPr>
        <p:spPr>
          <a:xfrm>
            <a:off x="-1914478" y="-152840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6" name="Chevron 135"/>
          <p:cNvSpPr/>
          <p:nvPr userDrawn="1"/>
        </p:nvSpPr>
        <p:spPr>
          <a:xfrm>
            <a:off x="-3200266" y="177957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7" name="Chevron 136"/>
          <p:cNvSpPr/>
          <p:nvPr userDrawn="1"/>
        </p:nvSpPr>
        <p:spPr>
          <a:xfrm>
            <a:off x="-907361" y="290016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8" name="Chevron 137"/>
          <p:cNvSpPr/>
          <p:nvPr userDrawn="1"/>
        </p:nvSpPr>
        <p:spPr>
          <a:xfrm>
            <a:off x="-2140933" y="-47347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1" name="Chevron 140"/>
          <p:cNvSpPr/>
          <p:nvPr userDrawn="1"/>
        </p:nvSpPr>
        <p:spPr>
          <a:xfrm>
            <a:off x="8926349" y="17306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4" name="Chevron 143"/>
          <p:cNvSpPr/>
          <p:nvPr userDrawn="1"/>
        </p:nvSpPr>
        <p:spPr>
          <a:xfrm>
            <a:off x="-925077" y="177957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5" name="Chevron 144"/>
          <p:cNvSpPr/>
          <p:nvPr userDrawn="1"/>
        </p:nvSpPr>
        <p:spPr>
          <a:xfrm>
            <a:off x="8698678" y="10106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0" name="Chevron 149"/>
          <p:cNvSpPr/>
          <p:nvPr userDrawn="1"/>
        </p:nvSpPr>
        <p:spPr>
          <a:xfrm>
            <a:off x="-3235278" y="-47816"/>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1" name="Chevron 150"/>
          <p:cNvSpPr/>
          <p:nvPr userDrawn="1"/>
        </p:nvSpPr>
        <p:spPr>
          <a:xfrm>
            <a:off x="621039" y="136711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2" name="Chevron 151"/>
          <p:cNvSpPr/>
          <p:nvPr userDrawn="1"/>
        </p:nvSpPr>
        <p:spPr>
          <a:xfrm>
            <a:off x="-3200266" y="326016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3" name="Chevron 152"/>
          <p:cNvSpPr/>
          <p:nvPr userDrawn="1"/>
        </p:nvSpPr>
        <p:spPr>
          <a:xfrm>
            <a:off x="-907361" y="438074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4" name="Chevron 153"/>
          <p:cNvSpPr/>
          <p:nvPr userDrawn="1"/>
        </p:nvSpPr>
        <p:spPr>
          <a:xfrm>
            <a:off x="-3461733" y="100711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7" name="Chevron 156"/>
          <p:cNvSpPr/>
          <p:nvPr userDrawn="1"/>
        </p:nvSpPr>
        <p:spPr>
          <a:xfrm>
            <a:off x="8926349" y="321121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6" name="Chevron 165"/>
          <p:cNvSpPr/>
          <p:nvPr userDrawn="1"/>
        </p:nvSpPr>
        <p:spPr>
          <a:xfrm>
            <a:off x="-2963834" y="300709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0" name="Chevron 169"/>
          <p:cNvSpPr/>
          <p:nvPr userDrawn="1"/>
        </p:nvSpPr>
        <p:spPr>
          <a:xfrm>
            <a:off x="-3190289" y="406202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2" name="Chevron 171"/>
          <p:cNvSpPr/>
          <p:nvPr userDrawn="1"/>
        </p:nvSpPr>
        <p:spPr>
          <a:xfrm>
            <a:off x="-788317" y="264709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4" name="Chevron 173"/>
          <p:cNvSpPr/>
          <p:nvPr userDrawn="1"/>
        </p:nvSpPr>
        <p:spPr>
          <a:xfrm>
            <a:off x="632155" y="300709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5" name="Chevron 174"/>
          <p:cNvSpPr/>
          <p:nvPr userDrawn="1"/>
        </p:nvSpPr>
        <p:spPr>
          <a:xfrm>
            <a:off x="9177722" y="253249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8" name="Chevron 177"/>
          <p:cNvSpPr/>
          <p:nvPr userDrawn="1"/>
        </p:nvSpPr>
        <p:spPr>
          <a:xfrm>
            <a:off x="-915100" y="406202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9" name="Chevron 178"/>
          <p:cNvSpPr/>
          <p:nvPr userDrawn="1"/>
        </p:nvSpPr>
        <p:spPr>
          <a:xfrm>
            <a:off x="9917793" y="371406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0" name="Chevron 179"/>
          <p:cNvSpPr/>
          <p:nvPr userDrawn="1"/>
        </p:nvSpPr>
        <p:spPr>
          <a:xfrm>
            <a:off x="8817722" y="75756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2" name="Chevron 181"/>
          <p:cNvSpPr/>
          <p:nvPr userDrawn="1"/>
        </p:nvSpPr>
        <p:spPr>
          <a:xfrm>
            <a:off x="-2963834" y="448768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8" name="Chevron 187"/>
          <p:cNvSpPr/>
          <p:nvPr userDrawn="1"/>
        </p:nvSpPr>
        <p:spPr>
          <a:xfrm>
            <a:off x="-788317" y="412768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0" name="Chevron 189"/>
          <p:cNvSpPr/>
          <p:nvPr userDrawn="1"/>
        </p:nvSpPr>
        <p:spPr>
          <a:xfrm>
            <a:off x="8937465" y="117878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2" name="Chevron 191"/>
          <p:cNvSpPr/>
          <p:nvPr userDrawn="1"/>
        </p:nvSpPr>
        <p:spPr>
          <a:xfrm>
            <a:off x="8972477" y="448676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4" name="Chevron 193"/>
          <p:cNvSpPr/>
          <p:nvPr userDrawn="1"/>
        </p:nvSpPr>
        <p:spPr>
          <a:xfrm>
            <a:off x="8711010" y="223371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8" name="Chevron 197"/>
          <p:cNvSpPr/>
          <p:nvPr userDrawn="1"/>
        </p:nvSpPr>
        <p:spPr>
          <a:xfrm>
            <a:off x="6405328" y="334192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9" name="Chevron 198"/>
          <p:cNvSpPr/>
          <p:nvPr userDrawn="1"/>
        </p:nvSpPr>
        <p:spPr>
          <a:xfrm>
            <a:off x="8940845" y="47568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0" name="Chevron 199"/>
          <p:cNvSpPr/>
          <p:nvPr userDrawn="1"/>
        </p:nvSpPr>
        <p:spPr>
          <a:xfrm>
            <a:off x="6440340" y="664990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2" name="Chevron 201"/>
          <p:cNvSpPr/>
          <p:nvPr userDrawn="1"/>
        </p:nvSpPr>
        <p:spPr>
          <a:xfrm>
            <a:off x="6178873" y="43968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3" name="Chevron 202"/>
          <p:cNvSpPr/>
          <p:nvPr userDrawn="1"/>
        </p:nvSpPr>
        <p:spPr>
          <a:xfrm>
            <a:off x="9680916" y="593842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4" name="Chevron 203"/>
          <p:cNvSpPr/>
          <p:nvPr userDrawn="1"/>
        </p:nvSpPr>
        <p:spPr>
          <a:xfrm>
            <a:off x="8580845" y="298192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6" name="Chevron 205"/>
          <p:cNvSpPr/>
          <p:nvPr userDrawn="1"/>
        </p:nvSpPr>
        <p:spPr>
          <a:xfrm>
            <a:off x="8680517" y="334192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8" name="Chevron 207"/>
          <p:cNvSpPr/>
          <p:nvPr userDrawn="1"/>
        </p:nvSpPr>
        <p:spPr>
          <a:xfrm>
            <a:off x="8715529" y="6649901"/>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0" name="Chevron 209"/>
          <p:cNvSpPr/>
          <p:nvPr userDrawn="1"/>
        </p:nvSpPr>
        <p:spPr>
          <a:xfrm>
            <a:off x="8454062" y="43968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4" name="Chevron 213"/>
          <p:cNvSpPr/>
          <p:nvPr userDrawn="1"/>
        </p:nvSpPr>
        <p:spPr>
          <a:xfrm>
            <a:off x="6405328" y="482251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5" name="Chevron 214"/>
          <p:cNvSpPr/>
          <p:nvPr userDrawn="1"/>
        </p:nvSpPr>
        <p:spPr>
          <a:xfrm>
            <a:off x="8940845" y="62374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8" name="Chevron 217"/>
          <p:cNvSpPr/>
          <p:nvPr userDrawn="1"/>
        </p:nvSpPr>
        <p:spPr>
          <a:xfrm>
            <a:off x="6178873" y="58774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0" name="Chevron 219"/>
          <p:cNvSpPr/>
          <p:nvPr userDrawn="1"/>
        </p:nvSpPr>
        <p:spPr>
          <a:xfrm>
            <a:off x="8580845" y="446251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0" name="Chevron 229"/>
          <p:cNvSpPr/>
          <p:nvPr userDrawn="1"/>
        </p:nvSpPr>
        <p:spPr>
          <a:xfrm>
            <a:off x="16134129"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8" name="Chevron 237"/>
          <p:cNvSpPr/>
          <p:nvPr userDrawn="1"/>
        </p:nvSpPr>
        <p:spPr>
          <a:xfrm>
            <a:off x="18409318"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3" name="Chevron 242"/>
          <p:cNvSpPr/>
          <p:nvPr userDrawn="1"/>
        </p:nvSpPr>
        <p:spPr>
          <a:xfrm>
            <a:off x="3626322" y="435254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8" name="Chevron 247"/>
          <p:cNvSpPr/>
          <p:nvPr userDrawn="1"/>
        </p:nvSpPr>
        <p:spPr>
          <a:xfrm>
            <a:off x="-3210243" y="654460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4" name="Chevron 253"/>
          <p:cNvSpPr/>
          <p:nvPr userDrawn="1"/>
        </p:nvSpPr>
        <p:spPr>
          <a:xfrm>
            <a:off x="20704578" y="7446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5" name="Chevron 254"/>
          <p:cNvSpPr/>
          <p:nvPr userDrawn="1"/>
        </p:nvSpPr>
        <p:spPr>
          <a:xfrm>
            <a:off x="5181511" y="323219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7" name="Chevron 256"/>
          <p:cNvSpPr/>
          <p:nvPr userDrawn="1"/>
        </p:nvSpPr>
        <p:spPr>
          <a:xfrm>
            <a:off x="4973911" y="624583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9" name="Chevron 258"/>
          <p:cNvSpPr/>
          <p:nvPr userDrawn="1"/>
        </p:nvSpPr>
        <p:spPr>
          <a:xfrm>
            <a:off x="5921582" y="441376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0" name="Chevron 259"/>
          <p:cNvSpPr/>
          <p:nvPr userDrawn="1"/>
        </p:nvSpPr>
        <p:spPr>
          <a:xfrm>
            <a:off x="4821511" y="145726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2" name="Chevron 261"/>
          <p:cNvSpPr/>
          <p:nvPr userDrawn="1"/>
        </p:nvSpPr>
        <p:spPr>
          <a:xfrm>
            <a:off x="-2973811" y="62915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0" name="Chevron 269"/>
          <p:cNvSpPr/>
          <p:nvPr userDrawn="1"/>
        </p:nvSpPr>
        <p:spPr>
          <a:xfrm>
            <a:off x="622178" y="629154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6" name="Chevron 285"/>
          <p:cNvSpPr/>
          <p:nvPr userDrawn="1"/>
        </p:nvSpPr>
        <p:spPr>
          <a:xfrm>
            <a:off x="2917438" y="635276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2" name="Chevron 291"/>
          <p:cNvSpPr/>
          <p:nvPr userDrawn="1"/>
        </p:nvSpPr>
        <p:spPr>
          <a:xfrm>
            <a:off x="5092955" y="599276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0" name="Chevron 299"/>
          <p:cNvSpPr/>
          <p:nvPr userDrawn="1"/>
        </p:nvSpPr>
        <p:spPr>
          <a:xfrm>
            <a:off x="10273239"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8" name="Chevron 307"/>
          <p:cNvSpPr/>
          <p:nvPr userDrawn="1"/>
        </p:nvSpPr>
        <p:spPr>
          <a:xfrm>
            <a:off x="12548428" y="683429"/>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1" name="Chevron 320"/>
          <p:cNvSpPr/>
          <p:nvPr userDrawn="1"/>
        </p:nvSpPr>
        <p:spPr>
          <a:xfrm>
            <a:off x="-3062496" y="6605833"/>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4" name="Chevron 323"/>
          <p:cNvSpPr/>
          <p:nvPr userDrawn="1"/>
        </p:nvSpPr>
        <p:spPr>
          <a:xfrm>
            <a:off x="14843688" y="744654"/>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7" name="Chevron 326"/>
          <p:cNvSpPr/>
          <p:nvPr userDrawn="1"/>
        </p:nvSpPr>
        <p:spPr>
          <a:xfrm>
            <a:off x="-3706594" y="276201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1" name="Chevron 330"/>
          <p:cNvSpPr/>
          <p:nvPr userDrawn="1"/>
        </p:nvSpPr>
        <p:spPr>
          <a:xfrm>
            <a:off x="-2966523" y="394357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2" name="Chevron 331"/>
          <p:cNvSpPr/>
          <p:nvPr userDrawn="1"/>
        </p:nvSpPr>
        <p:spPr>
          <a:xfrm>
            <a:off x="-4066594" y="98708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4" name="Chevron 333"/>
          <p:cNvSpPr/>
          <p:nvPr userDrawn="1"/>
        </p:nvSpPr>
        <p:spPr>
          <a:xfrm>
            <a:off x="-3966922" y="134708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5" name="Chevron 334"/>
          <p:cNvSpPr/>
          <p:nvPr userDrawn="1"/>
        </p:nvSpPr>
        <p:spPr>
          <a:xfrm>
            <a:off x="-1431405" y="276201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8" name="Chevron 337"/>
          <p:cNvSpPr/>
          <p:nvPr userDrawn="1"/>
        </p:nvSpPr>
        <p:spPr>
          <a:xfrm>
            <a:off x="-4193377" y="240201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9" name="Chevron 338"/>
          <p:cNvSpPr/>
          <p:nvPr userDrawn="1"/>
        </p:nvSpPr>
        <p:spPr>
          <a:xfrm>
            <a:off x="-691334" y="3943577"/>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0" name="Chevron 339"/>
          <p:cNvSpPr/>
          <p:nvPr userDrawn="1"/>
        </p:nvSpPr>
        <p:spPr>
          <a:xfrm>
            <a:off x="-1791405" y="987080"/>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3" name="Chevron 342"/>
          <p:cNvSpPr/>
          <p:nvPr userDrawn="1"/>
        </p:nvSpPr>
        <p:spPr>
          <a:xfrm>
            <a:off x="-3706594" y="424259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8" name="Chevron 347"/>
          <p:cNvSpPr/>
          <p:nvPr userDrawn="1"/>
        </p:nvSpPr>
        <p:spPr>
          <a:xfrm>
            <a:off x="-4066594" y="246766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0" name="Chevron 349"/>
          <p:cNvSpPr/>
          <p:nvPr userDrawn="1"/>
        </p:nvSpPr>
        <p:spPr>
          <a:xfrm>
            <a:off x="-1671662" y="140830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2" name="Chevron 351"/>
          <p:cNvSpPr/>
          <p:nvPr userDrawn="1"/>
        </p:nvSpPr>
        <p:spPr>
          <a:xfrm>
            <a:off x="-1636650" y="4716282"/>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4" name="Chevron 353"/>
          <p:cNvSpPr/>
          <p:nvPr userDrawn="1"/>
        </p:nvSpPr>
        <p:spPr>
          <a:xfrm>
            <a:off x="-1898117" y="246323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6" name="Chevron 355"/>
          <p:cNvSpPr/>
          <p:nvPr userDrawn="1"/>
        </p:nvSpPr>
        <p:spPr>
          <a:xfrm>
            <a:off x="503855" y="1048305"/>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7" name="Chevron 356"/>
          <p:cNvSpPr/>
          <p:nvPr userDrawn="1"/>
        </p:nvSpPr>
        <p:spPr>
          <a:xfrm>
            <a:off x="9169165" y="4667338"/>
            <a:ext cx="720000" cy="720000"/>
          </a:xfrm>
          <a:prstGeom prst="chevron">
            <a:avLst/>
          </a:prstGeom>
          <a:noFill/>
          <a:ln w="3175">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9" name="Picture 78"/>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83"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3966901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grpId="0" nodeType="withEffect">
                                  <p:stCondLst>
                                    <p:cond delay="0"/>
                                  </p:stCondLst>
                                  <p:childTnLst>
                                    <p:animMotion origin="layout" path="M -0.04566 1.85185E-6 L 0.96007 1.85185E-6 " pathEditMode="relative" rAng="0" ptsTypes="AA">
                                      <p:cBhvr>
                                        <p:cTn id="6" dur="20000" fill="hold"/>
                                        <p:tgtEl>
                                          <p:spTgt spid="122"/>
                                        </p:tgtEl>
                                        <p:attrNameLst>
                                          <p:attrName>ppt_x</p:attrName>
                                          <p:attrName>ppt_y</p:attrName>
                                        </p:attrNameLst>
                                      </p:cBhvr>
                                      <p:rCtr x="50278" y="0"/>
                                    </p:animMotion>
                                  </p:childTnLst>
                                </p:cTn>
                              </p:par>
                              <p:par>
                                <p:cTn id="7" presetID="0" presetClass="path" presetSubtype="0" fill="hold" grpId="0" nodeType="withEffect">
                                  <p:stCondLst>
                                    <p:cond delay="0"/>
                                  </p:stCondLst>
                                  <p:childTnLst>
                                    <p:animMotion origin="layout" path="M 0.04826 2.59259E-6 L 0.96007 2.59259E-6 " pathEditMode="relative" rAng="0" ptsTypes="AA">
                                      <p:cBhvr>
                                        <p:cTn id="8" dur="20000" fill="hold"/>
                                        <p:tgtEl>
                                          <p:spTgt spid="133"/>
                                        </p:tgtEl>
                                        <p:attrNameLst>
                                          <p:attrName>ppt_x</p:attrName>
                                          <p:attrName>ppt_y</p:attrName>
                                        </p:attrNameLst>
                                      </p:cBhvr>
                                      <p:rCtr x="45590" y="0"/>
                                    </p:animMotion>
                                  </p:childTnLst>
                                </p:cTn>
                              </p:par>
                              <p:par>
                                <p:cTn id="9" presetID="0" presetClass="path" presetSubtype="0" fill="hold" grpId="0" nodeType="withEffect">
                                  <p:stCondLst>
                                    <p:cond delay="0"/>
                                  </p:stCondLst>
                                  <p:childTnLst>
                                    <p:animMotion origin="layout" path="M -0.28073 -0.04352 L 0.82222 -0.04352 " pathEditMode="relative" rAng="0" ptsTypes="AA">
                                      <p:cBhvr>
                                        <p:cTn id="10" dur="20000" fill="hold"/>
                                        <p:tgtEl>
                                          <p:spTgt spid="134"/>
                                        </p:tgtEl>
                                        <p:attrNameLst>
                                          <p:attrName>ppt_x</p:attrName>
                                          <p:attrName>ppt_y</p:attrName>
                                        </p:attrNameLst>
                                      </p:cBhvr>
                                      <p:rCtr x="55156" y="0"/>
                                    </p:animMotion>
                                  </p:childTnLst>
                                </p:cTn>
                              </p:par>
                              <p:par>
                                <p:cTn id="11" presetID="0" presetClass="path" presetSubtype="0" fill="hold" grpId="0" nodeType="withEffect">
                                  <p:stCondLst>
                                    <p:cond delay="0"/>
                                  </p:stCondLst>
                                  <p:childTnLst>
                                    <p:animMotion origin="layout" path="M 0.1559 -3.7037E-7 L 0.96007 -3.7037E-7 " pathEditMode="relative" rAng="0" ptsTypes="AA">
                                      <p:cBhvr>
                                        <p:cTn id="12" dur="20000" fill="hold"/>
                                        <p:tgtEl>
                                          <p:spTgt spid="136"/>
                                        </p:tgtEl>
                                        <p:attrNameLst>
                                          <p:attrName>ppt_x</p:attrName>
                                          <p:attrName>ppt_y</p:attrName>
                                        </p:attrNameLst>
                                      </p:cBhvr>
                                      <p:rCtr x="40208" y="0"/>
                                    </p:animMotion>
                                  </p:childTnLst>
                                </p:cTn>
                              </p:par>
                              <p:par>
                                <p:cTn id="13" presetID="0" presetClass="path" presetSubtype="0" fill="hold" grpId="0" nodeType="withEffect">
                                  <p:stCondLst>
                                    <p:cond delay="0"/>
                                  </p:stCondLst>
                                  <p:childTnLst>
                                    <p:animMotion origin="layout" path="M -0.27031 3.7037E-6 L 0.96007 3.7037E-6 " pathEditMode="relative" rAng="0" ptsTypes="AA">
                                      <p:cBhvr>
                                        <p:cTn id="14" dur="20000" fill="hold"/>
                                        <p:tgtEl>
                                          <p:spTgt spid="137"/>
                                        </p:tgtEl>
                                        <p:attrNameLst>
                                          <p:attrName>ppt_x</p:attrName>
                                          <p:attrName>ppt_y</p:attrName>
                                        </p:attrNameLst>
                                      </p:cBhvr>
                                      <p:rCtr x="61510" y="0"/>
                                    </p:animMotion>
                                  </p:childTnLst>
                                </p:cTn>
                              </p:par>
                              <p:par>
                                <p:cTn id="15" presetID="0" presetClass="path" presetSubtype="0" fill="hold" grpId="0" nodeType="withEffect">
                                  <p:stCondLst>
                                    <p:cond delay="0"/>
                                  </p:stCondLst>
                                  <p:childTnLst>
                                    <p:animMotion origin="layout" path="M -0.04566 1.85185E-6 L 0.96007 1.85185E-6 " pathEditMode="relative" rAng="0" ptsTypes="AA">
                                      <p:cBhvr>
                                        <p:cTn id="16" dur="20000" fill="hold"/>
                                        <p:tgtEl>
                                          <p:spTgt spid="138"/>
                                        </p:tgtEl>
                                        <p:attrNameLst>
                                          <p:attrName>ppt_x</p:attrName>
                                          <p:attrName>ppt_y</p:attrName>
                                        </p:attrNameLst>
                                      </p:cBhvr>
                                      <p:rCtr x="50278" y="0"/>
                                    </p:animMotion>
                                  </p:childTnLst>
                                </p:cTn>
                              </p:par>
                              <p:par>
                                <p:cTn id="17" presetID="0" presetClass="path" presetSubtype="0" fill="hold" grpId="0" nodeType="withEffect">
                                  <p:stCondLst>
                                    <p:cond delay="0"/>
                                  </p:stCondLst>
                                  <p:childTnLst>
                                    <p:animMotion origin="layout" path="M 0.04826 2.59259E-6 L 0.96007 2.59259E-6 " pathEditMode="relative" rAng="0" ptsTypes="AA">
                                      <p:cBhvr>
                                        <p:cTn id="18" dur="20000" fill="hold"/>
                                        <p:tgtEl>
                                          <p:spTgt spid="141"/>
                                        </p:tgtEl>
                                        <p:attrNameLst>
                                          <p:attrName>ppt_x</p:attrName>
                                          <p:attrName>ppt_y</p:attrName>
                                        </p:attrNameLst>
                                      </p:cBhvr>
                                      <p:rCtr x="45590" y="0"/>
                                    </p:animMotion>
                                  </p:childTnLst>
                                </p:cTn>
                              </p:par>
                              <p:par>
                                <p:cTn id="19" presetID="0" presetClass="path" presetSubtype="0" fill="hold" grpId="0" nodeType="withEffect">
                                  <p:stCondLst>
                                    <p:cond delay="0"/>
                                  </p:stCondLst>
                                  <p:childTnLst>
                                    <p:animMotion origin="layout" path="M 0.1559 -3.7037E-7 L 0.96007 -3.7037E-7 " pathEditMode="relative" rAng="0" ptsTypes="AA">
                                      <p:cBhvr>
                                        <p:cTn id="20" dur="20000" fill="hold"/>
                                        <p:tgtEl>
                                          <p:spTgt spid="144"/>
                                        </p:tgtEl>
                                        <p:attrNameLst>
                                          <p:attrName>ppt_x</p:attrName>
                                          <p:attrName>ppt_y</p:attrName>
                                        </p:attrNameLst>
                                      </p:cBhvr>
                                      <p:rCtr x="40208" y="0"/>
                                    </p:animMotion>
                                  </p:childTnLst>
                                </p:cTn>
                              </p:par>
                              <p:par>
                                <p:cTn id="21" presetID="0" presetClass="path" presetSubtype="0" fill="hold" grpId="0" nodeType="withEffect">
                                  <p:stCondLst>
                                    <p:cond delay="0"/>
                                  </p:stCondLst>
                                  <p:childTnLst>
                                    <p:animMotion origin="layout" path="M -0.27031 3.7037E-6 L 0.96007 3.7037E-6 " pathEditMode="relative" rAng="0" ptsTypes="AA">
                                      <p:cBhvr>
                                        <p:cTn id="22" dur="20000" fill="hold"/>
                                        <p:tgtEl>
                                          <p:spTgt spid="145"/>
                                        </p:tgtEl>
                                        <p:attrNameLst>
                                          <p:attrName>ppt_x</p:attrName>
                                          <p:attrName>ppt_y</p:attrName>
                                        </p:attrNameLst>
                                      </p:cBhvr>
                                      <p:rCtr x="61510" y="0"/>
                                    </p:animMotion>
                                  </p:childTnLst>
                                </p:cTn>
                              </p:par>
                              <p:par>
                                <p:cTn id="23" presetID="0" presetClass="path" presetSubtype="0" fill="hold" grpId="0" nodeType="withEffect">
                                  <p:stCondLst>
                                    <p:cond delay="0"/>
                                  </p:stCondLst>
                                  <p:childTnLst>
                                    <p:animMotion origin="layout" path="M -0.14288 -2.96296E-6 L 0.96007 -2.96296E-6 " pathEditMode="relative" rAng="0" ptsTypes="AA">
                                      <p:cBhvr>
                                        <p:cTn id="24" dur="20000" fill="hold"/>
                                        <p:tgtEl>
                                          <p:spTgt spid="150"/>
                                        </p:tgtEl>
                                        <p:attrNameLst>
                                          <p:attrName>ppt_x</p:attrName>
                                          <p:attrName>ppt_y</p:attrName>
                                        </p:attrNameLst>
                                      </p:cBhvr>
                                      <p:rCtr x="55139" y="0"/>
                                    </p:animMotion>
                                  </p:childTnLst>
                                </p:cTn>
                              </p:par>
                              <p:par>
                                <p:cTn id="25" presetID="0" presetClass="path" presetSubtype="0" fill="hold" grpId="0" nodeType="withEffect">
                                  <p:stCondLst>
                                    <p:cond delay="0"/>
                                  </p:stCondLst>
                                  <p:childTnLst>
                                    <p:animMotion origin="layout" path="M -0.26615 -4.44444E-6 L 0.96007 -4.44444E-6 " pathEditMode="relative" rAng="0" ptsTypes="AA">
                                      <p:cBhvr>
                                        <p:cTn id="26" dur="20000" fill="hold"/>
                                        <p:tgtEl>
                                          <p:spTgt spid="151"/>
                                        </p:tgtEl>
                                        <p:attrNameLst>
                                          <p:attrName>ppt_x</p:attrName>
                                          <p:attrName>ppt_y</p:attrName>
                                        </p:attrNameLst>
                                      </p:cBhvr>
                                      <p:rCtr x="61302" y="0"/>
                                    </p:animMotion>
                                  </p:childTnLst>
                                </p:cTn>
                              </p:par>
                              <p:par>
                                <p:cTn id="27" presetID="0" presetClass="path" presetSubtype="0" fill="hold" grpId="0" nodeType="withEffect">
                                  <p:stCondLst>
                                    <p:cond delay="0"/>
                                  </p:stCondLst>
                                  <p:childTnLst>
                                    <p:animMotion origin="layout" path="M 0.1559 -3.7037E-7 L 0.96007 -3.7037E-7 " pathEditMode="relative" rAng="0" ptsTypes="AA">
                                      <p:cBhvr>
                                        <p:cTn id="28" dur="20000" fill="hold"/>
                                        <p:tgtEl>
                                          <p:spTgt spid="152"/>
                                        </p:tgtEl>
                                        <p:attrNameLst>
                                          <p:attrName>ppt_x</p:attrName>
                                          <p:attrName>ppt_y</p:attrName>
                                        </p:attrNameLst>
                                      </p:cBhvr>
                                      <p:rCtr x="40208" y="0"/>
                                    </p:animMotion>
                                  </p:childTnLst>
                                </p:cTn>
                              </p:par>
                              <p:par>
                                <p:cTn id="29" presetID="0" presetClass="path" presetSubtype="0" fill="hold" grpId="0" nodeType="withEffect">
                                  <p:stCondLst>
                                    <p:cond delay="0"/>
                                  </p:stCondLst>
                                  <p:childTnLst>
                                    <p:animMotion origin="layout" path="M -0.27031 3.7037E-6 L 0.96007 3.7037E-6 " pathEditMode="relative" rAng="0" ptsTypes="AA">
                                      <p:cBhvr>
                                        <p:cTn id="30" dur="20000" fill="hold"/>
                                        <p:tgtEl>
                                          <p:spTgt spid="153"/>
                                        </p:tgtEl>
                                        <p:attrNameLst>
                                          <p:attrName>ppt_x</p:attrName>
                                          <p:attrName>ppt_y</p:attrName>
                                        </p:attrNameLst>
                                      </p:cBhvr>
                                      <p:rCtr x="61510" y="0"/>
                                    </p:animMotion>
                                  </p:childTnLst>
                                </p:cTn>
                              </p:par>
                              <p:par>
                                <p:cTn id="31" presetID="0" presetClass="path" presetSubtype="0" fill="hold" grpId="0" nodeType="withEffect">
                                  <p:stCondLst>
                                    <p:cond delay="0"/>
                                  </p:stCondLst>
                                  <p:childTnLst>
                                    <p:animMotion origin="layout" path="M -0.04566 1.85185E-6 L 0.96007 1.85185E-6 " pathEditMode="relative" rAng="0" ptsTypes="AA">
                                      <p:cBhvr>
                                        <p:cTn id="32" dur="20000" fill="hold"/>
                                        <p:tgtEl>
                                          <p:spTgt spid="154"/>
                                        </p:tgtEl>
                                        <p:attrNameLst>
                                          <p:attrName>ppt_x</p:attrName>
                                          <p:attrName>ppt_y</p:attrName>
                                        </p:attrNameLst>
                                      </p:cBhvr>
                                      <p:rCtr x="50278" y="0"/>
                                    </p:animMotion>
                                  </p:childTnLst>
                                </p:cTn>
                              </p:par>
                              <p:par>
                                <p:cTn id="33" presetID="0" presetClass="path" presetSubtype="0" fill="hold" grpId="0" nodeType="withEffect">
                                  <p:stCondLst>
                                    <p:cond delay="0"/>
                                  </p:stCondLst>
                                  <p:childTnLst>
                                    <p:animMotion origin="layout" path="M 0.04826 2.59259E-6 L 0.96007 2.59259E-6 " pathEditMode="relative" rAng="0" ptsTypes="AA">
                                      <p:cBhvr>
                                        <p:cTn id="34" dur="20000" fill="hold"/>
                                        <p:tgtEl>
                                          <p:spTgt spid="157"/>
                                        </p:tgtEl>
                                        <p:attrNameLst>
                                          <p:attrName>ppt_x</p:attrName>
                                          <p:attrName>ppt_y</p:attrName>
                                        </p:attrNameLst>
                                      </p:cBhvr>
                                      <p:rCtr x="45590" y="0"/>
                                    </p:animMotion>
                                  </p:childTnLst>
                                </p:cTn>
                              </p:par>
                              <p:par>
                                <p:cTn id="35" presetID="0" presetClass="path" presetSubtype="0" fill="hold" grpId="0" nodeType="withEffect">
                                  <p:stCondLst>
                                    <p:cond delay="0"/>
                                  </p:stCondLst>
                                  <p:childTnLst>
                                    <p:animMotion origin="layout" path="M -0.14288 -2.96296E-6 L 0.96007 -2.96296E-6 " pathEditMode="relative" rAng="0" ptsTypes="AA">
                                      <p:cBhvr>
                                        <p:cTn id="36" dur="20000" fill="hold"/>
                                        <p:tgtEl>
                                          <p:spTgt spid="166"/>
                                        </p:tgtEl>
                                        <p:attrNameLst>
                                          <p:attrName>ppt_x</p:attrName>
                                          <p:attrName>ppt_y</p:attrName>
                                        </p:attrNameLst>
                                      </p:cBhvr>
                                      <p:rCtr x="55139" y="0"/>
                                    </p:animMotion>
                                  </p:childTnLst>
                                </p:cTn>
                              </p:par>
                              <p:par>
                                <p:cTn id="37" presetID="0" presetClass="path" presetSubtype="0" fill="hold" grpId="0" nodeType="withEffect">
                                  <p:stCondLst>
                                    <p:cond delay="0"/>
                                  </p:stCondLst>
                                  <p:childTnLst>
                                    <p:animMotion origin="layout" path="M -0.04566 1.85185E-6 L 0.96007 1.85185E-6 " pathEditMode="relative" rAng="0" ptsTypes="AA">
                                      <p:cBhvr>
                                        <p:cTn id="38" dur="20000" fill="hold"/>
                                        <p:tgtEl>
                                          <p:spTgt spid="170"/>
                                        </p:tgtEl>
                                        <p:attrNameLst>
                                          <p:attrName>ppt_x</p:attrName>
                                          <p:attrName>ppt_y</p:attrName>
                                        </p:attrNameLst>
                                      </p:cBhvr>
                                      <p:rCtr x="50278" y="0"/>
                                    </p:animMotion>
                                  </p:childTnLst>
                                </p:cTn>
                              </p:par>
                              <p:par>
                                <p:cTn id="39" presetID="0" presetClass="path" presetSubtype="0" fill="hold" grpId="0" nodeType="withEffect">
                                  <p:stCondLst>
                                    <p:cond delay="0"/>
                                  </p:stCondLst>
                                  <p:childTnLst>
                                    <p:animMotion origin="layout" path="M 0.08437 1.85185E-6 L 0.96007 1.85185E-6 " pathEditMode="relative" rAng="0" ptsTypes="AA">
                                      <p:cBhvr>
                                        <p:cTn id="40" dur="20000" fill="hold"/>
                                        <p:tgtEl>
                                          <p:spTgt spid="172"/>
                                        </p:tgtEl>
                                        <p:attrNameLst>
                                          <p:attrName>ppt_x</p:attrName>
                                          <p:attrName>ppt_y</p:attrName>
                                        </p:attrNameLst>
                                      </p:cBhvr>
                                      <p:rCtr x="43785" y="0"/>
                                    </p:animMotion>
                                  </p:childTnLst>
                                </p:cTn>
                              </p:par>
                              <p:par>
                                <p:cTn id="41" presetID="0" presetClass="path" presetSubtype="0" fill="hold" grpId="0" nodeType="withEffect">
                                  <p:stCondLst>
                                    <p:cond delay="0"/>
                                  </p:stCondLst>
                                  <p:childTnLst>
                                    <p:animMotion origin="layout" path="M -0.14288 -2.96296E-6 L 0.96007 -2.96296E-6 " pathEditMode="relative" rAng="0" ptsTypes="AA">
                                      <p:cBhvr>
                                        <p:cTn id="42" dur="20000" fill="hold"/>
                                        <p:tgtEl>
                                          <p:spTgt spid="174"/>
                                        </p:tgtEl>
                                        <p:attrNameLst>
                                          <p:attrName>ppt_x</p:attrName>
                                          <p:attrName>ppt_y</p:attrName>
                                        </p:attrNameLst>
                                      </p:cBhvr>
                                      <p:rCtr x="55139" y="0"/>
                                    </p:animMotion>
                                  </p:childTnLst>
                                </p:cTn>
                              </p:par>
                              <p:par>
                                <p:cTn id="43" presetID="0" presetClass="path" presetSubtype="0" fill="hold" grpId="0" nodeType="withEffect">
                                  <p:stCondLst>
                                    <p:cond delay="0"/>
                                  </p:stCondLst>
                                  <p:childTnLst>
                                    <p:animMotion origin="layout" path="M -0.26615 -4.44444E-6 L 0.96007 -4.44444E-6 " pathEditMode="relative" rAng="0" ptsTypes="AA">
                                      <p:cBhvr>
                                        <p:cTn id="44" dur="20000" fill="hold"/>
                                        <p:tgtEl>
                                          <p:spTgt spid="175"/>
                                        </p:tgtEl>
                                        <p:attrNameLst>
                                          <p:attrName>ppt_x</p:attrName>
                                          <p:attrName>ppt_y</p:attrName>
                                        </p:attrNameLst>
                                      </p:cBhvr>
                                      <p:rCtr x="61302" y="0"/>
                                    </p:animMotion>
                                  </p:childTnLst>
                                </p:cTn>
                              </p:par>
                              <p:par>
                                <p:cTn id="45" presetID="0" presetClass="path" presetSubtype="0" fill="hold" grpId="0" nodeType="withEffect">
                                  <p:stCondLst>
                                    <p:cond delay="0"/>
                                  </p:stCondLst>
                                  <p:childTnLst>
                                    <p:animMotion origin="layout" path="M -0.04566 1.85185E-6 L 0.96007 1.85185E-6 " pathEditMode="relative" rAng="0" ptsTypes="AA">
                                      <p:cBhvr>
                                        <p:cTn id="46" dur="20000" fill="hold"/>
                                        <p:tgtEl>
                                          <p:spTgt spid="178"/>
                                        </p:tgtEl>
                                        <p:attrNameLst>
                                          <p:attrName>ppt_x</p:attrName>
                                          <p:attrName>ppt_y</p:attrName>
                                        </p:attrNameLst>
                                      </p:cBhvr>
                                      <p:rCtr x="50278" y="0"/>
                                    </p:animMotion>
                                  </p:childTnLst>
                                </p:cTn>
                              </p:par>
                              <p:par>
                                <p:cTn id="47" presetID="0" presetClass="path" presetSubtype="0" fill="hold" grpId="0" nodeType="withEffect">
                                  <p:stCondLst>
                                    <p:cond delay="0"/>
                                  </p:stCondLst>
                                  <p:childTnLst>
                                    <p:animMotion origin="layout" path="M -0.37396 3.33333E-6 L 0.96007 3.33333E-6 " pathEditMode="relative" rAng="0" ptsTypes="AA">
                                      <p:cBhvr>
                                        <p:cTn id="48" dur="20000" fill="hold"/>
                                        <p:tgtEl>
                                          <p:spTgt spid="179"/>
                                        </p:tgtEl>
                                        <p:attrNameLst>
                                          <p:attrName>ppt_x</p:attrName>
                                          <p:attrName>ppt_y</p:attrName>
                                        </p:attrNameLst>
                                      </p:cBhvr>
                                      <p:rCtr x="66701" y="0"/>
                                    </p:animMotion>
                                  </p:childTnLst>
                                </p:cTn>
                              </p:par>
                              <p:par>
                                <p:cTn id="49" presetID="0" presetClass="path" presetSubtype="0" fill="hold" grpId="0" nodeType="withEffect">
                                  <p:stCondLst>
                                    <p:cond delay="0"/>
                                  </p:stCondLst>
                                  <p:childTnLst>
                                    <p:animMotion origin="layout" path="M 0.08437 1.85185E-6 L 0.96007 1.85185E-6 " pathEditMode="relative" rAng="0" ptsTypes="AA">
                                      <p:cBhvr>
                                        <p:cTn id="50" dur="20000" fill="hold"/>
                                        <p:tgtEl>
                                          <p:spTgt spid="180"/>
                                        </p:tgtEl>
                                        <p:attrNameLst>
                                          <p:attrName>ppt_x</p:attrName>
                                          <p:attrName>ppt_y</p:attrName>
                                        </p:attrNameLst>
                                      </p:cBhvr>
                                      <p:rCtr x="43785" y="0"/>
                                    </p:animMotion>
                                  </p:childTnLst>
                                </p:cTn>
                              </p:par>
                              <p:par>
                                <p:cTn id="51" presetID="0" presetClass="path" presetSubtype="0" fill="hold" grpId="0" nodeType="withEffect">
                                  <p:stCondLst>
                                    <p:cond delay="0"/>
                                  </p:stCondLst>
                                  <p:childTnLst>
                                    <p:animMotion origin="layout" path="M -0.14288 -2.96296E-6 L 0.96007 -2.96296E-6 " pathEditMode="relative" rAng="0" ptsTypes="AA">
                                      <p:cBhvr>
                                        <p:cTn id="52" dur="20000" fill="hold"/>
                                        <p:tgtEl>
                                          <p:spTgt spid="182"/>
                                        </p:tgtEl>
                                        <p:attrNameLst>
                                          <p:attrName>ppt_x</p:attrName>
                                          <p:attrName>ppt_y</p:attrName>
                                        </p:attrNameLst>
                                      </p:cBhvr>
                                      <p:rCtr x="55139" y="0"/>
                                    </p:animMotion>
                                  </p:childTnLst>
                                </p:cTn>
                              </p:par>
                              <p:par>
                                <p:cTn id="53" presetID="0" presetClass="path" presetSubtype="0" fill="hold" grpId="0" nodeType="withEffect">
                                  <p:stCondLst>
                                    <p:cond delay="0"/>
                                  </p:stCondLst>
                                  <p:childTnLst>
                                    <p:animMotion origin="layout" path="M 0.08437 1.85185E-6 L 0.96007 1.85185E-6 " pathEditMode="relative" rAng="0" ptsTypes="AA">
                                      <p:cBhvr>
                                        <p:cTn id="54" dur="20000" fill="hold"/>
                                        <p:tgtEl>
                                          <p:spTgt spid="188"/>
                                        </p:tgtEl>
                                        <p:attrNameLst>
                                          <p:attrName>ppt_x</p:attrName>
                                          <p:attrName>ppt_y</p:attrName>
                                        </p:attrNameLst>
                                      </p:cBhvr>
                                      <p:rCtr x="43785" y="0"/>
                                    </p:animMotion>
                                  </p:childTnLst>
                                </p:cTn>
                              </p:par>
                              <p:par>
                                <p:cTn id="55" presetID="0" presetClass="path" presetSubtype="0" fill="hold" grpId="0" nodeType="withEffect">
                                  <p:stCondLst>
                                    <p:cond delay="0"/>
                                  </p:stCondLst>
                                  <p:childTnLst>
                                    <p:animMotion origin="layout" path="M -0.14288 -2.96296E-6 L 0.96007 -2.96296E-6 " pathEditMode="relative" rAng="0" ptsTypes="AA">
                                      <p:cBhvr>
                                        <p:cTn id="56" dur="20000" fill="hold"/>
                                        <p:tgtEl>
                                          <p:spTgt spid="190"/>
                                        </p:tgtEl>
                                        <p:attrNameLst>
                                          <p:attrName>ppt_x</p:attrName>
                                          <p:attrName>ppt_y</p:attrName>
                                        </p:attrNameLst>
                                      </p:cBhvr>
                                      <p:rCtr x="55139" y="0"/>
                                    </p:animMotion>
                                  </p:childTnLst>
                                </p:cTn>
                              </p:par>
                              <p:par>
                                <p:cTn id="57" presetID="0" presetClass="path" presetSubtype="0" fill="hold" grpId="0" nodeType="withEffect">
                                  <p:stCondLst>
                                    <p:cond delay="0"/>
                                  </p:stCondLst>
                                  <p:childTnLst>
                                    <p:animMotion origin="layout" path="M 0.1559 -3.7037E-7 L 0.96007 -3.7037E-7 " pathEditMode="relative" rAng="0" ptsTypes="AA">
                                      <p:cBhvr>
                                        <p:cTn id="58" dur="20000" fill="hold"/>
                                        <p:tgtEl>
                                          <p:spTgt spid="192"/>
                                        </p:tgtEl>
                                        <p:attrNameLst>
                                          <p:attrName>ppt_x</p:attrName>
                                          <p:attrName>ppt_y</p:attrName>
                                        </p:attrNameLst>
                                      </p:cBhvr>
                                      <p:rCtr x="40208" y="0"/>
                                    </p:animMotion>
                                  </p:childTnLst>
                                </p:cTn>
                              </p:par>
                              <p:par>
                                <p:cTn id="59" presetID="0" presetClass="path" presetSubtype="0" fill="hold" grpId="0" nodeType="withEffect">
                                  <p:stCondLst>
                                    <p:cond delay="0"/>
                                  </p:stCondLst>
                                  <p:childTnLst>
                                    <p:animMotion origin="layout" path="M -0.04566 1.85185E-6 L 0.96007 1.85185E-6 " pathEditMode="relative" rAng="0" ptsTypes="AA">
                                      <p:cBhvr>
                                        <p:cTn id="60" dur="20000" fill="hold"/>
                                        <p:tgtEl>
                                          <p:spTgt spid="194"/>
                                        </p:tgtEl>
                                        <p:attrNameLst>
                                          <p:attrName>ppt_x</p:attrName>
                                          <p:attrName>ppt_y</p:attrName>
                                        </p:attrNameLst>
                                      </p:cBhvr>
                                      <p:rCtr x="50278" y="0"/>
                                    </p:animMotion>
                                  </p:childTnLst>
                                </p:cTn>
                              </p:par>
                              <p:par>
                                <p:cTn id="61" presetID="0" presetClass="path" presetSubtype="0" fill="hold" grpId="0" nodeType="withEffect">
                                  <p:stCondLst>
                                    <p:cond delay="0"/>
                                  </p:stCondLst>
                                  <p:childTnLst>
                                    <p:animMotion origin="layout" path="M -0.14288 -2.96296E-6 L 0.96007 -2.96296E-6 " pathEditMode="relative" rAng="0" ptsTypes="AA">
                                      <p:cBhvr>
                                        <p:cTn id="62" dur="20000" fill="hold"/>
                                        <p:tgtEl>
                                          <p:spTgt spid="198"/>
                                        </p:tgtEl>
                                        <p:attrNameLst>
                                          <p:attrName>ppt_x</p:attrName>
                                          <p:attrName>ppt_y</p:attrName>
                                        </p:attrNameLst>
                                      </p:cBhvr>
                                      <p:rCtr x="55139" y="0"/>
                                    </p:animMotion>
                                  </p:childTnLst>
                                </p:cTn>
                              </p:par>
                              <p:par>
                                <p:cTn id="63" presetID="0" presetClass="path" presetSubtype="0" fill="hold" grpId="0" nodeType="withEffect">
                                  <p:stCondLst>
                                    <p:cond delay="0"/>
                                  </p:stCondLst>
                                  <p:childTnLst>
                                    <p:animMotion origin="layout" path="M -0.26615 -4.44444E-6 L 0.96007 -4.44444E-6 " pathEditMode="relative" rAng="0" ptsTypes="AA">
                                      <p:cBhvr>
                                        <p:cTn id="64" dur="20000" fill="hold"/>
                                        <p:tgtEl>
                                          <p:spTgt spid="199"/>
                                        </p:tgtEl>
                                        <p:attrNameLst>
                                          <p:attrName>ppt_x</p:attrName>
                                          <p:attrName>ppt_y</p:attrName>
                                        </p:attrNameLst>
                                      </p:cBhvr>
                                      <p:rCtr x="61302" y="0"/>
                                    </p:animMotion>
                                  </p:childTnLst>
                                </p:cTn>
                              </p:par>
                              <p:par>
                                <p:cTn id="65" presetID="0" presetClass="path" presetSubtype="0" fill="hold" grpId="0" nodeType="withEffect">
                                  <p:stCondLst>
                                    <p:cond delay="0"/>
                                  </p:stCondLst>
                                  <p:childTnLst>
                                    <p:animMotion origin="layout" path="M 0.1559 -3.7037E-7 L 0.96007 -3.7037E-7 " pathEditMode="relative" rAng="0" ptsTypes="AA">
                                      <p:cBhvr>
                                        <p:cTn id="66" dur="20000" fill="hold"/>
                                        <p:tgtEl>
                                          <p:spTgt spid="200"/>
                                        </p:tgtEl>
                                        <p:attrNameLst>
                                          <p:attrName>ppt_x</p:attrName>
                                          <p:attrName>ppt_y</p:attrName>
                                        </p:attrNameLst>
                                      </p:cBhvr>
                                      <p:rCtr x="40208" y="0"/>
                                    </p:animMotion>
                                  </p:childTnLst>
                                </p:cTn>
                              </p:par>
                              <p:par>
                                <p:cTn id="67" presetID="0" presetClass="path" presetSubtype="0" fill="hold" grpId="0" nodeType="withEffect">
                                  <p:stCondLst>
                                    <p:cond delay="0"/>
                                  </p:stCondLst>
                                  <p:childTnLst>
                                    <p:animMotion origin="layout" path="M -0.04566 1.85185E-6 L 0.96007 1.85185E-6 " pathEditMode="relative" rAng="0" ptsTypes="AA">
                                      <p:cBhvr>
                                        <p:cTn id="68" dur="20000" fill="hold"/>
                                        <p:tgtEl>
                                          <p:spTgt spid="202"/>
                                        </p:tgtEl>
                                        <p:attrNameLst>
                                          <p:attrName>ppt_x</p:attrName>
                                          <p:attrName>ppt_y</p:attrName>
                                        </p:attrNameLst>
                                      </p:cBhvr>
                                      <p:rCtr x="50278" y="0"/>
                                    </p:animMotion>
                                  </p:childTnLst>
                                </p:cTn>
                              </p:par>
                              <p:par>
                                <p:cTn id="69" presetID="0" presetClass="path" presetSubtype="0" fill="hold" grpId="0" nodeType="withEffect">
                                  <p:stCondLst>
                                    <p:cond delay="0"/>
                                  </p:stCondLst>
                                  <p:childTnLst>
                                    <p:animMotion origin="layout" path="M -0.37396 3.33333E-6 L 0.96007 3.33333E-6 " pathEditMode="relative" rAng="0" ptsTypes="AA">
                                      <p:cBhvr>
                                        <p:cTn id="70" dur="20000" fill="hold"/>
                                        <p:tgtEl>
                                          <p:spTgt spid="203"/>
                                        </p:tgtEl>
                                        <p:attrNameLst>
                                          <p:attrName>ppt_x</p:attrName>
                                          <p:attrName>ppt_y</p:attrName>
                                        </p:attrNameLst>
                                      </p:cBhvr>
                                      <p:rCtr x="66701" y="0"/>
                                    </p:animMotion>
                                  </p:childTnLst>
                                </p:cTn>
                              </p:par>
                              <p:par>
                                <p:cTn id="71" presetID="0" presetClass="path" presetSubtype="0" fill="hold" grpId="0" nodeType="withEffect">
                                  <p:stCondLst>
                                    <p:cond delay="0"/>
                                  </p:stCondLst>
                                  <p:childTnLst>
                                    <p:animMotion origin="layout" path="M 0.08437 1.85185E-6 L 0.96007 1.85185E-6 " pathEditMode="relative" rAng="0" ptsTypes="AA">
                                      <p:cBhvr>
                                        <p:cTn id="72" dur="20000" fill="hold"/>
                                        <p:tgtEl>
                                          <p:spTgt spid="204"/>
                                        </p:tgtEl>
                                        <p:attrNameLst>
                                          <p:attrName>ppt_x</p:attrName>
                                          <p:attrName>ppt_y</p:attrName>
                                        </p:attrNameLst>
                                      </p:cBhvr>
                                      <p:rCtr x="43785" y="0"/>
                                    </p:animMotion>
                                  </p:childTnLst>
                                </p:cTn>
                              </p:par>
                              <p:par>
                                <p:cTn id="73" presetID="0" presetClass="path" presetSubtype="0" fill="hold" grpId="0" nodeType="withEffect">
                                  <p:stCondLst>
                                    <p:cond delay="0"/>
                                  </p:stCondLst>
                                  <p:childTnLst>
                                    <p:animMotion origin="layout" path="M -0.14288 -2.96296E-6 L 0.96007 -2.96296E-6 " pathEditMode="relative" rAng="0" ptsTypes="AA">
                                      <p:cBhvr>
                                        <p:cTn id="74" dur="20000" fill="hold"/>
                                        <p:tgtEl>
                                          <p:spTgt spid="206"/>
                                        </p:tgtEl>
                                        <p:attrNameLst>
                                          <p:attrName>ppt_x</p:attrName>
                                          <p:attrName>ppt_y</p:attrName>
                                        </p:attrNameLst>
                                      </p:cBhvr>
                                      <p:rCtr x="55139" y="0"/>
                                    </p:animMotion>
                                  </p:childTnLst>
                                </p:cTn>
                              </p:par>
                              <p:par>
                                <p:cTn id="75" presetID="0" presetClass="path" presetSubtype="0" fill="hold" grpId="0" nodeType="withEffect">
                                  <p:stCondLst>
                                    <p:cond delay="0"/>
                                  </p:stCondLst>
                                  <p:childTnLst>
                                    <p:animMotion origin="layout" path="M 0.1559 -3.7037E-7 L 0.96007 -3.7037E-7 " pathEditMode="relative" rAng="0" ptsTypes="AA">
                                      <p:cBhvr>
                                        <p:cTn id="76" dur="20000" fill="hold"/>
                                        <p:tgtEl>
                                          <p:spTgt spid="208"/>
                                        </p:tgtEl>
                                        <p:attrNameLst>
                                          <p:attrName>ppt_x</p:attrName>
                                          <p:attrName>ppt_y</p:attrName>
                                        </p:attrNameLst>
                                      </p:cBhvr>
                                      <p:rCtr x="40208" y="0"/>
                                    </p:animMotion>
                                  </p:childTnLst>
                                </p:cTn>
                              </p:par>
                              <p:par>
                                <p:cTn id="77" presetID="0" presetClass="path" presetSubtype="0" fill="hold" grpId="0" nodeType="withEffect">
                                  <p:stCondLst>
                                    <p:cond delay="0"/>
                                  </p:stCondLst>
                                  <p:childTnLst>
                                    <p:animMotion origin="layout" path="M -0.04566 1.85185E-6 L 0.96007 1.85185E-6 " pathEditMode="relative" rAng="0" ptsTypes="AA">
                                      <p:cBhvr>
                                        <p:cTn id="78" dur="20000" fill="hold"/>
                                        <p:tgtEl>
                                          <p:spTgt spid="210"/>
                                        </p:tgtEl>
                                        <p:attrNameLst>
                                          <p:attrName>ppt_x</p:attrName>
                                          <p:attrName>ppt_y</p:attrName>
                                        </p:attrNameLst>
                                      </p:cBhvr>
                                      <p:rCtr x="50278" y="0"/>
                                    </p:animMotion>
                                  </p:childTnLst>
                                </p:cTn>
                              </p:par>
                              <p:par>
                                <p:cTn id="79" presetID="0" presetClass="path" presetSubtype="0" fill="hold" grpId="0" nodeType="withEffect">
                                  <p:stCondLst>
                                    <p:cond delay="0"/>
                                  </p:stCondLst>
                                  <p:childTnLst>
                                    <p:animMotion origin="layout" path="M -0.14288 -2.96296E-6 L 0.96007 -2.96296E-6 " pathEditMode="relative" rAng="0" ptsTypes="AA">
                                      <p:cBhvr>
                                        <p:cTn id="80" dur="20000" fill="hold"/>
                                        <p:tgtEl>
                                          <p:spTgt spid="214"/>
                                        </p:tgtEl>
                                        <p:attrNameLst>
                                          <p:attrName>ppt_x</p:attrName>
                                          <p:attrName>ppt_y</p:attrName>
                                        </p:attrNameLst>
                                      </p:cBhvr>
                                      <p:rCtr x="55139" y="0"/>
                                    </p:animMotion>
                                  </p:childTnLst>
                                </p:cTn>
                              </p:par>
                              <p:par>
                                <p:cTn id="81" presetID="0" presetClass="path" presetSubtype="0" fill="hold" grpId="0" nodeType="withEffect">
                                  <p:stCondLst>
                                    <p:cond delay="0"/>
                                  </p:stCondLst>
                                  <p:childTnLst>
                                    <p:animMotion origin="layout" path="M -0.26615 -4.44444E-6 L 0.96007 -4.44444E-6 " pathEditMode="relative" rAng="0" ptsTypes="AA">
                                      <p:cBhvr>
                                        <p:cTn id="82" dur="20000" fill="hold"/>
                                        <p:tgtEl>
                                          <p:spTgt spid="215"/>
                                        </p:tgtEl>
                                        <p:attrNameLst>
                                          <p:attrName>ppt_x</p:attrName>
                                          <p:attrName>ppt_y</p:attrName>
                                        </p:attrNameLst>
                                      </p:cBhvr>
                                      <p:rCtr x="61302" y="0"/>
                                    </p:animMotion>
                                  </p:childTnLst>
                                </p:cTn>
                              </p:par>
                              <p:par>
                                <p:cTn id="83" presetID="0" presetClass="path" presetSubtype="0" fill="hold" grpId="0" nodeType="withEffect">
                                  <p:stCondLst>
                                    <p:cond delay="0"/>
                                  </p:stCondLst>
                                  <p:childTnLst>
                                    <p:animMotion origin="layout" path="M -0.04566 1.85185E-6 L 0.96007 1.85185E-6 " pathEditMode="relative" rAng="0" ptsTypes="AA">
                                      <p:cBhvr>
                                        <p:cTn id="84" dur="20000" fill="hold"/>
                                        <p:tgtEl>
                                          <p:spTgt spid="218"/>
                                        </p:tgtEl>
                                        <p:attrNameLst>
                                          <p:attrName>ppt_x</p:attrName>
                                          <p:attrName>ppt_y</p:attrName>
                                        </p:attrNameLst>
                                      </p:cBhvr>
                                      <p:rCtr x="50278" y="0"/>
                                    </p:animMotion>
                                  </p:childTnLst>
                                </p:cTn>
                              </p:par>
                              <p:par>
                                <p:cTn id="85" presetID="0" presetClass="path" presetSubtype="0" fill="hold" grpId="0" nodeType="withEffect">
                                  <p:stCondLst>
                                    <p:cond delay="0"/>
                                  </p:stCondLst>
                                  <p:childTnLst>
                                    <p:animMotion origin="layout" path="M 0.08437 1.85185E-6 L 0.96007 1.85185E-6 " pathEditMode="relative" rAng="0" ptsTypes="AA">
                                      <p:cBhvr>
                                        <p:cTn id="86" dur="20000" fill="hold"/>
                                        <p:tgtEl>
                                          <p:spTgt spid="220"/>
                                        </p:tgtEl>
                                        <p:attrNameLst>
                                          <p:attrName>ppt_x</p:attrName>
                                          <p:attrName>ppt_y</p:attrName>
                                        </p:attrNameLst>
                                      </p:cBhvr>
                                      <p:rCtr x="43785" y="0"/>
                                    </p:animMotion>
                                  </p:childTnLst>
                                </p:cTn>
                              </p:par>
                              <p:par>
                                <p:cTn id="87" presetID="0" presetClass="path" presetSubtype="0" fill="hold" grpId="0" nodeType="withEffect">
                                  <p:stCondLst>
                                    <p:cond delay="0"/>
                                  </p:stCondLst>
                                  <p:childTnLst>
                                    <p:animMotion origin="layout" path="M -0.28073 -0.04352 L 0.82222 -0.04352 " pathEditMode="relative" rAng="0" ptsTypes="AA">
                                      <p:cBhvr>
                                        <p:cTn id="88" dur="20000" fill="hold"/>
                                        <p:tgtEl>
                                          <p:spTgt spid="230"/>
                                        </p:tgtEl>
                                        <p:attrNameLst>
                                          <p:attrName>ppt_x</p:attrName>
                                          <p:attrName>ppt_y</p:attrName>
                                        </p:attrNameLst>
                                      </p:cBhvr>
                                      <p:rCtr x="55156" y="0"/>
                                    </p:animMotion>
                                  </p:childTnLst>
                                </p:cTn>
                              </p:par>
                              <p:par>
                                <p:cTn id="89" presetID="0" presetClass="path" presetSubtype="0" fill="hold" grpId="0" nodeType="withEffect">
                                  <p:stCondLst>
                                    <p:cond delay="0"/>
                                  </p:stCondLst>
                                  <p:childTnLst>
                                    <p:animMotion origin="layout" path="M -0.14288 -2.96296E-6 L 0.96007 -2.96296E-6 " pathEditMode="relative" rAng="0" ptsTypes="AA">
                                      <p:cBhvr>
                                        <p:cTn id="90" dur="20000" fill="hold"/>
                                        <p:tgtEl>
                                          <p:spTgt spid="238"/>
                                        </p:tgtEl>
                                        <p:attrNameLst>
                                          <p:attrName>ppt_x</p:attrName>
                                          <p:attrName>ppt_y</p:attrName>
                                        </p:attrNameLst>
                                      </p:cBhvr>
                                      <p:rCtr x="55139" y="0"/>
                                    </p:animMotion>
                                  </p:childTnLst>
                                </p:cTn>
                              </p:par>
                              <p:par>
                                <p:cTn id="91" presetID="0" presetClass="path" presetSubtype="0" fill="hold" grpId="0" nodeType="withEffect">
                                  <p:stCondLst>
                                    <p:cond delay="0"/>
                                  </p:stCondLst>
                                  <p:childTnLst>
                                    <p:animMotion origin="layout" path="M -0.37396 3.33333E-6 L 0.96007 3.33333E-6 " pathEditMode="relative" rAng="0" ptsTypes="AA">
                                      <p:cBhvr>
                                        <p:cTn id="92" dur="20000" fill="hold"/>
                                        <p:tgtEl>
                                          <p:spTgt spid="243"/>
                                        </p:tgtEl>
                                        <p:attrNameLst>
                                          <p:attrName>ppt_x</p:attrName>
                                          <p:attrName>ppt_y</p:attrName>
                                        </p:attrNameLst>
                                      </p:cBhvr>
                                      <p:rCtr x="66701" y="0"/>
                                    </p:animMotion>
                                  </p:childTnLst>
                                </p:cTn>
                              </p:par>
                              <p:par>
                                <p:cTn id="93" presetID="0" presetClass="path" presetSubtype="0" fill="hold" grpId="0" nodeType="withEffect">
                                  <p:stCondLst>
                                    <p:cond delay="0"/>
                                  </p:stCondLst>
                                  <p:childTnLst>
                                    <p:animMotion origin="layout" path="M 0.1559 -3.7037E-7 L 0.96007 -3.7037E-7 " pathEditMode="relative" rAng="0" ptsTypes="AA">
                                      <p:cBhvr>
                                        <p:cTn id="94" dur="20000" fill="hold"/>
                                        <p:tgtEl>
                                          <p:spTgt spid="248"/>
                                        </p:tgtEl>
                                        <p:attrNameLst>
                                          <p:attrName>ppt_x</p:attrName>
                                          <p:attrName>ppt_y</p:attrName>
                                        </p:attrNameLst>
                                      </p:cBhvr>
                                      <p:rCtr x="40208" y="0"/>
                                    </p:animMotion>
                                  </p:childTnLst>
                                </p:cTn>
                              </p:par>
                              <p:par>
                                <p:cTn id="95" presetID="0" presetClass="path" presetSubtype="0" fill="hold" grpId="0" nodeType="withEffect">
                                  <p:stCondLst>
                                    <p:cond delay="0"/>
                                  </p:stCondLst>
                                  <p:childTnLst>
                                    <p:animMotion origin="layout" path="M -0.14288 -2.96296E-6 L 0.96007 -2.96296E-6 " pathEditMode="relative" rAng="0" ptsTypes="AA">
                                      <p:cBhvr>
                                        <p:cTn id="96" dur="20000" fill="hold"/>
                                        <p:tgtEl>
                                          <p:spTgt spid="254"/>
                                        </p:tgtEl>
                                        <p:attrNameLst>
                                          <p:attrName>ppt_x</p:attrName>
                                          <p:attrName>ppt_y</p:attrName>
                                        </p:attrNameLst>
                                      </p:cBhvr>
                                      <p:rCtr x="55139" y="0"/>
                                    </p:animMotion>
                                  </p:childTnLst>
                                </p:cTn>
                              </p:par>
                              <p:par>
                                <p:cTn id="97" presetID="0" presetClass="path" presetSubtype="0" fill="hold" grpId="0" nodeType="withEffect">
                                  <p:stCondLst>
                                    <p:cond delay="0"/>
                                  </p:stCondLst>
                                  <p:childTnLst>
                                    <p:animMotion origin="layout" path="M -0.26615 -4.44444E-6 L 0.96007 -4.44444E-6 " pathEditMode="relative" rAng="0" ptsTypes="AA">
                                      <p:cBhvr>
                                        <p:cTn id="98" dur="20000" fill="hold"/>
                                        <p:tgtEl>
                                          <p:spTgt spid="255"/>
                                        </p:tgtEl>
                                        <p:attrNameLst>
                                          <p:attrName>ppt_x</p:attrName>
                                          <p:attrName>ppt_y</p:attrName>
                                        </p:attrNameLst>
                                      </p:cBhvr>
                                      <p:rCtr x="61302" y="0"/>
                                    </p:animMotion>
                                  </p:childTnLst>
                                </p:cTn>
                              </p:par>
                              <p:par>
                                <p:cTn id="99" presetID="0" presetClass="path" presetSubtype="0" fill="hold" grpId="0" nodeType="withEffect">
                                  <p:stCondLst>
                                    <p:cond delay="0"/>
                                  </p:stCondLst>
                                  <p:childTnLst>
                                    <p:animMotion origin="layout" path="M -0.27031 3.7037E-6 L 0.96007 3.7037E-6 " pathEditMode="relative" rAng="0" ptsTypes="AA">
                                      <p:cBhvr>
                                        <p:cTn id="100" dur="20000" fill="hold"/>
                                        <p:tgtEl>
                                          <p:spTgt spid="257"/>
                                        </p:tgtEl>
                                        <p:attrNameLst>
                                          <p:attrName>ppt_x</p:attrName>
                                          <p:attrName>ppt_y</p:attrName>
                                        </p:attrNameLst>
                                      </p:cBhvr>
                                      <p:rCtr x="61510" y="0"/>
                                    </p:animMotion>
                                  </p:childTnLst>
                                </p:cTn>
                              </p:par>
                              <p:par>
                                <p:cTn id="101" presetID="0" presetClass="path" presetSubtype="0" fill="hold" grpId="0" nodeType="withEffect">
                                  <p:stCondLst>
                                    <p:cond delay="0"/>
                                  </p:stCondLst>
                                  <p:childTnLst>
                                    <p:animMotion origin="layout" path="M -0.37396 3.33333E-6 L 0.96007 3.33333E-6 " pathEditMode="relative" rAng="0" ptsTypes="AA">
                                      <p:cBhvr>
                                        <p:cTn id="102" dur="20000" fill="hold"/>
                                        <p:tgtEl>
                                          <p:spTgt spid="259"/>
                                        </p:tgtEl>
                                        <p:attrNameLst>
                                          <p:attrName>ppt_x</p:attrName>
                                          <p:attrName>ppt_y</p:attrName>
                                        </p:attrNameLst>
                                      </p:cBhvr>
                                      <p:rCtr x="66701" y="0"/>
                                    </p:animMotion>
                                  </p:childTnLst>
                                </p:cTn>
                              </p:par>
                              <p:par>
                                <p:cTn id="103" presetID="0" presetClass="path" presetSubtype="0" fill="hold" grpId="0" nodeType="withEffect">
                                  <p:stCondLst>
                                    <p:cond delay="0"/>
                                  </p:stCondLst>
                                  <p:childTnLst>
                                    <p:animMotion origin="layout" path="M 0.08437 1.85185E-6 L 0.96007 1.85185E-6 " pathEditMode="relative" rAng="0" ptsTypes="AA">
                                      <p:cBhvr>
                                        <p:cTn id="104" dur="20000" fill="hold"/>
                                        <p:tgtEl>
                                          <p:spTgt spid="260"/>
                                        </p:tgtEl>
                                        <p:attrNameLst>
                                          <p:attrName>ppt_x</p:attrName>
                                          <p:attrName>ppt_y</p:attrName>
                                        </p:attrNameLst>
                                      </p:cBhvr>
                                      <p:rCtr x="43785" y="0"/>
                                    </p:animMotion>
                                  </p:childTnLst>
                                </p:cTn>
                              </p:par>
                              <p:par>
                                <p:cTn id="105" presetID="0" presetClass="path" presetSubtype="0" fill="hold" grpId="0" nodeType="withEffect">
                                  <p:stCondLst>
                                    <p:cond delay="0"/>
                                  </p:stCondLst>
                                  <p:childTnLst>
                                    <p:animMotion origin="layout" path="M -0.14288 -2.96296E-6 L 0.96007 -2.96296E-6 " pathEditMode="relative" rAng="0" ptsTypes="AA">
                                      <p:cBhvr>
                                        <p:cTn id="106" dur="20000" fill="hold"/>
                                        <p:tgtEl>
                                          <p:spTgt spid="262"/>
                                        </p:tgtEl>
                                        <p:attrNameLst>
                                          <p:attrName>ppt_x</p:attrName>
                                          <p:attrName>ppt_y</p:attrName>
                                        </p:attrNameLst>
                                      </p:cBhvr>
                                      <p:rCtr x="55139" y="0"/>
                                    </p:animMotion>
                                  </p:childTnLst>
                                </p:cTn>
                              </p:par>
                              <p:par>
                                <p:cTn id="107" presetID="0" presetClass="path" presetSubtype="0" fill="hold" grpId="0" nodeType="withEffect">
                                  <p:stCondLst>
                                    <p:cond delay="0"/>
                                  </p:stCondLst>
                                  <p:childTnLst>
                                    <p:animMotion origin="layout" path="M -0.14288 -2.96296E-6 L 0.96007 -2.96296E-6 " pathEditMode="relative" rAng="0" ptsTypes="AA">
                                      <p:cBhvr>
                                        <p:cTn id="108" dur="20000" fill="hold"/>
                                        <p:tgtEl>
                                          <p:spTgt spid="270"/>
                                        </p:tgtEl>
                                        <p:attrNameLst>
                                          <p:attrName>ppt_x</p:attrName>
                                          <p:attrName>ppt_y</p:attrName>
                                        </p:attrNameLst>
                                      </p:cBhvr>
                                      <p:rCtr x="55139" y="0"/>
                                    </p:animMotion>
                                  </p:childTnLst>
                                </p:cTn>
                              </p:par>
                              <p:par>
                                <p:cTn id="109" presetID="0" presetClass="path" presetSubtype="0" fill="hold" grpId="0" nodeType="withEffect">
                                  <p:stCondLst>
                                    <p:cond delay="0"/>
                                  </p:stCondLst>
                                  <p:childTnLst>
                                    <p:animMotion origin="layout" path="M -0.14288 -2.96296E-6 L 0.96007 -2.96296E-6 " pathEditMode="relative" rAng="0" ptsTypes="AA">
                                      <p:cBhvr>
                                        <p:cTn id="110" dur="20000" fill="hold"/>
                                        <p:tgtEl>
                                          <p:spTgt spid="286"/>
                                        </p:tgtEl>
                                        <p:attrNameLst>
                                          <p:attrName>ppt_x</p:attrName>
                                          <p:attrName>ppt_y</p:attrName>
                                        </p:attrNameLst>
                                      </p:cBhvr>
                                      <p:rCtr x="55139" y="0"/>
                                    </p:animMotion>
                                  </p:childTnLst>
                                </p:cTn>
                              </p:par>
                              <p:par>
                                <p:cTn id="111" presetID="0" presetClass="path" presetSubtype="0" fill="hold" grpId="0" nodeType="withEffect">
                                  <p:stCondLst>
                                    <p:cond delay="0"/>
                                  </p:stCondLst>
                                  <p:childTnLst>
                                    <p:animMotion origin="layout" path="M 0.08437 1.85185E-6 L 0.96007 1.85185E-6 " pathEditMode="relative" rAng="0" ptsTypes="AA">
                                      <p:cBhvr>
                                        <p:cTn id="112" dur="20000" fill="hold"/>
                                        <p:tgtEl>
                                          <p:spTgt spid="292"/>
                                        </p:tgtEl>
                                        <p:attrNameLst>
                                          <p:attrName>ppt_x</p:attrName>
                                          <p:attrName>ppt_y</p:attrName>
                                        </p:attrNameLst>
                                      </p:cBhvr>
                                      <p:rCtr x="43785" y="0"/>
                                    </p:animMotion>
                                  </p:childTnLst>
                                </p:cTn>
                              </p:par>
                              <p:par>
                                <p:cTn id="113" presetID="0" presetClass="path" presetSubtype="0" fill="hold" grpId="0" nodeType="withEffect">
                                  <p:stCondLst>
                                    <p:cond delay="0"/>
                                  </p:stCondLst>
                                  <p:childTnLst>
                                    <p:animMotion origin="layout" path="M 0.08437 1.85185E-6 L 0.96007 1.85185E-6 " pathEditMode="relative" rAng="0" ptsTypes="AA">
                                      <p:cBhvr>
                                        <p:cTn id="114" dur="20000" fill="hold"/>
                                        <p:tgtEl>
                                          <p:spTgt spid="300"/>
                                        </p:tgtEl>
                                        <p:attrNameLst>
                                          <p:attrName>ppt_x</p:attrName>
                                          <p:attrName>ppt_y</p:attrName>
                                        </p:attrNameLst>
                                      </p:cBhvr>
                                      <p:rCtr x="43785" y="0"/>
                                    </p:animMotion>
                                  </p:childTnLst>
                                </p:cTn>
                              </p:par>
                              <p:par>
                                <p:cTn id="115" presetID="0" presetClass="path" presetSubtype="0" fill="hold" grpId="0" nodeType="withEffect">
                                  <p:stCondLst>
                                    <p:cond delay="0"/>
                                  </p:stCondLst>
                                  <p:childTnLst>
                                    <p:animMotion origin="layout" path="M 0.08437 1.85185E-6 L 0.96007 1.85185E-6 " pathEditMode="relative" rAng="0" ptsTypes="AA">
                                      <p:cBhvr>
                                        <p:cTn id="116" dur="20000" fill="hold"/>
                                        <p:tgtEl>
                                          <p:spTgt spid="308"/>
                                        </p:tgtEl>
                                        <p:attrNameLst>
                                          <p:attrName>ppt_x</p:attrName>
                                          <p:attrName>ppt_y</p:attrName>
                                        </p:attrNameLst>
                                      </p:cBhvr>
                                      <p:rCtr x="43785" y="0"/>
                                    </p:animMotion>
                                  </p:childTnLst>
                                </p:cTn>
                              </p:par>
                              <p:par>
                                <p:cTn id="117" presetID="0" presetClass="path" presetSubtype="0" fill="hold" grpId="0" nodeType="withEffect">
                                  <p:stCondLst>
                                    <p:cond delay="0"/>
                                  </p:stCondLst>
                                  <p:childTnLst>
                                    <p:animMotion origin="layout" path="M -0.27031 3.7037E-6 L 0.96007 3.7037E-6 " pathEditMode="relative" rAng="0" ptsTypes="AA">
                                      <p:cBhvr>
                                        <p:cTn id="118" dur="20000" fill="hold"/>
                                        <p:tgtEl>
                                          <p:spTgt spid="321"/>
                                        </p:tgtEl>
                                        <p:attrNameLst>
                                          <p:attrName>ppt_x</p:attrName>
                                          <p:attrName>ppt_y</p:attrName>
                                        </p:attrNameLst>
                                      </p:cBhvr>
                                      <p:rCtr x="61510" y="0"/>
                                    </p:animMotion>
                                  </p:childTnLst>
                                </p:cTn>
                              </p:par>
                              <p:par>
                                <p:cTn id="119" presetID="0" presetClass="path" presetSubtype="0" fill="hold" grpId="0" nodeType="withEffect">
                                  <p:stCondLst>
                                    <p:cond delay="0"/>
                                  </p:stCondLst>
                                  <p:childTnLst>
                                    <p:animMotion origin="layout" path="M 0.08437 1.85185E-6 L 0.96007 1.85185E-6 " pathEditMode="relative" rAng="0" ptsTypes="AA">
                                      <p:cBhvr>
                                        <p:cTn id="120" dur="20000" fill="hold"/>
                                        <p:tgtEl>
                                          <p:spTgt spid="324"/>
                                        </p:tgtEl>
                                        <p:attrNameLst>
                                          <p:attrName>ppt_x</p:attrName>
                                          <p:attrName>ppt_y</p:attrName>
                                        </p:attrNameLst>
                                      </p:cBhvr>
                                      <p:rCtr x="43785" y="0"/>
                                    </p:animMotion>
                                  </p:childTnLst>
                                </p:cTn>
                              </p:par>
                              <p:par>
                                <p:cTn id="121" presetID="0" presetClass="path" presetSubtype="0" fill="hold" grpId="0" nodeType="withEffect">
                                  <p:stCondLst>
                                    <p:cond delay="0"/>
                                  </p:stCondLst>
                                  <p:childTnLst>
                                    <p:animMotion origin="layout" path="M -0.26615 -4.44444E-6 L 0.96007 -4.44444E-6 " pathEditMode="relative" rAng="0" ptsTypes="AA">
                                      <p:cBhvr>
                                        <p:cTn id="122" dur="20000" fill="hold"/>
                                        <p:tgtEl>
                                          <p:spTgt spid="327"/>
                                        </p:tgtEl>
                                        <p:attrNameLst>
                                          <p:attrName>ppt_x</p:attrName>
                                          <p:attrName>ppt_y</p:attrName>
                                        </p:attrNameLst>
                                      </p:cBhvr>
                                      <p:rCtr x="61302" y="0"/>
                                    </p:animMotion>
                                  </p:childTnLst>
                                </p:cTn>
                              </p:par>
                              <p:par>
                                <p:cTn id="123" presetID="0" presetClass="path" presetSubtype="0" fill="hold" grpId="0" nodeType="withEffect">
                                  <p:stCondLst>
                                    <p:cond delay="0"/>
                                  </p:stCondLst>
                                  <p:childTnLst>
                                    <p:animMotion origin="layout" path="M -0.37396 3.33333E-6 L 0.96007 3.33333E-6 " pathEditMode="relative" rAng="0" ptsTypes="AA">
                                      <p:cBhvr>
                                        <p:cTn id="124" dur="20000" fill="hold"/>
                                        <p:tgtEl>
                                          <p:spTgt spid="331"/>
                                        </p:tgtEl>
                                        <p:attrNameLst>
                                          <p:attrName>ppt_x</p:attrName>
                                          <p:attrName>ppt_y</p:attrName>
                                        </p:attrNameLst>
                                      </p:cBhvr>
                                      <p:rCtr x="66701" y="0"/>
                                    </p:animMotion>
                                  </p:childTnLst>
                                </p:cTn>
                              </p:par>
                              <p:par>
                                <p:cTn id="125" presetID="0" presetClass="path" presetSubtype="0" fill="hold" grpId="0" nodeType="withEffect">
                                  <p:stCondLst>
                                    <p:cond delay="0"/>
                                  </p:stCondLst>
                                  <p:childTnLst>
                                    <p:animMotion origin="layout" path="M 0.08437 1.85185E-6 L 0.96007 1.85185E-6 " pathEditMode="relative" rAng="0" ptsTypes="AA">
                                      <p:cBhvr>
                                        <p:cTn id="126" dur="20000" fill="hold"/>
                                        <p:tgtEl>
                                          <p:spTgt spid="332"/>
                                        </p:tgtEl>
                                        <p:attrNameLst>
                                          <p:attrName>ppt_x</p:attrName>
                                          <p:attrName>ppt_y</p:attrName>
                                        </p:attrNameLst>
                                      </p:cBhvr>
                                      <p:rCtr x="43785" y="0"/>
                                    </p:animMotion>
                                  </p:childTnLst>
                                </p:cTn>
                              </p:par>
                              <p:par>
                                <p:cTn id="127" presetID="0" presetClass="path" presetSubtype="0" fill="hold" grpId="0" nodeType="withEffect">
                                  <p:stCondLst>
                                    <p:cond delay="0"/>
                                  </p:stCondLst>
                                  <p:childTnLst>
                                    <p:animMotion origin="layout" path="M -0.14288 -2.96296E-6 L 0.96007 -2.96296E-6 " pathEditMode="relative" rAng="0" ptsTypes="AA">
                                      <p:cBhvr>
                                        <p:cTn id="128" dur="20000" fill="hold"/>
                                        <p:tgtEl>
                                          <p:spTgt spid="334"/>
                                        </p:tgtEl>
                                        <p:attrNameLst>
                                          <p:attrName>ppt_x</p:attrName>
                                          <p:attrName>ppt_y</p:attrName>
                                        </p:attrNameLst>
                                      </p:cBhvr>
                                      <p:rCtr x="55139" y="0"/>
                                    </p:animMotion>
                                  </p:childTnLst>
                                </p:cTn>
                              </p:par>
                              <p:par>
                                <p:cTn id="129" presetID="0" presetClass="path" presetSubtype="0" fill="hold" grpId="0" nodeType="withEffect">
                                  <p:stCondLst>
                                    <p:cond delay="0"/>
                                  </p:stCondLst>
                                  <p:childTnLst>
                                    <p:animMotion origin="layout" path="M -0.26615 -4.44444E-6 L 0.96007 -4.44444E-6 " pathEditMode="relative" rAng="0" ptsTypes="AA">
                                      <p:cBhvr>
                                        <p:cTn id="130" dur="20000" fill="hold"/>
                                        <p:tgtEl>
                                          <p:spTgt spid="335"/>
                                        </p:tgtEl>
                                        <p:attrNameLst>
                                          <p:attrName>ppt_x</p:attrName>
                                          <p:attrName>ppt_y</p:attrName>
                                        </p:attrNameLst>
                                      </p:cBhvr>
                                      <p:rCtr x="61302" y="0"/>
                                    </p:animMotion>
                                  </p:childTnLst>
                                </p:cTn>
                              </p:par>
                              <p:par>
                                <p:cTn id="131" presetID="0" presetClass="path" presetSubtype="0" fill="hold" grpId="0" nodeType="withEffect">
                                  <p:stCondLst>
                                    <p:cond delay="0"/>
                                  </p:stCondLst>
                                  <p:childTnLst>
                                    <p:animMotion origin="layout" path="M -0.04566 1.85185E-6 L 0.96007 1.85185E-6 " pathEditMode="relative" rAng="0" ptsTypes="AA">
                                      <p:cBhvr>
                                        <p:cTn id="132" dur="20000" fill="hold"/>
                                        <p:tgtEl>
                                          <p:spTgt spid="338"/>
                                        </p:tgtEl>
                                        <p:attrNameLst>
                                          <p:attrName>ppt_x</p:attrName>
                                          <p:attrName>ppt_y</p:attrName>
                                        </p:attrNameLst>
                                      </p:cBhvr>
                                      <p:rCtr x="50278" y="0"/>
                                    </p:animMotion>
                                  </p:childTnLst>
                                </p:cTn>
                              </p:par>
                              <p:par>
                                <p:cTn id="133" presetID="0" presetClass="path" presetSubtype="0" fill="hold" grpId="0" nodeType="withEffect">
                                  <p:stCondLst>
                                    <p:cond delay="0"/>
                                  </p:stCondLst>
                                  <p:childTnLst>
                                    <p:animMotion origin="layout" path="M -0.37396 3.33333E-6 L 0.96007 3.33333E-6 " pathEditMode="relative" rAng="0" ptsTypes="AA">
                                      <p:cBhvr>
                                        <p:cTn id="134" dur="20000" fill="hold"/>
                                        <p:tgtEl>
                                          <p:spTgt spid="339"/>
                                        </p:tgtEl>
                                        <p:attrNameLst>
                                          <p:attrName>ppt_x</p:attrName>
                                          <p:attrName>ppt_y</p:attrName>
                                        </p:attrNameLst>
                                      </p:cBhvr>
                                      <p:rCtr x="66701" y="0"/>
                                    </p:animMotion>
                                  </p:childTnLst>
                                </p:cTn>
                              </p:par>
                              <p:par>
                                <p:cTn id="135" presetID="0" presetClass="path" presetSubtype="0" fill="hold" grpId="0" nodeType="withEffect">
                                  <p:stCondLst>
                                    <p:cond delay="0"/>
                                  </p:stCondLst>
                                  <p:childTnLst>
                                    <p:animMotion origin="layout" path="M 0.08437 1.85185E-6 L 0.96007 1.85185E-6 " pathEditMode="relative" rAng="0" ptsTypes="AA">
                                      <p:cBhvr>
                                        <p:cTn id="136" dur="20000" fill="hold"/>
                                        <p:tgtEl>
                                          <p:spTgt spid="340"/>
                                        </p:tgtEl>
                                        <p:attrNameLst>
                                          <p:attrName>ppt_x</p:attrName>
                                          <p:attrName>ppt_y</p:attrName>
                                        </p:attrNameLst>
                                      </p:cBhvr>
                                      <p:rCtr x="43785" y="0"/>
                                    </p:animMotion>
                                  </p:childTnLst>
                                </p:cTn>
                              </p:par>
                              <p:par>
                                <p:cTn id="137" presetID="0" presetClass="path" presetSubtype="0" fill="hold" grpId="0" nodeType="withEffect">
                                  <p:stCondLst>
                                    <p:cond delay="0"/>
                                  </p:stCondLst>
                                  <p:childTnLst>
                                    <p:animMotion origin="layout" path="M -0.26615 -4.44444E-6 L 0.96007 -4.44444E-6 " pathEditMode="relative" rAng="0" ptsTypes="AA">
                                      <p:cBhvr>
                                        <p:cTn id="138" dur="20000" fill="hold"/>
                                        <p:tgtEl>
                                          <p:spTgt spid="343"/>
                                        </p:tgtEl>
                                        <p:attrNameLst>
                                          <p:attrName>ppt_x</p:attrName>
                                          <p:attrName>ppt_y</p:attrName>
                                        </p:attrNameLst>
                                      </p:cBhvr>
                                      <p:rCtr x="61302" y="0"/>
                                    </p:animMotion>
                                  </p:childTnLst>
                                </p:cTn>
                              </p:par>
                              <p:par>
                                <p:cTn id="139" presetID="0" presetClass="path" presetSubtype="0" fill="hold" grpId="0" nodeType="withEffect">
                                  <p:stCondLst>
                                    <p:cond delay="0"/>
                                  </p:stCondLst>
                                  <p:childTnLst>
                                    <p:animMotion origin="layout" path="M 0.08437 1.85185E-6 L 0.96007 1.85185E-6 " pathEditMode="relative" rAng="0" ptsTypes="AA">
                                      <p:cBhvr>
                                        <p:cTn id="140" dur="20000" fill="hold"/>
                                        <p:tgtEl>
                                          <p:spTgt spid="348"/>
                                        </p:tgtEl>
                                        <p:attrNameLst>
                                          <p:attrName>ppt_x</p:attrName>
                                          <p:attrName>ppt_y</p:attrName>
                                        </p:attrNameLst>
                                      </p:cBhvr>
                                      <p:rCtr x="43785" y="0"/>
                                    </p:animMotion>
                                  </p:childTnLst>
                                </p:cTn>
                              </p:par>
                              <p:par>
                                <p:cTn id="141" presetID="0" presetClass="path" presetSubtype="0" fill="hold" grpId="0" nodeType="withEffect">
                                  <p:stCondLst>
                                    <p:cond delay="0"/>
                                  </p:stCondLst>
                                  <p:childTnLst>
                                    <p:animMotion origin="layout" path="M -0.14288 -2.96296E-6 L 0.96007 -2.96296E-6 " pathEditMode="relative" rAng="0" ptsTypes="AA">
                                      <p:cBhvr>
                                        <p:cTn id="142" dur="20000" fill="hold"/>
                                        <p:tgtEl>
                                          <p:spTgt spid="350"/>
                                        </p:tgtEl>
                                        <p:attrNameLst>
                                          <p:attrName>ppt_x</p:attrName>
                                          <p:attrName>ppt_y</p:attrName>
                                        </p:attrNameLst>
                                      </p:cBhvr>
                                      <p:rCtr x="55139" y="0"/>
                                    </p:animMotion>
                                  </p:childTnLst>
                                </p:cTn>
                              </p:par>
                              <p:par>
                                <p:cTn id="143" presetID="0" presetClass="path" presetSubtype="0" fill="hold" grpId="0" nodeType="withEffect">
                                  <p:stCondLst>
                                    <p:cond delay="0"/>
                                  </p:stCondLst>
                                  <p:childTnLst>
                                    <p:animMotion origin="layout" path="M 0.1559 -3.7037E-7 L 0.96007 -3.7037E-7 " pathEditMode="relative" rAng="0" ptsTypes="AA">
                                      <p:cBhvr>
                                        <p:cTn id="144" dur="20000" fill="hold"/>
                                        <p:tgtEl>
                                          <p:spTgt spid="352"/>
                                        </p:tgtEl>
                                        <p:attrNameLst>
                                          <p:attrName>ppt_x</p:attrName>
                                          <p:attrName>ppt_y</p:attrName>
                                        </p:attrNameLst>
                                      </p:cBhvr>
                                      <p:rCtr x="40208" y="0"/>
                                    </p:animMotion>
                                  </p:childTnLst>
                                </p:cTn>
                              </p:par>
                              <p:par>
                                <p:cTn id="145" presetID="0" presetClass="path" presetSubtype="0" fill="hold" grpId="0" nodeType="withEffect">
                                  <p:stCondLst>
                                    <p:cond delay="0"/>
                                  </p:stCondLst>
                                  <p:childTnLst>
                                    <p:animMotion origin="layout" path="M -0.04566 1.85185E-6 L 0.96007 1.85185E-6 " pathEditMode="relative" rAng="0" ptsTypes="AA">
                                      <p:cBhvr>
                                        <p:cTn id="146" dur="20000" fill="hold"/>
                                        <p:tgtEl>
                                          <p:spTgt spid="354"/>
                                        </p:tgtEl>
                                        <p:attrNameLst>
                                          <p:attrName>ppt_x</p:attrName>
                                          <p:attrName>ppt_y</p:attrName>
                                        </p:attrNameLst>
                                      </p:cBhvr>
                                      <p:rCtr x="50278" y="0"/>
                                    </p:animMotion>
                                  </p:childTnLst>
                                </p:cTn>
                              </p:par>
                              <p:par>
                                <p:cTn id="147" presetID="0" presetClass="path" presetSubtype="0" fill="hold" grpId="0" nodeType="withEffect">
                                  <p:stCondLst>
                                    <p:cond delay="0"/>
                                  </p:stCondLst>
                                  <p:childTnLst>
                                    <p:animMotion origin="layout" path="M 0.08437 1.85185E-6 L 0.96007 1.85185E-6 " pathEditMode="relative" rAng="0" ptsTypes="AA">
                                      <p:cBhvr>
                                        <p:cTn id="148" dur="20000" fill="hold"/>
                                        <p:tgtEl>
                                          <p:spTgt spid="356"/>
                                        </p:tgtEl>
                                        <p:attrNameLst>
                                          <p:attrName>ppt_x</p:attrName>
                                          <p:attrName>ppt_y</p:attrName>
                                        </p:attrNameLst>
                                      </p:cBhvr>
                                      <p:rCtr x="43785" y="0"/>
                                    </p:animMotion>
                                  </p:childTnLst>
                                </p:cTn>
                              </p:par>
                              <p:par>
                                <p:cTn id="149" presetID="0" presetClass="path" presetSubtype="0" fill="hold" grpId="0" nodeType="withEffect">
                                  <p:stCondLst>
                                    <p:cond delay="0"/>
                                  </p:stCondLst>
                                  <p:childTnLst>
                                    <p:animMotion origin="layout" path="M 0.04826 2.59259E-6 L 0.96007 2.59259E-6 " pathEditMode="relative" rAng="0" ptsTypes="AA">
                                      <p:cBhvr>
                                        <p:cTn id="150" dur="20000" fill="hold"/>
                                        <p:tgtEl>
                                          <p:spTgt spid="357"/>
                                        </p:tgtEl>
                                        <p:attrNameLst>
                                          <p:attrName>ppt_x</p:attrName>
                                          <p:attrName>ppt_y</p:attrName>
                                        </p:attrNameLst>
                                      </p:cBhvr>
                                      <p:rCtr x="45590" y="0"/>
                                    </p:animMotion>
                                  </p:childTnLst>
                                </p:cTn>
                              </p:par>
                              <p:par>
                                <p:cTn id="151" presetID="63" presetClass="path" presetSubtype="0" fill="hold" nodeType="withEffect">
                                  <p:stCondLst>
                                    <p:cond delay="0"/>
                                  </p:stCondLst>
                                  <p:childTnLst>
                                    <p:animMotion origin="layout" path="M 0 0  L 0.25 0  E" pathEditMode="relative" ptsTypes="">
                                      <p:cBhvr>
                                        <p:cTn id="152" dur="20000" spd="-100000" fill="hold"/>
                                        <p:tgtEl>
                                          <p:spTgt spid="39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animBg="1"/>
      <p:bldP spid="133" grpId="0" animBg="1"/>
      <p:bldP spid="134" grpId="0" animBg="1"/>
      <p:bldP spid="136" grpId="0" animBg="1"/>
      <p:bldP spid="137" grpId="0" animBg="1"/>
      <p:bldP spid="138" grpId="0" animBg="1"/>
      <p:bldP spid="141" grpId="0" animBg="1"/>
      <p:bldP spid="144" grpId="0" animBg="1"/>
      <p:bldP spid="145" grpId="0" animBg="1"/>
      <p:bldP spid="150" grpId="0" animBg="1"/>
      <p:bldP spid="151" grpId="0" animBg="1"/>
      <p:bldP spid="152" grpId="0" animBg="1"/>
      <p:bldP spid="153" grpId="0" animBg="1"/>
      <p:bldP spid="154" grpId="0" animBg="1"/>
      <p:bldP spid="157" grpId="0" animBg="1"/>
      <p:bldP spid="166" grpId="0" animBg="1"/>
      <p:bldP spid="170" grpId="0" animBg="1"/>
      <p:bldP spid="172" grpId="0" animBg="1"/>
      <p:bldP spid="174" grpId="0" animBg="1"/>
      <p:bldP spid="175" grpId="0" animBg="1"/>
      <p:bldP spid="178" grpId="0" animBg="1"/>
      <p:bldP spid="179" grpId="0" animBg="1"/>
      <p:bldP spid="180" grpId="0" animBg="1"/>
      <p:bldP spid="182" grpId="0" animBg="1"/>
      <p:bldP spid="188" grpId="0" animBg="1"/>
      <p:bldP spid="190" grpId="0" animBg="1"/>
      <p:bldP spid="192" grpId="0" animBg="1"/>
      <p:bldP spid="194" grpId="0" animBg="1"/>
      <p:bldP spid="198" grpId="0" animBg="1"/>
      <p:bldP spid="199" grpId="0" animBg="1"/>
      <p:bldP spid="200" grpId="0" animBg="1"/>
      <p:bldP spid="202" grpId="0" animBg="1"/>
      <p:bldP spid="203" grpId="0" animBg="1"/>
      <p:bldP spid="204" grpId="0" animBg="1"/>
      <p:bldP spid="206" grpId="0" animBg="1"/>
      <p:bldP spid="208" grpId="0" animBg="1"/>
      <p:bldP spid="210" grpId="0" animBg="1"/>
      <p:bldP spid="214" grpId="0" animBg="1"/>
      <p:bldP spid="215" grpId="0" animBg="1"/>
      <p:bldP spid="218" grpId="0" animBg="1"/>
      <p:bldP spid="220" grpId="0" animBg="1"/>
      <p:bldP spid="230" grpId="0" animBg="1"/>
      <p:bldP spid="238" grpId="0" animBg="1"/>
      <p:bldP spid="243" grpId="0" animBg="1"/>
      <p:bldP spid="248" grpId="0" animBg="1"/>
      <p:bldP spid="254" grpId="0" animBg="1"/>
      <p:bldP spid="255" grpId="0" animBg="1"/>
      <p:bldP spid="257" grpId="0" animBg="1"/>
      <p:bldP spid="259" grpId="0" animBg="1"/>
      <p:bldP spid="260" grpId="0" animBg="1"/>
      <p:bldP spid="262" grpId="0" animBg="1"/>
      <p:bldP spid="270" grpId="0" animBg="1"/>
      <p:bldP spid="286" grpId="0" animBg="1"/>
      <p:bldP spid="292" grpId="0" animBg="1"/>
      <p:bldP spid="300" grpId="0" animBg="1"/>
      <p:bldP spid="308" grpId="0" animBg="1"/>
      <p:bldP spid="321" grpId="0" animBg="1"/>
      <p:bldP spid="324" grpId="0" animBg="1"/>
      <p:bldP spid="327" grpId="0" animBg="1"/>
      <p:bldP spid="331" grpId="0" animBg="1"/>
      <p:bldP spid="332" grpId="0" animBg="1"/>
      <p:bldP spid="334" grpId="0" animBg="1"/>
      <p:bldP spid="335" grpId="0" animBg="1"/>
      <p:bldP spid="338" grpId="0" animBg="1"/>
      <p:bldP spid="339" grpId="0" animBg="1"/>
      <p:bldP spid="340" grpId="0" animBg="1"/>
      <p:bldP spid="343" grpId="0" animBg="1"/>
      <p:bldP spid="348" grpId="0" animBg="1"/>
      <p:bldP spid="350" grpId="0" animBg="1"/>
      <p:bldP spid="352" grpId="0" animBg="1"/>
      <p:bldP spid="354" grpId="0" animBg="1"/>
      <p:bldP spid="356" grpId="0" animBg="1"/>
      <p:bldP spid="357"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15 July, 2024</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10" name="Round Same Side Corner Rectangle 9"/>
          <p:cNvSpPr/>
          <p:nvPr userDrawn="1"/>
        </p:nvSpPr>
        <p:spPr>
          <a:xfrm>
            <a:off x="4819649" y="2160587"/>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4" name="Text Placeholder 3"/>
          <p:cNvSpPr>
            <a:spLocks noGrp="1"/>
          </p:cNvSpPr>
          <p:nvPr>
            <p:ph type="body" sz="quarter" idx="16"/>
          </p:nvPr>
        </p:nvSpPr>
        <p:spPr>
          <a:xfrm>
            <a:off x="720725" y="2160588"/>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7"/>
          </p:nvPr>
        </p:nvSpPr>
        <p:spPr>
          <a:xfrm>
            <a:off x="720725" y="2879725"/>
            <a:ext cx="3603625" cy="36004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4" name="Content Placeholder 8"/>
          <p:cNvSpPr>
            <a:spLocks noGrp="1"/>
          </p:cNvSpPr>
          <p:nvPr>
            <p:ph sz="quarter" idx="18" hasCustomPrompt="1"/>
          </p:nvPr>
        </p:nvSpPr>
        <p:spPr>
          <a:xfrm>
            <a:off x="4819650" y="2160588"/>
            <a:ext cx="3579813" cy="4300537"/>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201654368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pic>
        <p:nvPicPr>
          <p:cNvPr id="2" name="Picture 1" descr="techno-gree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1827877">
            <a:off x="-4049235" y="-692955"/>
            <a:ext cx="17965328" cy="16662813"/>
          </a:xfrm>
          <a:prstGeom prst="rect">
            <a:avLst/>
          </a:prstGeom>
        </p:spPr>
      </p:pic>
      <p:sp>
        <p:nvSpPr>
          <p:cNvPr id="114" name="Chevron 113"/>
          <p:cNvSpPr/>
          <p:nvPr userDrawn="1"/>
        </p:nvSpPr>
        <p:spPr>
          <a:xfrm>
            <a:off x="2742600" y="984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2" name="Chevron 121"/>
          <p:cNvSpPr/>
          <p:nvPr userDrawn="1"/>
        </p:nvSpPr>
        <p:spPr>
          <a:xfrm>
            <a:off x="5017789" y="984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1" name="Chevron 130"/>
          <p:cNvSpPr/>
          <p:nvPr userDrawn="1"/>
        </p:nvSpPr>
        <p:spPr>
          <a:xfrm>
            <a:off x="5397860" y="70875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8" name="Chevron 137"/>
          <p:cNvSpPr/>
          <p:nvPr userDrawn="1"/>
        </p:nvSpPr>
        <p:spPr>
          <a:xfrm>
            <a:off x="7313049" y="15963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8" name="Chevron 347"/>
          <p:cNvSpPr/>
          <p:nvPr userDrawn="1"/>
        </p:nvSpPr>
        <p:spPr>
          <a:xfrm>
            <a:off x="-7762700" y="-11274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2" name="Chevron 351"/>
          <p:cNvSpPr/>
          <p:nvPr userDrawn="1"/>
        </p:nvSpPr>
        <p:spPr>
          <a:xfrm>
            <a:off x="-7989155" y="-7253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4" name="Chevron 353"/>
          <p:cNvSpPr/>
          <p:nvPr userDrawn="1"/>
        </p:nvSpPr>
        <p:spPr>
          <a:xfrm>
            <a:off x="1978998" y="572571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6" name="Chevron 355"/>
          <p:cNvSpPr/>
          <p:nvPr userDrawn="1"/>
        </p:nvSpPr>
        <p:spPr>
          <a:xfrm>
            <a:off x="725539" y="564129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0" name="Chevron 359"/>
          <p:cNvSpPr/>
          <p:nvPr userDrawn="1"/>
        </p:nvSpPr>
        <p:spPr>
          <a:xfrm>
            <a:off x="-5713966" y="-7253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2" name="Chevron 361"/>
          <p:cNvSpPr/>
          <p:nvPr userDrawn="1"/>
        </p:nvSpPr>
        <p:spPr>
          <a:xfrm>
            <a:off x="-3311994" y="-14874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0" name="Chevron 369"/>
          <p:cNvSpPr/>
          <p:nvPr userDrawn="1"/>
        </p:nvSpPr>
        <p:spPr>
          <a:xfrm>
            <a:off x="178774" y="583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2" name="Chevron 371"/>
          <p:cNvSpPr/>
          <p:nvPr userDrawn="1"/>
        </p:nvSpPr>
        <p:spPr>
          <a:xfrm>
            <a:off x="-3192251" y="-106624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6" name="Chevron 375"/>
          <p:cNvSpPr/>
          <p:nvPr userDrawn="1"/>
        </p:nvSpPr>
        <p:spPr>
          <a:xfrm>
            <a:off x="-3418706" y="-1131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8" name="Chevron 377"/>
          <p:cNvSpPr/>
          <p:nvPr userDrawn="1"/>
        </p:nvSpPr>
        <p:spPr>
          <a:xfrm>
            <a:off x="-1016734" y="-142624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0" name="Chevron 509"/>
          <p:cNvSpPr/>
          <p:nvPr userDrawn="1"/>
        </p:nvSpPr>
        <p:spPr>
          <a:xfrm>
            <a:off x="3290812" y="114547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1" name="Chevron 510"/>
          <p:cNvSpPr/>
          <p:nvPr userDrawn="1"/>
        </p:nvSpPr>
        <p:spPr>
          <a:xfrm>
            <a:off x="5583717" y="226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5" name="Chevron 514"/>
          <p:cNvSpPr/>
          <p:nvPr userDrawn="1"/>
        </p:nvSpPr>
        <p:spPr>
          <a:xfrm>
            <a:off x="8086577" y="298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8" name="Chevron 517"/>
          <p:cNvSpPr/>
          <p:nvPr userDrawn="1"/>
        </p:nvSpPr>
        <p:spPr>
          <a:xfrm>
            <a:off x="5566001" y="114547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9" name="Chevron 518"/>
          <p:cNvSpPr/>
          <p:nvPr userDrawn="1"/>
        </p:nvSpPr>
        <p:spPr>
          <a:xfrm>
            <a:off x="7858906" y="226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3" name="Chevron 522"/>
          <p:cNvSpPr/>
          <p:nvPr userDrawn="1"/>
        </p:nvSpPr>
        <p:spPr>
          <a:xfrm>
            <a:off x="10361766" y="298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6" name="Chevron 525"/>
          <p:cNvSpPr/>
          <p:nvPr userDrawn="1"/>
        </p:nvSpPr>
        <p:spPr>
          <a:xfrm>
            <a:off x="3290812" y="262606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7" name="Chevron 526"/>
          <p:cNvSpPr/>
          <p:nvPr userDrawn="1"/>
        </p:nvSpPr>
        <p:spPr>
          <a:xfrm>
            <a:off x="5583717" y="374665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9" name="Chevron 528"/>
          <p:cNvSpPr/>
          <p:nvPr userDrawn="1"/>
        </p:nvSpPr>
        <p:spPr>
          <a:xfrm>
            <a:off x="6531388" y="191458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1" name="Chevron 530"/>
          <p:cNvSpPr/>
          <p:nvPr userDrawn="1"/>
        </p:nvSpPr>
        <p:spPr>
          <a:xfrm>
            <a:off x="8086577" y="446665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4" name="Chevron 533"/>
          <p:cNvSpPr/>
          <p:nvPr userDrawn="1"/>
        </p:nvSpPr>
        <p:spPr>
          <a:xfrm>
            <a:off x="7861261" y="120670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5" name="Chevron 534"/>
          <p:cNvSpPr/>
          <p:nvPr userDrawn="1"/>
        </p:nvSpPr>
        <p:spPr>
          <a:xfrm>
            <a:off x="10154166" y="232728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9" name="Chevron 538"/>
          <p:cNvSpPr/>
          <p:nvPr userDrawn="1"/>
        </p:nvSpPr>
        <p:spPr>
          <a:xfrm>
            <a:off x="12657026" y="304728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34" name="Chevron 733"/>
          <p:cNvSpPr/>
          <p:nvPr userDrawn="1"/>
        </p:nvSpPr>
        <p:spPr>
          <a:xfrm>
            <a:off x="16623160" y="263752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36" name="Chevron 735"/>
          <p:cNvSpPr/>
          <p:nvPr userDrawn="1"/>
        </p:nvSpPr>
        <p:spPr>
          <a:xfrm>
            <a:off x="16415560" y="565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38" name="Chevron 737"/>
          <p:cNvSpPr/>
          <p:nvPr userDrawn="1"/>
        </p:nvSpPr>
        <p:spPr>
          <a:xfrm>
            <a:off x="17363231" y="381909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39" name="Chevron 738"/>
          <p:cNvSpPr/>
          <p:nvPr userDrawn="1"/>
        </p:nvSpPr>
        <p:spPr>
          <a:xfrm>
            <a:off x="16263160" y="86259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0" name="Chevron 739"/>
          <p:cNvSpPr/>
          <p:nvPr userDrawn="1"/>
        </p:nvSpPr>
        <p:spPr>
          <a:xfrm>
            <a:off x="2698136" y="59684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1" name="Chevron 740"/>
          <p:cNvSpPr/>
          <p:nvPr userDrawn="1"/>
        </p:nvSpPr>
        <p:spPr>
          <a:xfrm>
            <a:off x="16362832" y="122259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2" name="Chevron 741"/>
          <p:cNvSpPr/>
          <p:nvPr userDrawn="1"/>
        </p:nvSpPr>
        <p:spPr>
          <a:xfrm>
            <a:off x="6506334" y="558620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3" name="Chevron 742"/>
          <p:cNvSpPr/>
          <p:nvPr userDrawn="1"/>
        </p:nvSpPr>
        <p:spPr>
          <a:xfrm>
            <a:off x="16397844" y="453057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4" name="Chevron 743"/>
          <p:cNvSpPr/>
          <p:nvPr userDrawn="1"/>
        </p:nvSpPr>
        <p:spPr>
          <a:xfrm>
            <a:off x="18690749" y="565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5" name="Chevron 744"/>
          <p:cNvSpPr/>
          <p:nvPr userDrawn="1"/>
        </p:nvSpPr>
        <p:spPr>
          <a:xfrm>
            <a:off x="16136377" y="227752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6" name="Chevron 745"/>
          <p:cNvSpPr/>
          <p:nvPr userDrawn="1"/>
        </p:nvSpPr>
        <p:spPr>
          <a:xfrm>
            <a:off x="4753429" y="611365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7" name="Chevron 746"/>
          <p:cNvSpPr/>
          <p:nvPr userDrawn="1"/>
        </p:nvSpPr>
        <p:spPr>
          <a:xfrm>
            <a:off x="18538349" y="86259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8" name="Chevron 747"/>
          <p:cNvSpPr/>
          <p:nvPr userDrawn="1"/>
        </p:nvSpPr>
        <p:spPr>
          <a:xfrm>
            <a:off x="21193609" y="637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0" name="Chevron 749"/>
          <p:cNvSpPr/>
          <p:nvPr userDrawn="1"/>
        </p:nvSpPr>
        <p:spPr>
          <a:xfrm>
            <a:off x="16623160" y="411811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2" name="Chevron 751"/>
          <p:cNvSpPr/>
          <p:nvPr userDrawn="1"/>
        </p:nvSpPr>
        <p:spPr>
          <a:xfrm>
            <a:off x="16415560" y="713174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4" name="Chevron 753"/>
          <p:cNvSpPr/>
          <p:nvPr userDrawn="1"/>
        </p:nvSpPr>
        <p:spPr>
          <a:xfrm>
            <a:off x="17363231" y="529968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5" name="Chevron 754"/>
          <p:cNvSpPr/>
          <p:nvPr userDrawn="1"/>
        </p:nvSpPr>
        <p:spPr>
          <a:xfrm>
            <a:off x="16263160" y="234318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6" name="Chevron 755"/>
          <p:cNvSpPr/>
          <p:nvPr userDrawn="1"/>
        </p:nvSpPr>
        <p:spPr>
          <a:xfrm>
            <a:off x="4933429" y="589238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7" name="Chevron 756"/>
          <p:cNvSpPr/>
          <p:nvPr userDrawn="1"/>
        </p:nvSpPr>
        <p:spPr>
          <a:xfrm>
            <a:off x="18658092" y="128382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8" name="Chevron 757"/>
          <p:cNvSpPr/>
          <p:nvPr userDrawn="1"/>
        </p:nvSpPr>
        <p:spPr>
          <a:xfrm>
            <a:off x="6815058" y="569460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9" name="Chevron 758"/>
          <p:cNvSpPr/>
          <p:nvPr userDrawn="1"/>
        </p:nvSpPr>
        <p:spPr>
          <a:xfrm>
            <a:off x="18693104" y="459179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0" name="Chevron 759"/>
          <p:cNvSpPr/>
          <p:nvPr userDrawn="1"/>
        </p:nvSpPr>
        <p:spPr>
          <a:xfrm>
            <a:off x="20986009" y="571238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1" name="Chevron 760"/>
          <p:cNvSpPr/>
          <p:nvPr userDrawn="1"/>
        </p:nvSpPr>
        <p:spPr>
          <a:xfrm>
            <a:off x="18431637" y="233875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2" name="Chevron 761"/>
          <p:cNvSpPr/>
          <p:nvPr userDrawn="1"/>
        </p:nvSpPr>
        <p:spPr>
          <a:xfrm>
            <a:off x="3023379" y="535362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3" name="Chevron 762"/>
          <p:cNvSpPr/>
          <p:nvPr userDrawn="1"/>
        </p:nvSpPr>
        <p:spPr>
          <a:xfrm>
            <a:off x="1077910" y="569998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4" name="Chevron 763"/>
          <p:cNvSpPr/>
          <p:nvPr userDrawn="1"/>
        </p:nvSpPr>
        <p:spPr>
          <a:xfrm>
            <a:off x="3372587" y="564129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5" name="Chevron 764"/>
          <p:cNvSpPr/>
          <p:nvPr userDrawn="1"/>
        </p:nvSpPr>
        <p:spPr>
          <a:xfrm>
            <a:off x="5757860" y="-36328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1" name="Chevron 770"/>
          <p:cNvSpPr/>
          <p:nvPr userDrawn="1"/>
        </p:nvSpPr>
        <p:spPr>
          <a:xfrm>
            <a:off x="7933377" y="-72328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3" name="Chevron 772"/>
          <p:cNvSpPr/>
          <p:nvPr userDrawn="1"/>
        </p:nvSpPr>
        <p:spPr>
          <a:xfrm>
            <a:off x="8033049" y="-36328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9" name="Chevron 778"/>
          <p:cNvSpPr/>
          <p:nvPr userDrawn="1"/>
        </p:nvSpPr>
        <p:spPr>
          <a:xfrm>
            <a:off x="5807226" y="573091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9" name="Chevron 788"/>
          <p:cNvSpPr/>
          <p:nvPr userDrawn="1"/>
        </p:nvSpPr>
        <p:spPr>
          <a:xfrm>
            <a:off x="10328309" y="-30206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5" name="Chevron 794"/>
          <p:cNvSpPr/>
          <p:nvPr userDrawn="1"/>
        </p:nvSpPr>
        <p:spPr>
          <a:xfrm>
            <a:off x="12503826" y="-66206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9" name="Chevron 798"/>
          <p:cNvSpPr/>
          <p:nvPr userDrawn="1"/>
        </p:nvSpPr>
        <p:spPr>
          <a:xfrm>
            <a:off x="6064316" y="748019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0" name="Chevron 799"/>
          <p:cNvSpPr/>
          <p:nvPr userDrawn="1"/>
        </p:nvSpPr>
        <p:spPr>
          <a:xfrm>
            <a:off x="8357221" y="860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2" name="Chevron 801"/>
          <p:cNvSpPr/>
          <p:nvPr userDrawn="1"/>
        </p:nvSpPr>
        <p:spPr>
          <a:xfrm>
            <a:off x="9304892" y="676871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4" name="Chevron 803"/>
          <p:cNvSpPr/>
          <p:nvPr userDrawn="1"/>
        </p:nvSpPr>
        <p:spPr>
          <a:xfrm>
            <a:off x="10860081" y="932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7" name="Chevron 806"/>
          <p:cNvSpPr/>
          <p:nvPr userDrawn="1"/>
        </p:nvSpPr>
        <p:spPr>
          <a:xfrm>
            <a:off x="8339505" y="748019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8" name="Chevron 807"/>
          <p:cNvSpPr/>
          <p:nvPr userDrawn="1"/>
        </p:nvSpPr>
        <p:spPr>
          <a:xfrm>
            <a:off x="10632410" y="860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0" name="Chevron 809"/>
          <p:cNvSpPr/>
          <p:nvPr userDrawn="1"/>
        </p:nvSpPr>
        <p:spPr>
          <a:xfrm>
            <a:off x="11580081" y="676871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2" name="Chevron 811"/>
          <p:cNvSpPr/>
          <p:nvPr userDrawn="1"/>
        </p:nvSpPr>
        <p:spPr>
          <a:xfrm>
            <a:off x="13135270" y="932077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4" name="Chevron 813"/>
          <p:cNvSpPr/>
          <p:nvPr userDrawn="1"/>
        </p:nvSpPr>
        <p:spPr>
          <a:xfrm>
            <a:off x="8564821" y="706773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5" name="Chevron 814"/>
          <p:cNvSpPr/>
          <p:nvPr userDrawn="1"/>
        </p:nvSpPr>
        <p:spPr>
          <a:xfrm>
            <a:off x="2210855" y="57600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6" name="Chevron 815"/>
          <p:cNvSpPr/>
          <p:nvPr userDrawn="1"/>
        </p:nvSpPr>
        <p:spPr>
          <a:xfrm>
            <a:off x="8357221" y="1008136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7" name="Chevron 816"/>
          <p:cNvSpPr/>
          <p:nvPr userDrawn="1"/>
        </p:nvSpPr>
        <p:spPr>
          <a:xfrm>
            <a:off x="4482049" y="670773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8" name="Chevron 817"/>
          <p:cNvSpPr/>
          <p:nvPr userDrawn="1"/>
        </p:nvSpPr>
        <p:spPr>
          <a:xfrm>
            <a:off x="9304892" y="8249298"/>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0" name="Chevron 819"/>
          <p:cNvSpPr/>
          <p:nvPr userDrawn="1"/>
        </p:nvSpPr>
        <p:spPr>
          <a:xfrm>
            <a:off x="10860081" y="10801366"/>
            <a:ext cx="720000" cy="72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3" name="Chevron 822"/>
          <p:cNvSpPr/>
          <p:nvPr userDrawn="1"/>
        </p:nvSpPr>
        <p:spPr>
          <a:xfrm>
            <a:off x="10634765" y="754141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4" name="Chevron 823"/>
          <p:cNvSpPr/>
          <p:nvPr userDrawn="1"/>
        </p:nvSpPr>
        <p:spPr>
          <a:xfrm>
            <a:off x="12927670" y="866200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6" name="Chevron 825"/>
          <p:cNvSpPr/>
          <p:nvPr userDrawn="1"/>
        </p:nvSpPr>
        <p:spPr>
          <a:xfrm>
            <a:off x="13875341" y="6829935"/>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8" name="Chevron 827"/>
          <p:cNvSpPr/>
          <p:nvPr userDrawn="1"/>
        </p:nvSpPr>
        <p:spPr>
          <a:xfrm>
            <a:off x="15430530" y="938200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8" name="Chevron 1027"/>
          <p:cNvSpPr/>
          <p:nvPr userDrawn="1"/>
        </p:nvSpPr>
        <p:spPr>
          <a:xfrm>
            <a:off x="9369194" y="151599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36" name="Chevron 1035"/>
          <p:cNvSpPr/>
          <p:nvPr userDrawn="1"/>
        </p:nvSpPr>
        <p:spPr>
          <a:xfrm>
            <a:off x="11644383" y="151599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39" name="Chevron 1038"/>
          <p:cNvSpPr/>
          <p:nvPr userDrawn="1"/>
        </p:nvSpPr>
        <p:spPr>
          <a:xfrm>
            <a:off x="4573429" y="115599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40" name="Chevron 1039"/>
          <p:cNvSpPr/>
          <p:nvPr userDrawn="1"/>
        </p:nvSpPr>
        <p:spPr>
          <a:xfrm>
            <a:off x="6866334" y="227658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44" name="Chevron 1043"/>
          <p:cNvSpPr/>
          <p:nvPr userDrawn="1"/>
        </p:nvSpPr>
        <p:spPr>
          <a:xfrm>
            <a:off x="9369194" y="299658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52" name="Chevron 1051"/>
          <p:cNvSpPr/>
          <p:nvPr userDrawn="1"/>
        </p:nvSpPr>
        <p:spPr>
          <a:xfrm>
            <a:off x="3192587" y="714775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59" name="Chevron 1058"/>
          <p:cNvSpPr/>
          <p:nvPr userDrawn="1"/>
        </p:nvSpPr>
        <p:spPr>
          <a:xfrm>
            <a:off x="-478515" y="55800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67" name="Chevron 1066"/>
          <p:cNvSpPr/>
          <p:nvPr userDrawn="1"/>
        </p:nvSpPr>
        <p:spPr>
          <a:xfrm>
            <a:off x="-10087716" y="-791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76" name="Chevron 1075"/>
          <p:cNvSpPr/>
          <p:nvPr userDrawn="1"/>
        </p:nvSpPr>
        <p:spPr>
          <a:xfrm>
            <a:off x="1039411" y="1410703"/>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83" name="Chevron 1082"/>
          <p:cNvSpPr/>
          <p:nvPr userDrawn="1"/>
        </p:nvSpPr>
        <p:spPr>
          <a:xfrm>
            <a:off x="4062094" y="583116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87" name="Chevron 1086"/>
          <p:cNvSpPr/>
          <p:nvPr userDrawn="1"/>
        </p:nvSpPr>
        <p:spPr>
          <a:xfrm>
            <a:off x="-3484910" y="262502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88" name="Chevron 1087"/>
          <p:cNvSpPr/>
          <p:nvPr userDrawn="1"/>
        </p:nvSpPr>
        <p:spPr>
          <a:xfrm>
            <a:off x="-1192005" y="374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90" name="Chevron 1089"/>
          <p:cNvSpPr/>
          <p:nvPr userDrawn="1"/>
        </p:nvSpPr>
        <p:spPr>
          <a:xfrm>
            <a:off x="-244334" y="191354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92" name="Chevron 1091"/>
          <p:cNvSpPr/>
          <p:nvPr userDrawn="1"/>
        </p:nvSpPr>
        <p:spPr>
          <a:xfrm>
            <a:off x="1310855" y="446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95" name="Chevron 1094"/>
          <p:cNvSpPr/>
          <p:nvPr userDrawn="1"/>
        </p:nvSpPr>
        <p:spPr>
          <a:xfrm>
            <a:off x="-1209721" y="262502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96" name="Chevron 1095"/>
          <p:cNvSpPr/>
          <p:nvPr userDrawn="1"/>
        </p:nvSpPr>
        <p:spPr>
          <a:xfrm>
            <a:off x="1083184" y="374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98" name="Chevron 1097"/>
          <p:cNvSpPr/>
          <p:nvPr userDrawn="1"/>
        </p:nvSpPr>
        <p:spPr>
          <a:xfrm>
            <a:off x="2030855" y="1913546"/>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00" name="Chevron 1099"/>
          <p:cNvSpPr/>
          <p:nvPr userDrawn="1"/>
        </p:nvSpPr>
        <p:spPr>
          <a:xfrm>
            <a:off x="3586044" y="446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02" name="Chevron 1101"/>
          <p:cNvSpPr/>
          <p:nvPr userDrawn="1"/>
        </p:nvSpPr>
        <p:spPr>
          <a:xfrm>
            <a:off x="-984405" y="2212567"/>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03" name="Chevron 1102"/>
          <p:cNvSpPr/>
          <p:nvPr userDrawn="1"/>
        </p:nvSpPr>
        <p:spPr>
          <a:xfrm>
            <a:off x="-3484910" y="410561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04" name="Chevron 1103"/>
          <p:cNvSpPr/>
          <p:nvPr userDrawn="1"/>
        </p:nvSpPr>
        <p:spPr>
          <a:xfrm>
            <a:off x="-1192005" y="522620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05" name="Chevron 1104"/>
          <p:cNvSpPr/>
          <p:nvPr userDrawn="1"/>
        </p:nvSpPr>
        <p:spPr>
          <a:xfrm>
            <a:off x="-15814233" y="7423100"/>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06" name="Chevron 1105"/>
          <p:cNvSpPr/>
          <p:nvPr userDrawn="1"/>
        </p:nvSpPr>
        <p:spPr>
          <a:xfrm>
            <a:off x="-244334" y="3394134"/>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08" name="Chevron 1107"/>
          <p:cNvSpPr/>
          <p:nvPr userDrawn="1"/>
        </p:nvSpPr>
        <p:spPr>
          <a:xfrm>
            <a:off x="1310855" y="5946202"/>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11" name="Chevron 1110"/>
          <p:cNvSpPr/>
          <p:nvPr userDrawn="1"/>
        </p:nvSpPr>
        <p:spPr>
          <a:xfrm>
            <a:off x="1085539" y="268625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12" name="Chevron 1111"/>
          <p:cNvSpPr/>
          <p:nvPr userDrawn="1"/>
        </p:nvSpPr>
        <p:spPr>
          <a:xfrm>
            <a:off x="3378444" y="380683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14" name="Chevron 1113"/>
          <p:cNvSpPr/>
          <p:nvPr userDrawn="1"/>
        </p:nvSpPr>
        <p:spPr>
          <a:xfrm>
            <a:off x="4326115" y="1974771"/>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16" name="Chevron 1115"/>
          <p:cNvSpPr/>
          <p:nvPr userDrawn="1"/>
        </p:nvSpPr>
        <p:spPr>
          <a:xfrm>
            <a:off x="5881304" y="4526839"/>
            <a:ext cx="360000" cy="360000"/>
          </a:xfrm>
          <a:prstGeom prst="chevron">
            <a:avLst/>
          </a:prstGeom>
          <a:noFill/>
          <a:ln w="3175">
            <a:solidFill>
              <a:schemeClr val="accent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68" name="Group 167"/>
          <p:cNvGrpSpPr/>
          <p:nvPr userDrawn="1"/>
        </p:nvGrpSpPr>
        <p:grpSpPr>
          <a:xfrm>
            <a:off x="-56790" y="-30574"/>
            <a:ext cx="9329317" cy="6888574"/>
            <a:chOff x="-56790" y="-30574"/>
            <a:chExt cx="9329317" cy="6888574"/>
          </a:xfrm>
        </p:grpSpPr>
        <p:grpSp>
          <p:nvGrpSpPr>
            <p:cNvPr id="169" name="Group 168"/>
            <p:cNvGrpSpPr/>
            <p:nvPr userDrawn="1"/>
          </p:nvGrpSpPr>
          <p:grpSpPr>
            <a:xfrm>
              <a:off x="-3084" y="-30574"/>
              <a:ext cx="9164084" cy="6888574"/>
              <a:chOff x="-3084" y="-30574"/>
              <a:chExt cx="9164084" cy="6888574"/>
            </a:xfrm>
          </p:grpSpPr>
          <p:sp>
            <p:nvSpPr>
              <p:cNvPr id="172" name="Rectangle 171"/>
              <p:cNvSpPr/>
              <p:nvPr userDrawn="1"/>
            </p:nvSpPr>
            <p:spPr>
              <a:xfrm>
                <a:off x="1590" y="6120000"/>
                <a:ext cx="915941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sp>
            <p:nvSpPr>
              <p:cNvPr id="173" name="Rectangle 172"/>
              <p:cNvSpPr/>
              <p:nvPr userDrawn="1"/>
            </p:nvSpPr>
            <p:spPr>
              <a:xfrm>
                <a:off x="-3084" y="-30574"/>
                <a:ext cx="9164083" cy="57905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grpSp>
        <p:cxnSp>
          <p:nvCxnSpPr>
            <p:cNvPr id="171" name="Straight Connector 170"/>
            <p:cNvCxnSpPr/>
            <p:nvPr userDrawn="1"/>
          </p:nvCxnSpPr>
          <p:spPr bwMode="auto">
            <a:xfrm>
              <a:off x="-56790" y="6120000"/>
              <a:ext cx="9329317"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74"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pic>
        <p:nvPicPr>
          <p:cNvPr id="175" name="Picture 174"/>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176"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77"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cxnSp>
        <p:nvCxnSpPr>
          <p:cNvPr id="178" name="Straight Connector 177"/>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7406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grpId="0" nodeType="withEffect">
                                  <p:stCondLst>
                                    <p:cond delay="0"/>
                                  </p:stCondLst>
                                  <p:childTnLst>
                                    <p:animMotion origin="layout" path="M 0.08437 1.85185E-6 L 0.96007 1.85185E-6 " pathEditMode="relative" rAng="0" ptsTypes="AA">
                                      <p:cBhvr>
                                        <p:cTn id="6" dur="20000" fill="hold"/>
                                        <p:tgtEl>
                                          <p:spTgt spid="114"/>
                                        </p:tgtEl>
                                        <p:attrNameLst>
                                          <p:attrName>ppt_x</p:attrName>
                                          <p:attrName>ppt_y</p:attrName>
                                        </p:attrNameLst>
                                      </p:cBhvr>
                                      <p:rCtr x="43785" y="0"/>
                                    </p:animMotion>
                                  </p:childTnLst>
                                </p:cTn>
                              </p:par>
                              <p:par>
                                <p:cTn id="7" presetID="0" presetClass="path" presetSubtype="0" fill="hold" grpId="0" nodeType="withEffect">
                                  <p:stCondLst>
                                    <p:cond delay="0"/>
                                  </p:stCondLst>
                                  <p:childTnLst>
                                    <p:animMotion origin="layout" path="M 0.08437 1.85185E-6 L 0.96007 1.85185E-6 " pathEditMode="relative" rAng="0" ptsTypes="AA">
                                      <p:cBhvr>
                                        <p:cTn id="8" dur="20000" fill="hold"/>
                                        <p:tgtEl>
                                          <p:spTgt spid="122"/>
                                        </p:tgtEl>
                                        <p:attrNameLst>
                                          <p:attrName>ppt_x</p:attrName>
                                          <p:attrName>ppt_y</p:attrName>
                                        </p:attrNameLst>
                                      </p:cBhvr>
                                      <p:rCtr x="43785" y="0"/>
                                    </p:animMotion>
                                  </p:childTnLst>
                                </p:cTn>
                              </p:par>
                              <p:par>
                                <p:cTn id="9" presetID="0" presetClass="path" presetSubtype="0" fill="hold" grpId="0" nodeType="withEffect">
                                  <p:stCondLst>
                                    <p:cond delay="0"/>
                                  </p:stCondLst>
                                  <p:childTnLst>
                                    <p:animMotion origin="layout" path="M 0.04826 2.59259E-6 L 0.96007 2.59259E-6 " pathEditMode="relative" rAng="0" ptsTypes="AA">
                                      <p:cBhvr>
                                        <p:cTn id="10" dur="20000" fill="hold"/>
                                        <p:tgtEl>
                                          <p:spTgt spid="131"/>
                                        </p:tgtEl>
                                        <p:attrNameLst>
                                          <p:attrName>ppt_x</p:attrName>
                                          <p:attrName>ppt_y</p:attrName>
                                        </p:attrNameLst>
                                      </p:cBhvr>
                                      <p:rCtr x="45590" y="0"/>
                                    </p:animMotion>
                                  </p:childTnLst>
                                </p:cTn>
                              </p:par>
                              <p:par>
                                <p:cTn id="11" presetID="0" presetClass="path" presetSubtype="0" fill="hold" grpId="0" nodeType="withEffect">
                                  <p:stCondLst>
                                    <p:cond delay="0"/>
                                  </p:stCondLst>
                                  <p:childTnLst>
                                    <p:animMotion origin="layout" path="M 0.08437 1.85185E-6 L 0.96007 1.85185E-6 " pathEditMode="relative" rAng="0" ptsTypes="AA">
                                      <p:cBhvr>
                                        <p:cTn id="12" dur="20000" fill="hold"/>
                                        <p:tgtEl>
                                          <p:spTgt spid="138"/>
                                        </p:tgtEl>
                                        <p:attrNameLst>
                                          <p:attrName>ppt_x</p:attrName>
                                          <p:attrName>ppt_y</p:attrName>
                                        </p:attrNameLst>
                                      </p:cBhvr>
                                      <p:rCtr x="43785" y="0"/>
                                    </p:animMotion>
                                  </p:childTnLst>
                                </p:cTn>
                              </p:par>
                              <p:par>
                                <p:cTn id="13" presetID="0" presetClass="path" presetSubtype="0" fill="hold" grpId="0" nodeType="withEffect">
                                  <p:stCondLst>
                                    <p:cond delay="0"/>
                                  </p:stCondLst>
                                  <p:childTnLst>
                                    <p:animMotion origin="layout" path="M -0.28073 -0.04352 L 0.82222 -0.04352 " pathEditMode="relative" rAng="0" ptsTypes="AA">
                                      <p:cBhvr>
                                        <p:cTn id="14" dur="20000" fill="hold"/>
                                        <p:tgtEl>
                                          <p:spTgt spid="348"/>
                                        </p:tgtEl>
                                        <p:attrNameLst>
                                          <p:attrName>ppt_x</p:attrName>
                                          <p:attrName>ppt_y</p:attrName>
                                        </p:attrNameLst>
                                      </p:cBhvr>
                                      <p:rCtr x="55156" y="0"/>
                                    </p:animMotion>
                                  </p:childTnLst>
                                </p:cTn>
                              </p:par>
                              <p:par>
                                <p:cTn id="15" presetID="0" presetClass="path" presetSubtype="0" fill="hold" grpId="0" nodeType="withEffect">
                                  <p:stCondLst>
                                    <p:cond delay="0"/>
                                  </p:stCondLst>
                                  <p:childTnLst>
                                    <p:animMotion origin="layout" path="M -0.04566 1.85185E-6 L 0.96007 1.85185E-6 " pathEditMode="relative" rAng="0" ptsTypes="AA">
                                      <p:cBhvr>
                                        <p:cTn id="16" dur="20000" fill="hold"/>
                                        <p:tgtEl>
                                          <p:spTgt spid="352"/>
                                        </p:tgtEl>
                                        <p:attrNameLst>
                                          <p:attrName>ppt_x</p:attrName>
                                          <p:attrName>ppt_y</p:attrName>
                                        </p:attrNameLst>
                                      </p:cBhvr>
                                      <p:rCtr x="50278" y="0"/>
                                    </p:animMotion>
                                  </p:childTnLst>
                                </p:cTn>
                              </p:par>
                              <p:par>
                                <p:cTn id="17" presetID="0" presetClass="path" presetSubtype="0" fill="hold" grpId="0" nodeType="withEffect">
                                  <p:stCondLst>
                                    <p:cond delay="0"/>
                                  </p:stCondLst>
                                  <p:childTnLst>
                                    <p:animMotion origin="layout" path="M 0.08437 1.85185E-6 L 0.96007 1.85185E-6 " pathEditMode="relative" rAng="0" ptsTypes="AA">
                                      <p:cBhvr>
                                        <p:cTn id="18" dur="20000" fill="hold"/>
                                        <p:tgtEl>
                                          <p:spTgt spid="354"/>
                                        </p:tgtEl>
                                        <p:attrNameLst>
                                          <p:attrName>ppt_x</p:attrName>
                                          <p:attrName>ppt_y</p:attrName>
                                        </p:attrNameLst>
                                      </p:cBhvr>
                                      <p:rCtr x="43785" y="0"/>
                                    </p:animMotion>
                                  </p:childTnLst>
                                </p:cTn>
                              </p:par>
                              <p:par>
                                <p:cTn id="19" presetID="0" presetClass="path" presetSubtype="0" fill="hold" grpId="0" nodeType="withEffect">
                                  <p:stCondLst>
                                    <p:cond delay="0"/>
                                  </p:stCondLst>
                                  <p:childTnLst>
                                    <p:animMotion origin="layout" path="M -0.14288 -2.96296E-6 L 0.96007 -2.96296E-6 " pathEditMode="relative" rAng="0" ptsTypes="AA">
                                      <p:cBhvr>
                                        <p:cTn id="20" dur="20000" fill="hold"/>
                                        <p:tgtEl>
                                          <p:spTgt spid="356"/>
                                        </p:tgtEl>
                                        <p:attrNameLst>
                                          <p:attrName>ppt_x</p:attrName>
                                          <p:attrName>ppt_y</p:attrName>
                                        </p:attrNameLst>
                                      </p:cBhvr>
                                      <p:rCtr x="55139" y="0"/>
                                    </p:animMotion>
                                  </p:childTnLst>
                                </p:cTn>
                              </p:par>
                              <p:par>
                                <p:cTn id="21" presetID="0" presetClass="path" presetSubtype="0" fill="hold" grpId="0" nodeType="withEffect">
                                  <p:stCondLst>
                                    <p:cond delay="0"/>
                                  </p:stCondLst>
                                  <p:childTnLst>
                                    <p:animMotion origin="layout" path="M -0.04566 1.85185E-6 L 0.96007 1.85185E-6 " pathEditMode="relative" rAng="0" ptsTypes="AA">
                                      <p:cBhvr>
                                        <p:cTn id="22" dur="20000" fill="hold"/>
                                        <p:tgtEl>
                                          <p:spTgt spid="360"/>
                                        </p:tgtEl>
                                        <p:attrNameLst>
                                          <p:attrName>ppt_x</p:attrName>
                                          <p:attrName>ppt_y</p:attrName>
                                        </p:attrNameLst>
                                      </p:cBhvr>
                                      <p:rCtr x="50278" y="0"/>
                                    </p:animMotion>
                                  </p:childTnLst>
                                </p:cTn>
                              </p:par>
                              <p:par>
                                <p:cTn id="23" presetID="0" presetClass="path" presetSubtype="0" fill="hold" grpId="0" nodeType="withEffect">
                                  <p:stCondLst>
                                    <p:cond delay="0"/>
                                  </p:stCondLst>
                                  <p:childTnLst>
                                    <p:animMotion origin="layout" path="M 0.08437 1.85185E-6 L 0.96007 1.85185E-6 " pathEditMode="relative" rAng="0" ptsTypes="AA">
                                      <p:cBhvr>
                                        <p:cTn id="24" dur="20000" fill="hold"/>
                                        <p:tgtEl>
                                          <p:spTgt spid="362"/>
                                        </p:tgtEl>
                                        <p:attrNameLst>
                                          <p:attrName>ppt_x</p:attrName>
                                          <p:attrName>ppt_y</p:attrName>
                                        </p:attrNameLst>
                                      </p:cBhvr>
                                      <p:rCtr x="43785" y="0"/>
                                    </p:animMotion>
                                  </p:childTnLst>
                                </p:cTn>
                              </p:par>
                              <p:par>
                                <p:cTn id="25" presetID="0" presetClass="path" presetSubtype="0" fill="hold" grpId="0" nodeType="withEffect">
                                  <p:stCondLst>
                                    <p:cond delay="0"/>
                                  </p:stCondLst>
                                  <p:childTnLst>
                                    <p:animMotion origin="layout" path="M 0.08437 1.85185E-6 L 0.96007 1.85185E-6 " pathEditMode="relative" rAng="0" ptsTypes="AA">
                                      <p:cBhvr>
                                        <p:cTn id="26" dur="20000" fill="hold"/>
                                        <p:tgtEl>
                                          <p:spTgt spid="370"/>
                                        </p:tgtEl>
                                        <p:attrNameLst>
                                          <p:attrName>ppt_x</p:attrName>
                                          <p:attrName>ppt_y</p:attrName>
                                        </p:attrNameLst>
                                      </p:cBhvr>
                                      <p:rCtr x="43785" y="0"/>
                                    </p:animMotion>
                                  </p:childTnLst>
                                </p:cTn>
                              </p:par>
                              <p:par>
                                <p:cTn id="27" presetID="0" presetClass="path" presetSubtype="0" fill="hold" grpId="0" nodeType="withEffect">
                                  <p:stCondLst>
                                    <p:cond delay="0"/>
                                  </p:stCondLst>
                                  <p:childTnLst>
                                    <p:animMotion origin="layout" path="M -0.14288 -2.96296E-6 L 0.96007 -2.96296E-6 " pathEditMode="relative" rAng="0" ptsTypes="AA">
                                      <p:cBhvr>
                                        <p:cTn id="28" dur="20000" fill="hold"/>
                                        <p:tgtEl>
                                          <p:spTgt spid="372"/>
                                        </p:tgtEl>
                                        <p:attrNameLst>
                                          <p:attrName>ppt_x</p:attrName>
                                          <p:attrName>ppt_y</p:attrName>
                                        </p:attrNameLst>
                                      </p:cBhvr>
                                      <p:rCtr x="55139" y="0"/>
                                    </p:animMotion>
                                  </p:childTnLst>
                                </p:cTn>
                              </p:par>
                              <p:par>
                                <p:cTn id="29" presetID="0" presetClass="path" presetSubtype="0" fill="hold" grpId="0" nodeType="withEffect">
                                  <p:stCondLst>
                                    <p:cond delay="0"/>
                                  </p:stCondLst>
                                  <p:childTnLst>
                                    <p:animMotion origin="layout" path="M -0.04566 1.85185E-6 L 0.96007 1.85185E-6 " pathEditMode="relative" rAng="0" ptsTypes="AA">
                                      <p:cBhvr>
                                        <p:cTn id="30" dur="20000" fill="hold"/>
                                        <p:tgtEl>
                                          <p:spTgt spid="376"/>
                                        </p:tgtEl>
                                        <p:attrNameLst>
                                          <p:attrName>ppt_x</p:attrName>
                                          <p:attrName>ppt_y</p:attrName>
                                        </p:attrNameLst>
                                      </p:cBhvr>
                                      <p:rCtr x="50278" y="0"/>
                                    </p:animMotion>
                                  </p:childTnLst>
                                </p:cTn>
                              </p:par>
                              <p:par>
                                <p:cTn id="31" presetID="0" presetClass="path" presetSubtype="0" fill="hold" grpId="0" nodeType="withEffect">
                                  <p:stCondLst>
                                    <p:cond delay="0"/>
                                  </p:stCondLst>
                                  <p:childTnLst>
                                    <p:animMotion origin="layout" path="M 0.08437 1.85185E-6 L 0.96007 1.85185E-6 " pathEditMode="relative" rAng="0" ptsTypes="AA">
                                      <p:cBhvr>
                                        <p:cTn id="32" dur="20000" fill="hold"/>
                                        <p:tgtEl>
                                          <p:spTgt spid="378"/>
                                        </p:tgtEl>
                                        <p:attrNameLst>
                                          <p:attrName>ppt_x</p:attrName>
                                          <p:attrName>ppt_y</p:attrName>
                                        </p:attrNameLst>
                                      </p:cBhvr>
                                      <p:rCtr x="43785" y="0"/>
                                    </p:animMotion>
                                  </p:childTnLst>
                                </p:cTn>
                              </p:par>
                              <p:par>
                                <p:cTn id="33" presetID="0" presetClass="path" presetSubtype="0" fill="hold" grpId="0" nodeType="withEffect">
                                  <p:stCondLst>
                                    <p:cond delay="0"/>
                                  </p:stCondLst>
                                  <p:childTnLst>
                                    <p:animMotion origin="layout" path="M 0.1559 -3.7037E-7 L 0.96007 -3.7037E-7 " pathEditMode="relative" rAng="0" ptsTypes="AA">
                                      <p:cBhvr>
                                        <p:cTn id="34" dur="20000" fill="hold"/>
                                        <p:tgtEl>
                                          <p:spTgt spid="510"/>
                                        </p:tgtEl>
                                        <p:attrNameLst>
                                          <p:attrName>ppt_x</p:attrName>
                                          <p:attrName>ppt_y</p:attrName>
                                        </p:attrNameLst>
                                      </p:cBhvr>
                                      <p:rCtr x="40208" y="0"/>
                                    </p:animMotion>
                                  </p:childTnLst>
                                </p:cTn>
                              </p:par>
                              <p:par>
                                <p:cTn id="35" presetID="0" presetClass="path" presetSubtype="0" fill="hold" grpId="0" nodeType="withEffect">
                                  <p:stCondLst>
                                    <p:cond delay="0"/>
                                  </p:stCondLst>
                                  <p:childTnLst>
                                    <p:animMotion origin="layout" path="M -0.27031 3.7037E-6 L 0.96007 3.7037E-6 " pathEditMode="relative" rAng="0" ptsTypes="AA">
                                      <p:cBhvr>
                                        <p:cTn id="36" dur="20000" fill="hold"/>
                                        <p:tgtEl>
                                          <p:spTgt spid="511"/>
                                        </p:tgtEl>
                                        <p:attrNameLst>
                                          <p:attrName>ppt_x</p:attrName>
                                          <p:attrName>ppt_y</p:attrName>
                                        </p:attrNameLst>
                                      </p:cBhvr>
                                      <p:rCtr x="61510" y="0"/>
                                    </p:animMotion>
                                  </p:childTnLst>
                                </p:cTn>
                              </p:par>
                              <p:par>
                                <p:cTn id="37" presetID="0" presetClass="path" presetSubtype="0" fill="hold" grpId="0" nodeType="withEffect">
                                  <p:stCondLst>
                                    <p:cond delay="0"/>
                                  </p:stCondLst>
                                  <p:childTnLst>
                                    <p:animMotion origin="layout" path="M 0.04826 2.59259E-6 L 0.96007 2.59259E-6 " pathEditMode="relative" rAng="0" ptsTypes="AA">
                                      <p:cBhvr>
                                        <p:cTn id="38" dur="20000" fill="hold"/>
                                        <p:tgtEl>
                                          <p:spTgt spid="515"/>
                                        </p:tgtEl>
                                        <p:attrNameLst>
                                          <p:attrName>ppt_x</p:attrName>
                                          <p:attrName>ppt_y</p:attrName>
                                        </p:attrNameLst>
                                      </p:cBhvr>
                                      <p:rCtr x="45590" y="0"/>
                                    </p:animMotion>
                                  </p:childTnLst>
                                </p:cTn>
                              </p:par>
                              <p:par>
                                <p:cTn id="39" presetID="0" presetClass="path" presetSubtype="0" fill="hold" grpId="0" nodeType="withEffect">
                                  <p:stCondLst>
                                    <p:cond delay="0"/>
                                  </p:stCondLst>
                                  <p:childTnLst>
                                    <p:animMotion origin="layout" path="M 0.1559 -3.7037E-7 L 0.96007 -3.7037E-7 " pathEditMode="relative" rAng="0" ptsTypes="AA">
                                      <p:cBhvr>
                                        <p:cTn id="40" dur="20000" fill="hold"/>
                                        <p:tgtEl>
                                          <p:spTgt spid="518"/>
                                        </p:tgtEl>
                                        <p:attrNameLst>
                                          <p:attrName>ppt_x</p:attrName>
                                          <p:attrName>ppt_y</p:attrName>
                                        </p:attrNameLst>
                                      </p:cBhvr>
                                      <p:rCtr x="40208" y="0"/>
                                    </p:animMotion>
                                  </p:childTnLst>
                                </p:cTn>
                              </p:par>
                              <p:par>
                                <p:cTn id="41" presetID="0" presetClass="path" presetSubtype="0" fill="hold" grpId="0" nodeType="withEffect">
                                  <p:stCondLst>
                                    <p:cond delay="0"/>
                                  </p:stCondLst>
                                  <p:childTnLst>
                                    <p:animMotion origin="layout" path="M -0.27031 3.7037E-6 L 0.96007 3.7037E-6 " pathEditMode="relative" rAng="0" ptsTypes="AA">
                                      <p:cBhvr>
                                        <p:cTn id="42" dur="20000" fill="hold"/>
                                        <p:tgtEl>
                                          <p:spTgt spid="519"/>
                                        </p:tgtEl>
                                        <p:attrNameLst>
                                          <p:attrName>ppt_x</p:attrName>
                                          <p:attrName>ppt_y</p:attrName>
                                        </p:attrNameLst>
                                      </p:cBhvr>
                                      <p:rCtr x="61510" y="0"/>
                                    </p:animMotion>
                                  </p:childTnLst>
                                </p:cTn>
                              </p:par>
                              <p:par>
                                <p:cTn id="43" presetID="0" presetClass="path" presetSubtype="0" fill="hold" grpId="0" nodeType="withEffect">
                                  <p:stCondLst>
                                    <p:cond delay="0"/>
                                  </p:stCondLst>
                                  <p:childTnLst>
                                    <p:animMotion origin="layout" path="M 0.04826 2.59259E-6 L 0.96007 2.59259E-6 " pathEditMode="relative" rAng="0" ptsTypes="AA">
                                      <p:cBhvr>
                                        <p:cTn id="44" dur="20000" fill="hold"/>
                                        <p:tgtEl>
                                          <p:spTgt spid="523"/>
                                        </p:tgtEl>
                                        <p:attrNameLst>
                                          <p:attrName>ppt_x</p:attrName>
                                          <p:attrName>ppt_y</p:attrName>
                                        </p:attrNameLst>
                                      </p:cBhvr>
                                      <p:rCtr x="45590" y="0"/>
                                    </p:animMotion>
                                  </p:childTnLst>
                                </p:cTn>
                              </p:par>
                              <p:par>
                                <p:cTn id="45" presetID="0" presetClass="path" presetSubtype="0" fill="hold" grpId="0" nodeType="withEffect">
                                  <p:stCondLst>
                                    <p:cond delay="0"/>
                                  </p:stCondLst>
                                  <p:childTnLst>
                                    <p:animMotion origin="layout" path="M 0.1559 -3.7037E-7 L 0.96007 -3.7037E-7 " pathEditMode="relative" rAng="0" ptsTypes="AA">
                                      <p:cBhvr>
                                        <p:cTn id="46" dur="20000" fill="hold"/>
                                        <p:tgtEl>
                                          <p:spTgt spid="526"/>
                                        </p:tgtEl>
                                        <p:attrNameLst>
                                          <p:attrName>ppt_x</p:attrName>
                                          <p:attrName>ppt_y</p:attrName>
                                        </p:attrNameLst>
                                      </p:cBhvr>
                                      <p:rCtr x="40208" y="0"/>
                                    </p:animMotion>
                                  </p:childTnLst>
                                </p:cTn>
                              </p:par>
                              <p:par>
                                <p:cTn id="47" presetID="0" presetClass="path" presetSubtype="0" fill="hold" grpId="0" nodeType="withEffect">
                                  <p:stCondLst>
                                    <p:cond delay="0"/>
                                  </p:stCondLst>
                                  <p:childTnLst>
                                    <p:animMotion origin="layout" path="M -0.27031 3.7037E-6 L 0.96007 3.7037E-6 " pathEditMode="relative" rAng="0" ptsTypes="AA">
                                      <p:cBhvr>
                                        <p:cTn id="48" dur="20000" fill="hold"/>
                                        <p:tgtEl>
                                          <p:spTgt spid="527"/>
                                        </p:tgtEl>
                                        <p:attrNameLst>
                                          <p:attrName>ppt_x</p:attrName>
                                          <p:attrName>ppt_y</p:attrName>
                                        </p:attrNameLst>
                                      </p:cBhvr>
                                      <p:rCtr x="61510" y="0"/>
                                    </p:animMotion>
                                  </p:childTnLst>
                                </p:cTn>
                              </p:par>
                              <p:par>
                                <p:cTn id="49" presetID="0" presetClass="path" presetSubtype="0" fill="hold" grpId="0" nodeType="withEffect">
                                  <p:stCondLst>
                                    <p:cond delay="0"/>
                                  </p:stCondLst>
                                  <p:childTnLst>
                                    <p:animMotion origin="layout" path="M -0.37396 3.33333E-6 L 0.96007 3.33333E-6 " pathEditMode="relative" rAng="0" ptsTypes="AA">
                                      <p:cBhvr>
                                        <p:cTn id="50" dur="20000" fill="hold"/>
                                        <p:tgtEl>
                                          <p:spTgt spid="529"/>
                                        </p:tgtEl>
                                        <p:attrNameLst>
                                          <p:attrName>ppt_x</p:attrName>
                                          <p:attrName>ppt_y</p:attrName>
                                        </p:attrNameLst>
                                      </p:cBhvr>
                                      <p:rCtr x="66701" y="0"/>
                                    </p:animMotion>
                                  </p:childTnLst>
                                </p:cTn>
                              </p:par>
                              <p:par>
                                <p:cTn id="51" presetID="0" presetClass="path" presetSubtype="0" fill="hold" grpId="0" nodeType="withEffect">
                                  <p:stCondLst>
                                    <p:cond delay="0"/>
                                  </p:stCondLst>
                                  <p:childTnLst>
                                    <p:animMotion origin="layout" path="M 0.04826 2.59259E-6 L 0.96007 2.59259E-6 " pathEditMode="relative" rAng="0" ptsTypes="AA">
                                      <p:cBhvr>
                                        <p:cTn id="52" dur="20000" fill="hold"/>
                                        <p:tgtEl>
                                          <p:spTgt spid="531"/>
                                        </p:tgtEl>
                                        <p:attrNameLst>
                                          <p:attrName>ppt_x</p:attrName>
                                          <p:attrName>ppt_y</p:attrName>
                                        </p:attrNameLst>
                                      </p:cBhvr>
                                      <p:rCtr x="45590" y="0"/>
                                    </p:animMotion>
                                  </p:childTnLst>
                                </p:cTn>
                              </p:par>
                              <p:par>
                                <p:cTn id="53" presetID="0" presetClass="path" presetSubtype="0" fill="hold" grpId="0" nodeType="withEffect">
                                  <p:stCondLst>
                                    <p:cond delay="0"/>
                                  </p:stCondLst>
                                  <p:childTnLst>
                                    <p:animMotion origin="layout" path="M 0.1559 -3.7037E-7 L 0.96007 -3.7037E-7 " pathEditMode="relative" rAng="0" ptsTypes="AA">
                                      <p:cBhvr>
                                        <p:cTn id="54" dur="20000" fill="hold"/>
                                        <p:tgtEl>
                                          <p:spTgt spid="534"/>
                                        </p:tgtEl>
                                        <p:attrNameLst>
                                          <p:attrName>ppt_x</p:attrName>
                                          <p:attrName>ppt_y</p:attrName>
                                        </p:attrNameLst>
                                      </p:cBhvr>
                                      <p:rCtr x="40208" y="0"/>
                                    </p:animMotion>
                                  </p:childTnLst>
                                </p:cTn>
                              </p:par>
                              <p:par>
                                <p:cTn id="55" presetID="0" presetClass="path" presetSubtype="0" fill="hold" grpId="0" nodeType="withEffect">
                                  <p:stCondLst>
                                    <p:cond delay="0"/>
                                  </p:stCondLst>
                                  <p:childTnLst>
                                    <p:animMotion origin="layout" path="M -0.27031 3.7037E-6 L 0.96007 3.7037E-6 " pathEditMode="relative" rAng="0" ptsTypes="AA">
                                      <p:cBhvr>
                                        <p:cTn id="56" dur="20000" fill="hold"/>
                                        <p:tgtEl>
                                          <p:spTgt spid="535"/>
                                        </p:tgtEl>
                                        <p:attrNameLst>
                                          <p:attrName>ppt_x</p:attrName>
                                          <p:attrName>ppt_y</p:attrName>
                                        </p:attrNameLst>
                                      </p:cBhvr>
                                      <p:rCtr x="61510" y="0"/>
                                    </p:animMotion>
                                  </p:childTnLst>
                                </p:cTn>
                              </p:par>
                              <p:par>
                                <p:cTn id="57" presetID="0" presetClass="path" presetSubtype="0" fill="hold" grpId="0" nodeType="withEffect">
                                  <p:stCondLst>
                                    <p:cond delay="0"/>
                                  </p:stCondLst>
                                  <p:childTnLst>
                                    <p:animMotion origin="layout" path="M 0.04826 2.59259E-6 L 0.96007 2.59259E-6 " pathEditMode="relative" rAng="0" ptsTypes="AA">
                                      <p:cBhvr>
                                        <p:cTn id="58" dur="20000" fill="hold"/>
                                        <p:tgtEl>
                                          <p:spTgt spid="539"/>
                                        </p:tgtEl>
                                        <p:attrNameLst>
                                          <p:attrName>ppt_x</p:attrName>
                                          <p:attrName>ppt_y</p:attrName>
                                        </p:attrNameLst>
                                      </p:cBhvr>
                                      <p:rCtr x="45590" y="0"/>
                                    </p:animMotion>
                                  </p:childTnLst>
                                </p:cTn>
                              </p:par>
                              <p:par>
                                <p:cTn id="59" presetID="0" presetClass="path" presetSubtype="0" fill="hold" grpId="0" nodeType="withEffect">
                                  <p:stCondLst>
                                    <p:cond delay="0"/>
                                  </p:stCondLst>
                                  <p:childTnLst>
                                    <p:animMotion origin="layout" path="M -0.26615 -4.44444E-6 L 0.96007 -4.44444E-6 " pathEditMode="relative" rAng="0" ptsTypes="AA">
                                      <p:cBhvr>
                                        <p:cTn id="60" dur="20000" fill="hold"/>
                                        <p:tgtEl>
                                          <p:spTgt spid="734"/>
                                        </p:tgtEl>
                                        <p:attrNameLst>
                                          <p:attrName>ppt_x</p:attrName>
                                          <p:attrName>ppt_y</p:attrName>
                                        </p:attrNameLst>
                                      </p:cBhvr>
                                      <p:rCtr x="61302" y="0"/>
                                    </p:animMotion>
                                  </p:childTnLst>
                                </p:cTn>
                              </p:par>
                              <p:par>
                                <p:cTn id="61" presetID="0" presetClass="path" presetSubtype="0" fill="hold" grpId="0" nodeType="withEffect">
                                  <p:stCondLst>
                                    <p:cond delay="0"/>
                                  </p:stCondLst>
                                  <p:childTnLst>
                                    <p:animMotion origin="layout" path="M -0.27031 3.7037E-6 L 0.96007 3.7037E-6 " pathEditMode="relative" rAng="0" ptsTypes="AA">
                                      <p:cBhvr>
                                        <p:cTn id="62" dur="20000" fill="hold"/>
                                        <p:tgtEl>
                                          <p:spTgt spid="736"/>
                                        </p:tgtEl>
                                        <p:attrNameLst>
                                          <p:attrName>ppt_x</p:attrName>
                                          <p:attrName>ppt_y</p:attrName>
                                        </p:attrNameLst>
                                      </p:cBhvr>
                                      <p:rCtr x="61510" y="0"/>
                                    </p:animMotion>
                                  </p:childTnLst>
                                </p:cTn>
                              </p:par>
                              <p:par>
                                <p:cTn id="63" presetID="0" presetClass="path" presetSubtype="0" fill="hold" grpId="0" nodeType="withEffect">
                                  <p:stCondLst>
                                    <p:cond delay="0"/>
                                  </p:stCondLst>
                                  <p:childTnLst>
                                    <p:animMotion origin="layout" path="M -0.37396 3.33333E-6 L 0.96007 3.33333E-6 " pathEditMode="relative" rAng="0" ptsTypes="AA">
                                      <p:cBhvr>
                                        <p:cTn id="64" dur="20000" fill="hold"/>
                                        <p:tgtEl>
                                          <p:spTgt spid="738"/>
                                        </p:tgtEl>
                                        <p:attrNameLst>
                                          <p:attrName>ppt_x</p:attrName>
                                          <p:attrName>ppt_y</p:attrName>
                                        </p:attrNameLst>
                                      </p:cBhvr>
                                      <p:rCtr x="66701" y="0"/>
                                    </p:animMotion>
                                  </p:childTnLst>
                                </p:cTn>
                              </p:par>
                              <p:par>
                                <p:cTn id="65" presetID="0" presetClass="path" presetSubtype="0" fill="hold" grpId="0" nodeType="withEffect">
                                  <p:stCondLst>
                                    <p:cond delay="0"/>
                                  </p:stCondLst>
                                  <p:childTnLst>
                                    <p:animMotion origin="layout" path="M 0.08437 1.85185E-6 L 0.96007 1.85185E-6 " pathEditMode="relative" rAng="0" ptsTypes="AA">
                                      <p:cBhvr>
                                        <p:cTn id="66" dur="20000" fill="hold"/>
                                        <p:tgtEl>
                                          <p:spTgt spid="739"/>
                                        </p:tgtEl>
                                        <p:attrNameLst>
                                          <p:attrName>ppt_x</p:attrName>
                                          <p:attrName>ppt_y</p:attrName>
                                        </p:attrNameLst>
                                      </p:cBhvr>
                                      <p:rCtr x="43785" y="0"/>
                                    </p:animMotion>
                                  </p:childTnLst>
                                </p:cTn>
                              </p:par>
                              <p:par>
                                <p:cTn id="67" presetID="0" presetClass="path" presetSubtype="0" fill="hold" grpId="0" nodeType="withEffect">
                                  <p:stCondLst>
                                    <p:cond delay="0"/>
                                  </p:stCondLst>
                                  <p:childTnLst>
                                    <p:animMotion origin="layout" path="M 0.04826 2.59259E-6 L 0.96007 2.59259E-6 " pathEditMode="relative" rAng="0" ptsTypes="AA">
                                      <p:cBhvr>
                                        <p:cTn id="68" dur="20000" fill="hold"/>
                                        <p:tgtEl>
                                          <p:spTgt spid="740"/>
                                        </p:tgtEl>
                                        <p:attrNameLst>
                                          <p:attrName>ppt_x</p:attrName>
                                          <p:attrName>ppt_y</p:attrName>
                                        </p:attrNameLst>
                                      </p:cBhvr>
                                      <p:rCtr x="45590" y="0"/>
                                    </p:animMotion>
                                  </p:childTnLst>
                                </p:cTn>
                              </p:par>
                              <p:par>
                                <p:cTn id="69" presetID="0" presetClass="path" presetSubtype="0" fill="hold" grpId="0" nodeType="withEffect">
                                  <p:stCondLst>
                                    <p:cond delay="0"/>
                                  </p:stCondLst>
                                  <p:childTnLst>
                                    <p:animMotion origin="layout" path="M -0.14288 -2.96296E-6 L 0.96007 -2.96296E-6 " pathEditMode="relative" rAng="0" ptsTypes="AA">
                                      <p:cBhvr>
                                        <p:cTn id="70" dur="20000" fill="hold"/>
                                        <p:tgtEl>
                                          <p:spTgt spid="741"/>
                                        </p:tgtEl>
                                        <p:attrNameLst>
                                          <p:attrName>ppt_x</p:attrName>
                                          <p:attrName>ppt_y</p:attrName>
                                        </p:attrNameLst>
                                      </p:cBhvr>
                                      <p:rCtr x="55139" y="0"/>
                                    </p:animMotion>
                                  </p:childTnLst>
                                </p:cTn>
                              </p:par>
                              <p:par>
                                <p:cTn id="71" presetID="0" presetClass="path" presetSubtype="0" fill="hold" grpId="0" nodeType="withEffect">
                                  <p:stCondLst>
                                    <p:cond delay="0"/>
                                  </p:stCondLst>
                                  <p:childTnLst>
                                    <p:animMotion origin="layout" path="M -0.26615 -4.44444E-6 L 0.96007 -4.44444E-6 " pathEditMode="relative" rAng="0" ptsTypes="AA">
                                      <p:cBhvr>
                                        <p:cTn id="72" dur="20000" fill="hold"/>
                                        <p:tgtEl>
                                          <p:spTgt spid="742"/>
                                        </p:tgtEl>
                                        <p:attrNameLst>
                                          <p:attrName>ppt_x</p:attrName>
                                          <p:attrName>ppt_y</p:attrName>
                                        </p:attrNameLst>
                                      </p:cBhvr>
                                      <p:rCtr x="61302" y="0"/>
                                    </p:animMotion>
                                  </p:childTnLst>
                                </p:cTn>
                              </p:par>
                              <p:par>
                                <p:cTn id="73" presetID="0" presetClass="path" presetSubtype="0" fill="hold" grpId="0" nodeType="withEffect">
                                  <p:stCondLst>
                                    <p:cond delay="0"/>
                                  </p:stCondLst>
                                  <p:childTnLst>
                                    <p:animMotion origin="layout" path="M 0.1559 -3.7037E-7 L 0.96007 -3.7037E-7 " pathEditMode="relative" rAng="0" ptsTypes="AA">
                                      <p:cBhvr>
                                        <p:cTn id="74" dur="20000" fill="hold"/>
                                        <p:tgtEl>
                                          <p:spTgt spid="743"/>
                                        </p:tgtEl>
                                        <p:attrNameLst>
                                          <p:attrName>ppt_x</p:attrName>
                                          <p:attrName>ppt_y</p:attrName>
                                        </p:attrNameLst>
                                      </p:cBhvr>
                                      <p:rCtr x="40208" y="0"/>
                                    </p:animMotion>
                                  </p:childTnLst>
                                </p:cTn>
                              </p:par>
                              <p:par>
                                <p:cTn id="75" presetID="0" presetClass="path" presetSubtype="0" fill="hold" grpId="0" nodeType="withEffect">
                                  <p:stCondLst>
                                    <p:cond delay="0"/>
                                  </p:stCondLst>
                                  <p:childTnLst>
                                    <p:animMotion origin="layout" path="M -0.27031 3.7037E-6 L 0.96007 3.7037E-6 " pathEditMode="relative" rAng="0" ptsTypes="AA">
                                      <p:cBhvr>
                                        <p:cTn id="76" dur="20000" fill="hold"/>
                                        <p:tgtEl>
                                          <p:spTgt spid="744"/>
                                        </p:tgtEl>
                                        <p:attrNameLst>
                                          <p:attrName>ppt_x</p:attrName>
                                          <p:attrName>ppt_y</p:attrName>
                                        </p:attrNameLst>
                                      </p:cBhvr>
                                      <p:rCtr x="61510" y="0"/>
                                    </p:animMotion>
                                  </p:childTnLst>
                                </p:cTn>
                              </p:par>
                              <p:par>
                                <p:cTn id="77" presetID="0" presetClass="path" presetSubtype="0" fill="hold" grpId="0" nodeType="withEffect">
                                  <p:stCondLst>
                                    <p:cond delay="0"/>
                                  </p:stCondLst>
                                  <p:childTnLst>
                                    <p:animMotion origin="layout" path="M -0.04566 1.85185E-6 L 0.96007 1.85185E-6 " pathEditMode="relative" rAng="0" ptsTypes="AA">
                                      <p:cBhvr>
                                        <p:cTn id="78" dur="20000" fill="hold"/>
                                        <p:tgtEl>
                                          <p:spTgt spid="745"/>
                                        </p:tgtEl>
                                        <p:attrNameLst>
                                          <p:attrName>ppt_x</p:attrName>
                                          <p:attrName>ppt_y</p:attrName>
                                        </p:attrNameLst>
                                      </p:cBhvr>
                                      <p:rCtr x="50278" y="0"/>
                                    </p:animMotion>
                                  </p:childTnLst>
                                </p:cTn>
                              </p:par>
                              <p:par>
                                <p:cTn id="79" presetID="0" presetClass="path" presetSubtype="0" fill="hold" grpId="0" nodeType="withEffect">
                                  <p:stCondLst>
                                    <p:cond delay="0"/>
                                  </p:stCondLst>
                                  <p:childTnLst>
                                    <p:animMotion origin="layout" path="M -0.37396 3.33333E-6 L 0.96007 3.33333E-6 " pathEditMode="relative" rAng="0" ptsTypes="AA">
                                      <p:cBhvr>
                                        <p:cTn id="80" dur="20000" fill="hold"/>
                                        <p:tgtEl>
                                          <p:spTgt spid="746"/>
                                        </p:tgtEl>
                                        <p:attrNameLst>
                                          <p:attrName>ppt_x</p:attrName>
                                          <p:attrName>ppt_y</p:attrName>
                                        </p:attrNameLst>
                                      </p:cBhvr>
                                      <p:rCtr x="66701" y="0"/>
                                    </p:animMotion>
                                  </p:childTnLst>
                                </p:cTn>
                              </p:par>
                              <p:par>
                                <p:cTn id="81" presetID="0" presetClass="path" presetSubtype="0" fill="hold" grpId="0" nodeType="withEffect">
                                  <p:stCondLst>
                                    <p:cond delay="0"/>
                                  </p:stCondLst>
                                  <p:childTnLst>
                                    <p:animMotion origin="layout" path="M 0.08437 1.85185E-6 L 0.96007 1.85185E-6 " pathEditMode="relative" rAng="0" ptsTypes="AA">
                                      <p:cBhvr>
                                        <p:cTn id="82" dur="20000" fill="hold"/>
                                        <p:tgtEl>
                                          <p:spTgt spid="747"/>
                                        </p:tgtEl>
                                        <p:attrNameLst>
                                          <p:attrName>ppt_x</p:attrName>
                                          <p:attrName>ppt_y</p:attrName>
                                        </p:attrNameLst>
                                      </p:cBhvr>
                                      <p:rCtr x="43785" y="0"/>
                                    </p:animMotion>
                                  </p:childTnLst>
                                </p:cTn>
                              </p:par>
                              <p:par>
                                <p:cTn id="83" presetID="0" presetClass="path" presetSubtype="0" fill="hold" grpId="0" nodeType="withEffect">
                                  <p:stCondLst>
                                    <p:cond delay="0"/>
                                  </p:stCondLst>
                                  <p:childTnLst>
                                    <p:animMotion origin="layout" path="M 0.04826 2.59259E-6 L 0.96007 2.59259E-6 " pathEditMode="relative" rAng="0" ptsTypes="AA">
                                      <p:cBhvr>
                                        <p:cTn id="84" dur="20000" fill="hold"/>
                                        <p:tgtEl>
                                          <p:spTgt spid="748"/>
                                        </p:tgtEl>
                                        <p:attrNameLst>
                                          <p:attrName>ppt_x</p:attrName>
                                          <p:attrName>ppt_y</p:attrName>
                                        </p:attrNameLst>
                                      </p:cBhvr>
                                      <p:rCtr x="45590" y="0"/>
                                    </p:animMotion>
                                  </p:childTnLst>
                                </p:cTn>
                              </p:par>
                              <p:par>
                                <p:cTn id="85" presetID="0" presetClass="path" presetSubtype="0" fill="hold" grpId="0" nodeType="withEffect">
                                  <p:stCondLst>
                                    <p:cond delay="0"/>
                                  </p:stCondLst>
                                  <p:childTnLst>
                                    <p:animMotion origin="layout" path="M -0.26615 -4.44444E-6 L 0.96007 -4.44444E-6 " pathEditMode="relative" rAng="0" ptsTypes="AA">
                                      <p:cBhvr>
                                        <p:cTn id="86" dur="20000" fill="hold"/>
                                        <p:tgtEl>
                                          <p:spTgt spid="750"/>
                                        </p:tgtEl>
                                        <p:attrNameLst>
                                          <p:attrName>ppt_x</p:attrName>
                                          <p:attrName>ppt_y</p:attrName>
                                        </p:attrNameLst>
                                      </p:cBhvr>
                                      <p:rCtr x="61302" y="0"/>
                                    </p:animMotion>
                                  </p:childTnLst>
                                </p:cTn>
                              </p:par>
                              <p:par>
                                <p:cTn id="87" presetID="0" presetClass="path" presetSubtype="0" fill="hold" grpId="0" nodeType="withEffect">
                                  <p:stCondLst>
                                    <p:cond delay="0"/>
                                  </p:stCondLst>
                                  <p:childTnLst>
                                    <p:animMotion origin="layout" path="M -0.27031 3.7037E-6 L 0.96007 3.7037E-6 " pathEditMode="relative" rAng="0" ptsTypes="AA">
                                      <p:cBhvr>
                                        <p:cTn id="88" dur="20000" fill="hold"/>
                                        <p:tgtEl>
                                          <p:spTgt spid="752"/>
                                        </p:tgtEl>
                                        <p:attrNameLst>
                                          <p:attrName>ppt_x</p:attrName>
                                          <p:attrName>ppt_y</p:attrName>
                                        </p:attrNameLst>
                                      </p:cBhvr>
                                      <p:rCtr x="61510" y="0"/>
                                    </p:animMotion>
                                  </p:childTnLst>
                                </p:cTn>
                              </p:par>
                              <p:par>
                                <p:cTn id="89" presetID="0" presetClass="path" presetSubtype="0" fill="hold" grpId="0" nodeType="withEffect">
                                  <p:stCondLst>
                                    <p:cond delay="0"/>
                                  </p:stCondLst>
                                  <p:childTnLst>
                                    <p:animMotion origin="layout" path="M -0.37396 3.33333E-6 L 0.96007 3.33333E-6 " pathEditMode="relative" rAng="0" ptsTypes="AA">
                                      <p:cBhvr>
                                        <p:cTn id="90" dur="20000" fill="hold"/>
                                        <p:tgtEl>
                                          <p:spTgt spid="754"/>
                                        </p:tgtEl>
                                        <p:attrNameLst>
                                          <p:attrName>ppt_x</p:attrName>
                                          <p:attrName>ppt_y</p:attrName>
                                        </p:attrNameLst>
                                      </p:cBhvr>
                                      <p:rCtr x="66701" y="0"/>
                                    </p:animMotion>
                                  </p:childTnLst>
                                </p:cTn>
                              </p:par>
                              <p:par>
                                <p:cTn id="91" presetID="0" presetClass="path" presetSubtype="0" fill="hold" grpId="0" nodeType="withEffect">
                                  <p:stCondLst>
                                    <p:cond delay="0"/>
                                  </p:stCondLst>
                                  <p:childTnLst>
                                    <p:animMotion origin="layout" path="M 0.08437 1.85185E-6 L 0.96007 1.85185E-6 " pathEditMode="relative" rAng="0" ptsTypes="AA">
                                      <p:cBhvr>
                                        <p:cTn id="92" dur="20000" fill="hold"/>
                                        <p:tgtEl>
                                          <p:spTgt spid="755"/>
                                        </p:tgtEl>
                                        <p:attrNameLst>
                                          <p:attrName>ppt_x</p:attrName>
                                          <p:attrName>ppt_y</p:attrName>
                                        </p:attrNameLst>
                                      </p:cBhvr>
                                      <p:rCtr x="43785" y="0"/>
                                    </p:animMotion>
                                  </p:childTnLst>
                                </p:cTn>
                              </p:par>
                              <p:par>
                                <p:cTn id="93" presetID="0" presetClass="path" presetSubtype="0" fill="hold" grpId="0" nodeType="withEffect">
                                  <p:stCondLst>
                                    <p:cond delay="0"/>
                                  </p:stCondLst>
                                  <p:childTnLst>
                                    <p:animMotion origin="layout" path="M 0.04826 2.59259E-6 L 0.96007 2.59259E-6 " pathEditMode="relative" rAng="0" ptsTypes="AA">
                                      <p:cBhvr>
                                        <p:cTn id="94" dur="20000" fill="hold"/>
                                        <p:tgtEl>
                                          <p:spTgt spid="756"/>
                                        </p:tgtEl>
                                        <p:attrNameLst>
                                          <p:attrName>ppt_x</p:attrName>
                                          <p:attrName>ppt_y</p:attrName>
                                        </p:attrNameLst>
                                      </p:cBhvr>
                                      <p:rCtr x="45590" y="0"/>
                                    </p:animMotion>
                                  </p:childTnLst>
                                </p:cTn>
                              </p:par>
                              <p:par>
                                <p:cTn id="95" presetID="0" presetClass="path" presetSubtype="0" fill="hold" grpId="0" nodeType="withEffect">
                                  <p:stCondLst>
                                    <p:cond delay="0"/>
                                  </p:stCondLst>
                                  <p:childTnLst>
                                    <p:animMotion origin="layout" path="M -0.14288 -2.96296E-6 L 0.96007 -2.96296E-6 " pathEditMode="relative" rAng="0" ptsTypes="AA">
                                      <p:cBhvr>
                                        <p:cTn id="96" dur="20000" fill="hold"/>
                                        <p:tgtEl>
                                          <p:spTgt spid="757"/>
                                        </p:tgtEl>
                                        <p:attrNameLst>
                                          <p:attrName>ppt_x</p:attrName>
                                          <p:attrName>ppt_y</p:attrName>
                                        </p:attrNameLst>
                                      </p:cBhvr>
                                      <p:rCtr x="55139" y="0"/>
                                    </p:animMotion>
                                  </p:childTnLst>
                                </p:cTn>
                              </p:par>
                              <p:par>
                                <p:cTn id="97" presetID="0" presetClass="path" presetSubtype="0" fill="hold" grpId="0" nodeType="withEffect">
                                  <p:stCondLst>
                                    <p:cond delay="0"/>
                                  </p:stCondLst>
                                  <p:childTnLst>
                                    <p:animMotion origin="layout" path="M -0.26615 -4.44444E-6 L 0.96007 -4.44444E-6 " pathEditMode="relative" rAng="0" ptsTypes="AA">
                                      <p:cBhvr>
                                        <p:cTn id="98" dur="20000" fill="hold"/>
                                        <p:tgtEl>
                                          <p:spTgt spid="758"/>
                                        </p:tgtEl>
                                        <p:attrNameLst>
                                          <p:attrName>ppt_x</p:attrName>
                                          <p:attrName>ppt_y</p:attrName>
                                        </p:attrNameLst>
                                      </p:cBhvr>
                                      <p:rCtr x="61302" y="0"/>
                                    </p:animMotion>
                                  </p:childTnLst>
                                </p:cTn>
                              </p:par>
                              <p:par>
                                <p:cTn id="99" presetID="0" presetClass="path" presetSubtype="0" fill="hold" grpId="0" nodeType="withEffect">
                                  <p:stCondLst>
                                    <p:cond delay="0"/>
                                  </p:stCondLst>
                                  <p:childTnLst>
                                    <p:animMotion origin="layout" path="M 0.1559 -3.7037E-7 L 0.96007 -3.7037E-7 " pathEditMode="relative" rAng="0" ptsTypes="AA">
                                      <p:cBhvr>
                                        <p:cTn id="100" dur="20000" fill="hold"/>
                                        <p:tgtEl>
                                          <p:spTgt spid="759"/>
                                        </p:tgtEl>
                                        <p:attrNameLst>
                                          <p:attrName>ppt_x</p:attrName>
                                          <p:attrName>ppt_y</p:attrName>
                                        </p:attrNameLst>
                                      </p:cBhvr>
                                      <p:rCtr x="40208" y="0"/>
                                    </p:animMotion>
                                  </p:childTnLst>
                                </p:cTn>
                              </p:par>
                              <p:par>
                                <p:cTn id="101" presetID="0" presetClass="path" presetSubtype="0" fill="hold" grpId="0" nodeType="withEffect">
                                  <p:stCondLst>
                                    <p:cond delay="0"/>
                                  </p:stCondLst>
                                  <p:childTnLst>
                                    <p:animMotion origin="layout" path="M -0.27031 3.7037E-6 L 0.96007 3.7037E-6 " pathEditMode="relative" rAng="0" ptsTypes="AA">
                                      <p:cBhvr>
                                        <p:cTn id="102" dur="20000" fill="hold"/>
                                        <p:tgtEl>
                                          <p:spTgt spid="760"/>
                                        </p:tgtEl>
                                        <p:attrNameLst>
                                          <p:attrName>ppt_x</p:attrName>
                                          <p:attrName>ppt_y</p:attrName>
                                        </p:attrNameLst>
                                      </p:cBhvr>
                                      <p:rCtr x="61510" y="0"/>
                                    </p:animMotion>
                                  </p:childTnLst>
                                </p:cTn>
                              </p:par>
                              <p:par>
                                <p:cTn id="103" presetID="0" presetClass="path" presetSubtype="0" fill="hold" grpId="0" nodeType="withEffect">
                                  <p:stCondLst>
                                    <p:cond delay="0"/>
                                  </p:stCondLst>
                                  <p:childTnLst>
                                    <p:animMotion origin="layout" path="M -0.04566 1.85185E-6 L 0.96007 1.85185E-6 " pathEditMode="relative" rAng="0" ptsTypes="AA">
                                      <p:cBhvr>
                                        <p:cTn id="104" dur="20000" fill="hold"/>
                                        <p:tgtEl>
                                          <p:spTgt spid="761"/>
                                        </p:tgtEl>
                                        <p:attrNameLst>
                                          <p:attrName>ppt_x</p:attrName>
                                          <p:attrName>ppt_y</p:attrName>
                                        </p:attrNameLst>
                                      </p:cBhvr>
                                      <p:rCtr x="50278" y="0"/>
                                    </p:animMotion>
                                  </p:childTnLst>
                                </p:cTn>
                              </p:par>
                              <p:par>
                                <p:cTn id="105" presetID="0" presetClass="path" presetSubtype="0" fill="hold" grpId="0" nodeType="withEffect">
                                  <p:stCondLst>
                                    <p:cond delay="0"/>
                                  </p:stCondLst>
                                  <p:childTnLst>
                                    <p:animMotion origin="layout" path="M -0.37396 3.33333E-6 L 0.96007 3.33333E-6 " pathEditMode="relative" rAng="0" ptsTypes="AA">
                                      <p:cBhvr>
                                        <p:cTn id="106" dur="20000" fill="hold"/>
                                        <p:tgtEl>
                                          <p:spTgt spid="762"/>
                                        </p:tgtEl>
                                        <p:attrNameLst>
                                          <p:attrName>ppt_x</p:attrName>
                                          <p:attrName>ppt_y</p:attrName>
                                        </p:attrNameLst>
                                      </p:cBhvr>
                                      <p:rCtr x="66701" y="0"/>
                                    </p:animMotion>
                                  </p:childTnLst>
                                </p:cTn>
                              </p:par>
                              <p:par>
                                <p:cTn id="107" presetID="0" presetClass="path" presetSubtype="0" fill="hold" grpId="0" nodeType="withEffect">
                                  <p:stCondLst>
                                    <p:cond delay="0"/>
                                  </p:stCondLst>
                                  <p:childTnLst>
                                    <p:animMotion origin="layout" path="M 0.08437 1.85185E-6 L 0.96007 1.85185E-6 " pathEditMode="relative" rAng="0" ptsTypes="AA">
                                      <p:cBhvr>
                                        <p:cTn id="108" dur="20000" fill="hold"/>
                                        <p:tgtEl>
                                          <p:spTgt spid="763"/>
                                        </p:tgtEl>
                                        <p:attrNameLst>
                                          <p:attrName>ppt_x</p:attrName>
                                          <p:attrName>ppt_y</p:attrName>
                                        </p:attrNameLst>
                                      </p:cBhvr>
                                      <p:rCtr x="43785" y="0"/>
                                    </p:animMotion>
                                  </p:childTnLst>
                                </p:cTn>
                              </p:par>
                              <p:par>
                                <p:cTn id="109" presetID="0" presetClass="path" presetSubtype="0" fill="hold" grpId="0" nodeType="withEffect">
                                  <p:stCondLst>
                                    <p:cond delay="0"/>
                                  </p:stCondLst>
                                  <p:childTnLst>
                                    <p:animMotion origin="layout" path="M 0.04826 2.59259E-6 L 0.96007 2.59259E-6 " pathEditMode="relative" rAng="0" ptsTypes="AA">
                                      <p:cBhvr>
                                        <p:cTn id="110" dur="20000" fill="hold"/>
                                        <p:tgtEl>
                                          <p:spTgt spid="764"/>
                                        </p:tgtEl>
                                        <p:attrNameLst>
                                          <p:attrName>ppt_x</p:attrName>
                                          <p:attrName>ppt_y</p:attrName>
                                        </p:attrNameLst>
                                      </p:cBhvr>
                                      <p:rCtr x="45590" y="0"/>
                                    </p:animMotion>
                                  </p:childTnLst>
                                </p:cTn>
                              </p:par>
                              <p:par>
                                <p:cTn id="111" presetID="0" presetClass="path" presetSubtype="0" fill="hold" grpId="0" nodeType="withEffect">
                                  <p:stCondLst>
                                    <p:cond delay="0"/>
                                  </p:stCondLst>
                                  <p:childTnLst>
                                    <p:animMotion origin="layout" path="M -0.28073 -0.04352 L 0.82222 -0.04352 " pathEditMode="relative" rAng="0" ptsTypes="AA">
                                      <p:cBhvr>
                                        <p:cTn id="112" dur="20000" fill="hold"/>
                                        <p:tgtEl>
                                          <p:spTgt spid="765"/>
                                        </p:tgtEl>
                                        <p:attrNameLst>
                                          <p:attrName>ppt_x</p:attrName>
                                          <p:attrName>ppt_y</p:attrName>
                                        </p:attrNameLst>
                                      </p:cBhvr>
                                      <p:rCtr x="55156" y="0"/>
                                    </p:animMotion>
                                  </p:childTnLst>
                                </p:cTn>
                              </p:par>
                              <p:par>
                                <p:cTn id="113" presetID="0" presetClass="path" presetSubtype="0" fill="hold" grpId="0" nodeType="withEffect">
                                  <p:stCondLst>
                                    <p:cond delay="0"/>
                                  </p:stCondLst>
                                  <p:childTnLst>
                                    <p:animMotion origin="layout" path="M 0.08437 1.85185E-6 L 0.96007 1.85185E-6 " pathEditMode="relative" rAng="0" ptsTypes="AA">
                                      <p:cBhvr>
                                        <p:cTn id="114" dur="20000" fill="hold"/>
                                        <p:tgtEl>
                                          <p:spTgt spid="771"/>
                                        </p:tgtEl>
                                        <p:attrNameLst>
                                          <p:attrName>ppt_x</p:attrName>
                                          <p:attrName>ppt_y</p:attrName>
                                        </p:attrNameLst>
                                      </p:cBhvr>
                                      <p:rCtr x="43785" y="0"/>
                                    </p:animMotion>
                                  </p:childTnLst>
                                </p:cTn>
                              </p:par>
                              <p:par>
                                <p:cTn id="115" presetID="0" presetClass="path" presetSubtype="0" fill="hold" grpId="0" nodeType="withEffect">
                                  <p:stCondLst>
                                    <p:cond delay="0"/>
                                  </p:stCondLst>
                                  <p:childTnLst>
                                    <p:animMotion origin="layout" path="M -0.14288 -2.96296E-6 L 0.96007 -2.96296E-6 " pathEditMode="relative" rAng="0" ptsTypes="AA">
                                      <p:cBhvr>
                                        <p:cTn id="116" dur="20000" fill="hold"/>
                                        <p:tgtEl>
                                          <p:spTgt spid="773"/>
                                        </p:tgtEl>
                                        <p:attrNameLst>
                                          <p:attrName>ppt_x</p:attrName>
                                          <p:attrName>ppt_y</p:attrName>
                                        </p:attrNameLst>
                                      </p:cBhvr>
                                      <p:rCtr x="55139" y="0"/>
                                    </p:animMotion>
                                  </p:childTnLst>
                                </p:cTn>
                              </p:par>
                              <p:par>
                                <p:cTn id="117" presetID="0" presetClass="path" presetSubtype="0" fill="hold" grpId="0" nodeType="withEffect">
                                  <p:stCondLst>
                                    <p:cond delay="0"/>
                                  </p:stCondLst>
                                  <p:childTnLst>
                                    <p:animMotion origin="layout" path="M 0.08437 1.85185E-6 L 0.96007 1.85185E-6 " pathEditMode="relative" rAng="0" ptsTypes="AA">
                                      <p:cBhvr>
                                        <p:cTn id="118" dur="20000" fill="hold"/>
                                        <p:tgtEl>
                                          <p:spTgt spid="779"/>
                                        </p:tgtEl>
                                        <p:attrNameLst>
                                          <p:attrName>ppt_x</p:attrName>
                                          <p:attrName>ppt_y</p:attrName>
                                        </p:attrNameLst>
                                      </p:cBhvr>
                                      <p:rCtr x="43785" y="0"/>
                                    </p:animMotion>
                                  </p:childTnLst>
                                </p:cTn>
                              </p:par>
                              <p:par>
                                <p:cTn id="119" presetID="0" presetClass="path" presetSubtype="0" fill="hold" grpId="0" nodeType="withEffect">
                                  <p:stCondLst>
                                    <p:cond delay="0"/>
                                  </p:stCondLst>
                                  <p:childTnLst>
                                    <p:animMotion origin="layout" path="M -0.14288 -2.96296E-6 L 0.96007 -2.96296E-6 " pathEditMode="relative" rAng="0" ptsTypes="AA">
                                      <p:cBhvr>
                                        <p:cTn id="120" dur="20000" fill="hold"/>
                                        <p:tgtEl>
                                          <p:spTgt spid="789"/>
                                        </p:tgtEl>
                                        <p:attrNameLst>
                                          <p:attrName>ppt_x</p:attrName>
                                          <p:attrName>ppt_y</p:attrName>
                                        </p:attrNameLst>
                                      </p:cBhvr>
                                      <p:rCtr x="55139" y="0"/>
                                    </p:animMotion>
                                  </p:childTnLst>
                                </p:cTn>
                              </p:par>
                              <p:par>
                                <p:cTn id="121" presetID="0" presetClass="path" presetSubtype="0" fill="hold" grpId="0" nodeType="withEffect">
                                  <p:stCondLst>
                                    <p:cond delay="0"/>
                                  </p:stCondLst>
                                  <p:childTnLst>
                                    <p:animMotion origin="layout" path="M 0.08437 1.85185E-6 L 0.96007 1.85185E-6 " pathEditMode="relative" rAng="0" ptsTypes="AA">
                                      <p:cBhvr>
                                        <p:cTn id="122" dur="20000" fill="hold"/>
                                        <p:tgtEl>
                                          <p:spTgt spid="795"/>
                                        </p:tgtEl>
                                        <p:attrNameLst>
                                          <p:attrName>ppt_x</p:attrName>
                                          <p:attrName>ppt_y</p:attrName>
                                        </p:attrNameLst>
                                      </p:cBhvr>
                                      <p:rCtr x="43785" y="0"/>
                                    </p:animMotion>
                                  </p:childTnLst>
                                </p:cTn>
                              </p:par>
                              <p:par>
                                <p:cTn id="123" presetID="0" presetClass="path" presetSubtype="0" fill="hold" grpId="0" nodeType="withEffect">
                                  <p:stCondLst>
                                    <p:cond delay="0"/>
                                  </p:stCondLst>
                                  <p:childTnLst>
                                    <p:animMotion origin="layout" path="M 0.1559 -3.7037E-7 L 0.96007 -3.7037E-7 " pathEditMode="relative" rAng="0" ptsTypes="AA">
                                      <p:cBhvr>
                                        <p:cTn id="124" dur="20000" fill="hold"/>
                                        <p:tgtEl>
                                          <p:spTgt spid="799"/>
                                        </p:tgtEl>
                                        <p:attrNameLst>
                                          <p:attrName>ppt_x</p:attrName>
                                          <p:attrName>ppt_y</p:attrName>
                                        </p:attrNameLst>
                                      </p:cBhvr>
                                      <p:rCtr x="40208" y="0"/>
                                    </p:animMotion>
                                  </p:childTnLst>
                                </p:cTn>
                              </p:par>
                              <p:par>
                                <p:cTn id="125" presetID="0" presetClass="path" presetSubtype="0" fill="hold" grpId="0" nodeType="withEffect">
                                  <p:stCondLst>
                                    <p:cond delay="0"/>
                                  </p:stCondLst>
                                  <p:childTnLst>
                                    <p:animMotion origin="layout" path="M -0.27031 3.7037E-6 L 0.96007 3.7037E-6 " pathEditMode="relative" rAng="0" ptsTypes="AA">
                                      <p:cBhvr>
                                        <p:cTn id="126" dur="20000" fill="hold"/>
                                        <p:tgtEl>
                                          <p:spTgt spid="800"/>
                                        </p:tgtEl>
                                        <p:attrNameLst>
                                          <p:attrName>ppt_x</p:attrName>
                                          <p:attrName>ppt_y</p:attrName>
                                        </p:attrNameLst>
                                      </p:cBhvr>
                                      <p:rCtr x="61510" y="0"/>
                                    </p:animMotion>
                                  </p:childTnLst>
                                </p:cTn>
                              </p:par>
                              <p:par>
                                <p:cTn id="127" presetID="0" presetClass="path" presetSubtype="0" fill="hold" grpId="0" nodeType="withEffect">
                                  <p:stCondLst>
                                    <p:cond delay="0"/>
                                  </p:stCondLst>
                                  <p:childTnLst>
                                    <p:animMotion origin="layout" path="M -0.37396 3.33333E-6 L 0.96007 3.33333E-6 " pathEditMode="relative" rAng="0" ptsTypes="AA">
                                      <p:cBhvr>
                                        <p:cTn id="128" dur="20000" fill="hold"/>
                                        <p:tgtEl>
                                          <p:spTgt spid="802"/>
                                        </p:tgtEl>
                                        <p:attrNameLst>
                                          <p:attrName>ppt_x</p:attrName>
                                          <p:attrName>ppt_y</p:attrName>
                                        </p:attrNameLst>
                                      </p:cBhvr>
                                      <p:rCtr x="66701" y="0"/>
                                    </p:animMotion>
                                  </p:childTnLst>
                                </p:cTn>
                              </p:par>
                              <p:par>
                                <p:cTn id="129" presetID="0" presetClass="path" presetSubtype="0" fill="hold" grpId="0" nodeType="withEffect">
                                  <p:stCondLst>
                                    <p:cond delay="0"/>
                                  </p:stCondLst>
                                  <p:childTnLst>
                                    <p:animMotion origin="layout" path="M 0.04826 2.59259E-6 L 0.96007 2.59259E-6 " pathEditMode="relative" rAng="0" ptsTypes="AA">
                                      <p:cBhvr>
                                        <p:cTn id="130" dur="20000" fill="hold"/>
                                        <p:tgtEl>
                                          <p:spTgt spid="804"/>
                                        </p:tgtEl>
                                        <p:attrNameLst>
                                          <p:attrName>ppt_x</p:attrName>
                                          <p:attrName>ppt_y</p:attrName>
                                        </p:attrNameLst>
                                      </p:cBhvr>
                                      <p:rCtr x="45590" y="0"/>
                                    </p:animMotion>
                                  </p:childTnLst>
                                </p:cTn>
                              </p:par>
                              <p:par>
                                <p:cTn id="131" presetID="0" presetClass="path" presetSubtype="0" fill="hold" grpId="0" nodeType="withEffect">
                                  <p:stCondLst>
                                    <p:cond delay="0"/>
                                  </p:stCondLst>
                                  <p:childTnLst>
                                    <p:animMotion origin="layout" path="M 0.1559 -3.7037E-7 L 0.96007 -3.7037E-7 " pathEditMode="relative" rAng="0" ptsTypes="AA">
                                      <p:cBhvr>
                                        <p:cTn id="132" dur="20000" fill="hold"/>
                                        <p:tgtEl>
                                          <p:spTgt spid="807"/>
                                        </p:tgtEl>
                                        <p:attrNameLst>
                                          <p:attrName>ppt_x</p:attrName>
                                          <p:attrName>ppt_y</p:attrName>
                                        </p:attrNameLst>
                                      </p:cBhvr>
                                      <p:rCtr x="40208" y="0"/>
                                    </p:animMotion>
                                  </p:childTnLst>
                                </p:cTn>
                              </p:par>
                              <p:par>
                                <p:cTn id="133" presetID="0" presetClass="path" presetSubtype="0" fill="hold" grpId="0" nodeType="withEffect">
                                  <p:stCondLst>
                                    <p:cond delay="0"/>
                                  </p:stCondLst>
                                  <p:childTnLst>
                                    <p:animMotion origin="layout" path="M -0.27031 3.7037E-6 L 0.96007 3.7037E-6 " pathEditMode="relative" rAng="0" ptsTypes="AA">
                                      <p:cBhvr>
                                        <p:cTn id="134" dur="20000" fill="hold"/>
                                        <p:tgtEl>
                                          <p:spTgt spid="808"/>
                                        </p:tgtEl>
                                        <p:attrNameLst>
                                          <p:attrName>ppt_x</p:attrName>
                                          <p:attrName>ppt_y</p:attrName>
                                        </p:attrNameLst>
                                      </p:cBhvr>
                                      <p:rCtr x="61510" y="0"/>
                                    </p:animMotion>
                                  </p:childTnLst>
                                </p:cTn>
                              </p:par>
                              <p:par>
                                <p:cTn id="135" presetID="0" presetClass="path" presetSubtype="0" fill="hold" grpId="0" nodeType="withEffect">
                                  <p:stCondLst>
                                    <p:cond delay="0"/>
                                  </p:stCondLst>
                                  <p:childTnLst>
                                    <p:animMotion origin="layout" path="M -0.37396 3.33333E-6 L 0.96007 3.33333E-6 " pathEditMode="relative" rAng="0" ptsTypes="AA">
                                      <p:cBhvr>
                                        <p:cTn id="136" dur="20000" fill="hold"/>
                                        <p:tgtEl>
                                          <p:spTgt spid="810"/>
                                        </p:tgtEl>
                                        <p:attrNameLst>
                                          <p:attrName>ppt_x</p:attrName>
                                          <p:attrName>ppt_y</p:attrName>
                                        </p:attrNameLst>
                                      </p:cBhvr>
                                      <p:rCtr x="66701" y="0"/>
                                    </p:animMotion>
                                  </p:childTnLst>
                                </p:cTn>
                              </p:par>
                              <p:par>
                                <p:cTn id="137" presetID="0" presetClass="path" presetSubtype="0" fill="hold" grpId="0" nodeType="withEffect">
                                  <p:stCondLst>
                                    <p:cond delay="0"/>
                                  </p:stCondLst>
                                  <p:childTnLst>
                                    <p:animMotion origin="layout" path="M 0.04826 2.59259E-6 L 0.96007 2.59259E-6 " pathEditMode="relative" rAng="0" ptsTypes="AA">
                                      <p:cBhvr>
                                        <p:cTn id="138" dur="20000" fill="hold"/>
                                        <p:tgtEl>
                                          <p:spTgt spid="812"/>
                                        </p:tgtEl>
                                        <p:attrNameLst>
                                          <p:attrName>ppt_x</p:attrName>
                                          <p:attrName>ppt_y</p:attrName>
                                        </p:attrNameLst>
                                      </p:cBhvr>
                                      <p:rCtr x="45590" y="0"/>
                                    </p:animMotion>
                                  </p:childTnLst>
                                </p:cTn>
                              </p:par>
                              <p:par>
                                <p:cTn id="139" presetID="0" presetClass="path" presetSubtype="0" fill="hold" grpId="0" nodeType="withEffect">
                                  <p:stCondLst>
                                    <p:cond delay="0"/>
                                  </p:stCondLst>
                                  <p:childTnLst>
                                    <p:animMotion origin="layout" path="M -0.26615 -4.44444E-6 L 0.96007 -4.44444E-6 " pathEditMode="relative" rAng="0" ptsTypes="AA">
                                      <p:cBhvr>
                                        <p:cTn id="140" dur="20000" fill="hold"/>
                                        <p:tgtEl>
                                          <p:spTgt spid="814"/>
                                        </p:tgtEl>
                                        <p:attrNameLst>
                                          <p:attrName>ppt_x</p:attrName>
                                          <p:attrName>ppt_y</p:attrName>
                                        </p:attrNameLst>
                                      </p:cBhvr>
                                      <p:rCtr x="61302" y="0"/>
                                    </p:animMotion>
                                  </p:childTnLst>
                                </p:cTn>
                              </p:par>
                              <p:par>
                                <p:cTn id="141" presetID="0" presetClass="path" presetSubtype="0" fill="hold" grpId="0" nodeType="withEffect">
                                  <p:stCondLst>
                                    <p:cond delay="0"/>
                                  </p:stCondLst>
                                  <p:childTnLst>
                                    <p:animMotion origin="layout" path="M 0.1559 -3.7037E-7 L 0.96007 -3.7037E-7 " pathEditMode="relative" rAng="0" ptsTypes="AA">
                                      <p:cBhvr>
                                        <p:cTn id="142" dur="20000" fill="hold"/>
                                        <p:tgtEl>
                                          <p:spTgt spid="815"/>
                                        </p:tgtEl>
                                        <p:attrNameLst>
                                          <p:attrName>ppt_x</p:attrName>
                                          <p:attrName>ppt_y</p:attrName>
                                        </p:attrNameLst>
                                      </p:cBhvr>
                                      <p:rCtr x="40208" y="0"/>
                                    </p:animMotion>
                                  </p:childTnLst>
                                </p:cTn>
                              </p:par>
                              <p:par>
                                <p:cTn id="143" presetID="0" presetClass="path" presetSubtype="0" fill="hold" grpId="0" nodeType="withEffect">
                                  <p:stCondLst>
                                    <p:cond delay="0"/>
                                  </p:stCondLst>
                                  <p:childTnLst>
                                    <p:animMotion origin="layout" path="M -0.27031 3.7037E-6 L 0.96007 3.7037E-6 " pathEditMode="relative" rAng="0" ptsTypes="AA">
                                      <p:cBhvr>
                                        <p:cTn id="144" dur="20000" fill="hold"/>
                                        <p:tgtEl>
                                          <p:spTgt spid="816"/>
                                        </p:tgtEl>
                                        <p:attrNameLst>
                                          <p:attrName>ppt_x</p:attrName>
                                          <p:attrName>ppt_y</p:attrName>
                                        </p:attrNameLst>
                                      </p:cBhvr>
                                      <p:rCtr x="61510" y="0"/>
                                    </p:animMotion>
                                  </p:childTnLst>
                                </p:cTn>
                              </p:par>
                              <p:par>
                                <p:cTn id="145" presetID="0" presetClass="path" presetSubtype="0" fill="hold" grpId="0" nodeType="withEffect">
                                  <p:stCondLst>
                                    <p:cond delay="0"/>
                                  </p:stCondLst>
                                  <p:childTnLst>
                                    <p:animMotion origin="layout" path="M -0.04566 1.85185E-6 L 0.96007 1.85185E-6 " pathEditMode="relative" rAng="0" ptsTypes="AA">
                                      <p:cBhvr>
                                        <p:cTn id="146" dur="20000" fill="hold"/>
                                        <p:tgtEl>
                                          <p:spTgt spid="817"/>
                                        </p:tgtEl>
                                        <p:attrNameLst>
                                          <p:attrName>ppt_x</p:attrName>
                                          <p:attrName>ppt_y</p:attrName>
                                        </p:attrNameLst>
                                      </p:cBhvr>
                                      <p:rCtr x="50278" y="0"/>
                                    </p:animMotion>
                                  </p:childTnLst>
                                </p:cTn>
                              </p:par>
                              <p:par>
                                <p:cTn id="147" presetID="0" presetClass="path" presetSubtype="0" fill="hold" grpId="0" nodeType="withEffect">
                                  <p:stCondLst>
                                    <p:cond delay="0"/>
                                  </p:stCondLst>
                                  <p:childTnLst>
                                    <p:animMotion origin="layout" path="M -0.37396 3.33333E-6 L 0.96007 3.33333E-6 " pathEditMode="relative" rAng="0" ptsTypes="AA">
                                      <p:cBhvr>
                                        <p:cTn id="148" dur="20000" fill="hold"/>
                                        <p:tgtEl>
                                          <p:spTgt spid="818"/>
                                        </p:tgtEl>
                                        <p:attrNameLst>
                                          <p:attrName>ppt_x</p:attrName>
                                          <p:attrName>ppt_y</p:attrName>
                                        </p:attrNameLst>
                                      </p:cBhvr>
                                      <p:rCtr x="66701" y="0"/>
                                    </p:animMotion>
                                  </p:childTnLst>
                                </p:cTn>
                              </p:par>
                              <p:par>
                                <p:cTn id="149" presetID="0" presetClass="path" presetSubtype="0" fill="hold" grpId="0" nodeType="withEffect">
                                  <p:stCondLst>
                                    <p:cond delay="0"/>
                                  </p:stCondLst>
                                  <p:childTnLst>
                                    <p:animMotion origin="layout" path="M 0.04826 2.59259E-6 L 0.96007 2.59259E-6 " pathEditMode="relative" rAng="0" ptsTypes="AA">
                                      <p:cBhvr>
                                        <p:cTn id="150" dur="20000" fill="hold"/>
                                        <p:tgtEl>
                                          <p:spTgt spid="820"/>
                                        </p:tgtEl>
                                        <p:attrNameLst>
                                          <p:attrName>ppt_x</p:attrName>
                                          <p:attrName>ppt_y</p:attrName>
                                        </p:attrNameLst>
                                      </p:cBhvr>
                                      <p:rCtr x="45590" y="0"/>
                                    </p:animMotion>
                                  </p:childTnLst>
                                </p:cTn>
                              </p:par>
                              <p:par>
                                <p:cTn id="151" presetID="0" presetClass="path" presetSubtype="0" fill="hold" grpId="0" nodeType="withEffect">
                                  <p:stCondLst>
                                    <p:cond delay="0"/>
                                  </p:stCondLst>
                                  <p:childTnLst>
                                    <p:animMotion origin="layout" path="M 0.1559 -3.7037E-7 L 0.96007 -3.7037E-7 " pathEditMode="relative" rAng="0" ptsTypes="AA">
                                      <p:cBhvr>
                                        <p:cTn id="152" dur="20000" fill="hold"/>
                                        <p:tgtEl>
                                          <p:spTgt spid="823"/>
                                        </p:tgtEl>
                                        <p:attrNameLst>
                                          <p:attrName>ppt_x</p:attrName>
                                          <p:attrName>ppt_y</p:attrName>
                                        </p:attrNameLst>
                                      </p:cBhvr>
                                      <p:rCtr x="40208" y="0"/>
                                    </p:animMotion>
                                  </p:childTnLst>
                                </p:cTn>
                              </p:par>
                              <p:par>
                                <p:cTn id="153" presetID="0" presetClass="path" presetSubtype="0" fill="hold" grpId="0" nodeType="withEffect">
                                  <p:stCondLst>
                                    <p:cond delay="0"/>
                                  </p:stCondLst>
                                  <p:childTnLst>
                                    <p:animMotion origin="layout" path="M -0.27031 3.7037E-6 L 0.96007 3.7037E-6 " pathEditMode="relative" rAng="0" ptsTypes="AA">
                                      <p:cBhvr>
                                        <p:cTn id="154" dur="20000" fill="hold"/>
                                        <p:tgtEl>
                                          <p:spTgt spid="824"/>
                                        </p:tgtEl>
                                        <p:attrNameLst>
                                          <p:attrName>ppt_x</p:attrName>
                                          <p:attrName>ppt_y</p:attrName>
                                        </p:attrNameLst>
                                      </p:cBhvr>
                                      <p:rCtr x="61510" y="0"/>
                                    </p:animMotion>
                                  </p:childTnLst>
                                </p:cTn>
                              </p:par>
                              <p:par>
                                <p:cTn id="155" presetID="0" presetClass="path" presetSubtype="0" fill="hold" grpId="0" nodeType="withEffect">
                                  <p:stCondLst>
                                    <p:cond delay="0"/>
                                  </p:stCondLst>
                                  <p:childTnLst>
                                    <p:animMotion origin="layout" path="M -0.37396 3.33333E-6 L 0.96007 3.33333E-6 " pathEditMode="relative" rAng="0" ptsTypes="AA">
                                      <p:cBhvr>
                                        <p:cTn id="156" dur="20000" fill="hold"/>
                                        <p:tgtEl>
                                          <p:spTgt spid="826"/>
                                        </p:tgtEl>
                                        <p:attrNameLst>
                                          <p:attrName>ppt_x</p:attrName>
                                          <p:attrName>ppt_y</p:attrName>
                                        </p:attrNameLst>
                                      </p:cBhvr>
                                      <p:rCtr x="66701" y="0"/>
                                    </p:animMotion>
                                  </p:childTnLst>
                                </p:cTn>
                              </p:par>
                              <p:par>
                                <p:cTn id="157" presetID="0" presetClass="path" presetSubtype="0" fill="hold" grpId="0" nodeType="withEffect">
                                  <p:stCondLst>
                                    <p:cond delay="0"/>
                                  </p:stCondLst>
                                  <p:childTnLst>
                                    <p:animMotion origin="layout" path="M 0.04826 2.59259E-6 L 0.96007 2.59259E-6 " pathEditMode="relative" rAng="0" ptsTypes="AA">
                                      <p:cBhvr>
                                        <p:cTn id="158" dur="20000" fill="hold"/>
                                        <p:tgtEl>
                                          <p:spTgt spid="828"/>
                                        </p:tgtEl>
                                        <p:attrNameLst>
                                          <p:attrName>ppt_x</p:attrName>
                                          <p:attrName>ppt_y</p:attrName>
                                        </p:attrNameLst>
                                      </p:cBhvr>
                                      <p:rCtr x="45590" y="0"/>
                                    </p:animMotion>
                                  </p:childTnLst>
                                </p:cTn>
                              </p:par>
                              <p:par>
                                <p:cTn id="159" presetID="0" presetClass="path" presetSubtype="0" fill="hold" grpId="0" nodeType="withEffect">
                                  <p:stCondLst>
                                    <p:cond delay="0"/>
                                  </p:stCondLst>
                                  <p:childTnLst>
                                    <p:animMotion origin="layout" path="M 0.04826 2.59259E-6 L 0.96007 2.59259E-6 " pathEditMode="relative" rAng="0" ptsTypes="AA">
                                      <p:cBhvr>
                                        <p:cTn id="160" dur="20000" fill="hold"/>
                                        <p:tgtEl>
                                          <p:spTgt spid="1028"/>
                                        </p:tgtEl>
                                        <p:attrNameLst>
                                          <p:attrName>ppt_x</p:attrName>
                                          <p:attrName>ppt_y</p:attrName>
                                        </p:attrNameLst>
                                      </p:cBhvr>
                                      <p:rCtr x="45590" y="0"/>
                                    </p:animMotion>
                                  </p:childTnLst>
                                </p:cTn>
                              </p:par>
                              <p:par>
                                <p:cTn id="161" presetID="0" presetClass="path" presetSubtype="0" fill="hold" grpId="0" nodeType="withEffect">
                                  <p:stCondLst>
                                    <p:cond delay="0"/>
                                  </p:stCondLst>
                                  <p:childTnLst>
                                    <p:animMotion origin="layout" path="M 0.04826 2.59259E-6 L 0.96007 2.59259E-6 " pathEditMode="relative" rAng="0" ptsTypes="AA">
                                      <p:cBhvr>
                                        <p:cTn id="162" dur="20000" fill="hold"/>
                                        <p:tgtEl>
                                          <p:spTgt spid="1036"/>
                                        </p:tgtEl>
                                        <p:attrNameLst>
                                          <p:attrName>ppt_x</p:attrName>
                                          <p:attrName>ppt_y</p:attrName>
                                        </p:attrNameLst>
                                      </p:cBhvr>
                                      <p:rCtr x="45590" y="0"/>
                                    </p:animMotion>
                                  </p:childTnLst>
                                </p:cTn>
                              </p:par>
                              <p:par>
                                <p:cTn id="163" presetID="0" presetClass="path" presetSubtype="0" fill="hold" grpId="0" nodeType="withEffect">
                                  <p:stCondLst>
                                    <p:cond delay="0"/>
                                  </p:stCondLst>
                                  <p:childTnLst>
                                    <p:animMotion origin="layout" path="M 0.1559 -3.7037E-7 L 0.96007 -3.7037E-7 " pathEditMode="relative" rAng="0" ptsTypes="AA">
                                      <p:cBhvr>
                                        <p:cTn id="164" dur="20000" fill="hold"/>
                                        <p:tgtEl>
                                          <p:spTgt spid="1039"/>
                                        </p:tgtEl>
                                        <p:attrNameLst>
                                          <p:attrName>ppt_x</p:attrName>
                                          <p:attrName>ppt_y</p:attrName>
                                        </p:attrNameLst>
                                      </p:cBhvr>
                                      <p:rCtr x="40208" y="0"/>
                                    </p:animMotion>
                                  </p:childTnLst>
                                </p:cTn>
                              </p:par>
                              <p:par>
                                <p:cTn id="165" presetID="0" presetClass="path" presetSubtype="0" fill="hold" grpId="0" nodeType="withEffect">
                                  <p:stCondLst>
                                    <p:cond delay="0"/>
                                  </p:stCondLst>
                                  <p:childTnLst>
                                    <p:animMotion origin="layout" path="M -0.27031 3.7037E-6 L 0.96007 3.7037E-6 " pathEditMode="relative" rAng="0" ptsTypes="AA">
                                      <p:cBhvr>
                                        <p:cTn id="166" dur="20000" fill="hold"/>
                                        <p:tgtEl>
                                          <p:spTgt spid="1040"/>
                                        </p:tgtEl>
                                        <p:attrNameLst>
                                          <p:attrName>ppt_x</p:attrName>
                                          <p:attrName>ppt_y</p:attrName>
                                        </p:attrNameLst>
                                      </p:cBhvr>
                                      <p:rCtr x="61510" y="0"/>
                                    </p:animMotion>
                                  </p:childTnLst>
                                </p:cTn>
                              </p:par>
                              <p:par>
                                <p:cTn id="167" presetID="0" presetClass="path" presetSubtype="0" fill="hold" grpId="0" nodeType="withEffect">
                                  <p:stCondLst>
                                    <p:cond delay="0"/>
                                  </p:stCondLst>
                                  <p:childTnLst>
                                    <p:animMotion origin="layout" path="M 0.04826 2.59259E-6 L 0.96007 2.59259E-6 " pathEditMode="relative" rAng="0" ptsTypes="AA">
                                      <p:cBhvr>
                                        <p:cTn id="168" dur="20000" fill="hold"/>
                                        <p:tgtEl>
                                          <p:spTgt spid="1044"/>
                                        </p:tgtEl>
                                        <p:attrNameLst>
                                          <p:attrName>ppt_x</p:attrName>
                                          <p:attrName>ppt_y</p:attrName>
                                        </p:attrNameLst>
                                      </p:cBhvr>
                                      <p:rCtr x="45590" y="0"/>
                                    </p:animMotion>
                                  </p:childTnLst>
                                </p:cTn>
                              </p:par>
                              <p:par>
                                <p:cTn id="169" presetID="0" presetClass="path" presetSubtype="0" fill="hold" grpId="0" nodeType="withEffect">
                                  <p:stCondLst>
                                    <p:cond delay="0"/>
                                  </p:stCondLst>
                                  <p:childTnLst>
                                    <p:animMotion origin="layout" path="M 0.04826 2.59259E-6 L 0.96007 2.59259E-6 " pathEditMode="relative" rAng="0" ptsTypes="AA">
                                      <p:cBhvr>
                                        <p:cTn id="170" dur="20000" fill="hold"/>
                                        <p:tgtEl>
                                          <p:spTgt spid="1052"/>
                                        </p:tgtEl>
                                        <p:attrNameLst>
                                          <p:attrName>ppt_x</p:attrName>
                                          <p:attrName>ppt_y</p:attrName>
                                        </p:attrNameLst>
                                      </p:cBhvr>
                                      <p:rCtr x="45590" y="0"/>
                                    </p:animMotion>
                                  </p:childTnLst>
                                </p:cTn>
                              </p:par>
                              <p:par>
                                <p:cTn id="171" presetID="0" presetClass="path" presetSubtype="0" fill="hold" grpId="0" nodeType="withEffect">
                                  <p:stCondLst>
                                    <p:cond delay="0"/>
                                  </p:stCondLst>
                                  <p:childTnLst>
                                    <p:animMotion origin="layout" path="M 0.08437 1.85185E-6 L 0.96007 1.85185E-6 " pathEditMode="relative" rAng="0" ptsTypes="AA">
                                      <p:cBhvr>
                                        <p:cTn id="172" dur="20000" fill="hold"/>
                                        <p:tgtEl>
                                          <p:spTgt spid="1059"/>
                                        </p:tgtEl>
                                        <p:attrNameLst>
                                          <p:attrName>ppt_x</p:attrName>
                                          <p:attrName>ppt_y</p:attrName>
                                        </p:attrNameLst>
                                      </p:cBhvr>
                                      <p:rCtr x="43785" y="0"/>
                                    </p:animMotion>
                                  </p:childTnLst>
                                </p:cTn>
                              </p:par>
                              <p:par>
                                <p:cTn id="173" presetID="0" presetClass="path" presetSubtype="0" fill="hold" grpId="0" nodeType="withEffect">
                                  <p:stCondLst>
                                    <p:cond delay="0"/>
                                  </p:stCondLst>
                                  <p:childTnLst>
                                    <p:animMotion origin="layout" path="M 0.08437 1.85185E-6 L 0.96007 1.85185E-6 " pathEditMode="relative" rAng="0" ptsTypes="AA">
                                      <p:cBhvr>
                                        <p:cTn id="174" dur="20000" fill="hold"/>
                                        <p:tgtEl>
                                          <p:spTgt spid="1067"/>
                                        </p:tgtEl>
                                        <p:attrNameLst>
                                          <p:attrName>ppt_x</p:attrName>
                                          <p:attrName>ppt_y</p:attrName>
                                        </p:attrNameLst>
                                      </p:cBhvr>
                                      <p:rCtr x="43785" y="0"/>
                                    </p:animMotion>
                                  </p:childTnLst>
                                </p:cTn>
                              </p:par>
                              <p:par>
                                <p:cTn id="175" presetID="0" presetClass="path" presetSubtype="0" fill="hold" grpId="0" nodeType="withEffect">
                                  <p:stCondLst>
                                    <p:cond delay="0"/>
                                  </p:stCondLst>
                                  <p:childTnLst>
                                    <p:animMotion origin="layout" path="M 0.04826 2.59259E-6 L 0.96007 2.59259E-6 " pathEditMode="relative" rAng="0" ptsTypes="AA">
                                      <p:cBhvr>
                                        <p:cTn id="176" dur="20000" fill="hold"/>
                                        <p:tgtEl>
                                          <p:spTgt spid="1076"/>
                                        </p:tgtEl>
                                        <p:attrNameLst>
                                          <p:attrName>ppt_x</p:attrName>
                                          <p:attrName>ppt_y</p:attrName>
                                        </p:attrNameLst>
                                      </p:cBhvr>
                                      <p:rCtr x="45590" y="0"/>
                                    </p:animMotion>
                                  </p:childTnLst>
                                </p:cTn>
                              </p:par>
                              <p:par>
                                <p:cTn id="177" presetID="0" presetClass="path" presetSubtype="0" fill="hold" grpId="0" nodeType="withEffect">
                                  <p:stCondLst>
                                    <p:cond delay="0"/>
                                  </p:stCondLst>
                                  <p:childTnLst>
                                    <p:animMotion origin="layout" path="M 0.08437 1.85185E-6 L 0.96007 1.85185E-6 " pathEditMode="relative" rAng="0" ptsTypes="AA">
                                      <p:cBhvr>
                                        <p:cTn id="178" dur="20000" fill="hold"/>
                                        <p:tgtEl>
                                          <p:spTgt spid="1083"/>
                                        </p:tgtEl>
                                        <p:attrNameLst>
                                          <p:attrName>ppt_x</p:attrName>
                                          <p:attrName>ppt_y</p:attrName>
                                        </p:attrNameLst>
                                      </p:cBhvr>
                                      <p:rCtr x="43785" y="0"/>
                                    </p:animMotion>
                                  </p:childTnLst>
                                </p:cTn>
                              </p:par>
                              <p:par>
                                <p:cTn id="179" presetID="0" presetClass="path" presetSubtype="0" fill="hold" grpId="0" nodeType="withEffect">
                                  <p:stCondLst>
                                    <p:cond delay="0"/>
                                  </p:stCondLst>
                                  <p:childTnLst>
                                    <p:animMotion origin="layout" path="M 0.1559 -3.7037E-7 L 0.96007 -3.7037E-7 " pathEditMode="relative" rAng="0" ptsTypes="AA">
                                      <p:cBhvr>
                                        <p:cTn id="180" dur="20000" fill="hold"/>
                                        <p:tgtEl>
                                          <p:spTgt spid="1087"/>
                                        </p:tgtEl>
                                        <p:attrNameLst>
                                          <p:attrName>ppt_x</p:attrName>
                                          <p:attrName>ppt_y</p:attrName>
                                        </p:attrNameLst>
                                      </p:cBhvr>
                                      <p:rCtr x="40208" y="0"/>
                                    </p:animMotion>
                                  </p:childTnLst>
                                </p:cTn>
                              </p:par>
                              <p:par>
                                <p:cTn id="181" presetID="0" presetClass="path" presetSubtype="0" fill="hold" grpId="0" nodeType="withEffect">
                                  <p:stCondLst>
                                    <p:cond delay="0"/>
                                  </p:stCondLst>
                                  <p:childTnLst>
                                    <p:animMotion origin="layout" path="M -0.27031 3.7037E-6 L 0.96007 3.7037E-6 " pathEditMode="relative" rAng="0" ptsTypes="AA">
                                      <p:cBhvr>
                                        <p:cTn id="182" dur="20000" fill="hold"/>
                                        <p:tgtEl>
                                          <p:spTgt spid="1088"/>
                                        </p:tgtEl>
                                        <p:attrNameLst>
                                          <p:attrName>ppt_x</p:attrName>
                                          <p:attrName>ppt_y</p:attrName>
                                        </p:attrNameLst>
                                      </p:cBhvr>
                                      <p:rCtr x="61510" y="0"/>
                                    </p:animMotion>
                                  </p:childTnLst>
                                </p:cTn>
                              </p:par>
                              <p:par>
                                <p:cTn id="183" presetID="0" presetClass="path" presetSubtype="0" fill="hold" grpId="0" nodeType="withEffect">
                                  <p:stCondLst>
                                    <p:cond delay="0"/>
                                  </p:stCondLst>
                                  <p:childTnLst>
                                    <p:animMotion origin="layout" path="M -0.37396 3.33333E-6 L 0.96007 3.33333E-6 " pathEditMode="relative" rAng="0" ptsTypes="AA">
                                      <p:cBhvr>
                                        <p:cTn id="184" dur="20000" fill="hold"/>
                                        <p:tgtEl>
                                          <p:spTgt spid="1090"/>
                                        </p:tgtEl>
                                        <p:attrNameLst>
                                          <p:attrName>ppt_x</p:attrName>
                                          <p:attrName>ppt_y</p:attrName>
                                        </p:attrNameLst>
                                      </p:cBhvr>
                                      <p:rCtr x="66701" y="0"/>
                                    </p:animMotion>
                                  </p:childTnLst>
                                </p:cTn>
                              </p:par>
                              <p:par>
                                <p:cTn id="185" presetID="0" presetClass="path" presetSubtype="0" fill="hold" grpId="0" nodeType="withEffect">
                                  <p:stCondLst>
                                    <p:cond delay="0"/>
                                  </p:stCondLst>
                                  <p:childTnLst>
                                    <p:animMotion origin="layout" path="M 0.04826 2.59259E-6 L 0.96007 2.59259E-6 " pathEditMode="relative" rAng="0" ptsTypes="AA">
                                      <p:cBhvr>
                                        <p:cTn id="186" dur="20000" fill="hold"/>
                                        <p:tgtEl>
                                          <p:spTgt spid="1092"/>
                                        </p:tgtEl>
                                        <p:attrNameLst>
                                          <p:attrName>ppt_x</p:attrName>
                                          <p:attrName>ppt_y</p:attrName>
                                        </p:attrNameLst>
                                      </p:cBhvr>
                                      <p:rCtr x="45590" y="0"/>
                                    </p:animMotion>
                                  </p:childTnLst>
                                </p:cTn>
                              </p:par>
                              <p:par>
                                <p:cTn id="187" presetID="0" presetClass="path" presetSubtype="0" fill="hold" grpId="0" nodeType="withEffect">
                                  <p:stCondLst>
                                    <p:cond delay="0"/>
                                  </p:stCondLst>
                                  <p:childTnLst>
                                    <p:animMotion origin="layout" path="M 0.1559 -3.7037E-7 L 0.96007 -3.7037E-7 " pathEditMode="relative" rAng="0" ptsTypes="AA">
                                      <p:cBhvr>
                                        <p:cTn id="188" dur="20000" fill="hold"/>
                                        <p:tgtEl>
                                          <p:spTgt spid="1095"/>
                                        </p:tgtEl>
                                        <p:attrNameLst>
                                          <p:attrName>ppt_x</p:attrName>
                                          <p:attrName>ppt_y</p:attrName>
                                        </p:attrNameLst>
                                      </p:cBhvr>
                                      <p:rCtr x="40208" y="0"/>
                                    </p:animMotion>
                                  </p:childTnLst>
                                </p:cTn>
                              </p:par>
                              <p:par>
                                <p:cTn id="189" presetID="0" presetClass="path" presetSubtype="0" fill="hold" grpId="0" nodeType="withEffect">
                                  <p:stCondLst>
                                    <p:cond delay="0"/>
                                  </p:stCondLst>
                                  <p:childTnLst>
                                    <p:animMotion origin="layout" path="M -0.27031 3.7037E-6 L 0.96007 3.7037E-6 " pathEditMode="relative" rAng="0" ptsTypes="AA">
                                      <p:cBhvr>
                                        <p:cTn id="190" dur="20000" fill="hold"/>
                                        <p:tgtEl>
                                          <p:spTgt spid="1096"/>
                                        </p:tgtEl>
                                        <p:attrNameLst>
                                          <p:attrName>ppt_x</p:attrName>
                                          <p:attrName>ppt_y</p:attrName>
                                        </p:attrNameLst>
                                      </p:cBhvr>
                                      <p:rCtr x="61510" y="0"/>
                                    </p:animMotion>
                                  </p:childTnLst>
                                </p:cTn>
                              </p:par>
                              <p:par>
                                <p:cTn id="191" presetID="0" presetClass="path" presetSubtype="0" fill="hold" grpId="0" nodeType="withEffect">
                                  <p:stCondLst>
                                    <p:cond delay="0"/>
                                  </p:stCondLst>
                                  <p:childTnLst>
                                    <p:animMotion origin="layout" path="M -0.37396 3.33333E-6 L 0.96007 3.33333E-6 " pathEditMode="relative" rAng="0" ptsTypes="AA">
                                      <p:cBhvr>
                                        <p:cTn id="192" dur="20000" fill="hold"/>
                                        <p:tgtEl>
                                          <p:spTgt spid="1098"/>
                                        </p:tgtEl>
                                        <p:attrNameLst>
                                          <p:attrName>ppt_x</p:attrName>
                                          <p:attrName>ppt_y</p:attrName>
                                        </p:attrNameLst>
                                      </p:cBhvr>
                                      <p:rCtr x="66701" y="0"/>
                                    </p:animMotion>
                                  </p:childTnLst>
                                </p:cTn>
                              </p:par>
                              <p:par>
                                <p:cTn id="193" presetID="0" presetClass="path" presetSubtype="0" fill="hold" grpId="0" nodeType="withEffect">
                                  <p:stCondLst>
                                    <p:cond delay="0"/>
                                  </p:stCondLst>
                                  <p:childTnLst>
                                    <p:animMotion origin="layout" path="M 0.04826 2.59259E-6 L 0.96007 2.59259E-6 " pathEditMode="relative" rAng="0" ptsTypes="AA">
                                      <p:cBhvr>
                                        <p:cTn id="194" dur="20000" fill="hold"/>
                                        <p:tgtEl>
                                          <p:spTgt spid="1100"/>
                                        </p:tgtEl>
                                        <p:attrNameLst>
                                          <p:attrName>ppt_x</p:attrName>
                                          <p:attrName>ppt_y</p:attrName>
                                        </p:attrNameLst>
                                      </p:cBhvr>
                                      <p:rCtr x="45590" y="0"/>
                                    </p:animMotion>
                                  </p:childTnLst>
                                </p:cTn>
                              </p:par>
                              <p:par>
                                <p:cTn id="195" presetID="0" presetClass="path" presetSubtype="0" fill="hold" grpId="0" nodeType="withEffect">
                                  <p:stCondLst>
                                    <p:cond delay="0"/>
                                  </p:stCondLst>
                                  <p:childTnLst>
                                    <p:animMotion origin="layout" path="M -0.26615 -4.44444E-6 L 0.96007 -4.44444E-6 " pathEditMode="relative" rAng="0" ptsTypes="AA">
                                      <p:cBhvr>
                                        <p:cTn id="196" dur="20000" fill="hold"/>
                                        <p:tgtEl>
                                          <p:spTgt spid="1102"/>
                                        </p:tgtEl>
                                        <p:attrNameLst>
                                          <p:attrName>ppt_x</p:attrName>
                                          <p:attrName>ppt_y</p:attrName>
                                        </p:attrNameLst>
                                      </p:cBhvr>
                                      <p:rCtr x="61302" y="0"/>
                                    </p:animMotion>
                                  </p:childTnLst>
                                </p:cTn>
                              </p:par>
                              <p:par>
                                <p:cTn id="197" presetID="0" presetClass="path" presetSubtype="0" fill="hold" grpId="0" nodeType="withEffect">
                                  <p:stCondLst>
                                    <p:cond delay="0"/>
                                  </p:stCondLst>
                                  <p:childTnLst>
                                    <p:animMotion origin="layout" path="M 0.1559 -3.7037E-7 L 0.96007 -3.7037E-7 " pathEditMode="relative" rAng="0" ptsTypes="AA">
                                      <p:cBhvr>
                                        <p:cTn id="198" dur="20000" fill="hold"/>
                                        <p:tgtEl>
                                          <p:spTgt spid="1103"/>
                                        </p:tgtEl>
                                        <p:attrNameLst>
                                          <p:attrName>ppt_x</p:attrName>
                                          <p:attrName>ppt_y</p:attrName>
                                        </p:attrNameLst>
                                      </p:cBhvr>
                                      <p:rCtr x="40208" y="0"/>
                                    </p:animMotion>
                                  </p:childTnLst>
                                </p:cTn>
                              </p:par>
                              <p:par>
                                <p:cTn id="199" presetID="0" presetClass="path" presetSubtype="0" fill="hold" grpId="0" nodeType="withEffect">
                                  <p:stCondLst>
                                    <p:cond delay="0"/>
                                  </p:stCondLst>
                                  <p:childTnLst>
                                    <p:animMotion origin="layout" path="M -0.27031 3.7037E-6 L 0.96007 3.7037E-6 " pathEditMode="relative" rAng="0" ptsTypes="AA">
                                      <p:cBhvr>
                                        <p:cTn id="200" dur="20000" fill="hold"/>
                                        <p:tgtEl>
                                          <p:spTgt spid="1104"/>
                                        </p:tgtEl>
                                        <p:attrNameLst>
                                          <p:attrName>ppt_x</p:attrName>
                                          <p:attrName>ppt_y</p:attrName>
                                        </p:attrNameLst>
                                      </p:cBhvr>
                                      <p:rCtr x="61510" y="0"/>
                                    </p:animMotion>
                                  </p:childTnLst>
                                </p:cTn>
                              </p:par>
                              <p:par>
                                <p:cTn id="201" presetID="0" presetClass="path" presetSubtype="0" fill="hold" grpId="0" nodeType="withEffect">
                                  <p:stCondLst>
                                    <p:cond delay="0"/>
                                  </p:stCondLst>
                                  <p:childTnLst>
                                    <p:animMotion origin="layout" path="M -0.04566 1.85185E-6 L 0.96007 1.85185E-6 " pathEditMode="relative" rAng="0" ptsTypes="AA">
                                      <p:cBhvr>
                                        <p:cTn id="202" dur="20000" fill="hold"/>
                                        <p:tgtEl>
                                          <p:spTgt spid="1105"/>
                                        </p:tgtEl>
                                        <p:attrNameLst>
                                          <p:attrName>ppt_x</p:attrName>
                                          <p:attrName>ppt_y</p:attrName>
                                        </p:attrNameLst>
                                      </p:cBhvr>
                                      <p:rCtr x="50278" y="0"/>
                                    </p:animMotion>
                                  </p:childTnLst>
                                </p:cTn>
                              </p:par>
                              <p:par>
                                <p:cTn id="203" presetID="0" presetClass="path" presetSubtype="0" fill="hold" grpId="0" nodeType="withEffect">
                                  <p:stCondLst>
                                    <p:cond delay="0"/>
                                  </p:stCondLst>
                                  <p:childTnLst>
                                    <p:animMotion origin="layout" path="M -0.37396 3.33333E-6 L 0.96007 3.33333E-6 " pathEditMode="relative" rAng="0" ptsTypes="AA">
                                      <p:cBhvr>
                                        <p:cTn id="204" dur="20000" fill="hold"/>
                                        <p:tgtEl>
                                          <p:spTgt spid="1106"/>
                                        </p:tgtEl>
                                        <p:attrNameLst>
                                          <p:attrName>ppt_x</p:attrName>
                                          <p:attrName>ppt_y</p:attrName>
                                        </p:attrNameLst>
                                      </p:cBhvr>
                                      <p:rCtr x="66701" y="0"/>
                                    </p:animMotion>
                                  </p:childTnLst>
                                </p:cTn>
                              </p:par>
                              <p:par>
                                <p:cTn id="205" presetID="0" presetClass="path" presetSubtype="0" fill="hold" grpId="0" nodeType="withEffect">
                                  <p:stCondLst>
                                    <p:cond delay="0"/>
                                  </p:stCondLst>
                                  <p:childTnLst>
                                    <p:animMotion origin="layout" path="M 0.04826 2.59259E-6 L 0.96007 2.59259E-6 " pathEditMode="relative" rAng="0" ptsTypes="AA">
                                      <p:cBhvr>
                                        <p:cTn id="206" dur="20000" fill="hold"/>
                                        <p:tgtEl>
                                          <p:spTgt spid="1108"/>
                                        </p:tgtEl>
                                        <p:attrNameLst>
                                          <p:attrName>ppt_x</p:attrName>
                                          <p:attrName>ppt_y</p:attrName>
                                        </p:attrNameLst>
                                      </p:cBhvr>
                                      <p:rCtr x="45590" y="0"/>
                                    </p:animMotion>
                                  </p:childTnLst>
                                </p:cTn>
                              </p:par>
                              <p:par>
                                <p:cTn id="207" presetID="0" presetClass="path" presetSubtype="0" fill="hold" grpId="0" nodeType="withEffect">
                                  <p:stCondLst>
                                    <p:cond delay="0"/>
                                  </p:stCondLst>
                                  <p:childTnLst>
                                    <p:animMotion origin="layout" path="M 0.1559 -3.7037E-7 L 0.96007 -3.7037E-7 " pathEditMode="relative" rAng="0" ptsTypes="AA">
                                      <p:cBhvr>
                                        <p:cTn id="208" dur="20000" fill="hold"/>
                                        <p:tgtEl>
                                          <p:spTgt spid="1111"/>
                                        </p:tgtEl>
                                        <p:attrNameLst>
                                          <p:attrName>ppt_x</p:attrName>
                                          <p:attrName>ppt_y</p:attrName>
                                        </p:attrNameLst>
                                      </p:cBhvr>
                                      <p:rCtr x="40208" y="0"/>
                                    </p:animMotion>
                                  </p:childTnLst>
                                </p:cTn>
                              </p:par>
                              <p:par>
                                <p:cTn id="209" presetID="0" presetClass="path" presetSubtype="0" fill="hold" grpId="0" nodeType="withEffect">
                                  <p:stCondLst>
                                    <p:cond delay="0"/>
                                  </p:stCondLst>
                                  <p:childTnLst>
                                    <p:animMotion origin="layout" path="M -0.27031 3.7037E-6 L 0.96007 3.7037E-6 " pathEditMode="relative" rAng="0" ptsTypes="AA">
                                      <p:cBhvr>
                                        <p:cTn id="210" dur="20000" fill="hold"/>
                                        <p:tgtEl>
                                          <p:spTgt spid="1112"/>
                                        </p:tgtEl>
                                        <p:attrNameLst>
                                          <p:attrName>ppt_x</p:attrName>
                                          <p:attrName>ppt_y</p:attrName>
                                        </p:attrNameLst>
                                      </p:cBhvr>
                                      <p:rCtr x="61510" y="0"/>
                                    </p:animMotion>
                                  </p:childTnLst>
                                </p:cTn>
                              </p:par>
                              <p:par>
                                <p:cTn id="211" presetID="0" presetClass="path" presetSubtype="0" fill="hold" grpId="0" nodeType="withEffect">
                                  <p:stCondLst>
                                    <p:cond delay="0"/>
                                  </p:stCondLst>
                                  <p:childTnLst>
                                    <p:animMotion origin="layout" path="M -0.37396 3.33333E-6 L 0.96007 3.33333E-6 " pathEditMode="relative" rAng="0" ptsTypes="AA">
                                      <p:cBhvr>
                                        <p:cTn id="212" dur="20000" fill="hold"/>
                                        <p:tgtEl>
                                          <p:spTgt spid="1114"/>
                                        </p:tgtEl>
                                        <p:attrNameLst>
                                          <p:attrName>ppt_x</p:attrName>
                                          <p:attrName>ppt_y</p:attrName>
                                        </p:attrNameLst>
                                      </p:cBhvr>
                                      <p:rCtr x="66701" y="0"/>
                                    </p:animMotion>
                                  </p:childTnLst>
                                </p:cTn>
                              </p:par>
                              <p:par>
                                <p:cTn id="213" presetID="0" presetClass="path" presetSubtype="0" fill="hold" grpId="0" nodeType="withEffect">
                                  <p:stCondLst>
                                    <p:cond delay="0"/>
                                  </p:stCondLst>
                                  <p:childTnLst>
                                    <p:animMotion origin="layout" path="M 0.04826 2.59259E-6 L 0.96007 2.59259E-6 " pathEditMode="relative" rAng="0" ptsTypes="AA">
                                      <p:cBhvr>
                                        <p:cTn id="214" dur="20000" fill="hold"/>
                                        <p:tgtEl>
                                          <p:spTgt spid="1116"/>
                                        </p:tgtEl>
                                        <p:attrNameLst>
                                          <p:attrName>ppt_x</p:attrName>
                                          <p:attrName>ppt_y</p:attrName>
                                        </p:attrNameLst>
                                      </p:cBhvr>
                                      <p:rCtr x="45590" y="0"/>
                                    </p:animMotion>
                                  </p:childTnLst>
                                </p:cTn>
                              </p:par>
                              <p:par>
                                <p:cTn id="215" presetID="35" presetClass="path" presetSubtype="0" fill="hold" nodeType="withEffect">
                                  <p:stCondLst>
                                    <p:cond delay="0"/>
                                  </p:stCondLst>
                                  <p:childTnLst>
                                    <p:animMotion origin="layout" path="M 0 0  L -0.25 0  E" pathEditMode="relative" ptsTypes="">
                                      <p:cBhvr>
                                        <p:cTn id="216" dur="20000" fill="hold"/>
                                        <p:tgtEl>
                                          <p:spTgt spid="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22" grpId="0" animBg="1"/>
      <p:bldP spid="131" grpId="0" animBg="1"/>
      <p:bldP spid="138" grpId="0" animBg="1"/>
      <p:bldP spid="348" grpId="0" animBg="1"/>
      <p:bldP spid="352" grpId="0" animBg="1"/>
      <p:bldP spid="354" grpId="0" animBg="1"/>
      <p:bldP spid="356" grpId="0" animBg="1"/>
      <p:bldP spid="360" grpId="0" animBg="1"/>
      <p:bldP spid="362" grpId="0" animBg="1"/>
      <p:bldP spid="370" grpId="0" animBg="1"/>
      <p:bldP spid="372" grpId="0" animBg="1"/>
      <p:bldP spid="376" grpId="0" animBg="1"/>
      <p:bldP spid="378" grpId="0" animBg="1"/>
      <p:bldP spid="510" grpId="0" animBg="1"/>
      <p:bldP spid="511" grpId="0" animBg="1"/>
      <p:bldP spid="515" grpId="0" animBg="1"/>
      <p:bldP spid="518" grpId="0" animBg="1"/>
      <p:bldP spid="519" grpId="0" animBg="1"/>
      <p:bldP spid="523" grpId="0" animBg="1"/>
      <p:bldP spid="526" grpId="0" animBg="1"/>
      <p:bldP spid="527" grpId="0" animBg="1"/>
      <p:bldP spid="529" grpId="0" animBg="1"/>
      <p:bldP spid="531" grpId="0" animBg="1"/>
      <p:bldP spid="534" grpId="0" animBg="1"/>
      <p:bldP spid="535" grpId="0" animBg="1"/>
      <p:bldP spid="539" grpId="0" animBg="1"/>
      <p:bldP spid="734" grpId="0" animBg="1"/>
      <p:bldP spid="736" grpId="0" animBg="1"/>
      <p:bldP spid="738" grpId="0" animBg="1"/>
      <p:bldP spid="739" grpId="0" animBg="1"/>
      <p:bldP spid="740" grpId="0" animBg="1"/>
      <p:bldP spid="741" grpId="0" animBg="1"/>
      <p:bldP spid="742" grpId="0" animBg="1"/>
      <p:bldP spid="743" grpId="0" animBg="1"/>
      <p:bldP spid="744" grpId="0" animBg="1"/>
      <p:bldP spid="745" grpId="0" animBg="1"/>
      <p:bldP spid="746" grpId="0" animBg="1"/>
      <p:bldP spid="747" grpId="0" animBg="1"/>
      <p:bldP spid="748" grpId="0" animBg="1"/>
      <p:bldP spid="750" grpId="0" animBg="1"/>
      <p:bldP spid="752" grpId="0" animBg="1"/>
      <p:bldP spid="754" grpId="0" animBg="1"/>
      <p:bldP spid="755" grpId="0" animBg="1"/>
      <p:bldP spid="756" grpId="0" animBg="1"/>
      <p:bldP spid="757" grpId="0" animBg="1"/>
      <p:bldP spid="758" grpId="0" animBg="1"/>
      <p:bldP spid="759" grpId="0" animBg="1"/>
      <p:bldP spid="760" grpId="0" animBg="1"/>
      <p:bldP spid="761" grpId="0" animBg="1"/>
      <p:bldP spid="762" grpId="0" animBg="1"/>
      <p:bldP spid="763" grpId="0" animBg="1"/>
      <p:bldP spid="764" grpId="0" animBg="1"/>
      <p:bldP spid="765" grpId="0" animBg="1"/>
      <p:bldP spid="771" grpId="0" animBg="1"/>
      <p:bldP spid="773" grpId="0" animBg="1"/>
      <p:bldP spid="779" grpId="0" animBg="1"/>
      <p:bldP spid="789" grpId="0" animBg="1"/>
      <p:bldP spid="795" grpId="0" animBg="1"/>
      <p:bldP spid="799" grpId="0" animBg="1"/>
      <p:bldP spid="800" grpId="0" animBg="1"/>
      <p:bldP spid="802" grpId="0" animBg="1"/>
      <p:bldP spid="804" grpId="0" animBg="1"/>
      <p:bldP spid="807" grpId="0" animBg="1"/>
      <p:bldP spid="808" grpId="0" animBg="1"/>
      <p:bldP spid="810" grpId="0" animBg="1"/>
      <p:bldP spid="812" grpId="0" animBg="1"/>
      <p:bldP spid="814" grpId="0" animBg="1"/>
      <p:bldP spid="815" grpId="0" animBg="1"/>
      <p:bldP spid="816" grpId="0" animBg="1"/>
      <p:bldP spid="817" grpId="0" animBg="1"/>
      <p:bldP spid="818" grpId="0" animBg="1"/>
      <p:bldP spid="820" grpId="0" animBg="1"/>
      <p:bldP spid="823" grpId="0" animBg="1"/>
      <p:bldP spid="824" grpId="0" animBg="1"/>
      <p:bldP spid="826" grpId="0" animBg="1"/>
      <p:bldP spid="828" grpId="0" animBg="1"/>
      <p:bldP spid="1028" grpId="0" animBg="1"/>
      <p:bldP spid="1036" grpId="0" animBg="1"/>
      <p:bldP spid="1039" grpId="0" animBg="1"/>
      <p:bldP spid="1040" grpId="0" animBg="1"/>
      <p:bldP spid="1044" grpId="0" animBg="1"/>
      <p:bldP spid="1052" grpId="0" animBg="1"/>
      <p:bldP spid="1059" grpId="0" animBg="1"/>
      <p:bldP spid="1067" grpId="0" animBg="1"/>
      <p:bldP spid="1076" grpId="0" animBg="1"/>
      <p:bldP spid="1083" grpId="0" animBg="1"/>
      <p:bldP spid="1087" grpId="0" animBg="1"/>
      <p:bldP spid="1088" grpId="0" animBg="1"/>
      <p:bldP spid="1090" grpId="0" animBg="1"/>
      <p:bldP spid="1092" grpId="0" animBg="1"/>
      <p:bldP spid="1095" grpId="0" animBg="1"/>
      <p:bldP spid="1096" grpId="0" animBg="1"/>
      <p:bldP spid="1098" grpId="0" animBg="1"/>
      <p:bldP spid="1100" grpId="0" animBg="1"/>
      <p:bldP spid="1102" grpId="0" animBg="1"/>
      <p:bldP spid="1103" grpId="0" animBg="1"/>
      <p:bldP spid="1104" grpId="0" animBg="1"/>
      <p:bldP spid="1105" grpId="0" animBg="1"/>
      <p:bldP spid="1106" grpId="0" animBg="1"/>
      <p:bldP spid="1108" grpId="0" animBg="1"/>
      <p:bldP spid="1111" grpId="0" animBg="1"/>
      <p:bldP spid="1112" grpId="0" animBg="1"/>
      <p:bldP spid="1114" grpId="0" animBg="1"/>
      <p:bldP spid="1116" grpId="0" animBg="1"/>
    </p:bld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114" name="Rectangle 113"/>
          <p:cNvSpPr/>
          <p:nvPr userDrawn="1"/>
        </p:nvSpPr>
        <p:spPr>
          <a:xfrm>
            <a:off x="0" y="0"/>
            <a:ext cx="9144000" cy="6855938"/>
          </a:xfrm>
          <a:prstGeom prst="rect">
            <a:avLst/>
          </a:prstGeom>
          <a:solidFill>
            <a:schemeClr val="accent1"/>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Cube 10"/>
          <p:cNvSpPr/>
          <p:nvPr userDrawn="1"/>
        </p:nvSpPr>
        <p:spPr>
          <a:xfrm>
            <a:off x="697088" y="306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3" name="Cube 12"/>
          <p:cNvSpPr/>
          <p:nvPr userDrawn="1"/>
        </p:nvSpPr>
        <p:spPr>
          <a:xfrm>
            <a:off x="1064163" y="270058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4" name="Cube 13"/>
          <p:cNvSpPr/>
          <p:nvPr userDrawn="1"/>
        </p:nvSpPr>
        <p:spPr>
          <a:xfrm>
            <a:off x="344163" y="2700588"/>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 name="Cube 14"/>
          <p:cNvSpPr/>
          <p:nvPr userDrawn="1"/>
        </p:nvSpPr>
        <p:spPr>
          <a:xfrm>
            <a:off x="1417088" y="306058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6" name="Cube 15"/>
          <p:cNvSpPr/>
          <p:nvPr userDrawn="1"/>
        </p:nvSpPr>
        <p:spPr>
          <a:xfrm>
            <a:off x="2130013" y="234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8" name="Cube 17"/>
          <p:cNvSpPr/>
          <p:nvPr userDrawn="1"/>
        </p:nvSpPr>
        <p:spPr>
          <a:xfrm>
            <a:off x="1777088" y="1980588"/>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9" name="Cube 18"/>
          <p:cNvSpPr/>
          <p:nvPr userDrawn="1"/>
        </p:nvSpPr>
        <p:spPr>
          <a:xfrm>
            <a:off x="2850013" y="234058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20" name="Cube 19"/>
          <p:cNvSpPr/>
          <p:nvPr userDrawn="1"/>
        </p:nvSpPr>
        <p:spPr>
          <a:xfrm>
            <a:off x="2137088" y="3060588"/>
            <a:ext cx="360000" cy="180000"/>
          </a:xfrm>
          <a:prstGeom prst="cube">
            <a:avLst>
              <a:gd name="adj" fmla="val 49215"/>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21" name="Cube 20"/>
          <p:cNvSpPr/>
          <p:nvPr userDrawn="1"/>
        </p:nvSpPr>
        <p:spPr>
          <a:xfrm>
            <a:off x="5761264" y="360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22" name="Cube 21"/>
          <p:cNvSpPr/>
          <p:nvPr userDrawn="1"/>
        </p:nvSpPr>
        <p:spPr>
          <a:xfrm>
            <a:off x="3210013" y="2700588"/>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26" name="Cube 25"/>
          <p:cNvSpPr/>
          <p:nvPr userDrawn="1"/>
        </p:nvSpPr>
        <p:spPr>
          <a:xfrm>
            <a:off x="2145850" y="4338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31" name="Cube 30"/>
          <p:cNvSpPr/>
          <p:nvPr userDrawn="1"/>
        </p:nvSpPr>
        <p:spPr>
          <a:xfrm>
            <a:off x="4684021" y="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32" name="Cube 31"/>
          <p:cNvSpPr/>
          <p:nvPr userDrawn="1"/>
        </p:nvSpPr>
        <p:spPr>
          <a:xfrm>
            <a:off x="5018775" y="433800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33" name="Cube 32"/>
          <p:cNvSpPr/>
          <p:nvPr userDrawn="1"/>
        </p:nvSpPr>
        <p:spPr>
          <a:xfrm>
            <a:off x="3964021" y="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35" name="Cube 34"/>
          <p:cNvSpPr/>
          <p:nvPr userDrawn="1"/>
        </p:nvSpPr>
        <p:spPr>
          <a:xfrm>
            <a:off x="2145850" y="360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37" name="Cube 36"/>
          <p:cNvSpPr/>
          <p:nvPr userDrawn="1"/>
        </p:nvSpPr>
        <p:spPr>
          <a:xfrm>
            <a:off x="2865850" y="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38" name="Cube 37"/>
          <p:cNvSpPr/>
          <p:nvPr userDrawn="1"/>
        </p:nvSpPr>
        <p:spPr>
          <a:xfrm>
            <a:off x="1410013" y="162058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41" name="Cube 40"/>
          <p:cNvSpPr/>
          <p:nvPr userDrawn="1"/>
        </p:nvSpPr>
        <p:spPr>
          <a:xfrm>
            <a:off x="4997424" y="23385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42" name="Cube 41"/>
          <p:cNvSpPr/>
          <p:nvPr userDrawn="1"/>
        </p:nvSpPr>
        <p:spPr>
          <a:xfrm>
            <a:off x="5736018" y="4338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44" name="Cube 43"/>
          <p:cNvSpPr/>
          <p:nvPr userDrawn="1"/>
        </p:nvSpPr>
        <p:spPr>
          <a:xfrm>
            <a:off x="5401264" y="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45" name="Cube 44"/>
          <p:cNvSpPr/>
          <p:nvPr userDrawn="1"/>
        </p:nvSpPr>
        <p:spPr>
          <a:xfrm>
            <a:off x="1785850" y="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46" name="Cube 45"/>
          <p:cNvSpPr/>
          <p:nvPr userDrawn="1"/>
        </p:nvSpPr>
        <p:spPr>
          <a:xfrm>
            <a:off x="1440000" y="1080000"/>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51" name="Cube 50"/>
          <p:cNvSpPr/>
          <p:nvPr userDrawn="1"/>
        </p:nvSpPr>
        <p:spPr>
          <a:xfrm>
            <a:off x="-15837" y="1440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53" name="Cube 52"/>
          <p:cNvSpPr/>
          <p:nvPr userDrawn="1"/>
        </p:nvSpPr>
        <p:spPr>
          <a:xfrm>
            <a:off x="3964021" y="72000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55" name="Cube 54"/>
          <p:cNvSpPr/>
          <p:nvPr userDrawn="1"/>
        </p:nvSpPr>
        <p:spPr>
          <a:xfrm>
            <a:off x="6818775" y="433800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59" name="Cube 58"/>
          <p:cNvSpPr/>
          <p:nvPr userDrawn="1"/>
        </p:nvSpPr>
        <p:spPr>
          <a:xfrm>
            <a:off x="2512925" y="144000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65" name="Cube 64"/>
          <p:cNvSpPr/>
          <p:nvPr userDrawn="1"/>
        </p:nvSpPr>
        <p:spPr>
          <a:xfrm>
            <a:off x="6786683" y="198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75" name="Cube 74"/>
          <p:cNvSpPr/>
          <p:nvPr userDrawn="1"/>
        </p:nvSpPr>
        <p:spPr>
          <a:xfrm>
            <a:off x="3216018" y="1113115"/>
            <a:ext cx="360000" cy="180000"/>
          </a:xfrm>
          <a:prstGeom prst="cube">
            <a:avLst>
              <a:gd name="adj" fmla="val 49215"/>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78" name="Cube 77"/>
          <p:cNvSpPr/>
          <p:nvPr userDrawn="1"/>
        </p:nvSpPr>
        <p:spPr>
          <a:xfrm>
            <a:off x="4293261" y="1473115"/>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81" name="Cube 80"/>
          <p:cNvSpPr/>
          <p:nvPr userDrawn="1"/>
        </p:nvSpPr>
        <p:spPr>
          <a:xfrm>
            <a:off x="4656018" y="147311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82" name="Cube 81"/>
          <p:cNvSpPr/>
          <p:nvPr userDrawn="1"/>
        </p:nvSpPr>
        <p:spPr>
          <a:xfrm>
            <a:off x="705850" y="72000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66" name="Cube 65"/>
          <p:cNvSpPr/>
          <p:nvPr userDrawn="1"/>
        </p:nvSpPr>
        <p:spPr>
          <a:xfrm>
            <a:off x="7146683" y="234058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93" name="Cube 92"/>
          <p:cNvSpPr/>
          <p:nvPr userDrawn="1"/>
        </p:nvSpPr>
        <p:spPr>
          <a:xfrm>
            <a:off x="5754344" y="729706"/>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95" name="Cube 94"/>
          <p:cNvSpPr/>
          <p:nvPr userDrawn="1"/>
        </p:nvSpPr>
        <p:spPr>
          <a:xfrm>
            <a:off x="7890785" y="111311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96" name="Cube 95"/>
          <p:cNvSpPr/>
          <p:nvPr userDrawn="1"/>
        </p:nvSpPr>
        <p:spPr>
          <a:xfrm>
            <a:off x="7528028" y="762821"/>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97" name="Cube 96"/>
          <p:cNvSpPr/>
          <p:nvPr userDrawn="1"/>
        </p:nvSpPr>
        <p:spPr>
          <a:xfrm>
            <a:off x="6805271" y="1122821"/>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07" name="Cube 106"/>
          <p:cNvSpPr/>
          <p:nvPr userDrawn="1"/>
        </p:nvSpPr>
        <p:spPr>
          <a:xfrm>
            <a:off x="7869434" y="269852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09" name="Cube 108"/>
          <p:cNvSpPr/>
          <p:nvPr userDrawn="1"/>
        </p:nvSpPr>
        <p:spPr>
          <a:xfrm>
            <a:off x="8589434" y="3418526"/>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10" name="Cube 109"/>
          <p:cNvSpPr/>
          <p:nvPr userDrawn="1"/>
        </p:nvSpPr>
        <p:spPr>
          <a:xfrm>
            <a:off x="7869434" y="19785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11" name="Cube 110"/>
          <p:cNvSpPr/>
          <p:nvPr userDrawn="1"/>
        </p:nvSpPr>
        <p:spPr>
          <a:xfrm>
            <a:off x="8220025" y="4335938"/>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12" name="Cube 111"/>
          <p:cNvSpPr/>
          <p:nvPr userDrawn="1"/>
        </p:nvSpPr>
        <p:spPr>
          <a:xfrm>
            <a:off x="7509434" y="161852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13" name="Cube 112"/>
          <p:cNvSpPr/>
          <p:nvPr userDrawn="1"/>
        </p:nvSpPr>
        <p:spPr>
          <a:xfrm>
            <a:off x="8236509" y="2338526"/>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15" name="Cube 114"/>
          <p:cNvSpPr/>
          <p:nvPr userDrawn="1"/>
        </p:nvSpPr>
        <p:spPr>
          <a:xfrm>
            <a:off x="3570013" y="3060588"/>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16" name="Cube 115"/>
          <p:cNvSpPr/>
          <p:nvPr userDrawn="1"/>
        </p:nvSpPr>
        <p:spPr>
          <a:xfrm>
            <a:off x="344163" y="360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17" name="Cube 116"/>
          <p:cNvSpPr/>
          <p:nvPr userDrawn="1"/>
        </p:nvSpPr>
        <p:spPr>
          <a:xfrm>
            <a:off x="6481264" y="360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60" name="Cube 59"/>
          <p:cNvSpPr/>
          <p:nvPr userDrawn="1"/>
        </p:nvSpPr>
        <p:spPr>
          <a:xfrm>
            <a:off x="4305850" y="28959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61" name="Cube 60"/>
          <p:cNvSpPr/>
          <p:nvPr userDrawn="1"/>
        </p:nvSpPr>
        <p:spPr>
          <a:xfrm>
            <a:off x="3693920" y="2947963"/>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63" name="Cube 62"/>
          <p:cNvSpPr/>
          <p:nvPr userDrawn="1"/>
        </p:nvSpPr>
        <p:spPr>
          <a:xfrm>
            <a:off x="5009595" y="361593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64" name="Cube 63"/>
          <p:cNvSpPr/>
          <p:nvPr userDrawn="1"/>
        </p:nvSpPr>
        <p:spPr>
          <a:xfrm>
            <a:off x="5732346" y="325387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67" name="Cube 66"/>
          <p:cNvSpPr/>
          <p:nvPr userDrawn="1"/>
        </p:nvSpPr>
        <p:spPr>
          <a:xfrm>
            <a:off x="5372346" y="289387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0" name="Cube 149"/>
          <p:cNvSpPr/>
          <p:nvPr userDrawn="1"/>
        </p:nvSpPr>
        <p:spPr>
          <a:xfrm>
            <a:off x="6929818" y="4229588"/>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08" name="Cube 107"/>
          <p:cNvSpPr/>
          <p:nvPr userDrawn="1"/>
        </p:nvSpPr>
        <p:spPr>
          <a:xfrm>
            <a:off x="8639568" y="3310064"/>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1" name="Cube 150"/>
          <p:cNvSpPr/>
          <p:nvPr userDrawn="1"/>
        </p:nvSpPr>
        <p:spPr>
          <a:xfrm>
            <a:off x="5436659" y="3769388"/>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2" name="Cube 151"/>
          <p:cNvSpPr/>
          <p:nvPr userDrawn="1"/>
        </p:nvSpPr>
        <p:spPr>
          <a:xfrm>
            <a:off x="5486793" y="36609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24" name="Cube 23"/>
          <p:cNvSpPr/>
          <p:nvPr userDrawn="1"/>
        </p:nvSpPr>
        <p:spPr>
          <a:xfrm>
            <a:off x="5104038" y="2202838"/>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25" name="Cube 24"/>
          <p:cNvSpPr/>
          <p:nvPr userDrawn="1"/>
        </p:nvSpPr>
        <p:spPr>
          <a:xfrm>
            <a:off x="5126793" y="206852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40" name="Cube 39"/>
          <p:cNvSpPr/>
          <p:nvPr userDrawn="1"/>
        </p:nvSpPr>
        <p:spPr>
          <a:xfrm>
            <a:off x="5126793" y="1919163"/>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7" name="Cube 16"/>
          <p:cNvSpPr/>
          <p:nvPr userDrawn="1"/>
        </p:nvSpPr>
        <p:spPr>
          <a:xfrm>
            <a:off x="2878499" y="22028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58" name="Cube 57"/>
          <p:cNvSpPr/>
          <p:nvPr userDrawn="1"/>
        </p:nvSpPr>
        <p:spPr>
          <a:xfrm>
            <a:off x="2971798" y="2099163"/>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62" name="Cube 61"/>
          <p:cNvSpPr/>
          <p:nvPr userDrawn="1"/>
        </p:nvSpPr>
        <p:spPr>
          <a:xfrm>
            <a:off x="4293261" y="1348663"/>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4" name="Cube 153"/>
          <p:cNvSpPr/>
          <p:nvPr userDrawn="1"/>
        </p:nvSpPr>
        <p:spPr>
          <a:xfrm>
            <a:off x="5016018" y="3473770"/>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5" name="Cube 154"/>
          <p:cNvSpPr/>
          <p:nvPr userDrawn="1"/>
        </p:nvSpPr>
        <p:spPr>
          <a:xfrm>
            <a:off x="6711083" y="3570926"/>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6" name="Cube 155"/>
          <p:cNvSpPr/>
          <p:nvPr userDrawn="1"/>
        </p:nvSpPr>
        <p:spPr>
          <a:xfrm>
            <a:off x="5357424" y="28059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7" name="Cube 156"/>
          <p:cNvSpPr/>
          <p:nvPr userDrawn="1"/>
        </p:nvSpPr>
        <p:spPr>
          <a:xfrm>
            <a:off x="3845233" y="267033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8" name="Cube 157"/>
          <p:cNvSpPr/>
          <p:nvPr userDrawn="1"/>
        </p:nvSpPr>
        <p:spPr>
          <a:xfrm>
            <a:off x="6373995" y="2670338"/>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9" name="Cube 158"/>
          <p:cNvSpPr/>
          <p:nvPr userDrawn="1"/>
        </p:nvSpPr>
        <p:spPr>
          <a:xfrm>
            <a:off x="6739569" y="343317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60" name="Cube 159"/>
          <p:cNvSpPr/>
          <p:nvPr userDrawn="1"/>
        </p:nvSpPr>
        <p:spPr>
          <a:xfrm>
            <a:off x="6733995" y="329377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94" name="Cube 93"/>
          <p:cNvSpPr/>
          <p:nvPr userDrawn="1"/>
        </p:nvSpPr>
        <p:spPr>
          <a:xfrm>
            <a:off x="7530785" y="1473115"/>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sp>
        <p:nvSpPr>
          <p:cNvPr id="153" name="Cube 152"/>
          <p:cNvSpPr/>
          <p:nvPr userDrawn="1"/>
        </p:nvSpPr>
        <p:spPr>
          <a:xfrm>
            <a:off x="2222050" y="2947963"/>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p>
        </p:txBody>
      </p:sp>
      <p:pic>
        <p:nvPicPr>
          <p:cNvPr id="80" name="Picture 79"/>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4689475"/>
            <a:ext cx="9144000" cy="2176271"/>
          </a:xfrm>
          <a:prstGeom prst="rect">
            <a:avLst/>
          </a:prstGeom>
        </p:spPr>
      </p:pic>
      <p:sp>
        <p:nvSpPr>
          <p:cNvPr id="83" name="Text Placeholder 4"/>
          <p:cNvSpPr>
            <a:spLocks noGrp="1"/>
          </p:cNvSpPr>
          <p:nvPr>
            <p:ph type="body" sz="quarter" idx="10" hasCustomPrompt="1"/>
          </p:nvPr>
        </p:nvSpPr>
        <p:spPr>
          <a:xfrm>
            <a:off x="719138" y="587692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3213844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
                                        <p:tgtEl>
                                          <p:spTgt spid="17"/>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00"/>
                                        <p:tgtEl>
                                          <p:spTgt spid="18"/>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200"/>
                                        <p:tgtEl>
                                          <p:spTgt spid="21"/>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200"/>
                                        <p:tgtEl>
                                          <p:spTgt spid="24"/>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200"/>
                                        <p:tgtEl>
                                          <p:spTgt spid="2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200"/>
                                        <p:tgtEl>
                                          <p:spTgt spid="26"/>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200"/>
                                        <p:tgtEl>
                                          <p:spTgt spid="32"/>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200"/>
                                        <p:tgtEl>
                                          <p:spTgt spid="38"/>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200"/>
                                        <p:tgtEl>
                                          <p:spTgt spid="40"/>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200"/>
                                        <p:tgtEl>
                                          <p:spTgt spid="42"/>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200"/>
                                        <p:tgtEl>
                                          <p:spTgt spid="46"/>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200"/>
                                        <p:tgtEl>
                                          <p:spTgt spid="53"/>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fade">
                                      <p:cBhvr>
                                        <p:cTn id="55" dur="200"/>
                                        <p:tgtEl>
                                          <p:spTgt spid="59"/>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200"/>
                                        <p:tgtEl>
                                          <p:spTgt spid="62"/>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200"/>
                                        <p:tgtEl>
                                          <p:spTgt spid="66"/>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200"/>
                                        <p:tgtEl>
                                          <p:spTgt spid="51"/>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200"/>
                                        <p:tgtEl>
                                          <p:spTgt spid="14"/>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200"/>
                                        <p:tgtEl>
                                          <p:spTgt spid="11"/>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200"/>
                                        <p:tgtEl>
                                          <p:spTgt spid="13"/>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200"/>
                                        <p:tgtEl>
                                          <p:spTgt spid="15"/>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200"/>
                                        <p:tgtEl>
                                          <p:spTgt spid="20"/>
                                        </p:tgtEl>
                                      </p:cBhvr>
                                    </p:animEffect>
                                  </p:childTnLst>
                                </p:cTn>
                              </p:par>
                            </p:childTnLst>
                          </p:cTn>
                        </p:par>
                        <p:par>
                          <p:cTn id="88" fill="hold">
                            <p:stCondLst>
                              <p:cond delay="4200"/>
                            </p:stCondLst>
                            <p:childTnLst>
                              <p:par>
                                <p:cTn id="89" presetID="10" presetClass="entr" presetSubtype="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200"/>
                                        <p:tgtEl>
                                          <p:spTgt spid="22"/>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200"/>
                                        <p:tgtEl>
                                          <p:spTgt spid="55"/>
                                        </p:tgtEl>
                                      </p:cBhvr>
                                    </p:animEffect>
                                  </p:childTnLst>
                                </p:cTn>
                              </p:par>
                            </p:childTnLst>
                          </p:cTn>
                        </p:par>
                        <p:par>
                          <p:cTn id="96" fill="hold">
                            <p:stCondLst>
                              <p:cond delay="4600"/>
                            </p:stCondLst>
                            <p:childTnLst>
                              <p:par>
                                <p:cTn id="97" presetID="10" presetClass="entr" presetSubtype="0"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200"/>
                                        <p:tgtEl>
                                          <p:spTgt spid="31"/>
                                        </p:tgtEl>
                                      </p:cBhvr>
                                    </p:animEffect>
                                  </p:childTnLst>
                                </p:cTn>
                              </p:par>
                            </p:childTnLst>
                          </p:cTn>
                        </p:par>
                        <p:par>
                          <p:cTn id="100" fill="hold">
                            <p:stCondLst>
                              <p:cond delay="48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200"/>
                                        <p:tgtEl>
                                          <p:spTgt spid="33"/>
                                        </p:tgtEl>
                                      </p:cBhvr>
                                    </p:animEffect>
                                  </p:childTnLst>
                                </p:cTn>
                              </p:par>
                            </p:childTnLst>
                          </p:cTn>
                        </p:par>
                        <p:par>
                          <p:cTn id="104" fill="hold">
                            <p:stCondLst>
                              <p:cond delay="5000"/>
                            </p:stCondLst>
                            <p:childTnLst>
                              <p:par>
                                <p:cTn id="105" presetID="10" presetClass="entr" presetSubtype="0"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200"/>
                                        <p:tgtEl>
                                          <p:spTgt spid="37"/>
                                        </p:tgtEl>
                                      </p:cBhvr>
                                    </p:animEffect>
                                  </p:childTnLst>
                                </p:cTn>
                              </p:par>
                            </p:childTnLst>
                          </p:cTn>
                        </p:par>
                        <p:par>
                          <p:cTn id="108" fill="hold">
                            <p:stCondLst>
                              <p:cond delay="5200"/>
                            </p:stCondLst>
                            <p:childTnLst>
                              <p:par>
                                <p:cTn id="109" presetID="10" presetClass="entr" presetSubtype="0" fill="hold" grpId="0" nodeType="afterEffect">
                                  <p:stCondLst>
                                    <p:cond delay="0"/>
                                  </p:stCondLst>
                                  <p:childTnLst>
                                    <p:set>
                                      <p:cBhvr>
                                        <p:cTn id="110" dur="1" fill="hold">
                                          <p:stCondLst>
                                            <p:cond delay="0"/>
                                          </p:stCondLst>
                                        </p:cTn>
                                        <p:tgtEl>
                                          <p:spTgt spid="75"/>
                                        </p:tgtEl>
                                        <p:attrNameLst>
                                          <p:attrName>style.visibility</p:attrName>
                                        </p:attrNameLst>
                                      </p:cBhvr>
                                      <p:to>
                                        <p:strVal val="visible"/>
                                      </p:to>
                                    </p:set>
                                    <p:animEffect transition="in" filter="fade">
                                      <p:cBhvr>
                                        <p:cTn id="111" dur="200"/>
                                        <p:tgtEl>
                                          <p:spTgt spid="75"/>
                                        </p:tgtEl>
                                      </p:cBhvr>
                                    </p:animEffect>
                                  </p:childTnLst>
                                </p:cTn>
                              </p:par>
                            </p:childTnLst>
                          </p:cTn>
                        </p:par>
                        <p:par>
                          <p:cTn id="112" fill="hold">
                            <p:stCondLst>
                              <p:cond delay="5400"/>
                            </p:stCondLst>
                            <p:childTnLst>
                              <p:par>
                                <p:cTn id="113" presetID="10" presetClass="entr" presetSubtype="0" fill="hold" grpId="0" nodeType="afterEffect">
                                  <p:stCondLst>
                                    <p:cond delay="0"/>
                                  </p:stCondLst>
                                  <p:childTnLst>
                                    <p:set>
                                      <p:cBhvr>
                                        <p:cTn id="114" dur="1" fill="hold">
                                          <p:stCondLst>
                                            <p:cond delay="0"/>
                                          </p:stCondLst>
                                        </p:cTn>
                                        <p:tgtEl>
                                          <p:spTgt spid="78"/>
                                        </p:tgtEl>
                                        <p:attrNameLst>
                                          <p:attrName>style.visibility</p:attrName>
                                        </p:attrNameLst>
                                      </p:cBhvr>
                                      <p:to>
                                        <p:strVal val="visible"/>
                                      </p:to>
                                    </p:set>
                                    <p:animEffect transition="in" filter="fade">
                                      <p:cBhvr>
                                        <p:cTn id="115" dur="200"/>
                                        <p:tgtEl>
                                          <p:spTgt spid="78"/>
                                        </p:tgtEl>
                                      </p:cBhvr>
                                    </p:animEffect>
                                  </p:childTnLst>
                                </p:cTn>
                              </p:par>
                            </p:childTnLst>
                          </p:cTn>
                        </p:par>
                        <p:par>
                          <p:cTn id="116" fill="hold">
                            <p:stCondLst>
                              <p:cond delay="5600"/>
                            </p:stCondLst>
                            <p:childTnLst>
                              <p:par>
                                <p:cTn id="117" presetID="10" presetClass="entr" presetSubtype="0" fill="hold" grpId="0" nodeType="afterEffect">
                                  <p:stCondLst>
                                    <p:cond delay="0"/>
                                  </p:stCondLst>
                                  <p:childTnLst>
                                    <p:set>
                                      <p:cBhvr>
                                        <p:cTn id="118" dur="1" fill="hold">
                                          <p:stCondLst>
                                            <p:cond delay="0"/>
                                          </p:stCondLst>
                                        </p:cTn>
                                        <p:tgtEl>
                                          <p:spTgt spid="81"/>
                                        </p:tgtEl>
                                        <p:attrNameLst>
                                          <p:attrName>style.visibility</p:attrName>
                                        </p:attrNameLst>
                                      </p:cBhvr>
                                      <p:to>
                                        <p:strVal val="visible"/>
                                      </p:to>
                                    </p:set>
                                    <p:animEffect transition="in" filter="fade">
                                      <p:cBhvr>
                                        <p:cTn id="119" dur="200"/>
                                        <p:tgtEl>
                                          <p:spTgt spid="81"/>
                                        </p:tgtEl>
                                      </p:cBhvr>
                                    </p:animEffect>
                                  </p:childTnLst>
                                </p:cTn>
                              </p:par>
                            </p:childTnLst>
                          </p:cTn>
                        </p:par>
                        <p:par>
                          <p:cTn id="120" fill="hold">
                            <p:stCondLst>
                              <p:cond delay="5800"/>
                            </p:stCondLst>
                            <p:childTnLst>
                              <p:par>
                                <p:cTn id="121" presetID="10" presetClass="entr" presetSubtype="0" fill="hold" grpId="0" nodeType="afterEffect">
                                  <p:stCondLst>
                                    <p:cond delay="0"/>
                                  </p:stCondLst>
                                  <p:childTnLst>
                                    <p:set>
                                      <p:cBhvr>
                                        <p:cTn id="122" dur="1" fill="hold">
                                          <p:stCondLst>
                                            <p:cond delay="0"/>
                                          </p:stCondLst>
                                        </p:cTn>
                                        <p:tgtEl>
                                          <p:spTgt spid="93"/>
                                        </p:tgtEl>
                                        <p:attrNameLst>
                                          <p:attrName>style.visibility</p:attrName>
                                        </p:attrNameLst>
                                      </p:cBhvr>
                                      <p:to>
                                        <p:strVal val="visible"/>
                                      </p:to>
                                    </p:set>
                                    <p:animEffect transition="in" filter="fade">
                                      <p:cBhvr>
                                        <p:cTn id="123" dur="200"/>
                                        <p:tgtEl>
                                          <p:spTgt spid="93"/>
                                        </p:tgtEl>
                                      </p:cBhvr>
                                    </p:animEffect>
                                  </p:childTnLst>
                                </p:cTn>
                              </p:par>
                            </p:childTnLst>
                          </p:cTn>
                        </p:par>
                        <p:par>
                          <p:cTn id="124" fill="hold">
                            <p:stCondLst>
                              <p:cond delay="6000"/>
                            </p:stCondLst>
                            <p:childTnLst>
                              <p:par>
                                <p:cTn id="125" presetID="10" presetClass="entr" presetSubtype="0" fill="hold" grpId="0" nodeType="afterEffect">
                                  <p:stCondLst>
                                    <p:cond delay="0"/>
                                  </p:stCondLst>
                                  <p:childTnLst>
                                    <p:set>
                                      <p:cBhvr>
                                        <p:cTn id="126" dur="1" fill="hold">
                                          <p:stCondLst>
                                            <p:cond delay="0"/>
                                          </p:stCondLst>
                                        </p:cTn>
                                        <p:tgtEl>
                                          <p:spTgt spid="94"/>
                                        </p:tgtEl>
                                        <p:attrNameLst>
                                          <p:attrName>style.visibility</p:attrName>
                                        </p:attrNameLst>
                                      </p:cBhvr>
                                      <p:to>
                                        <p:strVal val="visible"/>
                                      </p:to>
                                    </p:set>
                                    <p:animEffect transition="in" filter="fade">
                                      <p:cBhvr>
                                        <p:cTn id="127" dur="200"/>
                                        <p:tgtEl>
                                          <p:spTgt spid="94"/>
                                        </p:tgtEl>
                                      </p:cBhvr>
                                    </p:animEffect>
                                  </p:childTnLst>
                                </p:cTn>
                              </p:par>
                            </p:childTnLst>
                          </p:cTn>
                        </p:par>
                        <p:par>
                          <p:cTn id="128" fill="hold">
                            <p:stCondLst>
                              <p:cond delay="6200"/>
                            </p:stCondLst>
                            <p:childTnLst>
                              <p:par>
                                <p:cTn id="129" presetID="10" presetClass="entr" presetSubtype="0" fill="hold" grpId="0" nodeType="afterEffect">
                                  <p:stCondLst>
                                    <p:cond delay="0"/>
                                  </p:stCondLst>
                                  <p:childTnLst>
                                    <p:set>
                                      <p:cBhvr>
                                        <p:cTn id="130" dur="1" fill="hold">
                                          <p:stCondLst>
                                            <p:cond delay="0"/>
                                          </p:stCondLst>
                                        </p:cTn>
                                        <p:tgtEl>
                                          <p:spTgt spid="95"/>
                                        </p:tgtEl>
                                        <p:attrNameLst>
                                          <p:attrName>style.visibility</p:attrName>
                                        </p:attrNameLst>
                                      </p:cBhvr>
                                      <p:to>
                                        <p:strVal val="visible"/>
                                      </p:to>
                                    </p:set>
                                    <p:animEffect transition="in" filter="fade">
                                      <p:cBhvr>
                                        <p:cTn id="131" dur="200"/>
                                        <p:tgtEl>
                                          <p:spTgt spid="95"/>
                                        </p:tgtEl>
                                      </p:cBhvr>
                                    </p:animEffect>
                                  </p:childTnLst>
                                </p:cTn>
                              </p:par>
                            </p:childTnLst>
                          </p:cTn>
                        </p:par>
                        <p:par>
                          <p:cTn id="132" fill="hold">
                            <p:stCondLst>
                              <p:cond delay="6400"/>
                            </p:stCondLst>
                            <p:childTnLst>
                              <p:par>
                                <p:cTn id="133" presetID="10" presetClass="entr" presetSubtype="0" fill="hold" grpId="0" nodeType="afterEffect">
                                  <p:stCondLst>
                                    <p:cond delay="0"/>
                                  </p:stCondLst>
                                  <p:childTnLst>
                                    <p:set>
                                      <p:cBhvr>
                                        <p:cTn id="134" dur="1" fill="hold">
                                          <p:stCondLst>
                                            <p:cond delay="0"/>
                                          </p:stCondLst>
                                        </p:cTn>
                                        <p:tgtEl>
                                          <p:spTgt spid="96"/>
                                        </p:tgtEl>
                                        <p:attrNameLst>
                                          <p:attrName>style.visibility</p:attrName>
                                        </p:attrNameLst>
                                      </p:cBhvr>
                                      <p:to>
                                        <p:strVal val="visible"/>
                                      </p:to>
                                    </p:set>
                                    <p:animEffect transition="in" filter="fade">
                                      <p:cBhvr>
                                        <p:cTn id="135" dur="200"/>
                                        <p:tgtEl>
                                          <p:spTgt spid="96"/>
                                        </p:tgtEl>
                                      </p:cBhvr>
                                    </p:animEffect>
                                  </p:childTnLst>
                                </p:cTn>
                              </p:par>
                            </p:childTnLst>
                          </p:cTn>
                        </p:par>
                        <p:par>
                          <p:cTn id="136" fill="hold">
                            <p:stCondLst>
                              <p:cond delay="6600"/>
                            </p:stCondLst>
                            <p:childTnLst>
                              <p:par>
                                <p:cTn id="137" presetID="10" presetClass="entr" presetSubtype="0" fill="hold" grpId="0" nodeType="afterEffect">
                                  <p:stCondLst>
                                    <p:cond delay="0"/>
                                  </p:stCondLst>
                                  <p:childTnLst>
                                    <p:set>
                                      <p:cBhvr>
                                        <p:cTn id="138" dur="1" fill="hold">
                                          <p:stCondLst>
                                            <p:cond delay="0"/>
                                          </p:stCondLst>
                                        </p:cTn>
                                        <p:tgtEl>
                                          <p:spTgt spid="107"/>
                                        </p:tgtEl>
                                        <p:attrNameLst>
                                          <p:attrName>style.visibility</p:attrName>
                                        </p:attrNameLst>
                                      </p:cBhvr>
                                      <p:to>
                                        <p:strVal val="visible"/>
                                      </p:to>
                                    </p:set>
                                    <p:animEffect transition="in" filter="fade">
                                      <p:cBhvr>
                                        <p:cTn id="139" dur="200"/>
                                        <p:tgtEl>
                                          <p:spTgt spid="107"/>
                                        </p:tgtEl>
                                      </p:cBhvr>
                                    </p:animEffect>
                                  </p:childTnLst>
                                </p:cTn>
                              </p:par>
                            </p:childTnLst>
                          </p:cTn>
                        </p:par>
                        <p:par>
                          <p:cTn id="140" fill="hold">
                            <p:stCondLst>
                              <p:cond delay="6800"/>
                            </p:stCondLst>
                            <p:childTnLst>
                              <p:par>
                                <p:cTn id="141" presetID="10" presetClass="entr" presetSubtype="0" fill="hold" grpId="0" nodeType="afterEffect">
                                  <p:stCondLst>
                                    <p:cond delay="0"/>
                                  </p:stCondLst>
                                  <p:childTnLst>
                                    <p:set>
                                      <p:cBhvr>
                                        <p:cTn id="142" dur="1" fill="hold">
                                          <p:stCondLst>
                                            <p:cond delay="0"/>
                                          </p:stCondLst>
                                        </p:cTn>
                                        <p:tgtEl>
                                          <p:spTgt spid="110"/>
                                        </p:tgtEl>
                                        <p:attrNameLst>
                                          <p:attrName>style.visibility</p:attrName>
                                        </p:attrNameLst>
                                      </p:cBhvr>
                                      <p:to>
                                        <p:strVal val="visible"/>
                                      </p:to>
                                    </p:set>
                                    <p:animEffect transition="in" filter="fade">
                                      <p:cBhvr>
                                        <p:cTn id="143" dur="200"/>
                                        <p:tgtEl>
                                          <p:spTgt spid="110"/>
                                        </p:tgtEl>
                                      </p:cBhvr>
                                    </p:animEffect>
                                  </p:childTnLst>
                                </p:cTn>
                              </p:par>
                            </p:childTnLst>
                          </p:cTn>
                        </p:par>
                        <p:par>
                          <p:cTn id="144" fill="hold">
                            <p:stCondLst>
                              <p:cond delay="7000"/>
                            </p:stCondLst>
                            <p:childTnLst>
                              <p:par>
                                <p:cTn id="145" presetID="10" presetClass="entr" presetSubtype="0" fill="hold" grpId="0" nodeType="afterEffect">
                                  <p:stCondLst>
                                    <p:cond delay="0"/>
                                  </p:stCondLst>
                                  <p:childTnLst>
                                    <p:set>
                                      <p:cBhvr>
                                        <p:cTn id="146" dur="1" fill="hold">
                                          <p:stCondLst>
                                            <p:cond delay="0"/>
                                          </p:stCondLst>
                                        </p:cTn>
                                        <p:tgtEl>
                                          <p:spTgt spid="111"/>
                                        </p:tgtEl>
                                        <p:attrNameLst>
                                          <p:attrName>style.visibility</p:attrName>
                                        </p:attrNameLst>
                                      </p:cBhvr>
                                      <p:to>
                                        <p:strVal val="visible"/>
                                      </p:to>
                                    </p:set>
                                    <p:animEffect transition="in" filter="fade">
                                      <p:cBhvr>
                                        <p:cTn id="147" dur="200"/>
                                        <p:tgtEl>
                                          <p:spTgt spid="111"/>
                                        </p:tgtEl>
                                      </p:cBhvr>
                                    </p:animEffect>
                                  </p:childTnLst>
                                </p:cTn>
                              </p:par>
                            </p:childTnLst>
                          </p:cTn>
                        </p:par>
                        <p:par>
                          <p:cTn id="148" fill="hold">
                            <p:stCondLst>
                              <p:cond delay="7200"/>
                            </p:stCondLst>
                            <p:childTnLst>
                              <p:par>
                                <p:cTn id="149" presetID="10" presetClass="entr" presetSubtype="0" fill="hold" grpId="0" nodeType="afterEffect">
                                  <p:stCondLst>
                                    <p:cond delay="0"/>
                                  </p:stCondLst>
                                  <p:childTnLst>
                                    <p:set>
                                      <p:cBhvr>
                                        <p:cTn id="150" dur="1" fill="hold">
                                          <p:stCondLst>
                                            <p:cond delay="0"/>
                                          </p:stCondLst>
                                        </p:cTn>
                                        <p:tgtEl>
                                          <p:spTgt spid="112"/>
                                        </p:tgtEl>
                                        <p:attrNameLst>
                                          <p:attrName>style.visibility</p:attrName>
                                        </p:attrNameLst>
                                      </p:cBhvr>
                                      <p:to>
                                        <p:strVal val="visible"/>
                                      </p:to>
                                    </p:set>
                                    <p:animEffect transition="in" filter="fade">
                                      <p:cBhvr>
                                        <p:cTn id="151" dur="200"/>
                                        <p:tgtEl>
                                          <p:spTgt spid="112"/>
                                        </p:tgtEl>
                                      </p:cBhvr>
                                    </p:animEffect>
                                  </p:childTnLst>
                                </p:cTn>
                              </p:par>
                            </p:childTnLst>
                          </p:cTn>
                        </p:par>
                        <p:par>
                          <p:cTn id="152" fill="hold">
                            <p:stCondLst>
                              <p:cond delay="7400"/>
                            </p:stCondLst>
                            <p:childTnLst>
                              <p:par>
                                <p:cTn id="153" presetID="10" presetClass="entr" presetSubtype="0" fill="hold" grpId="0" nodeType="afterEffect">
                                  <p:stCondLst>
                                    <p:cond delay="0"/>
                                  </p:stCondLst>
                                  <p:childTnLst>
                                    <p:set>
                                      <p:cBhvr>
                                        <p:cTn id="154" dur="1" fill="hold">
                                          <p:stCondLst>
                                            <p:cond delay="0"/>
                                          </p:stCondLst>
                                        </p:cTn>
                                        <p:tgtEl>
                                          <p:spTgt spid="109"/>
                                        </p:tgtEl>
                                        <p:attrNameLst>
                                          <p:attrName>style.visibility</p:attrName>
                                        </p:attrNameLst>
                                      </p:cBhvr>
                                      <p:to>
                                        <p:strVal val="visible"/>
                                      </p:to>
                                    </p:set>
                                    <p:animEffect transition="in" filter="fade">
                                      <p:cBhvr>
                                        <p:cTn id="155" dur="200"/>
                                        <p:tgtEl>
                                          <p:spTgt spid="109"/>
                                        </p:tgtEl>
                                      </p:cBhvr>
                                    </p:animEffect>
                                  </p:childTnLst>
                                </p:cTn>
                              </p:par>
                            </p:childTnLst>
                          </p:cTn>
                        </p:par>
                        <p:par>
                          <p:cTn id="156" fill="hold">
                            <p:stCondLst>
                              <p:cond delay="7600"/>
                            </p:stCondLst>
                            <p:childTnLst>
                              <p:par>
                                <p:cTn id="157" presetID="10" presetClass="entr" presetSubtype="0" fill="hold" grpId="0" nodeType="afterEffect">
                                  <p:stCondLst>
                                    <p:cond delay="0"/>
                                  </p:stCondLst>
                                  <p:childTnLst>
                                    <p:set>
                                      <p:cBhvr>
                                        <p:cTn id="158" dur="1" fill="hold">
                                          <p:stCondLst>
                                            <p:cond delay="0"/>
                                          </p:stCondLst>
                                        </p:cTn>
                                        <p:tgtEl>
                                          <p:spTgt spid="115"/>
                                        </p:tgtEl>
                                        <p:attrNameLst>
                                          <p:attrName>style.visibility</p:attrName>
                                        </p:attrNameLst>
                                      </p:cBhvr>
                                      <p:to>
                                        <p:strVal val="visible"/>
                                      </p:to>
                                    </p:set>
                                    <p:animEffect transition="in" filter="fade">
                                      <p:cBhvr>
                                        <p:cTn id="159" dur="200"/>
                                        <p:tgtEl>
                                          <p:spTgt spid="115"/>
                                        </p:tgtEl>
                                      </p:cBhvr>
                                    </p:animEffect>
                                  </p:childTnLst>
                                </p:cTn>
                              </p:par>
                            </p:childTnLst>
                          </p:cTn>
                        </p:par>
                        <p:par>
                          <p:cTn id="160" fill="hold">
                            <p:stCondLst>
                              <p:cond delay="7800"/>
                            </p:stCondLst>
                            <p:childTnLst>
                              <p:par>
                                <p:cTn id="161" presetID="10" presetClass="entr" presetSubtype="0" fill="hold" grpId="0" nodeType="afterEffect">
                                  <p:stCondLst>
                                    <p:cond delay="0"/>
                                  </p:stCondLst>
                                  <p:childTnLst>
                                    <p:set>
                                      <p:cBhvr>
                                        <p:cTn id="162" dur="1" fill="hold">
                                          <p:stCondLst>
                                            <p:cond delay="0"/>
                                          </p:stCondLst>
                                        </p:cTn>
                                        <p:tgtEl>
                                          <p:spTgt spid="116"/>
                                        </p:tgtEl>
                                        <p:attrNameLst>
                                          <p:attrName>style.visibility</p:attrName>
                                        </p:attrNameLst>
                                      </p:cBhvr>
                                      <p:to>
                                        <p:strVal val="visible"/>
                                      </p:to>
                                    </p:set>
                                    <p:animEffect transition="in" filter="fade">
                                      <p:cBhvr>
                                        <p:cTn id="163" dur="200"/>
                                        <p:tgtEl>
                                          <p:spTgt spid="116"/>
                                        </p:tgtEl>
                                      </p:cBhvr>
                                    </p:animEffect>
                                  </p:childTnLst>
                                </p:cTn>
                              </p:par>
                            </p:childTnLst>
                          </p:cTn>
                        </p:par>
                        <p:par>
                          <p:cTn id="164" fill="hold">
                            <p:stCondLst>
                              <p:cond delay="8000"/>
                            </p:stCondLst>
                            <p:childTnLst>
                              <p:par>
                                <p:cTn id="165" presetID="10" presetClass="entr" presetSubtype="0" fill="hold" grpId="0" nodeType="afterEffect">
                                  <p:stCondLst>
                                    <p:cond delay="0"/>
                                  </p:stCondLst>
                                  <p:childTnLst>
                                    <p:set>
                                      <p:cBhvr>
                                        <p:cTn id="166" dur="1" fill="hold">
                                          <p:stCondLst>
                                            <p:cond delay="0"/>
                                          </p:stCondLst>
                                        </p:cTn>
                                        <p:tgtEl>
                                          <p:spTgt spid="117"/>
                                        </p:tgtEl>
                                        <p:attrNameLst>
                                          <p:attrName>style.visibility</p:attrName>
                                        </p:attrNameLst>
                                      </p:cBhvr>
                                      <p:to>
                                        <p:strVal val="visible"/>
                                      </p:to>
                                    </p:set>
                                    <p:animEffect transition="in" filter="fade">
                                      <p:cBhvr>
                                        <p:cTn id="167" dur="200"/>
                                        <p:tgtEl>
                                          <p:spTgt spid="117"/>
                                        </p:tgtEl>
                                      </p:cBhvr>
                                    </p:animEffect>
                                  </p:childTnLst>
                                </p:cTn>
                              </p:par>
                            </p:childTnLst>
                          </p:cTn>
                        </p:par>
                        <p:par>
                          <p:cTn id="168" fill="hold">
                            <p:stCondLst>
                              <p:cond delay="8200"/>
                            </p:stCondLst>
                            <p:childTnLst>
                              <p:par>
                                <p:cTn id="169" presetID="10" presetClass="entr" presetSubtype="0" fill="hold" grpId="0" nodeType="afterEffect">
                                  <p:stCondLst>
                                    <p:cond delay="0"/>
                                  </p:stCondLst>
                                  <p:childTnLst>
                                    <p:set>
                                      <p:cBhvr>
                                        <p:cTn id="170" dur="1" fill="hold">
                                          <p:stCondLst>
                                            <p:cond delay="0"/>
                                          </p:stCondLst>
                                        </p:cTn>
                                        <p:tgtEl>
                                          <p:spTgt spid="60"/>
                                        </p:tgtEl>
                                        <p:attrNameLst>
                                          <p:attrName>style.visibility</p:attrName>
                                        </p:attrNameLst>
                                      </p:cBhvr>
                                      <p:to>
                                        <p:strVal val="visible"/>
                                      </p:to>
                                    </p:set>
                                    <p:animEffect transition="in" filter="fade">
                                      <p:cBhvr>
                                        <p:cTn id="171" dur="200"/>
                                        <p:tgtEl>
                                          <p:spTgt spid="60"/>
                                        </p:tgtEl>
                                      </p:cBhvr>
                                    </p:animEffect>
                                  </p:childTnLst>
                                </p:cTn>
                              </p:par>
                            </p:childTnLst>
                          </p:cTn>
                        </p:par>
                        <p:par>
                          <p:cTn id="172" fill="hold">
                            <p:stCondLst>
                              <p:cond delay="8400"/>
                            </p:stCondLst>
                            <p:childTnLst>
                              <p:par>
                                <p:cTn id="173" presetID="10" presetClass="entr" presetSubtype="0" fill="hold" grpId="0" nodeType="afterEffect">
                                  <p:stCondLst>
                                    <p:cond delay="0"/>
                                  </p:stCondLst>
                                  <p:childTnLst>
                                    <p:set>
                                      <p:cBhvr>
                                        <p:cTn id="174" dur="1" fill="hold">
                                          <p:stCondLst>
                                            <p:cond delay="0"/>
                                          </p:stCondLst>
                                        </p:cTn>
                                        <p:tgtEl>
                                          <p:spTgt spid="63"/>
                                        </p:tgtEl>
                                        <p:attrNameLst>
                                          <p:attrName>style.visibility</p:attrName>
                                        </p:attrNameLst>
                                      </p:cBhvr>
                                      <p:to>
                                        <p:strVal val="visible"/>
                                      </p:to>
                                    </p:set>
                                    <p:animEffect transition="in" filter="fade">
                                      <p:cBhvr>
                                        <p:cTn id="175" dur="200"/>
                                        <p:tgtEl>
                                          <p:spTgt spid="63"/>
                                        </p:tgtEl>
                                      </p:cBhvr>
                                    </p:animEffect>
                                  </p:childTnLst>
                                </p:cTn>
                              </p:par>
                            </p:childTnLst>
                          </p:cTn>
                        </p:par>
                        <p:par>
                          <p:cTn id="176" fill="hold">
                            <p:stCondLst>
                              <p:cond delay="8600"/>
                            </p:stCondLst>
                            <p:childTnLst>
                              <p:par>
                                <p:cTn id="177" presetID="10" presetClass="entr" presetSubtype="0" fill="hold" grpId="0" nodeType="afterEffect">
                                  <p:stCondLst>
                                    <p:cond delay="0"/>
                                  </p:stCondLst>
                                  <p:childTnLst>
                                    <p:set>
                                      <p:cBhvr>
                                        <p:cTn id="178" dur="1" fill="hold">
                                          <p:stCondLst>
                                            <p:cond delay="0"/>
                                          </p:stCondLst>
                                        </p:cTn>
                                        <p:tgtEl>
                                          <p:spTgt spid="64"/>
                                        </p:tgtEl>
                                        <p:attrNameLst>
                                          <p:attrName>style.visibility</p:attrName>
                                        </p:attrNameLst>
                                      </p:cBhvr>
                                      <p:to>
                                        <p:strVal val="visible"/>
                                      </p:to>
                                    </p:set>
                                    <p:animEffect transition="in" filter="fade">
                                      <p:cBhvr>
                                        <p:cTn id="179" dur="200"/>
                                        <p:tgtEl>
                                          <p:spTgt spid="64"/>
                                        </p:tgtEl>
                                      </p:cBhvr>
                                    </p:animEffect>
                                  </p:childTnLst>
                                </p:cTn>
                              </p:par>
                            </p:childTnLst>
                          </p:cTn>
                        </p:par>
                        <p:par>
                          <p:cTn id="180" fill="hold">
                            <p:stCondLst>
                              <p:cond delay="8800"/>
                            </p:stCondLst>
                            <p:childTnLst>
                              <p:par>
                                <p:cTn id="181" presetID="10" presetClass="entr" presetSubtype="0" fill="hold" grpId="0" nodeType="afterEffect">
                                  <p:stCondLst>
                                    <p:cond delay="0"/>
                                  </p:stCondLst>
                                  <p:childTnLst>
                                    <p:set>
                                      <p:cBhvr>
                                        <p:cTn id="182" dur="1" fill="hold">
                                          <p:stCondLst>
                                            <p:cond delay="0"/>
                                          </p:stCondLst>
                                        </p:cTn>
                                        <p:tgtEl>
                                          <p:spTgt spid="67"/>
                                        </p:tgtEl>
                                        <p:attrNameLst>
                                          <p:attrName>style.visibility</p:attrName>
                                        </p:attrNameLst>
                                      </p:cBhvr>
                                      <p:to>
                                        <p:strVal val="visible"/>
                                      </p:to>
                                    </p:set>
                                    <p:animEffect transition="in" filter="fade">
                                      <p:cBhvr>
                                        <p:cTn id="183" dur="200"/>
                                        <p:tgtEl>
                                          <p:spTgt spid="67"/>
                                        </p:tgtEl>
                                      </p:cBhvr>
                                    </p:animEffect>
                                  </p:childTnLst>
                                </p:cTn>
                              </p:par>
                            </p:childTnLst>
                          </p:cTn>
                        </p:par>
                        <p:par>
                          <p:cTn id="184" fill="hold">
                            <p:stCondLst>
                              <p:cond delay="9000"/>
                            </p:stCondLst>
                            <p:childTnLst>
                              <p:par>
                                <p:cTn id="185" presetID="10" presetClass="entr" presetSubtype="0" fill="hold" grpId="0" nodeType="afterEffect">
                                  <p:stCondLst>
                                    <p:cond delay="0"/>
                                  </p:stCondLst>
                                  <p:childTnLst>
                                    <p:set>
                                      <p:cBhvr>
                                        <p:cTn id="186" dur="1" fill="hold">
                                          <p:stCondLst>
                                            <p:cond delay="0"/>
                                          </p:stCondLst>
                                        </p:cTn>
                                        <p:tgtEl>
                                          <p:spTgt spid="150"/>
                                        </p:tgtEl>
                                        <p:attrNameLst>
                                          <p:attrName>style.visibility</p:attrName>
                                        </p:attrNameLst>
                                      </p:cBhvr>
                                      <p:to>
                                        <p:strVal val="visible"/>
                                      </p:to>
                                    </p:set>
                                    <p:animEffect transition="in" filter="fade">
                                      <p:cBhvr>
                                        <p:cTn id="187" dur="200"/>
                                        <p:tgtEl>
                                          <p:spTgt spid="150"/>
                                        </p:tgtEl>
                                      </p:cBhvr>
                                    </p:animEffect>
                                  </p:childTnLst>
                                </p:cTn>
                              </p:par>
                            </p:childTnLst>
                          </p:cTn>
                        </p:par>
                        <p:par>
                          <p:cTn id="188" fill="hold">
                            <p:stCondLst>
                              <p:cond delay="9200"/>
                            </p:stCondLst>
                            <p:childTnLst>
                              <p:par>
                                <p:cTn id="189" presetID="10" presetClass="entr" presetSubtype="0" fill="hold" grpId="0" nodeType="afterEffect">
                                  <p:stCondLst>
                                    <p:cond delay="0"/>
                                  </p:stCondLst>
                                  <p:childTnLst>
                                    <p:set>
                                      <p:cBhvr>
                                        <p:cTn id="190" dur="1" fill="hold">
                                          <p:stCondLst>
                                            <p:cond delay="0"/>
                                          </p:stCondLst>
                                        </p:cTn>
                                        <p:tgtEl>
                                          <p:spTgt spid="151"/>
                                        </p:tgtEl>
                                        <p:attrNameLst>
                                          <p:attrName>style.visibility</p:attrName>
                                        </p:attrNameLst>
                                      </p:cBhvr>
                                      <p:to>
                                        <p:strVal val="visible"/>
                                      </p:to>
                                    </p:set>
                                    <p:animEffect transition="in" filter="fade">
                                      <p:cBhvr>
                                        <p:cTn id="191" dur="200"/>
                                        <p:tgtEl>
                                          <p:spTgt spid="151"/>
                                        </p:tgtEl>
                                      </p:cBhvr>
                                    </p:animEffect>
                                  </p:childTnLst>
                                </p:cTn>
                              </p:par>
                            </p:childTnLst>
                          </p:cTn>
                        </p:par>
                        <p:par>
                          <p:cTn id="192" fill="hold">
                            <p:stCondLst>
                              <p:cond delay="9400"/>
                            </p:stCondLst>
                            <p:childTnLst>
                              <p:par>
                                <p:cTn id="193" presetID="10" presetClass="entr" presetSubtype="0" fill="hold" grpId="0" nodeType="afterEffect">
                                  <p:stCondLst>
                                    <p:cond delay="0"/>
                                  </p:stCondLst>
                                  <p:childTnLst>
                                    <p:set>
                                      <p:cBhvr>
                                        <p:cTn id="194" dur="1" fill="hold">
                                          <p:stCondLst>
                                            <p:cond delay="0"/>
                                          </p:stCondLst>
                                        </p:cTn>
                                        <p:tgtEl>
                                          <p:spTgt spid="159"/>
                                        </p:tgtEl>
                                        <p:attrNameLst>
                                          <p:attrName>style.visibility</p:attrName>
                                        </p:attrNameLst>
                                      </p:cBhvr>
                                      <p:to>
                                        <p:strVal val="visible"/>
                                      </p:to>
                                    </p:set>
                                    <p:animEffect transition="in" filter="fade">
                                      <p:cBhvr>
                                        <p:cTn id="195" dur="200"/>
                                        <p:tgtEl>
                                          <p:spTgt spid="159"/>
                                        </p:tgtEl>
                                      </p:cBhvr>
                                    </p:animEffect>
                                  </p:childTnLst>
                                </p:cTn>
                              </p:par>
                            </p:childTnLst>
                          </p:cTn>
                        </p:par>
                        <p:par>
                          <p:cTn id="196" fill="hold">
                            <p:stCondLst>
                              <p:cond delay="9600"/>
                            </p:stCondLst>
                            <p:childTnLst>
                              <p:par>
                                <p:cTn id="197" presetID="10" presetClass="entr" presetSubtype="0" fill="hold" grpId="0" nodeType="afterEffect">
                                  <p:stCondLst>
                                    <p:cond delay="0"/>
                                  </p:stCondLst>
                                  <p:childTnLst>
                                    <p:set>
                                      <p:cBhvr>
                                        <p:cTn id="198" dur="1" fill="hold">
                                          <p:stCondLst>
                                            <p:cond delay="0"/>
                                          </p:stCondLst>
                                        </p:cTn>
                                        <p:tgtEl>
                                          <p:spTgt spid="154"/>
                                        </p:tgtEl>
                                        <p:attrNameLst>
                                          <p:attrName>style.visibility</p:attrName>
                                        </p:attrNameLst>
                                      </p:cBhvr>
                                      <p:to>
                                        <p:strVal val="visible"/>
                                      </p:to>
                                    </p:set>
                                    <p:animEffect transition="in" filter="fade">
                                      <p:cBhvr>
                                        <p:cTn id="199" dur="200"/>
                                        <p:tgtEl>
                                          <p:spTgt spid="154"/>
                                        </p:tgtEl>
                                      </p:cBhvr>
                                    </p:animEffect>
                                  </p:childTnLst>
                                </p:cTn>
                              </p:par>
                            </p:childTnLst>
                          </p:cTn>
                        </p:par>
                        <p:par>
                          <p:cTn id="200" fill="hold">
                            <p:stCondLst>
                              <p:cond delay="9800"/>
                            </p:stCondLst>
                            <p:childTnLst>
                              <p:par>
                                <p:cTn id="201" presetID="10" presetClass="entr" presetSubtype="0" fill="hold" grpId="0" nodeType="afterEffect">
                                  <p:stCondLst>
                                    <p:cond delay="0"/>
                                  </p:stCondLst>
                                  <p:childTnLst>
                                    <p:set>
                                      <p:cBhvr>
                                        <p:cTn id="202" dur="1" fill="hold">
                                          <p:stCondLst>
                                            <p:cond delay="0"/>
                                          </p:stCondLst>
                                        </p:cTn>
                                        <p:tgtEl>
                                          <p:spTgt spid="156"/>
                                        </p:tgtEl>
                                        <p:attrNameLst>
                                          <p:attrName>style.visibility</p:attrName>
                                        </p:attrNameLst>
                                      </p:cBhvr>
                                      <p:to>
                                        <p:strVal val="visible"/>
                                      </p:to>
                                    </p:set>
                                    <p:animEffect transition="in" filter="fade">
                                      <p:cBhvr>
                                        <p:cTn id="203" dur="200"/>
                                        <p:tgtEl>
                                          <p:spTgt spid="156"/>
                                        </p:tgtEl>
                                      </p:cBhvr>
                                    </p:animEffect>
                                  </p:childTnLst>
                                </p:cTn>
                              </p:par>
                            </p:childTnLst>
                          </p:cTn>
                        </p:par>
                        <p:par>
                          <p:cTn id="204" fill="hold">
                            <p:stCondLst>
                              <p:cond delay="10000"/>
                            </p:stCondLst>
                            <p:childTnLst>
                              <p:par>
                                <p:cTn id="205" presetID="10" presetClass="entr" presetSubtype="0" fill="hold" grpId="0" nodeType="afterEffect">
                                  <p:stCondLst>
                                    <p:cond delay="0"/>
                                  </p:stCondLst>
                                  <p:childTnLst>
                                    <p:set>
                                      <p:cBhvr>
                                        <p:cTn id="206" dur="1" fill="hold">
                                          <p:stCondLst>
                                            <p:cond delay="0"/>
                                          </p:stCondLst>
                                        </p:cTn>
                                        <p:tgtEl>
                                          <p:spTgt spid="158"/>
                                        </p:tgtEl>
                                        <p:attrNameLst>
                                          <p:attrName>style.visibility</p:attrName>
                                        </p:attrNameLst>
                                      </p:cBhvr>
                                      <p:to>
                                        <p:strVal val="visible"/>
                                      </p:to>
                                    </p:set>
                                    <p:animEffect transition="in" filter="fade">
                                      <p:cBhvr>
                                        <p:cTn id="207" dur="200"/>
                                        <p:tgtEl>
                                          <p:spTgt spid="158"/>
                                        </p:tgtEl>
                                      </p:cBhvr>
                                    </p:animEffect>
                                  </p:childTnLst>
                                </p:cTn>
                              </p:par>
                            </p:childTnLst>
                          </p:cTn>
                        </p:par>
                        <p:par>
                          <p:cTn id="208" fill="hold">
                            <p:stCondLst>
                              <p:cond delay="10200"/>
                            </p:stCondLst>
                            <p:childTnLst>
                              <p:par>
                                <p:cTn id="209" presetID="10" presetClass="entr" presetSubtype="0" fill="hold" grpId="0" nodeType="afterEffect">
                                  <p:stCondLst>
                                    <p:cond delay="0"/>
                                  </p:stCondLst>
                                  <p:childTnLst>
                                    <p:set>
                                      <p:cBhvr>
                                        <p:cTn id="210" dur="1" fill="hold">
                                          <p:stCondLst>
                                            <p:cond delay="0"/>
                                          </p:stCondLst>
                                        </p:cTn>
                                        <p:tgtEl>
                                          <p:spTgt spid="157"/>
                                        </p:tgtEl>
                                        <p:attrNameLst>
                                          <p:attrName>style.visibility</p:attrName>
                                        </p:attrNameLst>
                                      </p:cBhvr>
                                      <p:to>
                                        <p:strVal val="visible"/>
                                      </p:to>
                                    </p:set>
                                    <p:animEffect transition="in" filter="fade">
                                      <p:cBhvr>
                                        <p:cTn id="211" dur="2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18" grpId="0" animBg="1"/>
      <p:bldP spid="20" grpId="0" animBg="1"/>
      <p:bldP spid="21" grpId="0" animBg="1"/>
      <p:bldP spid="22" grpId="0" animBg="1"/>
      <p:bldP spid="26" grpId="0" animBg="1"/>
      <p:bldP spid="31" grpId="0" animBg="1"/>
      <p:bldP spid="32" grpId="0" animBg="1"/>
      <p:bldP spid="33" grpId="0" animBg="1"/>
      <p:bldP spid="37" grpId="0" animBg="1"/>
      <p:bldP spid="38" grpId="0" animBg="1"/>
      <p:bldP spid="42" grpId="0" animBg="1"/>
      <p:bldP spid="46" grpId="0" animBg="1"/>
      <p:bldP spid="51" grpId="0" animBg="1"/>
      <p:bldP spid="53" grpId="0" animBg="1"/>
      <p:bldP spid="55" grpId="0" animBg="1"/>
      <p:bldP spid="59" grpId="0" animBg="1"/>
      <p:bldP spid="75" grpId="0" animBg="1"/>
      <p:bldP spid="78" grpId="0" animBg="1"/>
      <p:bldP spid="81" grpId="0" animBg="1"/>
      <p:bldP spid="66" grpId="0" animBg="1"/>
      <p:bldP spid="93" grpId="0" animBg="1"/>
      <p:bldP spid="95" grpId="0" animBg="1"/>
      <p:bldP spid="96" grpId="0" animBg="1"/>
      <p:bldP spid="107" grpId="0" animBg="1"/>
      <p:bldP spid="109" grpId="0" animBg="1"/>
      <p:bldP spid="110" grpId="0" animBg="1"/>
      <p:bldP spid="111" grpId="0" animBg="1"/>
      <p:bldP spid="112" grpId="0" animBg="1"/>
      <p:bldP spid="115" grpId="0" animBg="1"/>
      <p:bldP spid="116" grpId="0" animBg="1"/>
      <p:bldP spid="117" grpId="0" animBg="1"/>
      <p:bldP spid="60" grpId="0" animBg="1"/>
      <p:bldP spid="63" grpId="0" animBg="1"/>
      <p:bldP spid="64" grpId="0" animBg="1"/>
      <p:bldP spid="67" grpId="0" animBg="1"/>
      <p:bldP spid="150" grpId="0" animBg="1"/>
      <p:bldP spid="151" grpId="0" animBg="1"/>
      <p:bldP spid="24" grpId="0" animBg="1"/>
      <p:bldP spid="25" grpId="0" animBg="1"/>
      <p:bldP spid="40" grpId="0" animBg="1"/>
      <p:bldP spid="17" grpId="0" animBg="1"/>
      <p:bldP spid="62" grpId="0" animBg="1"/>
      <p:bldP spid="154" grpId="0" animBg="1"/>
      <p:bldP spid="156" grpId="0" animBg="1"/>
      <p:bldP spid="157" grpId="0" animBg="1"/>
      <p:bldP spid="158" grpId="0" animBg="1"/>
      <p:bldP spid="159" grpId="0" animBg="1"/>
      <p:bldP spid="94" grpId="0" animBg="1"/>
    </p:bld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114" name="Rectangle 113"/>
          <p:cNvSpPr/>
          <p:nvPr userDrawn="1"/>
        </p:nvSpPr>
        <p:spPr>
          <a:xfrm>
            <a:off x="0" y="0"/>
            <a:ext cx="9144000" cy="7215938"/>
          </a:xfrm>
          <a:prstGeom prst="rect">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Cube 10"/>
          <p:cNvSpPr/>
          <p:nvPr userDrawn="1"/>
        </p:nvSpPr>
        <p:spPr>
          <a:xfrm>
            <a:off x="180000" y="6189294"/>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Cube 12"/>
          <p:cNvSpPr/>
          <p:nvPr userDrawn="1"/>
        </p:nvSpPr>
        <p:spPr>
          <a:xfrm>
            <a:off x="277565" y="6048000"/>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Cube 13"/>
          <p:cNvSpPr/>
          <p:nvPr userDrawn="1"/>
        </p:nvSpPr>
        <p:spPr>
          <a:xfrm>
            <a:off x="406400" y="5787335"/>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Cube 14"/>
          <p:cNvSpPr/>
          <p:nvPr userDrawn="1"/>
        </p:nvSpPr>
        <p:spPr>
          <a:xfrm>
            <a:off x="892925" y="5958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Cube 15"/>
          <p:cNvSpPr/>
          <p:nvPr userDrawn="1"/>
        </p:nvSpPr>
        <p:spPr>
          <a:xfrm>
            <a:off x="1785850" y="541800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Cube 16"/>
          <p:cNvSpPr/>
          <p:nvPr userDrawn="1"/>
        </p:nvSpPr>
        <p:spPr>
          <a:xfrm>
            <a:off x="1846636" y="5911650"/>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Cube 17"/>
          <p:cNvSpPr/>
          <p:nvPr userDrawn="1"/>
        </p:nvSpPr>
        <p:spPr>
          <a:xfrm>
            <a:off x="360000" y="5912624"/>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Cube 19"/>
          <p:cNvSpPr/>
          <p:nvPr userDrawn="1"/>
        </p:nvSpPr>
        <p:spPr>
          <a:xfrm>
            <a:off x="1792925" y="6138000"/>
            <a:ext cx="360000" cy="180000"/>
          </a:xfrm>
          <a:prstGeom prst="cube">
            <a:avLst>
              <a:gd name="adj" fmla="val 49215"/>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Cube 21"/>
          <p:cNvSpPr/>
          <p:nvPr userDrawn="1"/>
        </p:nvSpPr>
        <p:spPr>
          <a:xfrm>
            <a:off x="2865850" y="5778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Cube 23"/>
          <p:cNvSpPr/>
          <p:nvPr userDrawn="1"/>
        </p:nvSpPr>
        <p:spPr>
          <a:xfrm>
            <a:off x="4006636" y="591165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Cube 24"/>
          <p:cNvSpPr/>
          <p:nvPr userDrawn="1"/>
        </p:nvSpPr>
        <p:spPr>
          <a:xfrm>
            <a:off x="3286636" y="591165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Cube 25"/>
          <p:cNvSpPr/>
          <p:nvPr userDrawn="1"/>
        </p:nvSpPr>
        <p:spPr>
          <a:xfrm>
            <a:off x="1886172" y="5741356"/>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Cube 30"/>
          <p:cNvSpPr/>
          <p:nvPr userDrawn="1"/>
        </p:nvSpPr>
        <p:spPr>
          <a:xfrm>
            <a:off x="7848261" y="573165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Cube 31"/>
          <p:cNvSpPr/>
          <p:nvPr userDrawn="1"/>
        </p:nvSpPr>
        <p:spPr>
          <a:xfrm>
            <a:off x="4759097" y="5741356"/>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Cube 32"/>
          <p:cNvSpPr/>
          <p:nvPr userDrawn="1"/>
        </p:nvSpPr>
        <p:spPr>
          <a:xfrm>
            <a:off x="7128261" y="573165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Cube 34"/>
          <p:cNvSpPr/>
          <p:nvPr userDrawn="1"/>
        </p:nvSpPr>
        <p:spPr>
          <a:xfrm>
            <a:off x="5310090" y="609165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Cube 37"/>
          <p:cNvSpPr/>
          <p:nvPr userDrawn="1"/>
        </p:nvSpPr>
        <p:spPr>
          <a:xfrm>
            <a:off x="984067" y="5865938"/>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Cube 40"/>
          <p:cNvSpPr/>
          <p:nvPr userDrawn="1"/>
        </p:nvSpPr>
        <p:spPr>
          <a:xfrm>
            <a:off x="4653261" y="541593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Cube 41"/>
          <p:cNvSpPr/>
          <p:nvPr userDrawn="1"/>
        </p:nvSpPr>
        <p:spPr>
          <a:xfrm>
            <a:off x="5476340" y="5741356"/>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Cube 45"/>
          <p:cNvSpPr/>
          <p:nvPr userDrawn="1"/>
        </p:nvSpPr>
        <p:spPr>
          <a:xfrm>
            <a:off x="4903454" y="5958000"/>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Cube 50"/>
          <p:cNvSpPr/>
          <p:nvPr userDrawn="1"/>
        </p:nvSpPr>
        <p:spPr>
          <a:xfrm>
            <a:off x="3148403" y="630000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Cube 52"/>
          <p:cNvSpPr/>
          <p:nvPr userDrawn="1"/>
        </p:nvSpPr>
        <p:spPr>
          <a:xfrm>
            <a:off x="2283172" y="5831356"/>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Cube 57"/>
          <p:cNvSpPr/>
          <p:nvPr userDrawn="1"/>
        </p:nvSpPr>
        <p:spPr>
          <a:xfrm>
            <a:off x="2253247" y="6101356"/>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Cube 58"/>
          <p:cNvSpPr/>
          <p:nvPr userDrawn="1"/>
        </p:nvSpPr>
        <p:spPr>
          <a:xfrm>
            <a:off x="5976379" y="6318000"/>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Cube 61"/>
          <p:cNvSpPr/>
          <p:nvPr userDrawn="1"/>
        </p:nvSpPr>
        <p:spPr>
          <a:xfrm>
            <a:off x="2516172" y="6178646"/>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Cube 64"/>
          <p:cNvSpPr/>
          <p:nvPr userDrawn="1"/>
        </p:nvSpPr>
        <p:spPr>
          <a:xfrm>
            <a:off x="6143306" y="591165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Cube 70"/>
          <p:cNvSpPr/>
          <p:nvPr userDrawn="1"/>
        </p:nvSpPr>
        <p:spPr>
          <a:xfrm>
            <a:off x="97565" y="5386765"/>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 name="Cube 73"/>
          <p:cNvSpPr/>
          <p:nvPr userDrawn="1"/>
        </p:nvSpPr>
        <p:spPr>
          <a:xfrm>
            <a:off x="1164067" y="538676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 name="Cube 74"/>
          <p:cNvSpPr/>
          <p:nvPr userDrawn="1"/>
        </p:nvSpPr>
        <p:spPr>
          <a:xfrm>
            <a:off x="1408169" y="6211761"/>
            <a:ext cx="360000" cy="180000"/>
          </a:xfrm>
          <a:prstGeom prst="cube">
            <a:avLst>
              <a:gd name="adj" fmla="val 49215"/>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Cube 77"/>
          <p:cNvSpPr/>
          <p:nvPr userDrawn="1"/>
        </p:nvSpPr>
        <p:spPr>
          <a:xfrm>
            <a:off x="1425850" y="6092624"/>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Cube 80"/>
          <p:cNvSpPr/>
          <p:nvPr userDrawn="1"/>
        </p:nvSpPr>
        <p:spPr>
          <a:xfrm>
            <a:off x="2808633" y="602205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 name="Cube 81"/>
          <p:cNvSpPr/>
          <p:nvPr userDrawn="1"/>
        </p:nvSpPr>
        <p:spPr>
          <a:xfrm>
            <a:off x="2246172" y="5719891"/>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Cube 65"/>
          <p:cNvSpPr/>
          <p:nvPr userDrawn="1"/>
        </p:nvSpPr>
        <p:spPr>
          <a:xfrm>
            <a:off x="6802520" y="5418000"/>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 name="Cube 92"/>
          <p:cNvSpPr/>
          <p:nvPr userDrawn="1"/>
        </p:nvSpPr>
        <p:spPr>
          <a:xfrm>
            <a:off x="3738493" y="560599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4" name="Cube 93"/>
          <p:cNvSpPr/>
          <p:nvPr userDrawn="1"/>
        </p:nvSpPr>
        <p:spPr>
          <a:xfrm>
            <a:off x="6368700" y="6031761"/>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5" name="Cube 94"/>
          <p:cNvSpPr/>
          <p:nvPr userDrawn="1"/>
        </p:nvSpPr>
        <p:spPr>
          <a:xfrm>
            <a:off x="8819568" y="584205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6" name="Cube 95"/>
          <p:cNvSpPr/>
          <p:nvPr userDrawn="1"/>
        </p:nvSpPr>
        <p:spPr>
          <a:xfrm>
            <a:off x="5509527" y="6117205"/>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7" name="Cube 96"/>
          <p:cNvSpPr/>
          <p:nvPr userDrawn="1"/>
        </p:nvSpPr>
        <p:spPr>
          <a:xfrm>
            <a:off x="4415781" y="580894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6" name="Cube 105"/>
          <p:cNvSpPr/>
          <p:nvPr userDrawn="1"/>
        </p:nvSpPr>
        <p:spPr>
          <a:xfrm>
            <a:off x="7165271" y="6135938"/>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7" name="Cube 106"/>
          <p:cNvSpPr/>
          <p:nvPr userDrawn="1"/>
        </p:nvSpPr>
        <p:spPr>
          <a:xfrm>
            <a:off x="6728700" y="5779364"/>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8" name="Cube 107"/>
          <p:cNvSpPr/>
          <p:nvPr userDrawn="1"/>
        </p:nvSpPr>
        <p:spPr>
          <a:xfrm>
            <a:off x="7885271" y="6135938"/>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9" name="Cube 108"/>
          <p:cNvSpPr/>
          <p:nvPr userDrawn="1"/>
        </p:nvSpPr>
        <p:spPr>
          <a:xfrm>
            <a:off x="8353221" y="6053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0" name="Cube 109"/>
          <p:cNvSpPr/>
          <p:nvPr userDrawn="1"/>
        </p:nvSpPr>
        <p:spPr>
          <a:xfrm>
            <a:off x="7892346" y="601977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1" name="Cube 110"/>
          <p:cNvSpPr/>
          <p:nvPr userDrawn="1"/>
        </p:nvSpPr>
        <p:spPr>
          <a:xfrm>
            <a:off x="8282130" y="5741356"/>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2" name="Cube 111"/>
          <p:cNvSpPr/>
          <p:nvPr userDrawn="1"/>
        </p:nvSpPr>
        <p:spPr>
          <a:xfrm>
            <a:off x="6768261" y="6143000"/>
            <a:ext cx="360000" cy="180000"/>
          </a:xfrm>
          <a:prstGeom prst="cube">
            <a:avLst>
              <a:gd name="adj" fmla="val 49215"/>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3" name="Cube 112"/>
          <p:cNvSpPr/>
          <p:nvPr userDrawn="1"/>
        </p:nvSpPr>
        <p:spPr>
          <a:xfrm>
            <a:off x="7892346" y="5415938"/>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5" name="Cube 114"/>
          <p:cNvSpPr/>
          <p:nvPr userDrawn="1"/>
        </p:nvSpPr>
        <p:spPr>
          <a:xfrm>
            <a:off x="3225850" y="6138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6" name="Cube 115"/>
          <p:cNvSpPr/>
          <p:nvPr userDrawn="1"/>
        </p:nvSpPr>
        <p:spPr>
          <a:xfrm>
            <a:off x="3598861" y="613800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7" name="Cube 116"/>
          <p:cNvSpPr/>
          <p:nvPr userDrawn="1"/>
        </p:nvSpPr>
        <p:spPr>
          <a:xfrm>
            <a:off x="4653261" y="5296765"/>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Cube 59"/>
          <p:cNvSpPr/>
          <p:nvPr userDrawn="1"/>
        </p:nvSpPr>
        <p:spPr>
          <a:xfrm>
            <a:off x="2955850" y="5662055"/>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Cube 60"/>
          <p:cNvSpPr/>
          <p:nvPr userDrawn="1"/>
        </p:nvSpPr>
        <p:spPr>
          <a:xfrm>
            <a:off x="4036907" y="5787335"/>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Cube 62"/>
          <p:cNvSpPr/>
          <p:nvPr userDrawn="1"/>
        </p:nvSpPr>
        <p:spPr>
          <a:xfrm>
            <a:off x="5886379" y="5458646"/>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Cube 63"/>
          <p:cNvSpPr/>
          <p:nvPr userDrawn="1"/>
        </p:nvSpPr>
        <p:spPr>
          <a:xfrm>
            <a:off x="6246379" y="509864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Cube 66"/>
          <p:cNvSpPr/>
          <p:nvPr userDrawn="1"/>
        </p:nvSpPr>
        <p:spPr>
          <a:xfrm>
            <a:off x="5533454" y="5098646"/>
            <a:ext cx="360000" cy="180000"/>
          </a:xfrm>
          <a:prstGeom prst="cube">
            <a:avLst>
              <a:gd name="adj" fmla="val 49215"/>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Cube 67"/>
          <p:cNvSpPr/>
          <p:nvPr userDrawn="1"/>
        </p:nvSpPr>
        <p:spPr>
          <a:xfrm>
            <a:off x="4563261" y="6167910"/>
            <a:ext cx="360000" cy="180000"/>
          </a:xfrm>
          <a:prstGeom prst="cube">
            <a:avLst>
              <a:gd name="adj" fmla="val 49215"/>
            </a:avLst>
          </a:prstGeom>
          <a:solidFill>
            <a:srgbClr val="7EA6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Cube 68"/>
          <p:cNvSpPr/>
          <p:nvPr userDrawn="1"/>
        </p:nvSpPr>
        <p:spPr>
          <a:xfrm>
            <a:off x="4177100" y="6176930"/>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Cube 69"/>
          <p:cNvSpPr/>
          <p:nvPr userDrawn="1"/>
        </p:nvSpPr>
        <p:spPr>
          <a:xfrm>
            <a:off x="3468493" y="5462339"/>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Cube 71"/>
          <p:cNvSpPr/>
          <p:nvPr userDrawn="1"/>
        </p:nvSpPr>
        <p:spPr>
          <a:xfrm>
            <a:off x="5509527" y="5607335"/>
            <a:ext cx="360000" cy="180000"/>
          </a:xfrm>
          <a:prstGeom prst="cube">
            <a:avLst>
              <a:gd name="adj" fmla="val 49215"/>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Cube 18"/>
          <p:cNvSpPr/>
          <p:nvPr userDrawn="1"/>
        </p:nvSpPr>
        <p:spPr>
          <a:xfrm>
            <a:off x="984067" y="5695990"/>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Cube 20"/>
          <p:cNvSpPr/>
          <p:nvPr userDrawn="1"/>
        </p:nvSpPr>
        <p:spPr>
          <a:xfrm>
            <a:off x="3845541" y="5508000"/>
            <a:ext cx="360000" cy="180000"/>
          </a:xfrm>
          <a:prstGeom prst="cube">
            <a:avLst>
              <a:gd name="adj" fmla="val 49215"/>
            </a:avLst>
          </a:prstGeom>
          <a:solidFill>
            <a:srgbClr val="5D24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Cube 54"/>
          <p:cNvSpPr/>
          <p:nvPr userDrawn="1"/>
        </p:nvSpPr>
        <p:spPr>
          <a:xfrm>
            <a:off x="2337774" y="5580000"/>
            <a:ext cx="360000" cy="180000"/>
          </a:xfrm>
          <a:prstGeom prst="cube">
            <a:avLst>
              <a:gd name="adj" fmla="val 49215"/>
            </a:avLst>
          </a:prstGeom>
          <a:solidFill>
            <a:srgbClr val="D777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Cube 36"/>
          <p:cNvSpPr/>
          <p:nvPr userDrawn="1"/>
        </p:nvSpPr>
        <p:spPr>
          <a:xfrm>
            <a:off x="6131760" y="5779364"/>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Cube 43"/>
          <p:cNvSpPr/>
          <p:nvPr userDrawn="1"/>
        </p:nvSpPr>
        <p:spPr>
          <a:xfrm>
            <a:off x="8425271" y="5607335"/>
            <a:ext cx="360000" cy="180000"/>
          </a:xfrm>
          <a:prstGeom prst="cube">
            <a:avLst>
              <a:gd name="adj" fmla="val 49215"/>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Cube 44"/>
          <p:cNvSpPr/>
          <p:nvPr userDrawn="1"/>
        </p:nvSpPr>
        <p:spPr>
          <a:xfrm>
            <a:off x="4950090" y="5839762"/>
            <a:ext cx="360000" cy="180000"/>
          </a:xfrm>
          <a:prstGeom prst="cube">
            <a:avLst>
              <a:gd name="adj" fmla="val 49215"/>
            </a:avLst>
          </a:prstGeom>
          <a:solidFill>
            <a:srgbClr val="8C224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Cube 39"/>
          <p:cNvSpPr/>
          <p:nvPr userDrawn="1"/>
        </p:nvSpPr>
        <p:spPr>
          <a:xfrm>
            <a:off x="5839097" y="6101356"/>
            <a:ext cx="360000" cy="180000"/>
          </a:xfrm>
          <a:prstGeom prst="cube">
            <a:avLst>
              <a:gd name="adj" fmla="val 49215"/>
            </a:avLst>
          </a:prstGeom>
          <a:solidFill>
            <a:srgbClr val="0082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90" name="Group 189"/>
          <p:cNvGrpSpPr/>
          <p:nvPr userDrawn="1"/>
        </p:nvGrpSpPr>
        <p:grpSpPr>
          <a:xfrm>
            <a:off x="-3084" y="-30574"/>
            <a:ext cx="9164084" cy="6888574"/>
            <a:chOff x="-3084" y="-30574"/>
            <a:chExt cx="9164084" cy="6888574"/>
          </a:xfrm>
        </p:grpSpPr>
        <p:sp>
          <p:nvSpPr>
            <p:cNvPr id="193" name="Rectangle 192"/>
            <p:cNvSpPr/>
            <p:nvPr userDrawn="1"/>
          </p:nvSpPr>
          <p:spPr>
            <a:xfrm>
              <a:off x="1590" y="6120000"/>
              <a:ext cx="9159410" cy="73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sp>
          <p:nvSpPr>
            <p:cNvPr id="194" name="Rectangle 193"/>
            <p:cNvSpPr/>
            <p:nvPr userDrawn="1"/>
          </p:nvSpPr>
          <p:spPr>
            <a:xfrm>
              <a:off x="-3084" y="-30574"/>
              <a:ext cx="9164083" cy="579057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grpSp>
      <p:sp>
        <p:nvSpPr>
          <p:cNvPr id="195" name="Text Placeholder 6" descr="First level - paragraph text&#10;Second level - bullet 1&#10;Third level - bullet 2&#10;&#10;No more than 100 words per slide" title="Main text copy"/>
          <p:cNvSpPr>
            <a:spLocks noGrp="1"/>
          </p:cNvSpPr>
          <p:nvPr>
            <p:ph type="body" sz="quarter" idx="13"/>
          </p:nvPr>
        </p:nvSpPr>
        <p:spPr>
          <a:xfrm>
            <a:off x="72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pic>
        <p:nvPicPr>
          <p:cNvPr id="196" name="Picture 195"/>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399487" y="210357"/>
            <a:ext cx="1430017" cy="724560"/>
          </a:xfrm>
          <a:prstGeom prst="rect">
            <a:avLst/>
          </a:prstGeom>
        </p:spPr>
      </p:pic>
      <p:sp>
        <p:nvSpPr>
          <p:cNvPr id="197" name="Text Placeholder 6" descr="First level - paragraph text&#10;Second level - bullet 1&#10;Third level - bullet 2&#10;&#10;No more than 100 words per slide" title="Main text copy"/>
          <p:cNvSpPr>
            <a:spLocks noGrp="1"/>
          </p:cNvSpPr>
          <p:nvPr>
            <p:ph type="body" sz="quarter" idx="14"/>
          </p:nvPr>
        </p:nvSpPr>
        <p:spPr>
          <a:xfrm>
            <a:off x="4680000" y="2160589"/>
            <a:ext cx="3600000" cy="3239411"/>
          </a:xfrm>
          <a:prstGeom prst="rect">
            <a:avLst/>
          </a:prstGeom>
        </p:spPr>
        <p:txBody>
          <a:bodyPr lIns="0" tIns="0" rIns="0" bIns="0">
            <a:no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98"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cxnSp>
        <p:nvCxnSpPr>
          <p:cNvPr id="199" name="Straight Connector 198"/>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2814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
                                        <p:tgtEl>
                                          <p:spTgt spid="17"/>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00"/>
                                        <p:tgtEl>
                                          <p:spTgt spid="18"/>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200"/>
                                        <p:tgtEl>
                                          <p:spTgt spid="21"/>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200"/>
                                        <p:tgtEl>
                                          <p:spTgt spid="24"/>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200"/>
                                        <p:tgtEl>
                                          <p:spTgt spid="2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200"/>
                                        <p:tgtEl>
                                          <p:spTgt spid="26"/>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200"/>
                                        <p:tgtEl>
                                          <p:spTgt spid="32"/>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200"/>
                                        <p:tgtEl>
                                          <p:spTgt spid="38"/>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200"/>
                                        <p:tgtEl>
                                          <p:spTgt spid="40"/>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200"/>
                                        <p:tgtEl>
                                          <p:spTgt spid="42"/>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200"/>
                                        <p:tgtEl>
                                          <p:spTgt spid="46"/>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200"/>
                                        <p:tgtEl>
                                          <p:spTgt spid="53"/>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fade">
                                      <p:cBhvr>
                                        <p:cTn id="55" dur="200"/>
                                        <p:tgtEl>
                                          <p:spTgt spid="59"/>
                                        </p:tgtEl>
                                      </p:cBhvr>
                                    </p:animEffect>
                                  </p:childTnLst>
                                </p:cTn>
                              </p:par>
                            </p:childTnLst>
                          </p:cTn>
                        </p:par>
                        <p:par>
                          <p:cTn id="56" fill="hold">
                            <p:stCondLst>
                              <p:cond delay="2600"/>
                            </p:stCondLst>
                            <p:childTnLst>
                              <p:par>
                                <p:cTn id="57" presetID="10" presetClass="entr" presetSubtype="0" fill="hold" grpId="0" nodeType="after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200"/>
                                        <p:tgtEl>
                                          <p:spTgt spid="62"/>
                                        </p:tgtEl>
                                      </p:cBhvr>
                                    </p:animEffect>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200"/>
                                        <p:tgtEl>
                                          <p:spTgt spid="66"/>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200"/>
                                        <p:tgtEl>
                                          <p:spTgt spid="51"/>
                                        </p:tgtEl>
                                      </p:cBhvr>
                                    </p:animEffect>
                                  </p:childTnLst>
                                </p:cTn>
                              </p:par>
                            </p:childTnLst>
                          </p:cTn>
                        </p:par>
                        <p:par>
                          <p:cTn id="68" fill="hold">
                            <p:stCondLst>
                              <p:cond delay="3200"/>
                            </p:stCondLst>
                            <p:childTnLst>
                              <p:par>
                                <p:cTn id="69" presetID="10" presetClass="entr" presetSubtype="0"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200"/>
                                        <p:tgtEl>
                                          <p:spTgt spid="14"/>
                                        </p:tgtEl>
                                      </p:cBhvr>
                                    </p:animEffect>
                                  </p:childTnLst>
                                </p:cTn>
                              </p:par>
                            </p:childTnLst>
                          </p:cTn>
                        </p:par>
                        <p:par>
                          <p:cTn id="72" fill="hold">
                            <p:stCondLst>
                              <p:cond delay="3400"/>
                            </p:stCondLst>
                            <p:childTnLst>
                              <p:par>
                                <p:cTn id="73" presetID="10"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200"/>
                                        <p:tgtEl>
                                          <p:spTgt spid="11"/>
                                        </p:tgtEl>
                                      </p:cBhvr>
                                    </p:animEffect>
                                  </p:childTnLst>
                                </p:cTn>
                              </p:par>
                            </p:childTnLst>
                          </p:cTn>
                        </p:par>
                        <p:par>
                          <p:cTn id="76" fill="hold">
                            <p:stCondLst>
                              <p:cond delay="3600"/>
                            </p:stCondLst>
                            <p:childTnLst>
                              <p:par>
                                <p:cTn id="77" presetID="10" presetClass="entr" presetSubtype="0"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200"/>
                                        <p:tgtEl>
                                          <p:spTgt spid="13"/>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200"/>
                                        <p:tgtEl>
                                          <p:spTgt spid="15"/>
                                        </p:tgtEl>
                                      </p:cBhvr>
                                    </p:animEffect>
                                  </p:childTnLst>
                                </p:cTn>
                              </p:par>
                            </p:childTnLst>
                          </p:cTn>
                        </p:par>
                        <p:par>
                          <p:cTn id="84" fill="hold">
                            <p:stCondLst>
                              <p:cond delay="4000"/>
                            </p:stCondLst>
                            <p:childTnLst>
                              <p:par>
                                <p:cTn id="85" presetID="10" presetClass="entr" presetSubtype="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200"/>
                                        <p:tgtEl>
                                          <p:spTgt spid="20"/>
                                        </p:tgtEl>
                                      </p:cBhvr>
                                    </p:animEffect>
                                  </p:childTnLst>
                                </p:cTn>
                              </p:par>
                            </p:childTnLst>
                          </p:cTn>
                        </p:par>
                        <p:par>
                          <p:cTn id="88" fill="hold">
                            <p:stCondLst>
                              <p:cond delay="4200"/>
                            </p:stCondLst>
                            <p:childTnLst>
                              <p:par>
                                <p:cTn id="89" presetID="10" presetClass="entr" presetSubtype="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200"/>
                                        <p:tgtEl>
                                          <p:spTgt spid="22"/>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200"/>
                                        <p:tgtEl>
                                          <p:spTgt spid="55"/>
                                        </p:tgtEl>
                                      </p:cBhvr>
                                    </p:animEffect>
                                  </p:childTnLst>
                                </p:cTn>
                              </p:par>
                            </p:childTnLst>
                          </p:cTn>
                        </p:par>
                        <p:par>
                          <p:cTn id="96" fill="hold">
                            <p:stCondLst>
                              <p:cond delay="4600"/>
                            </p:stCondLst>
                            <p:childTnLst>
                              <p:par>
                                <p:cTn id="97" presetID="10" presetClass="entr" presetSubtype="0"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200"/>
                                        <p:tgtEl>
                                          <p:spTgt spid="31"/>
                                        </p:tgtEl>
                                      </p:cBhvr>
                                    </p:animEffect>
                                  </p:childTnLst>
                                </p:cTn>
                              </p:par>
                            </p:childTnLst>
                          </p:cTn>
                        </p:par>
                        <p:par>
                          <p:cTn id="100" fill="hold">
                            <p:stCondLst>
                              <p:cond delay="48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200"/>
                                        <p:tgtEl>
                                          <p:spTgt spid="33"/>
                                        </p:tgtEl>
                                      </p:cBhvr>
                                    </p:animEffect>
                                  </p:childTnLst>
                                </p:cTn>
                              </p:par>
                            </p:childTnLst>
                          </p:cTn>
                        </p:par>
                        <p:par>
                          <p:cTn id="104" fill="hold">
                            <p:stCondLst>
                              <p:cond delay="5000"/>
                            </p:stCondLst>
                            <p:childTnLst>
                              <p:par>
                                <p:cTn id="105" presetID="10" presetClass="entr" presetSubtype="0"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200"/>
                                        <p:tgtEl>
                                          <p:spTgt spid="37"/>
                                        </p:tgtEl>
                                      </p:cBhvr>
                                    </p:animEffect>
                                  </p:childTnLst>
                                </p:cTn>
                              </p:par>
                            </p:childTnLst>
                          </p:cTn>
                        </p:par>
                        <p:par>
                          <p:cTn id="108" fill="hold">
                            <p:stCondLst>
                              <p:cond delay="5200"/>
                            </p:stCondLst>
                            <p:childTnLst>
                              <p:par>
                                <p:cTn id="109" presetID="10" presetClass="entr" presetSubtype="0" fill="hold" grpId="0" nodeType="afterEffect">
                                  <p:stCondLst>
                                    <p:cond delay="0"/>
                                  </p:stCondLst>
                                  <p:childTnLst>
                                    <p:set>
                                      <p:cBhvr>
                                        <p:cTn id="110" dur="1" fill="hold">
                                          <p:stCondLst>
                                            <p:cond delay="0"/>
                                          </p:stCondLst>
                                        </p:cTn>
                                        <p:tgtEl>
                                          <p:spTgt spid="75"/>
                                        </p:tgtEl>
                                        <p:attrNameLst>
                                          <p:attrName>style.visibility</p:attrName>
                                        </p:attrNameLst>
                                      </p:cBhvr>
                                      <p:to>
                                        <p:strVal val="visible"/>
                                      </p:to>
                                    </p:set>
                                    <p:animEffect transition="in" filter="fade">
                                      <p:cBhvr>
                                        <p:cTn id="111" dur="200"/>
                                        <p:tgtEl>
                                          <p:spTgt spid="75"/>
                                        </p:tgtEl>
                                      </p:cBhvr>
                                    </p:animEffect>
                                  </p:childTnLst>
                                </p:cTn>
                              </p:par>
                            </p:childTnLst>
                          </p:cTn>
                        </p:par>
                        <p:par>
                          <p:cTn id="112" fill="hold">
                            <p:stCondLst>
                              <p:cond delay="5400"/>
                            </p:stCondLst>
                            <p:childTnLst>
                              <p:par>
                                <p:cTn id="113" presetID="10" presetClass="entr" presetSubtype="0" fill="hold" grpId="0" nodeType="afterEffect">
                                  <p:stCondLst>
                                    <p:cond delay="0"/>
                                  </p:stCondLst>
                                  <p:childTnLst>
                                    <p:set>
                                      <p:cBhvr>
                                        <p:cTn id="114" dur="1" fill="hold">
                                          <p:stCondLst>
                                            <p:cond delay="0"/>
                                          </p:stCondLst>
                                        </p:cTn>
                                        <p:tgtEl>
                                          <p:spTgt spid="78"/>
                                        </p:tgtEl>
                                        <p:attrNameLst>
                                          <p:attrName>style.visibility</p:attrName>
                                        </p:attrNameLst>
                                      </p:cBhvr>
                                      <p:to>
                                        <p:strVal val="visible"/>
                                      </p:to>
                                    </p:set>
                                    <p:animEffect transition="in" filter="fade">
                                      <p:cBhvr>
                                        <p:cTn id="115" dur="200"/>
                                        <p:tgtEl>
                                          <p:spTgt spid="78"/>
                                        </p:tgtEl>
                                      </p:cBhvr>
                                    </p:animEffect>
                                  </p:childTnLst>
                                </p:cTn>
                              </p:par>
                            </p:childTnLst>
                          </p:cTn>
                        </p:par>
                        <p:par>
                          <p:cTn id="116" fill="hold">
                            <p:stCondLst>
                              <p:cond delay="5600"/>
                            </p:stCondLst>
                            <p:childTnLst>
                              <p:par>
                                <p:cTn id="117" presetID="10" presetClass="entr" presetSubtype="0" fill="hold" grpId="0" nodeType="afterEffect">
                                  <p:stCondLst>
                                    <p:cond delay="0"/>
                                  </p:stCondLst>
                                  <p:childTnLst>
                                    <p:set>
                                      <p:cBhvr>
                                        <p:cTn id="118" dur="1" fill="hold">
                                          <p:stCondLst>
                                            <p:cond delay="0"/>
                                          </p:stCondLst>
                                        </p:cTn>
                                        <p:tgtEl>
                                          <p:spTgt spid="81"/>
                                        </p:tgtEl>
                                        <p:attrNameLst>
                                          <p:attrName>style.visibility</p:attrName>
                                        </p:attrNameLst>
                                      </p:cBhvr>
                                      <p:to>
                                        <p:strVal val="visible"/>
                                      </p:to>
                                    </p:set>
                                    <p:animEffect transition="in" filter="fade">
                                      <p:cBhvr>
                                        <p:cTn id="119" dur="200"/>
                                        <p:tgtEl>
                                          <p:spTgt spid="81"/>
                                        </p:tgtEl>
                                      </p:cBhvr>
                                    </p:animEffect>
                                  </p:childTnLst>
                                </p:cTn>
                              </p:par>
                            </p:childTnLst>
                          </p:cTn>
                        </p:par>
                        <p:par>
                          <p:cTn id="120" fill="hold">
                            <p:stCondLst>
                              <p:cond delay="5800"/>
                            </p:stCondLst>
                            <p:childTnLst>
                              <p:par>
                                <p:cTn id="121" presetID="10" presetClass="entr" presetSubtype="0" fill="hold" grpId="0" nodeType="afterEffect">
                                  <p:stCondLst>
                                    <p:cond delay="0"/>
                                  </p:stCondLst>
                                  <p:childTnLst>
                                    <p:set>
                                      <p:cBhvr>
                                        <p:cTn id="122" dur="1" fill="hold">
                                          <p:stCondLst>
                                            <p:cond delay="0"/>
                                          </p:stCondLst>
                                        </p:cTn>
                                        <p:tgtEl>
                                          <p:spTgt spid="93"/>
                                        </p:tgtEl>
                                        <p:attrNameLst>
                                          <p:attrName>style.visibility</p:attrName>
                                        </p:attrNameLst>
                                      </p:cBhvr>
                                      <p:to>
                                        <p:strVal val="visible"/>
                                      </p:to>
                                    </p:set>
                                    <p:animEffect transition="in" filter="fade">
                                      <p:cBhvr>
                                        <p:cTn id="123" dur="200"/>
                                        <p:tgtEl>
                                          <p:spTgt spid="93"/>
                                        </p:tgtEl>
                                      </p:cBhvr>
                                    </p:animEffect>
                                  </p:childTnLst>
                                </p:cTn>
                              </p:par>
                            </p:childTnLst>
                          </p:cTn>
                        </p:par>
                        <p:par>
                          <p:cTn id="124" fill="hold">
                            <p:stCondLst>
                              <p:cond delay="6000"/>
                            </p:stCondLst>
                            <p:childTnLst>
                              <p:par>
                                <p:cTn id="125" presetID="10" presetClass="entr" presetSubtype="0" fill="hold" grpId="0" nodeType="afterEffect">
                                  <p:stCondLst>
                                    <p:cond delay="0"/>
                                  </p:stCondLst>
                                  <p:childTnLst>
                                    <p:set>
                                      <p:cBhvr>
                                        <p:cTn id="126" dur="1" fill="hold">
                                          <p:stCondLst>
                                            <p:cond delay="0"/>
                                          </p:stCondLst>
                                        </p:cTn>
                                        <p:tgtEl>
                                          <p:spTgt spid="94"/>
                                        </p:tgtEl>
                                        <p:attrNameLst>
                                          <p:attrName>style.visibility</p:attrName>
                                        </p:attrNameLst>
                                      </p:cBhvr>
                                      <p:to>
                                        <p:strVal val="visible"/>
                                      </p:to>
                                    </p:set>
                                    <p:animEffect transition="in" filter="fade">
                                      <p:cBhvr>
                                        <p:cTn id="127" dur="200"/>
                                        <p:tgtEl>
                                          <p:spTgt spid="94"/>
                                        </p:tgtEl>
                                      </p:cBhvr>
                                    </p:animEffect>
                                  </p:childTnLst>
                                </p:cTn>
                              </p:par>
                            </p:childTnLst>
                          </p:cTn>
                        </p:par>
                        <p:par>
                          <p:cTn id="128" fill="hold">
                            <p:stCondLst>
                              <p:cond delay="6200"/>
                            </p:stCondLst>
                            <p:childTnLst>
                              <p:par>
                                <p:cTn id="129" presetID="10" presetClass="entr" presetSubtype="0" fill="hold" grpId="0" nodeType="afterEffect">
                                  <p:stCondLst>
                                    <p:cond delay="0"/>
                                  </p:stCondLst>
                                  <p:childTnLst>
                                    <p:set>
                                      <p:cBhvr>
                                        <p:cTn id="130" dur="1" fill="hold">
                                          <p:stCondLst>
                                            <p:cond delay="0"/>
                                          </p:stCondLst>
                                        </p:cTn>
                                        <p:tgtEl>
                                          <p:spTgt spid="95"/>
                                        </p:tgtEl>
                                        <p:attrNameLst>
                                          <p:attrName>style.visibility</p:attrName>
                                        </p:attrNameLst>
                                      </p:cBhvr>
                                      <p:to>
                                        <p:strVal val="visible"/>
                                      </p:to>
                                    </p:set>
                                    <p:animEffect transition="in" filter="fade">
                                      <p:cBhvr>
                                        <p:cTn id="131" dur="200"/>
                                        <p:tgtEl>
                                          <p:spTgt spid="95"/>
                                        </p:tgtEl>
                                      </p:cBhvr>
                                    </p:animEffect>
                                  </p:childTnLst>
                                </p:cTn>
                              </p:par>
                            </p:childTnLst>
                          </p:cTn>
                        </p:par>
                        <p:par>
                          <p:cTn id="132" fill="hold">
                            <p:stCondLst>
                              <p:cond delay="6400"/>
                            </p:stCondLst>
                            <p:childTnLst>
                              <p:par>
                                <p:cTn id="133" presetID="10" presetClass="entr" presetSubtype="0" fill="hold" grpId="0" nodeType="afterEffect">
                                  <p:stCondLst>
                                    <p:cond delay="0"/>
                                  </p:stCondLst>
                                  <p:childTnLst>
                                    <p:set>
                                      <p:cBhvr>
                                        <p:cTn id="134" dur="1" fill="hold">
                                          <p:stCondLst>
                                            <p:cond delay="0"/>
                                          </p:stCondLst>
                                        </p:cTn>
                                        <p:tgtEl>
                                          <p:spTgt spid="96"/>
                                        </p:tgtEl>
                                        <p:attrNameLst>
                                          <p:attrName>style.visibility</p:attrName>
                                        </p:attrNameLst>
                                      </p:cBhvr>
                                      <p:to>
                                        <p:strVal val="visible"/>
                                      </p:to>
                                    </p:set>
                                    <p:animEffect transition="in" filter="fade">
                                      <p:cBhvr>
                                        <p:cTn id="135" dur="200"/>
                                        <p:tgtEl>
                                          <p:spTgt spid="96"/>
                                        </p:tgtEl>
                                      </p:cBhvr>
                                    </p:animEffect>
                                  </p:childTnLst>
                                </p:cTn>
                              </p:par>
                            </p:childTnLst>
                          </p:cTn>
                        </p:par>
                        <p:par>
                          <p:cTn id="136" fill="hold">
                            <p:stCondLst>
                              <p:cond delay="6600"/>
                            </p:stCondLst>
                            <p:childTnLst>
                              <p:par>
                                <p:cTn id="137" presetID="10" presetClass="entr" presetSubtype="0" fill="hold" grpId="0" nodeType="afterEffect">
                                  <p:stCondLst>
                                    <p:cond delay="0"/>
                                  </p:stCondLst>
                                  <p:childTnLst>
                                    <p:set>
                                      <p:cBhvr>
                                        <p:cTn id="138" dur="1" fill="hold">
                                          <p:stCondLst>
                                            <p:cond delay="0"/>
                                          </p:stCondLst>
                                        </p:cTn>
                                        <p:tgtEl>
                                          <p:spTgt spid="107"/>
                                        </p:tgtEl>
                                        <p:attrNameLst>
                                          <p:attrName>style.visibility</p:attrName>
                                        </p:attrNameLst>
                                      </p:cBhvr>
                                      <p:to>
                                        <p:strVal val="visible"/>
                                      </p:to>
                                    </p:set>
                                    <p:animEffect transition="in" filter="fade">
                                      <p:cBhvr>
                                        <p:cTn id="139" dur="200"/>
                                        <p:tgtEl>
                                          <p:spTgt spid="107"/>
                                        </p:tgtEl>
                                      </p:cBhvr>
                                    </p:animEffect>
                                  </p:childTnLst>
                                </p:cTn>
                              </p:par>
                            </p:childTnLst>
                          </p:cTn>
                        </p:par>
                        <p:par>
                          <p:cTn id="140" fill="hold">
                            <p:stCondLst>
                              <p:cond delay="6800"/>
                            </p:stCondLst>
                            <p:childTnLst>
                              <p:par>
                                <p:cTn id="141" presetID="10" presetClass="entr" presetSubtype="0" fill="hold" grpId="0" nodeType="afterEffect">
                                  <p:stCondLst>
                                    <p:cond delay="0"/>
                                  </p:stCondLst>
                                  <p:childTnLst>
                                    <p:set>
                                      <p:cBhvr>
                                        <p:cTn id="142" dur="1" fill="hold">
                                          <p:stCondLst>
                                            <p:cond delay="0"/>
                                          </p:stCondLst>
                                        </p:cTn>
                                        <p:tgtEl>
                                          <p:spTgt spid="110"/>
                                        </p:tgtEl>
                                        <p:attrNameLst>
                                          <p:attrName>style.visibility</p:attrName>
                                        </p:attrNameLst>
                                      </p:cBhvr>
                                      <p:to>
                                        <p:strVal val="visible"/>
                                      </p:to>
                                    </p:set>
                                    <p:animEffect transition="in" filter="fade">
                                      <p:cBhvr>
                                        <p:cTn id="143" dur="200"/>
                                        <p:tgtEl>
                                          <p:spTgt spid="110"/>
                                        </p:tgtEl>
                                      </p:cBhvr>
                                    </p:animEffect>
                                  </p:childTnLst>
                                </p:cTn>
                              </p:par>
                            </p:childTnLst>
                          </p:cTn>
                        </p:par>
                        <p:par>
                          <p:cTn id="144" fill="hold">
                            <p:stCondLst>
                              <p:cond delay="7000"/>
                            </p:stCondLst>
                            <p:childTnLst>
                              <p:par>
                                <p:cTn id="145" presetID="10" presetClass="entr" presetSubtype="0" fill="hold" grpId="0" nodeType="afterEffect">
                                  <p:stCondLst>
                                    <p:cond delay="0"/>
                                  </p:stCondLst>
                                  <p:childTnLst>
                                    <p:set>
                                      <p:cBhvr>
                                        <p:cTn id="146" dur="1" fill="hold">
                                          <p:stCondLst>
                                            <p:cond delay="0"/>
                                          </p:stCondLst>
                                        </p:cTn>
                                        <p:tgtEl>
                                          <p:spTgt spid="111"/>
                                        </p:tgtEl>
                                        <p:attrNameLst>
                                          <p:attrName>style.visibility</p:attrName>
                                        </p:attrNameLst>
                                      </p:cBhvr>
                                      <p:to>
                                        <p:strVal val="visible"/>
                                      </p:to>
                                    </p:set>
                                    <p:animEffect transition="in" filter="fade">
                                      <p:cBhvr>
                                        <p:cTn id="147" dur="200"/>
                                        <p:tgtEl>
                                          <p:spTgt spid="111"/>
                                        </p:tgtEl>
                                      </p:cBhvr>
                                    </p:animEffect>
                                  </p:childTnLst>
                                </p:cTn>
                              </p:par>
                            </p:childTnLst>
                          </p:cTn>
                        </p:par>
                        <p:par>
                          <p:cTn id="148" fill="hold">
                            <p:stCondLst>
                              <p:cond delay="7200"/>
                            </p:stCondLst>
                            <p:childTnLst>
                              <p:par>
                                <p:cTn id="149" presetID="10" presetClass="entr" presetSubtype="0" fill="hold" grpId="0" nodeType="afterEffect">
                                  <p:stCondLst>
                                    <p:cond delay="0"/>
                                  </p:stCondLst>
                                  <p:childTnLst>
                                    <p:set>
                                      <p:cBhvr>
                                        <p:cTn id="150" dur="1" fill="hold">
                                          <p:stCondLst>
                                            <p:cond delay="0"/>
                                          </p:stCondLst>
                                        </p:cTn>
                                        <p:tgtEl>
                                          <p:spTgt spid="112"/>
                                        </p:tgtEl>
                                        <p:attrNameLst>
                                          <p:attrName>style.visibility</p:attrName>
                                        </p:attrNameLst>
                                      </p:cBhvr>
                                      <p:to>
                                        <p:strVal val="visible"/>
                                      </p:to>
                                    </p:set>
                                    <p:animEffect transition="in" filter="fade">
                                      <p:cBhvr>
                                        <p:cTn id="151" dur="200"/>
                                        <p:tgtEl>
                                          <p:spTgt spid="112"/>
                                        </p:tgtEl>
                                      </p:cBhvr>
                                    </p:animEffect>
                                  </p:childTnLst>
                                </p:cTn>
                              </p:par>
                            </p:childTnLst>
                          </p:cTn>
                        </p:par>
                        <p:par>
                          <p:cTn id="152" fill="hold">
                            <p:stCondLst>
                              <p:cond delay="7400"/>
                            </p:stCondLst>
                            <p:childTnLst>
                              <p:par>
                                <p:cTn id="153" presetID="10" presetClass="entr" presetSubtype="0" fill="hold" grpId="0" nodeType="afterEffect">
                                  <p:stCondLst>
                                    <p:cond delay="0"/>
                                  </p:stCondLst>
                                  <p:childTnLst>
                                    <p:set>
                                      <p:cBhvr>
                                        <p:cTn id="154" dur="1" fill="hold">
                                          <p:stCondLst>
                                            <p:cond delay="0"/>
                                          </p:stCondLst>
                                        </p:cTn>
                                        <p:tgtEl>
                                          <p:spTgt spid="109"/>
                                        </p:tgtEl>
                                        <p:attrNameLst>
                                          <p:attrName>style.visibility</p:attrName>
                                        </p:attrNameLst>
                                      </p:cBhvr>
                                      <p:to>
                                        <p:strVal val="visible"/>
                                      </p:to>
                                    </p:set>
                                    <p:animEffect transition="in" filter="fade">
                                      <p:cBhvr>
                                        <p:cTn id="155" dur="200"/>
                                        <p:tgtEl>
                                          <p:spTgt spid="109"/>
                                        </p:tgtEl>
                                      </p:cBhvr>
                                    </p:animEffect>
                                  </p:childTnLst>
                                </p:cTn>
                              </p:par>
                            </p:childTnLst>
                          </p:cTn>
                        </p:par>
                        <p:par>
                          <p:cTn id="156" fill="hold">
                            <p:stCondLst>
                              <p:cond delay="7600"/>
                            </p:stCondLst>
                            <p:childTnLst>
                              <p:par>
                                <p:cTn id="157" presetID="10" presetClass="entr" presetSubtype="0" fill="hold" grpId="0" nodeType="afterEffect">
                                  <p:stCondLst>
                                    <p:cond delay="0"/>
                                  </p:stCondLst>
                                  <p:childTnLst>
                                    <p:set>
                                      <p:cBhvr>
                                        <p:cTn id="158" dur="1" fill="hold">
                                          <p:stCondLst>
                                            <p:cond delay="0"/>
                                          </p:stCondLst>
                                        </p:cTn>
                                        <p:tgtEl>
                                          <p:spTgt spid="115"/>
                                        </p:tgtEl>
                                        <p:attrNameLst>
                                          <p:attrName>style.visibility</p:attrName>
                                        </p:attrNameLst>
                                      </p:cBhvr>
                                      <p:to>
                                        <p:strVal val="visible"/>
                                      </p:to>
                                    </p:set>
                                    <p:animEffect transition="in" filter="fade">
                                      <p:cBhvr>
                                        <p:cTn id="159" dur="200"/>
                                        <p:tgtEl>
                                          <p:spTgt spid="115"/>
                                        </p:tgtEl>
                                      </p:cBhvr>
                                    </p:animEffect>
                                  </p:childTnLst>
                                </p:cTn>
                              </p:par>
                            </p:childTnLst>
                          </p:cTn>
                        </p:par>
                        <p:par>
                          <p:cTn id="160" fill="hold">
                            <p:stCondLst>
                              <p:cond delay="7800"/>
                            </p:stCondLst>
                            <p:childTnLst>
                              <p:par>
                                <p:cTn id="161" presetID="10" presetClass="entr" presetSubtype="0" fill="hold" grpId="0" nodeType="afterEffect">
                                  <p:stCondLst>
                                    <p:cond delay="0"/>
                                  </p:stCondLst>
                                  <p:childTnLst>
                                    <p:set>
                                      <p:cBhvr>
                                        <p:cTn id="162" dur="1" fill="hold">
                                          <p:stCondLst>
                                            <p:cond delay="0"/>
                                          </p:stCondLst>
                                        </p:cTn>
                                        <p:tgtEl>
                                          <p:spTgt spid="116"/>
                                        </p:tgtEl>
                                        <p:attrNameLst>
                                          <p:attrName>style.visibility</p:attrName>
                                        </p:attrNameLst>
                                      </p:cBhvr>
                                      <p:to>
                                        <p:strVal val="visible"/>
                                      </p:to>
                                    </p:set>
                                    <p:animEffect transition="in" filter="fade">
                                      <p:cBhvr>
                                        <p:cTn id="163" dur="200"/>
                                        <p:tgtEl>
                                          <p:spTgt spid="116"/>
                                        </p:tgtEl>
                                      </p:cBhvr>
                                    </p:animEffect>
                                  </p:childTnLst>
                                </p:cTn>
                              </p:par>
                            </p:childTnLst>
                          </p:cTn>
                        </p:par>
                        <p:par>
                          <p:cTn id="164" fill="hold">
                            <p:stCondLst>
                              <p:cond delay="8000"/>
                            </p:stCondLst>
                            <p:childTnLst>
                              <p:par>
                                <p:cTn id="165" presetID="10" presetClass="entr" presetSubtype="0" fill="hold" grpId="0" nodeType="afterEffect">
                                  <p:stCondLst>
                                    <p:cond delay="0"/>
                                  </p:stCondLst>
                                  <p:childTnLst>
                                    <p:set>
                                      <p:cBhvr>
                                        <p:cTn id="166" dur="1" fill="hold">
                                          <p:stCondLst>
                                            <p:cond delay="0"/>
                                          </p:stCondLst>
                                        </p:cTn>
                                        <p:tgtEl>
                                          <p:spTgt spid="117"/>
                                        </p:tgtEl>
                                        <p:attrNameLst>
                                          <p:attrName>style.visibility</p:attrName>
                                        </p:attrNameLst>
                                      </p:cBhvr>
                                      <p:to>
                                        <p:strVal val="visible"/>
                                      </p:to>
                                    </p:set>
                                    <p:animEffect transition="in" filter="fade">
                                      <p:cBhvr>
                                        <p:cTn id="167" dur="200"/>
                                        <p:tgtEl>
                                          <p:spTgt spid="117"/>
                                        </p:tgtEl>
                                      </p:cBhvr>
                                    </p:animEffect>
                                  </p:childTnLst>
                                </p:cTn>
                              </p:par>
                            </p:childTnLst>
                          </p:cTn>
                        </p:par>
                        <p:par>
                          <p:cTn id="168" fill="hold">
                            <p:stCondLst>
                              <p:cond delay="8200"/>
                            </p:stCondLst>
                            <p:childTnLst>
                              <p:par>
                                <p:cTn id="169" presetID="10" presetClass="entr" presetSubtype="0" fill="hold" grpId="0" nodeType="afterEffect">
                                  <p:stCondLst>
                                    <p:cond delay="0"/>
                                  </p:stCondLst>
                                  <p:childTnLst>
                                    <p:set>
                                      <p:cBhvr>
                                        <p:cTn id="170" dur="1" fill="hold">
                                          <p:stCondLst>
                                            <p:cond delay="0"/>
                                          </p:stCondLst>
                                        </p:cTn>
                                        <p:tgtEl>
                                          <p:spTgt spid="64"/>
                                        </p:tgtEl>
                                        <p:attrNameLst>
                                          <p:attrName>style.visibility</p:attrName>
                                        </p:attrNameLst>
                                      </p:cBhvr>
                                      <p:to>
                                        <p:strVal val="visible"/>
                                      </p:to>
                                    </p:set>
                                    <p:animEffect transition="in" filter="fade">
                                      <p:cBhvr>
                                        <p:cTn id="171" dur="200"/>
                                        <p:tgtEl>
                                          <p:spTgt spid="64"/>
                                        </p:tgtEl>
                                      </p:cBhvr>
                                    </p:animEffect>
                                  </p:childTnLst>
                                </p:cTn>
                              </p:par>
                            </p:childTnLst>
                          </p:cTn>
                        </p:par>
                        <p:par>
                          <p:cTn id="172" fill="hold">
                            <p:stCondLst>
                              <p:cond delay="8400"/>
                            </p:stCondLst>
                            <p:childTnLst>
                              <p:par>
                                <p:cTn id="173" presetID="10" presetClass="entr" presetSubtype="0" fill="hold" grpId="0" nodeType="afterEffect">
                                  <p:stCondLst>
                                    <p:cond delay="0"/>
                                  </p:stCondLst>
                                  <p:childTnLst>
                                    <p:set>
                                      <p:cBhvr>
                                        <p:cTn id="174" dur="1" fill="hold">
                                          <p:stCondLst>
                                            <p:cond delay="0"/>
                                          </p:stCondLst>
                                        </p:cTn>
                                        <p:tgtEl>
                                          <p:spTgt spid="67"/>
                                        </p:tgtEl>
                                        <p:attrNameLst>
                                          <p:attrName>style.visibility</p:attrName>
                                        </p:attrNameLst>
                                      </p:cBhvr>
                                      <p:to>
                                        <p:strVal val="visible"/>
                                      </p:to>
                                    </p:set>
                                    <p:animEffect transition="in" filter="fade">
                                      <p:cBhvr>
                                        <p:cTn id="175" dur="200"/>
                                        <p:tgtEl>
                                          <p:spTgt spid="67"/>
                                        </p:tgtEl>
                                      </p:cBhvr>
                                    </p:animEffect>
                                  </p:childTnLst>
                                </p:cTn>
                              </p:par>
                            </p:childTnLst>
                          </p:cTn>
                        </p:par>
                        <p:par>
                          <p:cTn id="176" fill="hold">
                            <p:stCondLst>
                              <p:cond delay="8600"/>
                            </p:stCondLst>
                            <p:childTnLst>
                              <p:par>
                                <p:cTn id="177" presetID="10" presetClass="entr" presetSubtype="0" fill="hold" grpId="0" nodeType="afterEffect">
                                  <p:stCondLst>
                                    <p:cond delay="0"/>
                                  </p:stCondLst>
                                  <p:childTnLst>
                                    <p:set>
                                      <p:cBhvr>
                                        <p:cTn id="178" dur="1" fill="hold">
                                          <p:stCondLst>
                                            <p:cond delay="0"/>
                                          </p:stCondLst>
                                        </p:cTn>
                                        <p:tgtEl>
                                          <p:spTgt spid="68"/>
                                        </p:tgtEl>
                                        <p:attrNameLst>
                                          <p:attrName>style.visibility</p:attrName>
                                        </p:attrNameLst>
                                      </p:cBhvr>
                                      <p:to>
                                        <p:strVal val="visible"/>
                                      </p:to>
                                    </p:set>
                                    <p:animEffect transition="in" filter="fade">
                                      <p:cBhvr>
                                        <p:cTn id="179" dur="200"/>
                                        <p:tgtEl>
                                          <p:spTgt spid="68"/>
                                        </p:tgtEl>
                                      </p:cBhvr>
                                    </p:animEffect>
                                  </p:childTnLst>
                                </p:cTn>
                              </p:par>
                            </p:childTnLst>
                          </p:cTn>
                        </p:par>
                        <p:par>
                          <p:cTn id="180" fill="hold">
                            <p:stCondLst>
                              <p:cond delay="8800"/>
                            </p:stCondLst>
                            <p:childTnLst>
                              <p:par>
                                <p:cTn id="181" presetID="10" presetClass="entr" presetSubtype="0" fill="hold" grpId="0" nodeType="afterEffect">
                                  <p:stCondLst>
                                    <p:cond delay="0"/>
                                  </p:stCondLst>
                                  <p:childTnLst>
                                    <p:set>
                                      <p:cBhvr>
                                        <p:cTn id="182" dur="1" fill="hold">
                                          <p:stCondLst>
                                            <p:cond delay="0"/>
                                          </p:stCondLst>
                                        </p:cTn>
                                        <p:tgtEl>
                                          <p:spTgt spid="69"/>
                                        </p:tgtEl>
                                        <p:attrNameLst>
                                          <p:attrName>style.visibility</p:attrName>
                                        </p:attrNameLst>
                                      </p:cBhvr>
                                      <p:to>
                                        <p:strVal val="visible"/>
                                      </p:to>
                                    </p:set>
                                    <p:animEffect transition="in" filter="fade">
                                      <p:cBhvr>
                                        <p:cTn id="183" dur="200"/>
                                        <p:tgtEl>
                                          <p:spTgt spid="69"/>
                                        </p:tgtEl>
                                      </p:cBhvr>
                                    </p:animEffect>
                                  </p:childTnLst>
                                </p:cTn>
                              </p:par>
                            </p:childTnLst>
                          </p:cTn>
                        </p:par>
                        <p:par>
                          <p:cTn id="184" fill="hold">
                            <p:stCondLst>
                              <p:cond delay="9000"/>
                            </p:stCondLst>
                            <p:childTnLst>
                              <p:par>
                                <p:cTn id="185" presetID="10" presetClass="entr" presetSubtype="0" fill="hold" grpId="0" nodeType="afterEffect">
                                  <p:stCondLst>
                                    <p:cond delay="0"/>
                                  </p:stCondLst>
                                  <p:childTnLst>
                                    <p:set>
                                      <p:cBhvr>
                                        <p:cTn id="186" dur="1" fill="hold">
                                          <p:stCondLst>
                                            <p:cond delay="0"/>
                                          </p:stCondLst>
                                        </p:cTn>
                                        <p:tgtEl>
                                          <p:spTgt spid="61"/>
                                        </p:tgtEl>
                                        <p:attrNameLst>
                                          <p:attrName>style.visibility</p:attrName>
                                        </p:attrNameLst>
                                      </p:cBhvr>
                                      <p:to>
                                        <p:strVal val="visible"/>
                                      </p:to>
                                    </p:set>
                                    <p:animEffect transition="in" filter="fade">
                                      <p:cBhvr>
                                        <p:cTn id="187" dur="200"/>
                                        <p:tgtEl>
                                          <p:spTgt spid="61"/>
                                        </p:tgtEl>
                                      </p:cBhvr>
                                    </p:animEffect>
                                  </p:childTnLst>
                                </p:cTn>
                              </p:par>
                            </p:childTnLst>
                          </p:cTn>
                        </p:par>
                        <p:par>
                          <p:cTn id="188" fill="hold">
                            <p:stCondLst>
                              <p:cond delay="9200"/>
                            </p:stCondLst>
                            <p:childTnLst>
                              <p:par>
                                <p:cTn id="189" presetID="10" presetClass="entr" presetSubtype="0" fill="hold" grpId="0" nodeType="afterEffect">
                                  <p:stCondLst>
                                    <p:cond delay="0"/>
                                  </p:stCondLst>
                                  <p:childTnLst>
                                    <p:set>
                                      <p:cBhvr>
                                        <p:cTn id="190" dur="1" fill="hold">
                                          <p:stCondLst>
                                            <p:cond delay="0"/>
                                          </p:stCondLst>
                                        </p:cTn>
                                        <p:tgtEl>
                                          <p:spTgt spid="60"/>
                                        </p:tgtEl>
                                        <p:attrNameLst>
                                          <p:attrName>style.visibility</p:attrName>
                                        </p:attrNameLst>
                                      </p:cBhvr>
                                      <p:to>
                                        <p:strVal val="visible"/>
                                      </p:to>
                                    </p:set>
                                    <p:animEffect transition="in" filter="fade">
                                      <p:cBhvr>
                                        <p:cTn id="191" dur="2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17" grpId="0" animBg="1"/>
      <p:bldP spid="18" grpId="0" animBg="1"/>
      <p:bldP spid="20" grpId="0" animBg="1"/>
      <p:bldP spid="22" grpId="0" animBg="1"/>
      <p:bldP spid="24" grpId="0" animBg="1"/>
      <p:bldP spid="25" grpId="0" animBg="1"/>
      <p:bldP spid="26" grpId="0" animBg="1"/>
      <p:bldP spid="31" grpId="0" animBg="1"/>
      <p:bldP spid="32" grpId="0" animBg="1"/>
      <p:bldP spid="33" grpId="0" animBg="1"/>
      <p:bldP spid="38" grpId="0" animBg="1"/>
      <p:bldP spid="42" grpId="0" animBg="1"/>
      <p:bldP spid="46" grpId="0" animBg="1"/>
      <p:bldP spid="51" grpId="0" animBg="1"/>
      <p:bldP spid="53" grpId="0" animBg="1"/>
      <p:bldP spid="59" grpId="0" animBg="1"/>
      <p:bldP spid="62" grpId="0" animBg="1"/>
      <p:bldP spid="75" grpId="0" animBg="1"/>
      <p:bldP spid="78" grpId="0" animBg="1"/>
      <p:bldP spid="81" grpId="0" animBg="1"/>
      <p:bldP spid="66" grpId="0" animBg="1"/>
      <p:bldP spid="93" grpId="0" animBg="1"/>
      <p:bldP spid="94" grpId="0" animBg="1"/>
      <p:bldP spid="95" grpId="0" animBg="1"/>
      <p:bldP spid="96" grpId="0" animBg="1"/>
      <p:bldP spid="107" grpId="0" animBg="1"/>
      <p:bldP spid="109" grpId="0" animBg="1"/>
      <p:bldP spid="110" grpId="0" animBg="1"/>
      <p:bldP spid="111" grpId="0" animBg="1"/>
      <p:bldP spid="112" grpId="0" animBg="1"/>
      <p:bldP spid="115" grpId="0" animBg="1"/>
      <p:bldP spid="116" grpId="0" animBg="1"/>
      <p:bldP spid="117" grpId="0" animBg="1"/>
      <p:bldP spid="60" grpId="0" animBg="1"/>
      <p:bldP spid="61" grpId="0" animBg="1"/>
      <p:bldP spid="64" grpId="0" animBg="1"/>
      <p:bldP spid="67" grpId="0" animBg="1"/>
      <p:bldP spid="68" grpId="0" animBg="1"/>
      <p:bldP spid="69" grpId="0" animBg="1"/>
      <p:bldP spid="21" grpId="0" animBg="1"/>
      <p:bldP spid="55" grpId="0" animBg="1"/>
      <p:bldP spid="37" grpId="0" animBg="1"/>
      <p:bldP spid="40" grpId="0" animBg="1"/>
    </p:bld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chartAndTx">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19125" y="290513"/>
            <a:ext cx="6391275" cy="635000"/>
          </a:xfrm>
        </p:spPr>
        <p:txBody>
          <a:bodyPr/>
          <a:lstStyle/>
          <a:p>
            <a:r>
              <a:rPr lang="en-US"/>
              <a:t>Click to edit Master title style</a:t>
            </a:r>
            <a:endParaRPr lang="en-GB"/>
          </a:p>
        </p:txBody>
      </p:sp>
      <p:sp>
        <p:nvSpPr>
          <p:cNvPr id="3" name="Chart Placeholder 2"/>
          <p:cNvSpPr>
            <a:spLocks noGrp="1"/>
          </p:cNvSpPr>
          <p:nvPr>
            <p:ph type="chart" sz="half" idx="1"/>
          </p:nvPr>
        </p:nvSpPr>
        <p:spPr>
          <a:xfrm>
            <a:off x="966788" y="1546225"/>
            <a:ext cx="3656012" cy="5092700"/>
          </a:xfrm>
        </p:spPr>
        <p:txBody>
          <a:bodyPr/>
          <a:lstStyle/>
          <a:p>
            <a:pPr lvl="0"/>
            <a:endParaRPr lang="en-GB" noProof="0"/>
          </a:p>
        </p:txBody>
      </p:sp>
      <p:sp>
        <p:nvSpPr>
          <p:cNvPr id="4" name="Text Placeholder 3"/>
          <p:cNvSpPr>
            <a:spLocks noGrp="1"/>
          </p:cNvSpPr>
          <p:nvPr>
            <p:ph type="body" sz="half" idx="2"/>
          </p:nvPr>
        </p:nvSpPr>
        <p:spPr>
          <a:xfrm>
            <a:off x="4775200" y="1546225"/>
            <a:ext cx="3657600" cy="5092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8AAB895D-EE4F-4776-AE15-5FBFA44D93AF}" type="datetime1">
              <a:rPr lang="en-GB"/>
              <a:pPr>
                <a:defRPr/>
              </a:pPr>
              <a:t>15/07/2024</a:t>
            </a:fld>
            <a:endParaRPr lang="en-GB"/>
          </a:p>
        </p:txBody>
      </p:sp>
    </p:spTree>
    <p:extLst>
      <p:ext uri="{BB962C8B-B14F-4D97-AF65-F5344CB8AC3E}">
        <p14:creationId xmlns:p14="http://schemas.microsoft.com/office/powerpoint/2010/main" val="316747283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Title - standard non-animated">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gradFill flip="none" rotWithShape="1">
            <a:gsLst>
              <a:gs pos="0">
                <a:schemeClr val="accent2">
                  <a:lumMod val="50000"/>
                </a:schemeClr>
              </a:gs>
              <a:gs pos="22000">
                <a:schemeClr val="accent2"/>
              </a:gs>
              <a:gs pos="69000">
                <a:schemeClr val="tx2"/>
              </a:gs>
            </a:gsLst>
            <a:path path="circle">
              <a:fillToRect l="100000" t="100000"/>
            </a:path>
            <a:tileRect r="-100000" b="-100000"/>
          </a:gra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4407789"/>
            <a:ext cx="9144000" cy="2176272"/>
          </a:xfrm>
          <a:prstGeom prst="rect">
            <a:avLst/>
          </a:prstGeom>
        </p:spPr>
      </p:pic>
      <p:sp>
        <p:nvSpPr>
          <p:cNvPr id="70" name="Title 1"/>
          <p:cNvSpPr>
            <a:spLocks noGrp="1"/>
          </p:cNvSpPr>
          <p:nvPr>
            <p:ph type="title" hasCustomPrompt="1"/>
          </p:nvPr>
        </p:nvSpPr>
        <p:spPr>
          <a:xfrm>
            <a:off x="719134" y="4893126"/>
            <a:ext cx="6291266" cy="727534"/>
          </a:xfrm>
        </p:spPr>
        <p:txBody>
          <a:bodyPr anchor="b">
            <a:normAutofit/>
          </a:bodyPr>
          <a:lstStyle>
            <a:lvl1pPr>
              <a:defRPr sz="3200" baseline="0"/>
            </a:lvl1pPr>
          </a:lstStyle>
          <a:p>
            <a:r>
              <a:rPr lang="en-US" dirty="0"/>
              <a:t>Presentation title</a:t>
            </a:r>
          </a:p>
        </p:txBody>
      </p:sp>
      <p:sp>
        <p:nvSpPr>
          <p:cNvPr id="5" name="Text Placeholder 4"/>
          <p:cNvSpPr>
            <a:spLocks noGrp="1"/>
          </p:cNvSpPr>
          <p:nvPr>
            <p:ph type="body" sz="quarter" idx="10" hasCustomPrompt="1"/>
          </p:nvPr>
        </p:nvSpPr>
        <p:spPr>
          <a:xfrm>
            <a:off x="719138" y="573178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225330910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new Content slide 2">
    <p:spTree>
      <p:nvGrpSpPr>
        <p:cNvPr id="1" name=""/>
        <p:cNvGrpSpPr/>
        <p:nvPr/>
      </p:nvGrpSpPr>
      <p:grpSpPr>
        <a:xfrm>
          <a:off x="0" y="0"/>
          <a:ext cx="0" cy="0"/>
          <a:chOff x="0" y="0"/>
          <a:chExt cx="0" cy="0"/>
        </a:xfrm>
      </p:grpSpPr>
      <p:sp>
        <p:nvSpPr>
          <p:cNvPr id="16" name="Title 1" descr="Ideally your title should fit on one line." title="Slide title"/>
          <p:cNvSpPr>
            <a:spLocks noGrp="1"/>
          </p:cNvSpPr>
          <p:nvPr>
            <p:ph type="title"/>
          </p:nvPr>
        </p:nvSpPr>
        <p:spPr>
          <a:xfrm>
            <a:off x="376238" y="-1"/>
            <a:ext cx="6973887" cy="1080000"/>
          </a:xfrm>
        </p:spPr>
        <p:txBody>
          <a:bodyPr/>
          <a:lstStyle/>
          <a:p>
            <a:r>
              <a:rPr lang="en-US" dirty="0"/>
              <a:t>Click to edit Master title style</a:t>
            </a:r>
            <a:endParaRPr lang="en-GB" dirty="0"/>
          </a:p>
        </p:txBody>
      </p:sp>
      <p:sp>
        <p:nvSpPr>
          <p:cNvPr id="19" name="Text Placeholder 3"/>
          <p:cNvSpPr>
            <a:spLocks noGrp="1"/>
          </p:cNvSpPr>
          <p:nvPr>
            <p:ph type="body" sz="quarter" idx="10"/>
          </p:nvPr>
        </p:nvSpPr>
        <p:spPr>
          <a:xfrm>
            <a:off x="0" y="1860550"/>
            <a:ext cx="6877050" cy="2647950"/>
          </a:xfrm>
          <a:solidFill>
            <a:srgbClr val="00539B">
              <a:alpha val="74902"/>
            </a:srgbClr>
          </a:solidFill>
        </p:spPr>
        <p:txBody>
          <a:bodyPr lIns="360000" tIns="144000" bIns="72000">
            <a:normAutofit/>
          </a:bodyPr>
          <a:lstStyle>
            <a:lvl1pPr>
              <a:spcAft>
                <a:spcPts val="600"/>
              </a:spcAft>
              <a:defRPr sz="2000" b="0">
                <a:solidFill>
                  <a:schemeClr val="bg1"/>
                </a:solidFill>
              </a:defRPr>
            </a:lvl1pPr>
            <a:lvl2pPr marL="0" indent="0">
              <a:spcAft>
                <a:spcPts val="600"/>
              </a:spcAft>
              <a:buFontTx/>
              <a:buNone/>
              <a:defRPr sz="2000">
                <a:solidFill>
                  <a:schemeClr val="bg1"/>
                </a:solidFill>
              </a:defRPr>
            </a:lvl2pPr>
            <a:lvl3pPr>
              <a:spcAft>
                <a:spcPts val="600"/>
              </a:spcAft>
              <a:defRPr sz="2000">
                <a:solidFill>
                  <a:schemeClr val="bg1"/>
                </a:solidFill>
              </a:defRPr>
            </a:lvl3pPr>
            <a:lvl4pPr>
              <a:spcAft>
                <a:spcPts val="600"/>
              </a:spcAft>
              <a:defRPr sz="2000">
                <a:solidFill>
                  <a:schemeClr val="bg1"/>
                </a:solidFill>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Picture Placeholder 2"/>
          <p:cNvSpPr>
            <a:spLocks noGrp="1"/>
          </p:cNvSpPr>
          <p:nvPr>
            <p:ph type="pic" sz="quarter" idx="11"/>
          </p:nvPr>
        </p:nvSpPr>
        <p:spPr>
          <a:xfrm>
            <a:off x="0" y="1092200"/>
            <a:ext cx="9142413" cy="5383213"/>
          </a:xfrm>
          <a:noFill/>
          <a:ln>
            <a:noFill/>
          </a:ln>
        </p:spPr>
        <p:txBody>
          <a:bodyPr/>
          <a:lstStyle/>
          <a:p>
            <a:endParaRPr lang="en-GB"/>
          </a:p>
        </p:txBody>
      </p:sp>
    </p:spTree>
    <p:extLst>
      <p:ext uri="{BB962C8B-B14F-4D97-AF65-F5344CB8AC3E}">
        <p14:creationId xmlns:p14="http://schemas.microsoft.com/office/powerpoint/2010/main" val="61155327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193929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9_Custom Layout">
    <p:bg>
      <p:bgPr>
        <a:solidFill>
          <a:schemeClr val="accent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804148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4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Simple layouts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3498521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5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dirty="0"/>
              <a:t>Click to edit Master title style</a:t>
            </a:r>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15 July, 2024</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0"/>
          </p:nvPr>
        </p:nvSpPr>
        <p:spPr>
          <a:xfrm>
            <a:off x="719138" y="1803400"/>
            <a:ext cx="7705725" cy="4321175"/>
          </a:xfrm>
        </p:spPr>
        <p:txBody>
          <a:bodyPr/>
          <a:lstStyle>
            <a:lvl1pPr>
              <a:defRPr sz="1600"/>
            </a:lvl1pPr>
            <a:lvl2pPr>
              <a:defRPr sz="1600"/>
            </a:lvl2pPr>
            <a:lvl3pPr>
              <a:defRPr sz="1600"/>
            </a:lvl3pPr>
            <a:lvl4pPr>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6905803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15 July, 2024</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13" name="Round Same Side Corner Rectangle 12"/>
          <p:cNvSpPr/>
          <p:nvPr userDrawn="1"/>
        </p:nvSpPr>
        <p:spPr>
          <a:xfrm>
            <a:off x="4819649" y="2160587"/>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6" name="Text Placeholder 3"/>
          <p:cNvSpPr>
            <a:spLocks noGrp="1"/>
          </p:cNvSpPr>
          <p:nvPr>
            <p:ph type="body" sz="quarter" idx="16"/>
          </p:nvPr>
        </p:nvSpPr>
        <p:spPr>
          <a:xfrm>
            <a:off x="720725" y="2160588"/>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720725" y="2879725"/>
            <a:ext cx="3603625" cy="36004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2" name="Text Placeholder 3"/>
          <p:cNvSpPr>
            <a:spLocks noGrp="1"/>
          </p:cNvSpPr>
          <p:nvPr>
            <p:ph type="body" sz="quarter" idx="18"/>
          </p:nvPr>
        </p:nvSpPr>
        <p:spPr>
          <a:xfrm>
            <a:off x="4950220" y="2312988"/>
            <a:ext cx="3329348" cy="566737"/>
          </a:xfrm>
        </p:spPr>
        <p:txBody>
          <a:bodyPr/>
          <a:lstStyle>
            <a:lvl1pPr>
              <a:defRPr sz="1800">
                <a:latin typeface="Franklin Gothic Medium" panose="020B0603020102020204" pitchFamily="34" charset="0"/>
              </a:defRPr>
            </a:lvl1pPr>
          </a:lstStyle>
          <a:p>
            <a:pPr lvl="0"/>
            <a:r>
              <a:rPr lang="en-US" dirty="0"/>
              <a:t>Click to edit Master text styles</a:t>
            </a:r>
          </a:p>
        </p:txBody>
      </p:sp>
      <p:sp>
        <p:nvSpPr>
          <p:cNvPr id="23" name="Content Placeholder 8"/>
          <p:cNvSpPr>
            <a:spLocks noGrp="1"/>
          </p:cNvSpPr>
          <p:nvPr>
            <p:ph sz="quarter" idx="19" hasCustomPrompt="1"/>
          </p:nvPr>
        </p:nvSpPr>
        <p:spPr>
          <a:xfrm>
            <a:off x="4819650" y="2879725"/>
            <a:ext cx="3579813" cy="3581400"/>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402055418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6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15 July, 2024</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0"/>
          </p:nvPr>
        </p:nvSpPr>
        <p:spPr>
          <a:xfrm>
            <a:off x="720725" y="1446213"/>
            <a:ext cx="7704138" cy="35718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1"/>
          </p:nvPr>
        </p:nvSpPr>
        <p:spPr>
          <a:xfrm>
            <a:off x="720725" y="2168525"/>
            <a:ext cx="7704138" cy="39560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40241375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15 July, 2024</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5" name="Text Placeholder 4"/>
          <p:cNvSpPr>
            <a:spLocks noGrp="1"/>
          </p:cNvSpPr>
          <p:nvPr>
            <p:ph type="body" sz="quarter" idx="11"/>
          </p:nvPr>
        </p:nvSpPr>
        <p:spPr>
          <a:xfrm>
            <a:off x="719138" y="1446213"/>
            <a:ext cx="3605212" cy="50339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Text Placeholder 6"/>
          <p:cNvSpPr>
            <a:spLocks noGrp="1"/>
          </p:cNvSpPr>
          <p:nvPr>
            <p:ph type="body" sz="quarter" idx="12"/>
          </p:nvPr>
        </p:nvSpPr>
        <p:spPr>
          <a:xfrm>
            <a:off x="4819650" y="1446213"/>
            <a:ext cx="3605213" cy="50339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79984323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4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 charts, images, tables, smart art or video</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5122860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ext + chart - standard">
    <p:spTree>
      <p:nvGrpSpPr>
        <p:cNvPr id="1" name=""/>
        <p:cNvGrpSpPr/>
        <p:nvPr/>
      </p:nvGrpSpPr>
      <p:grpSpPr>
        <a:xfrm>
          <a:off x="0" y="0"/>
          <a:ext cx="0" cy="0"/>
          <a:chOff x="0" y="0"/>
          <a:chExt cx="0" cy="0"/>
        </a:xfrm>
      </p:grpSpPr>
      <p:sp>
        <p:nvSpPr>
          <p:cNvPr id="5" name="Round Same Side Corner Rectangle 4"/>
          <p:cNvSpPr/>
          <p:nvPr userDrawn="1"/>
        </p:nvSpPr>
        <p:spPr>
          <a:xfrm>
            <a:off x="4819650" y="2160587"/>
            <a:ext cx="3579813"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6"/>
          </p:nvPr>
        </p:nvSpPr>
        <p:spPr>
          <a:xfrm>
            <a:off x="719138" y="2168525"/>
            <a:ext cx="3605212" cy="4318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Content Placeholder 8"/>
          <p:cNvSpPr>
            <a:spLocks noGrp="1"/>
          </p:cNvSpPr>
          <p:nvPr>
            <p:ph sz="quarter" idx="17" hasCustomPrompt="1"/>
          </p:nvPr>
        </p:nvSpPr>
        <p:spPr>
          <a:xfrm>
            <a:off x="4819650" y="2160588"/>
            <a:ext cx="3579813" cy="4300537"/>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131047048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 name="Round Same Side Corner Rectangle 9"/>
          <p:cNvSpPr/>
          <p:nvPr userDrawn="1"/>
        </p:nvSpPr>
        <p:spPr>
          <a:xfrm>
            <a:off x="4819649" y="2160587"/>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4" name="Text Placeholder 3"/>
          <p:cNvSpPr>
            <a:spLocks noGrp="1"/>
          </p:cNvSpPr>
          <p:nvPr>
            <p:ph type="body" sz="quarter" idx="16"/>
          </p:nvPr>
        </p:nvSpPr>
        <p:spPr>
          <a:xfrm>
            <a:off x="720725" y="2160588"/>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7"/>
          </p:nvPr>
        </p:nvSpPr>
        <p:spPr>
          <a:xfrm>
            <a:off x="720725" y="2879725"/>
            <a:ext cx="3603625" cy="36004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4" name="Content Placeholder 8"/>
          <p:cNvSpPr>
            <a:spLocks noGrp="1"/>
          </p:cNvSpPr>
          <p:nvPr>
            <p:ph sz="quarter" idx="18" hasCustomPrompt="1"/>
          </p:nvPr>
        </p:nvSpPr>
        <p:spPr>
          <a:xfrm>
            <a:off x="4819650" y="2160588"/>
            <a:ext cx="3579813" cy="4300537"/>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299016872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3" name="Round Same Side Corner Rectangle 12"/>
          <p:cNvSpPr/>
          <p:nvPr userDrawn="1"/>
        </p:nvSpPr>
        <p:spPr>
          <a:xfrm>
            <a:off x="4819649" y="2160587"/>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6" name="Text Placeholder 3"/>
          <p:cNvSpPr>
            <a:spLocks noGrp="1"/>
          </p:cNvSpPr>
          <p:nvPr>
            <p:ph type="body" sz="quarter" idx="16"/>
          </p:nvPr>
        </p:nvSpPr>
        <p:spPr>
          <a:xfrm>
            <a:off x="720725" y="2160588"/>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720725" y="2879725"/>
            <a:ext cx="3603625" cy="36004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2" name="Text Placeholder 3"/>
          <p:cNvSpPr>
            <a:spLocks noGrp="1"/>
          </p:cNvSpPr>
          <p:nvPr>
            <p:ph type="body" sz="quarter" idx="18"/>
          </p:nvPr>
        </p:nvSpPr>
        <p:spPr>
          <a:xfrm>
            <a:off x="4950220" y="2312988"/>
            <a:ext cx="3329348" cy="566737"/>
          </a:xfrm>
        </p:spPr>
        <p:txBody>
          <a:bodyPr/>
          <a:lstStyle>
            <a:lvl1pPr>
              <a:defRPr sz="1800">
                <a:latin typeface="Franklin Gothic Medium" panose="020B0603020102020204" pitchFamily="34" charset="0"/>
              </a:defRPr>
            </a:lvl1pPr>
          </a:lstStyle>
          <a:p>
            <a:pPr lvl="0"/>
            <a:r>
              <a:rPr lang="en-US" dirty="0"/>
              <a:t>Click to edit Master text styles</a:t>
            </a:r>
          </a:p>
        </p:txBody>
      </p:sp>
      <p:sp>
        <p:nvSpPr>
          <p:cNvPr id="23" name="Content Placeholder 8"/>
          <p:cNvSpPr>
            <a:spLocks noGrp="1"/>
          </p:cNvSpPr>
          <p:nvPr>
            <p:ph sz="quarter" idx="19" hasCustomPrompt="1"/>
          </p:nvPr>
        </p:nvSpPr>
        <p:spPr>
          <a:xfrm>
            <a:off x="4819650" y="2879725"/>
            <a:ext cx="3579813" cy="3581400"/>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330229023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15 July, 2024</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5" name="Round Same Side Corner Rectangle 14"/>
          <p:cNvSpPr/>
          <p:nvPr userDrawn="1"/>
        </p:nvSpPr>
        <p:spPr>
          <a:xfrm>
            <a:off x="719135" y="2145505"/>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7" name="Text Placeholder 5"/>
          <p:cNvSpPr>
            <a:spLocks noGrp="1"/>
          </p:cNvSpPr>
          <p:nvPr>
            <p:ph type="body" sz="quarter" idx="17"/>
          </p:nvPr>
        </p:nvSpPr>
        <p:spPr>
          <a:xfrm>
            <a:off x="4803774" y="2178844"/>
            <a:ext cx="3603625" cy="431958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9" name="Content Placeholder 8"/>
          <p:cNvSpPr>
            <a:spLocks noGrp="1"/>
          </p:cNvSpPr>
          <p:nvPr>
            <p:ph sz="quarter" idx="19" hasCustomPrompt="1"/>
          </p:nvPr>
        </p:nvSpPr>
        <p:spPr>
          <a:xfrm>
            <a:off x="719136" y="2178844"/>
            <a:ext cx="3579813" cy="4267199"/>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113172590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15 July, 2024</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5" name="Round Same Side Corner Rectangle 14"/>
          <p:cNvSpPr/>
          <p:nvPr userDrawn="1"/>
        </p:nvSpPr>
        <p:spPr>
          <a:xfrm>
            <a:off x="719135" y="2145505"/>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6" name="Text Placeholder 3"/>
          <p:cNvSpPr>
            <a:spLocks noGrp="1"/>
          </p:cNvSpPr>
          <p:nvPr>
            <p:ph type="body" sz="quarter" idx="16"/>
          </p:nvPr>
        </p:nvSpPr>
        <p:spPr>
          <a:xfrm>
            <a:off x="4803774" y="2178844"/>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4803774" y="2897981"/>
            <a:ext cx="3603625" cy="36004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9" name="Content Placeholder 8"/>
          <p:cNvSpPr>
            <a:spLocks noGrp="1"/>
          </p:cNvSpPr>
          <p:nvPr>
            <p:ph sz="quarter" idx="19" hasCustomPrompt="1"/>
          </p:nvPr>
        </p:nvSpPr>
        <p:spPr>
          <a:xfrm>
            <a:off x="719136" y="2178844"/>
            <a:ext cx="3579813" cy="4267199"/>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365804805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4_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15 July, 2024</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5" name="Round Same Side Corner Rectangle 14"/>
          <p:cNvSpPr/>
          <p:nvPr userDrawn="1"/>
        </p:nvSpPr>
        <p:spPr>
          <a:xfrm>
            <a:off x="719135" y="2145505"/>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6" name="Text Placeholder 3"/>
          <p:cNvSpPr>
            <a:spLocks noGrp="1"/>
          </p:cNvSpPr>
          <p:nvPr>
            <p:ph type="body" sz="quarter" idx="16"/>
          </p:nvPr>
        </p:nvSpPr>
        <p:spPr>
          <a:xfrm>
            <a:off x="4803774" y="2178844"/>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4803774" y="2897981"/>
            <a:ext cx="3603625" cy="36004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3"/>
          <p:cNvSpPr>
            <a:spLocks noGrp="1"/>
          </p:cNvSpPr>
          <p:nvPr>
            <p:ph type="body" sz="quarter" idx="18"/>
          </p:nvPr>
        </p:nvSpPr>
        <p:spPr>
          <a:xfrm>
            <a:off x="849706" y="2297906"/>
            <a:ext cx="3329348" cy="566737"/>
          </a:xfrm>
        </p:spPr>
        <p:txBody>
          <a:bodyPr/>
          <a:lstStyle>
            <a:lvl1pPr>
              <a:defRPr sz="1800">
                <a:latin typeface="Franklin Gothic Medium" panose="020B0603020102020204" pitchFamily="34" charset="0"/>
              </a:defRPr>
            </a:lvl1pPr>
          </a:lstStyle>
          <a:p>
            <a:pPr lvl="0"/>
            <a:r>
              <a:rPr lang="en-US" dirty="0"/>
              <a:t>Click to edit Master text styles</a:t>
            </a:r>
          </a:p>
        </p:txBody>
      </p:sp>
      <p:sp>
        <p:nvSpPr>
          <p:cNvPr id="19" name="Content Placeholder 8"/>
          <p:cNvSpPr>
            <a:spLocks noGrp="1"/>
          </p:cNvSpPr>
          <p:nvPr>
            <p:ph sz="quarter" idx="19" hasCustomPrompt="1"/>
          </p:nvPr>
        </p:nvSpPr>
        <p:spPr>
          <a:xfrm>
            <a:off x="719136" y="2864643"/>
            <a:ext cx="3579813" cy="3581400"/>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287818955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ext + large chart">
    <p:spTree>
      <p:nvGrpSpPr>
        <p:cNvPr id="1" name=""/>
        <p:cNvGrpSpPr/>
        <p:nvPr/>
      </p:nvGrpSpPr>
      <p:grpSpPr>
        <a:xfrm>
          <a:off x="0" y="0"/>
          <a:ext cx="0" cy="0"/>
          <a:chOff x="0" y="0"/>
          <a:chExt cx="0" cy="0"/>
        </a:xfrm>
      </p:grpSpPr>
      <p:sp>
        <p:nvSpPr>
          <p:cNvPr id="5" name="Round Same Side Corner Rectangle 4"/>
          <p:cNvSpPr/>
          <p:nvPr userDrawn="1"/>
        </p:nvSpPr>
        <p:spPr>
          <a:xfrm>
            <a:off x="3609976" y="2160587"/>
            <a:ext cx="4789488"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6"/>
          </p:nvPr>
        </p:nvSpPr>
        <p:spPr>
          <a:xfrm>
            <a:off x="719138" y="2168525"/>
            <a:ext cx="2519361" cy="4318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Content Placeholder 8"/>
          <p:cNvSpPr>
            <a:spLocks noGrp="1"/>
          </p:cNvSpPr>
          <p:nvPr>
            <p:ph sz="quarter" idx="17" hasCustomPrompt="1"/>
          </p:nvPr>
        </p:nvSpPr>
        <p:spPr>
          <a:xfrm>
            <a:off x="3609976" y="2160588"/>
            <a:ext cx="4789488" cy="4300537"/>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2282503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15 July, 2024</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0000FF"/>
                </a:solidFill>
                <a:latin typeface="Arial"/>
              </a:defRPr>
            </a:lvl1pPr>
          </a:lstStyle>
          <a:p>
            <a:r>
              <a:rPr lang="en-GB"/>
              <a:t>OFFICIAL USE</a:t>
            </a:r>
            <a:r>
              <a:rPr lang="en-GB">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‹N°›</a:t>
            </a:fld>
            <a:endParaRPr lang="en-GB" dirty="0"/>
          </a:p>
        </p:txBody>
      </p:sp>
      <p:sp>
        <p:nvSpPr>
          <p:cNvPr id="15" name="Round Same Side Corner Rectangle 14"/>
          <p:cNvSpPr/>
          <p:nvPr userDrawn="1"/>
        </p:nvSpPr>
        <p:spPr>
          <a:xfrm>
            <a:off x="719135" y="2145505"/>
            <a:ext cx="3605215"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7" name="Text Placeholder 5"/>
          <p:cNvSpPr>
            <a:spLocks noGrp="1"/>
          </p:cNvSpPr>
          <p:nvPr>
            <p:ph type="body" sz="quarter" idx="17"/>
          </p:nvPr>
        </p:nvSpPr>
        <p:spPr>
          <a:xfrm>
            <a:off x="4803774" y="2178844"/>
            <a:ext cx="3603625" cy="431958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9" name="Content Placeholder 8"/>
          <p:cNvSpPr>
            <a:spLocks noGrp="1"/>
          </p:cNvSpPr>
          <p:nvPr>
            <p:ph sz="quarter" idx="19" hasCustomPrompt="1"/>
          </p:nvPr>
        </p:nvSpPr>
        <p:spPr>
          <a:xfrm>
            <a:off x="719136" y="2178844"/>
            <a:ext cx="3579813" cy="4267199"/>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355583906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large chart + text">
    <p:spTree>
      <p:nvGrpSpPr>
        <p:cNvPr id="1" name=""/>
        <p:cNvGrpSpPr/>
        <p:nvPr/>
      </p:nvGrpSpPr>
      <p:grpSpPr>
        <a:xfrm>
          <a:off x="0" y="0"/>
          <a:ext cx="0" cy="0"/>
          <a:chOff x="0" y="0"/>
          <a:chExt cx="0" cy="0"/>
        </a:xfrm>
      </p:grpSpPr>
      <p:sp>
        <p:nvSpPr>
          <p:cNvPr id="5" name="Round Same Side Corner Rectangle 4"/>
          <p:cNvSpPr/>
          <p:nvPr userDrawn="1"/>
        </p:nvSpPr>
        <p:spPr>
          <a:xfrm>
            <a:off x="387350" y="2170906"/>
            <a:ext cx="4789488" cy="4300538"/>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4" name="Text Placeholder 3"/>
          <p:cNvSpPr>
            <a:spLocks noGrp="1"/>
          </p:cNvSpPr>
          <p:nvPr>
            <p:ph type="body" sz="quarter" idx="16"/>
          </p:nvPr>
        </p:nvSpPr>
        <p:spPr>
          <a:xfrm>
            <a:off x="5535614" y="2162175"/>
            <a:ext cx="2884486" cy="4318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9" name="Content Placeholder 8"/>
          <p:cNvSpPr>
            <a:spLocks noGrp="1"/>
          </p:cNvSpPr>
          <p:nvPr>
            <p:ph sz="quarter" idx="17" hasCustomPrompt="1"/>
          </p:nvPr>
        </p:nvSpPr>
        <p:spPr>
          <a:xfrm>
            <a:off x="376238" y="2157412"/>
            <a:ext cx="4789488" cy="4300537"/>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424058842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hart + chart">
    <p:spTree>
      <p:nvGrpSpPr>
        <p:cNvPr id="1" name=""/>
        <p:cNvGrpSpPr/>
        <p:nvPr/>
      </p:nvGrpSpPr>
      <p:grpSpPr>
        <a:xfrm>
          <a:off x="0" y="0"/>
          <a:ext cx="0" cy="0"/>
          <a:chOff x="0" y="0"/>
          <a:chExt cx="0" cy="0"/>
        </a:xfrm>
      </p:grpSpPr>
      <p:sp>
        <p:nvSpPr>
          <p:cNvPr id="5" name="Round Same Side Corner Rectangle 4"/>
          <p:cNvSpPr/>
          <p:nvPr userDrawn="1"/>
        </p:nvSpPr>
        <p:spPr>
          <a:xfrm>
            <a:off x="720724" y="2168525"/>
            <a:ext cx="3598861" cy="4292599"/>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15 July, 2024</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4" name="Round Same Side Corner Rectangle 103"/>
          <p:cNvSpPr/>
          <p:nvPr userDrawn="1"/>
        </p:nvSpPr>
        <p:spPr>
          <a:xfrm>
            <a:off x="4819650" y="2159700"/>
            <a:ext cx="3605213" cy="4300537"/>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4" name="Content Placeholder 3"/>
          <p:cNvSpPr>
            <a:spLocks noGrp="1"/>
          </p:cNvSpPr>
          <p:nvPr>
            <p:ph sz="quarter" idx="10" hasCustomPrompt="1"/>
          </p:nvPr>
        </p:nvSpPr>
        <p:spPr>
          <a:xfrm>
            <a:off x="719138" y="2159000"/>
            <a:ext cx="3600450" cy="4327525"/>
          </a:xfrm>
        </p:spPr>
        <p:txBody>
          <a:bodyPr/>
          <a:lstStyle>
            <a:lvl1pPr>
              <a:defRPr baseline="0"/>
            </a:lvl1pPr>
          </a:lstStyle>
          <a:p>
            <a:pPr lvl="0"/>
            <a:r>
              <a:rPr lang="en-US" dirty="0"/>
              <a:t>Click icon to insert object</a:t>
            </a:r>
          </a:p>
        </p:txBody>
      </p:sp>
      <p:sp>
        <p:nvSpPr>
          <p:cNvPr id="13" name="Content Placeholder 3"/>
          <p:cNvSpPr>
            <a:spLocks noGrp="1"/>
          </p:cNvSpPr>
          <p:nvPr>
            <p:ph sz="quarter" idx="11" hasCustomPrompt="1"/>
          </p:nvPr>
        </p:nvSpPr>
        <p:spPr>
          <a:xfrm>
            <a:off x="4819650" y="2159000"/>
            <a:ext cx="3600450" cy="4327525"/>
          </a:xfrm>
        </p:spPr>
        <p:txBody>
          <a:bodyPr/>
          <a:lstStyle>
            <a:lvl1pPr>
              <a:defRPr baseline="0"/>
            </a:lvl1pPr>
          </a:lstStyle>
          <a:p>
            <a:pPr lvl="0"/>
            <a:r>
              <a:rPr lang="en-US" dirty="0"/>
              <a:t>Click icon to insert object</a:t>
            </a:r>
          </a:p>
        </p:txBody>
      </p:sp>
    </p:spTree>
    <p:extLst>
      <p:ext uri="{BB962C8B-B14F-4D97-AF65-F5344CB8AC3E}">
        <p14:creationId xmlns:p14="http://schemas.microsoft.com/office/powerpoint/2010/main" val="336277204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Chart + chart - with titles">
    <p:spTree>
      <p:nvGrpSpPr>
        <p:cNvPr id="1" name=""/>
        <p:cNvGrpSpPr/>
        <p:nvPr/>
      </p:nvGrpSpPr>
      <p:grpSpPr>
        <a:xfrm>
          <a:off x="0" y="0"/>
          <a:ext cx="0" cy="0"/>
          <a:chOff x="0" y="0"/>
          <a:chExt cx="0" cy="0"/>
        </a:xfrm>
      </p:grpSpPr>
      <p:sp>
        <p:nvSpPr>
          <p:cNvPr id="5" name="Round Same Side Corner Rectangle 4"/>
          <p:cNvSpPr/>
          <p:nvPr userDrawn="1"/>
        </p:nvSpPr>
        <p:spPr>
          <a:xfrm>
            <a:off x="720725" y="2527301"/>
            <a:ext cx="3598861" cy="3933823"/>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cxnSp>
        <p:nvCxnSpPr>
          <p:cNvPr id="101" name="Straight Connector 100"/>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15 July, 2024</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4" name="Round Same Side Corner Rectangle 103"/>
          <p:cNvSpPr/>
          <p:nvPr userDrawn="1"/>
        </p:nvSpPr>
        <p:spPr>
          <a:xfrm>
            <a:off x="4819650" y="2527301"/>
            <a:ext cx="3605213" cy="3932936"/>
          </a:xfrm>
          <a:prstGeom prst="round2SameRect">
            <a:avLst>
              <a:gd name="adj1" fmla="val 2774"/>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4" name="Text Placeholder 3"/>
          <p:cNvSpPr>
            <a:spLocks noGrp="1"/>
          </p:cNvSpPr>
          <p:nvPr>
            <p:ph type="body" sz="quarter" idx="20" hasCustomPrompt="1"/>
          </p:nvPr>
        </p:nvSpPr>
        <p:spPr>
          <a:xfrm>
            <a:off x="708025" y="1803401"/>
            <a:ext cx="7716838" cy="723900"/>
          </a:xfrm>
        </p:spPr>
        <p:txBody>
          <a:bodyPr/>
          <a:lstStyle>
            <a:lvl1pPr>
              <a:defRPr/>
            </a:lvl1pPr>
          </a:lstStyle>
          <a:p>
            <a:pPr lvl="0"/>
            <a:r>
              <a:rPr lang="en-US" dirty="0"/>
              <a:t>Short intro text</a:t>
            </a:r>
          </a:p>
        </p:txBody>
      </p:sp>
      <p:sp>
        <p:nvSpPr>
          <p:cNvPr id="7" name="Text Placeholder 6"/>
          <p:cNvSpPr>
            <a:spLocks noGrp="1"/>
          </p:cNvSpPr>
          <p:nvPr>
            <p:ph type="body" sz="quarter" idx="21" hasCustomPrompt="1"/>
          </p:nvPr>
        </p:nvSpPr>
        <p:spPr>
          <a:xfrm>
            <a:off x="850900" y="2641600"/>
            <a:ext cx="3111500" cy="2444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18" name="Text Placeholder 6"/>
          <p:cNvSpPr>
            <a:spLocks noGrp="1"/>
          </p:cNvSpPr>
          <p:nvPr>
            <p:ph type="body" sz="quarter" idx="22" hasCustomPrompt="1"/>
          </p:nvPr>
        </p:nvSpPr>
        <p:spPr>
          <a:xfrm>
            <a:off x="5073649" y="2616200"/>
            <a:ext cx="3111500" cy="2698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9" name="Content Placeholder 8"/>
          <p:cNvSpPr>
            <a:spLocks noGrp="1"/>
          </p:cNvSpPr>
          <p:nvPr>
            <p:ph sz="quarter" idx="23"/>
          </p:nvPr>
        </p:nvSpPr>
        <p:spPr>
          <a:xfrm>
            <a:off x="720725" y="2886075"/>
            <a:ext cx="3603625" cy="3575050"/>
          </a:xfrm>
        </p:spPr>
        <p:txBody>
          <a:bodyPr/>
          <a:lstStyle>
            <a:lvl1pPr>
              <a:defRPr sz="1600"/>
            </a:lvl1pPr>
          </a:lstStyle>
          <a:p>
            <a:pPr lvl="0"/>
            <a:r>
              <a:rPr lang="en-US" dirty="0"/>
              <a:t>Click to edit Master text styles</a:t>
            </a:r>
          </a:p>
        </p:txBody>
      </p:sp>
      <p:sp>
        <p:nvSpPr>
          <p:cNvPr id="21" name="Content Placeholder 8"/>
          <p:cNvSpPr>
            <a:spLocks noGrp="1"/>
          </p:cNvSpPr>
          <p:nvPr>
            <p:ph sz="quarter" idx="24"/>
          </p:nvPr>
        </p:nvSpPr>
        <p:spPr>
          <a:xfrm>
            <a:off x="4822825" y="2885187"/>
            <a:ext cx="3603625" cy="3575050"/>
          </a:xfrm>
        </p:spPr>
        <p:txBody>
          <a:bodyPr/>
          <a:lstStyle>
            <a:lvl1pPr>
              <a:defRPr sz="1600"/>
            </a:lvl1pPr>
          </a:lstStyle>
          <a:p>
            <a:pPr lvl="0"/>
            <a:r>
              <a:rPr lang="en-US" dirty="0"/>
              <a:t>Click to edit Master text styles</a:t>
            </a:r>
          </a:p>
        </p:txBody>
      </p:sp>
    </p:spTree>
    <p:extLst>
      <p:ext uri="{BB962C8B-B14F-4D97-AF65-F5344CB8AC3E}">
        <p14:creationId xmlns:p14="http://schemas.microsoft.com/office/powerpoint/2010/main" val="367395181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2_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2160587"/>
            <a:ext cx="8407400" cy="4300537"/>
          </a:xfrm>
          <a:prstGeom prst="round2SameRect">
            <a:avLst>
              <a:gd name="adj1" fmla="val 2789"/>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solidFill>
                  <a:srgbClr val="00539B"/>
                </a:solidFill>
              </a:rPr>
              <a:pPr/>
              <a:t>15 July, 2024</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5" name="Content Placeholder 4"/>
          <p:cNvSpPr>
            <a:spLocks noGrp="1"/>
          </p:cNvSpPr>
          <p:nvPr>
            <p:ph sz="quarter" idx="10" hasCustomPrompt="1"/>
          </p:nvPr>
        </p:nvSpPr>
        <p:spPr>
          <a:xfrm>
            <a:off x="376238" y="2168525"/>
            <a:ext cx="8407400" cy="4292600"/>
          </a:xfrm>
        </p:spPr>
        <p:txBody>
          <a:bodyPr/>
          <a:lstStyle>
            <a:lvl1pPr>
              <a:defRPr/>
            </a:lvl1pPr>
          </a:lstStyle>
          <a:p>
            <a:pPr lvl="0"/>
            <a:r>
              <a:rPr lang="en-US" dirty="0"/>
              <a:t>Click icon to add object</a:t>
            </a:r>
          </a:p>
        </p:txBody>
      </p:sp>
    </p:spTree>
    <p:extLst>
      <p:ext uri="{BB962C8B-B14F-4D97-AF65-F5344CB8AC3E}">
        <p14:creationId xmlns:p14="http://schemas.microsoft.com/office/powerpoint/2010/main" val="278807741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2160587"/>
            <a:ext cx="8407400" cy="4300537"/>
          </a:xfrm>
          <a:prstGeom prst="round2SameRect">
            <a:avLst>
              <a:gd name="adj1" fmla="val 2789"/>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solidFill>
                  <a:srgbClr val="00539B"/>
                </a:solidFill>
              </a:rPr>
              <a:pPr/>
              <a:t>15 July, 2024</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5" name="Content Placeholder 4"/>
          <p:cNvSpPr>
            <a:spLocks noGrp="1"/>
          </p:cNvSpPr>
          <p:nvPr>
            <p:ph sz="quarter" idx="10" hasCustomPrompt="1"/>
          </p:nvPr>
        </p:nvSpPr>
        <p:spPr>
          <a:xfrm>
            <a:off x="376238" y="2168525"/>
            <a:ext cx="8407400" cy="4292600"/>
          </a:xfrm>
        </p:spPr>
        <p:txBody>
          <a:bodyPr/>
          <a:lstStyle>
            <a:lvl1pPr>
              <a:defRPr baseline="0"/>
            </a:lvl1pPr>
          </a:lstStyle>
          <a:p>
            <a:pPr lvl="0"/>
            <a:r>
              <a:rPr lang="en-US" dirty="0"/>
              <a:t>Click icon to add object</a:t>
            </a:r>
          </a:p>
        </p:txBody>
      </p:sp>
    </p:spTree>
    <p:extLst>
      <p:ext uri="{BB962C8B-B14F-4D97-AF65-F5344CB8AC3E}">
        <p14:creationId xmlns:p14="http://schemas.microsoft.com/office/powerpoint/2010/main" val="377453394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Single chart - with title">
    <p:spTree>
      <p:nvGrpSpPr>
        <p:cNvPr id="1" name=""/>
        <p:cNvGrpSpPr/>
        <p:nvPr/>
      </p:nvGrpSpPr>
      <p:grpSpPr>
        <a:xfrm>
          <a:off x="0" y="0"/>
          <a:ext cx="0" cy="0"/>
          <a:chOff x="0" y="0"/>
          <a:chExt cx="0" cy="0"/>
        </a:xfrm>
      </p:grpSpPr>
      <p:sp>
        <p:nvSpPr>
          <p:cNvPr id="4" name="Round Same Side Corner Rectangle 3"/>
          <p:cNvSpPr/>
          <p:nvPr userDrawn="1"/>
        </p:nvSpPr>
        <p:spPr>
          <a:xfrm>
            <a:off x="376238" y="2160587"/>
            <a:ext cx="8407399" cy="4300537"/>
          </a:xfrm>
          <a:prstGeom prst="round2SameRect">
            <a:avLst>
              <a:gd name="adj1" fmla="val 2789"/>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solidFill>
                  <a:srgbClr val="00539B"/>
                </a:solidFill>
              </a:rPr>
              <a:pPr/>
              <a:t>15 July, 2024</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5" name="Content Placeholder 4"/>
          <p:cNvSpPr>
            <a:spLocks noGrp="1"/>
          </p:cNvSpPr>
          <p:nvPr>
            <p:ph sz="quarter" idx="17" hasCustomPrompt="1"/>
          </p:nvPr>
        </p:nvSpPr>
        <p:spPr>
          <a:xfrm>
            <a:off x="376238" y="2881311"/>
            <a:ext cx="8407400" cy="3605214"/>
          </a:xfrm>
        </p:spPr>
        <p:txBody>
          <a:bodyPr/>
          <a:lstStyle>
            <a:lvl1pPr>
              <a:defRPr baseline="0"/>
            </a:lvl1pPr>
          </a:lstStyle>
          <a:p>
            <a:pPr lvl="0"/>
            <a:r>
              <a:rPr lang="en-US" dirty="0"/>
              <a:t>Click icon to add object</a:t>
            </a:r>
          </a:p>
        </p:txBody>
      </p:sp>
      <p:sp>
        <p:nvSpPr>
          <p:cNvPr id="7" name="Text Placeholder 6"/>
          <p:cNvSpPr>
            <a:spLocks noGrp="1"/>
          </p:cNvSpPr>
          <p:nvPr>
            <p:ph type="body" sz="quarter" idx="18" hasCustomPrompt="1"/>
          </p:nvPr>
        </p:nvSpPr>
        <p:spPr>
          <a:xfrm>
            <a:off x="720725" y="2273300"/>
            <a:ext cx="7704138" cy="608013"/>
          </a:xfrm>
        </p:spPr>
        <p:txBody>
          <a:bodyPr/>
          <a:lstStyle>
            <a:lvl1pPr>
              <a:defRPr sz="1800">
                <a:latin typeface="Franklin Gothic Medium" panose="020B0603020102020204" pitchFamily="34" charset="0"/>
              </a:defRPr>
            </a:lvl1pPr>
          </a:lstStyle>
          <a:p>
            <a:pPr lvl="0"/>
            <a:r>
              <a:rPr lang="en-US" dirty="0"/>
              <a:t>Chart title</a:t>
            </a:r>
          </a:p>
        </p:txBody>
      </p:sp>
    </p:spTree>
    <p:extLst>
      <p:ext uri="{BB962C8B-B14F-4D97-AF65-F5344CB8AC3E}">
        <p14:creationId xmlns:p14="http://schemas.microsoft.com/office/powerpoint/2010/main" val="77115201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4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a:t>
            </a:r>
            <a:br>
              <a:rPr lang="en-US" sz="7000" dirty="0">
                <a:solidFill>
                  <a:srgbClr val="FFFFFF"/>
                </a:solidFill>
                <a:latin typeface="Franklin Gothic Book"/>
              </a:rPr>
            </a:br>
            <a:r>
              <a:rPr lang="en-US" sz="7000" dirty="0">
                <a:solidFill>
                  <a:srgbClr val="FFFFFF"/>
                </a:solidFill>
                <a:latin typeface="Franklin Gothic Book"/>
              </a:rPr>
              <a:t>complex text</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3357946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Round Same Side Corner Rectangle 5"/>
          <p:cNvSpPr/>
          <p:nvPr userDrawn="1"/>
        </p:nvSpPr>
        <p:spPr>
          <a:xfrm>
            <a:off x="4319585" y="2160586"/>
            <a:ext cx="4319983" cy="4319413"/>
          </a:xfrm>
          <a:prstGeom prst="round2SameRect">
            <a:avLst>
              <a:gd name="adj1" fmla="val 3390"/>
              <a:gd name="adj2" fmla="val 0"/>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6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6478586" y="4833942"/>
            <a:ext cx="1800982" cy="1286058"/>
          </a:xfrm>
          <a:prstGeom prst="roundRect">
            <a:avLst>
              <a:gd name="adj" fmla="val 10702"/>
            </a:avLst>
          </a:prstGeom>
        </p:spPr>
        <p:txBody>
          <a:bodyPr/>
          <a:lstStyle/>
          <a:p>
            <a:pPr lvl="0"/>
            <a:r>
              <a:rPr lang="en-US" noProof="0" dirty="0"/>
              <a:t>Click icon to add picture</a:t>
            </a:r>
            <a:endParaRPr lang="en-GB" noProof="0" dirty="0"/>
          </a:p>
        </p:txBody>
      </p:sp>
      <p:pic>
        <p:nvPicPr>
          <p:cNvPr id="7" name="Picture 6" descr="inverted commas closed.png"/>
          <p:cNvPicPr>
            <a:picLocks noChangeAspect="1"/>
          </p:cNvPicPr>
          <p:nvPr userDrawn="1"/>
        </p:nvPicPr>
        <p:blipFill rotWithShape="1">
          <a:blip r:embed="rId3" cstate="email">
            <a:lum bright="70000" contrast="-70000"/>
            <a:extLst>
              <a:ext uri="{28A0092B-C50C-407E-A947-70E740481C1C}">
                <a14:useLocalDpi xmlns:a14="http://schemas.microsoft.com/office/drawing/2010/main" val="0"/>
              </a:ext>
            </a:extLst>
          </a:blip>
          <a:srcRect l="26489" t="54153" r="29554" b="26824"/>
          <a:stretch/>
        </p:blipFill>
        <p:spPr>
          <a:xfrm>
            <a:off x="7517819" y="3519690"/>
            <a:ext cx="762020" cy="542668"/>
          </a:xfrm>
          <a:prstGeom prst="rect">
            <a:avLst/>
          </a:prstGeom>
        </p:spPr>
      </p:pic>
      <p:pic>
        <p:nvPicPr>
          <p:cNvPr id="8" name="Picture 7" descr="inverted commas open.png"/>
          <p:cNvPicPr>
            <a:picLocks noChangeAspect="1"/>
          </p:cNvPicPr>
          <p:nvPr userDrawn="1"/>
        </p:nvPicPr>
        <p:blipFill rotWithShape="1">
          <a:blip r:embed="rId4" cstate="email">
            <a:lum bright="70000" contrast="-70000"/>
            <a:extLst>
              <a:ext uri="{28A0092B-C50C-407E-A947-70E740481C1C}">
                <a14:useLocalDpi xmlns:a14="http://schemas.microsoft.com/office/drawing/2010/main" val="0"/>
              </a:ext>
            </a:extLst>
          </a:blip>
          <a:srcRect l="29337" t="27276" r="30702" b="54153"/>
          <a:stretch/>
        </p:blipFill>
        <p:spPr>
          <a:xfrm>
            <a:off x="4678162" y="2348593"/>
            <a:ext cx="692748" cy="531132"/>
          </a:xfrm>
          <a:prstGeom prst="rect">
            <a:avLst/>
          </a:prstGeom>
        </p:spPr>
      </p:pic>
      <p:sp>
        <p:nvSpPr>
          <p:cNvPr id="13" name="Text Placeholder 6"/>
          <p:cNvSpPr>
            <a:spLocks noGrp="1"/>
          </p:cNvSpPr>
          <p:nvPr>
            <p:ph type="body" sz="quarter" idx="15"/>
          </p:nvPr>
        </p:nvSpPr>
        <p:spPr>
          <a:xfrm>
            <a:off x="5038723" y="2520950"/>
            <a:ext cx="2881313" cy="1449578"/>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2" name="Text Placeholder 6"/>
          <p:cNvSpPr>
            <a:spLocks noGrp="1"/>
          </p:cNvSpPr>
          <p:nvPr>
            <p:ph type="body" sz="quarter" idx="14"/>
          </p:nvPr>
        </p:nvSpPr>
        <p:spPr>
          <a:xfrm>
            <a:off x="717550" y="2160587"/>
            <a:ext cx="324008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900" b="1" i="0" u="none">
                <a:solidFill>
                  <a:srgbClr val="FF8000"/>
                </a:solidFill>
                <a:latin typeface="Arial"/>
              </a:defRPr>
            </a:lvl1pPr>
          </a:lstStyle>
          <a:p>
            <a:r>
              <a:t>RESTRICTED</a:t>
            </a:r>
            <a:r>
              <a:rPr>
                <a:solidFill>
                  <a:srgbClr val="000000"/>
                </a:solidFill>
              </a:rPr>
              <a:t> </a:t>
            </a:r>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‹N°›</a:t>
            </a:fld>
            <a:endParaRPr lang="en-GB" dirty="0">
              <a:solidFill>
                <a:srgbClr val="00539B"/>
              </a:solidFill>
            </a:endParaRPr>
          </a:p>
        </p:txBody>
      </p:sp>
    </p:spTree>
    <p:extLst>
      <p:ext uri="{BB962C8B-B14F-4D97-AF65-F5344CB8AC3E}">
        <p14:creationId xmlns:p14="http://schemas.microsoft.com/office/powerpoint/2010/main" val="69172942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6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0" y="2160588"/>
            <a:ext cx="3240085" cy="3779411"/>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5" name="Text Placeholder 6"/>
          <p:cNvSpPr>
            <a:spLocks noGrp="1"/>
          </p:cNvSpPr>
          <p:nvPr>
            <p:ph type="body" sz="quarter" idx="17"/>
          </p:nvPr>
        </p:nvSpPr>
        <p:spPr>
          <a:xfrm>
            <a:off x="4678361" y="2160588"/>
            <a:ext cx="3602036" cy="3779411"/>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104" name="Straight Connector 103"/>
          <p:cNvCxnSpPr/>
          <p:nvPr userDrawn="1"/>
        </p:nvCxnSpPr>
        <p:spPr>
          <a:xfrm>
            <a:off x="4319585" y="2160588"/>
            <a:ext cx="0" cy="3959412"/>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8417201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5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1" y="2879725"/>
            <a:ext cx="3240086"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15 July, 2024</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‹N°›</a:t>
            </a:fld>
            <a:endParaRPr lang="en-GB" dirty="0">
              <a:solidFill>
                <a:srgbClr val="00539B"/>
              </a:solidFill>
            </a:endParaRPr>
          </a:p>
        </p:txBody>
      </p:sp>
      <p:sp>
        <p:nvSpPr>
          <p:cNvPr id="102" name="Text Placeholder 6"/>
          <p:cNvSpPr>
            <a:spLocks noGrp="1"/>
          </p:cNvSpPr>
          <p:nvPr>
            <p:ph type="body" sz="quarter" idx="16"/>
          </p:nvPr>
        </p:nvSpPr>
        <p:spPr>
          <a:xfrm>
            <a:off x="720725" y="2340519"/>
            <a:ext cx="3236517"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05" name="Text Placeholder 6"/>
          <p:cNvSpPr>
            <a:spLocks noGrp="1"/>
          </p:cNvSpPr>
          <p:nvPr>
            <p:ph type="body" sz="quarter" idx="17"/>
          </p:nvPr>
        </p:nvSpPr>
        <p:spPr>
          <a:xfrm>
            <a:off x="4678361" y="2879725"/>
            <a:ext cx="3241675"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6" name="Text Placeholder 6"/>
          <p:cNvSpPr>
            <a:spLocks noGrp="1"/>
          </p:cNvSpPr>
          <p:nvPr>
            <p:ph type="body" sz="quarter" idx="18"/>
          </p:nvPr>
        </p:nvSpPr>
        <p:spPr>
          <a:xfrm>
            <a:off x="4681536" y="2340519"/>
            <a:ext cx="3238103"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cxnSp>
        <p:nvCxnSpPr>
          <p:cNvPr id="104" name="Straight Connector 103"/>
          <p:cNvCxnSpPr/>
          <p:nvPr userDrawn="1"/>
        </p:nvCxnSpPr>
        <p:spPr>
          <a:xfrm>
            <a:off x="4319585" y="2160588"/>
            <a:ext cx="0" cy="3959412"/>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66313474"/>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tags" Target="../tags/tag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image" Target="../media/image1.wmf"/><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theme" Target="../theme/theme1.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7.xml"/><Relationship Id="rId1" Type="http://schemas.openxmlformats.org/officeDocument/2006/relationships/slideLayout" Target="../slideLayouts/slideLayout76.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103.xml"/><Relationship Id="rId21" Type="http://schemas.openxmlformats.org/officeDocument/2006/relationships/slideLayout" Target="../slideLayouts/slideLayout98.xml"/><Relationship Id="rId42" Type="http://schemas.openxmlformats.org/officeDocument/2006/relationships/slideLayout" Target="../slideLayouts/slideLayout119.xml"/><Relationship Id="rId47" Type="http://schemas.openxmlformats.org/officeDocument/2006/relationships/slideLayout" Target="../slideLayouts/slideLayout124.xml"/><Relationship Id="rId63" Type="http://schemas.openxmlformats.org/officeDocument/2006/relationships/slideLayout" Target="../slideLayouts/slideLayout140.xml"/><Relationship Id="rId68" Type="http://schemas.openxmlformats.org/officeDocument/2006/relationships/slideLayout" Target="../slideLayouts/slideLayout145.xml"/><Relationship Id="rId16" Type="http://schemas.openxmlformats.org/officeDocument/2006/relationships/slideLayout" Target="../slideLayouts/slideLayout93.xml"/><Relationship Id="rId11" Type="http://schemas.openxmlformats.org/officeDocument/2006/relationships/slideLayout" Target="../slideLayouts/slideLayout88.xml"/><Relationship Id="rId24" Type="http://schemas.openxmlformats.org/officeDocument/2006/relationships/slideLayout" Target="../slideLayouts/slideLayout101.xml"/><Relationship Id="rId32" Type="http://schemas.openxmlformats.org/officeDocument/2006/relationships/slideLayout" Target="../slideLayouts/slideLayout109.xml"/><Relationship Id="rId37" Type="http://schemas.openxmlformats.org/officeDocument/2006/relationships/slideLayout" Target="../slideLayouts/slideLayout114.xml"/><Relationship Id="rId40" Type="http://schemas.openxmlformats.org/officeDocument/2006/relationships/slideLayout" Target="../slideLayouts/slideLayout117.xml"/><Relationship Id="rId45" Type="http://schemas.openxmlformats.org/officeDocument/2006/relationships/slideLayout" Target="../slideLayouts/slideLayout122.xml"/><Relationship Id="rId53" Type="http://schemas.openxmlformats.org/officeDocument/2006/relationships/slideLayout" Target="../slideLayouts/slideLayout130.xml"/><Relationship Id="rId58" Type="http://schemas.openxmlformats.org/officeDocument/2006/relationships/slideLayout" Target="../slideLayouts/slideLayout135.xml"/><Relationship Id="rId66" Type="http://schemas.openxmlformats.org/officeDocument/2006/relationships/slideLayout" Target="../slideLayouts/slideLayout143.xml"/><Relationship Id="rId74" Type="http://schemas.openxmlformats.org/officeDocument/2006/relationships/slideLayout" Target="../slideLayouts/slideLayout151.xml"/><Relationship Id="rId79" Type="http://schemas.openxmlformats.org/officeDocument/2006/relationships/tags" Target="../tags/tag63.xml"/><Relationship Id="rId5" Type="http://schemas.openxmlformats.org/officeDocument/2006/relationships/slideLayout" Target="../slideLayouts/slideLayout82.xml"/><Relationship Id="rId61" Type="http://schemas.openxmlformats.org/officeDocument/2006/relationships/slideLayout" Target="../slideLayouts/slideLayout138.xml"/><Relationship Id="rId19" Type="http://schemas.openxmlformats.org/officeDocument/2006/relationships/slideLayout" Target="../slideLayouts/slideLayout96.xml"/><Relationship Id="rId14" Type="http://schemas.openxmlformats.org/officeDocument/2006/relationships/slideLayout" Target="../slideLayouts/slideLayout91.xml"/><Relationship Id="rId22" Type="http://schemas.openxmlformats.org/officeDocument/2006/relationships/slideLayout" Target="../slideLayouts/slideLayout99.xml"/><Relationship Id="rId27" Type="http://schemas.openxmlformats.org/officeDocument/2006/relationships/slideLayout" Target="../slideLayouts/slideLayout104.xml"/><Relationship Id="rId30" Type="http://schemas.openxmlformats.org/officeDocument/2006/relationships/slideLayout" Target="../slideLayouts/slideLayout107.xml"/><Relationship Id="rId35" Type="http://schemas.openxmlformats.org/officeDocument/2006/relationships/slideLayout" Target="../slideLayouts/slideLayout112.xml"/><Relationship Id="rId43" Type="http://schemas.openxmlformats.org/officeDocument/2006/relationships/slideLayout" Target="../slideLayouts/slideLayout120.xml"/><Relationship Id="rId48" Type="http://schemas.openxmlformats.org/officeDocument/2006/relationships/slideLayout" Target="../slideLayouts/slideLayout125.xml"/><Relationship Id="rId56" Type="http://schemas.openxmlformats.org/officeDocument/2006/relationships/slideLayout" Target="../slideLayouts/slideLayout133.xml"/><Relationship Id="rId64" Type="http://schemas.openxmlformats.org/officeDocument/2006/relationships/slideLayout" Target="../slideLayouts/slideLayout141.xml"/><Relationship Id="rId69" Type="http://schemas.openxmlformats.org/officeDocument/2006/relationships/slideLayout" Target="../slideLayouts/slideLayout146.xml"/><Relationship Id="rId77" Type="http://schemas.openxmlformats.org/officeDocument/2006/relationships/slideLayout" Target="../slideLayouts/slideLayout154.xml"/><Relationship Id="rId8" Type="http://schemas.openxmlformats.org/officeDocument/2006/relationships/slideLayout" Target="../slideLayouts/slideLayout85.xml"/><Relationship Id="rId51" Type="http://schemas.openxmlformats.org/officeDocument/2006/relationships/slideLayout" Target="../slideLayouts/slideLayout128.xml"/><Relationship Id="rId72" Type="http://schemas.openxmlformats.org/officeDocument/2006/relationships/slideLayout" Target="../slideLayouts/slideLayout149.xml"/><Relationship Id="rId80" Type="http://schemas.openxmlformats.org/officeDocument/2006/relationships/image" Target="../media/image1.wmf"/><Relationship Id="rId3" Type="http://schemas.openxmlformats.org/officeDocument/2006/relationships/slideLayout" Target="../slideLayouts/slideLayout80.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5" Type="http://schemas.openxmlformats.org/officeDocument/2006/relationships/slideLayout" Target="../slideLayouts/slideLayout102.xml"/><Relationship Id="rId33" Type="http://schemas.openxmlformats.org/officeDocument/2006/relationships/slideLayout" Target="../slideLayouts/slideLayout110.xml"/><Relationship Id="rId38" Type="http://schemas.openxmlformats.org/officeDocument/2006/relationships/slideLayout" Target="../slideLayouts/slideLayout115.xml"/><Relationship Id="rId46" Type="http://schemas.openxmlformats.org/officeDocument/2006/relationships/slideLayout" Target="../slideLayouts/slideLayout123.xml"/><Relationship Id="rId59" Type="http://schemas.openxmlformats.org/officeDocument/2006/relationships/slideLayout" Target="../slideLayouts/slideLayout136.xml"/><Relationship Id="rId67" Type="http://schemas.openxmlformats.org/officeDocument/2006/relationships/slideLayout" Target="../slideLayouts/slideLayout144.xml"/><Relationship Id="rId20" Type="http://schemas.openxmlformats.org/officeDocument/2006/relationships/slideLayout" Target="../slideLayouts/slideLayout97.xml"/><Relationship Id="rId41" Type="http://schemas.openxmlformats.org/officeDocument/2006/relationships/slideLayout" Target="../slideLayouts/slideLayout118.xml"/><Relationship Id="rId54" Type="http://schemas.openxmlformats.org/officeDocument/2006/relationships/slideLayout" Target="../slideLayouts/slideLayout131.xml"/><Relationship Id="rId62" Type="http://schemas.openxmlformats.org/officeDocument/2006/relationships/slideLayout" Target="../slideLayouts/slideLayout139.xml"/><Relationship Id="rId70" Type="http://schemas.openxmlformats.org/officeDocument/2006/relationships/slideLayout" Target="../slideLayouts/slideLayout147.xml"/><Relationship Id="rId75" Type="http://schemas.openxmlformats.org/officeDocument/2006/relationships/slideLayout" Target="../slideLayouts/slideLayout152.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5" Type="http://schemas.openxmlformats.org/officeDocument/2006/relationships/slideLayout" Target="../slideLayouts/slideLayout92.xml"/><Relationship Id="rId23" Type="http://schemas.openxmlformats.org/officeDocument/2006/relationships/slideLayout" Target="../slideLayouts/slideLayout100.xml"/><Relationship Id="rId28" Type="http://schemas.openxmlformats.org/officeDocument/2006/relationships/slideLayout" Target="../slideLayouts/slideLayout105.xml"/><Relationship Id="rId36" Type="http://schemas.openxmlformats.org/officeDocument/2006/relationships/slideLayout" Target="../slideLayouts/slideLayout113.xml"/><Relationship Id="rId49" Type="http://schemas.openxmlformats.org/officeDocument/2006/relationships/slideLayout" Target="../slideLayouts/slideLayout126.xml"/><Relationship Id="rId57" Type="http://schemas.openxmlformats.org/officeDocument/2006/relationships/slideLayout" Target="../slideLayouts/slideLayout134.xml"/><Relationship Id="rId10" Type="http://schemas.openxmlformats.org/officeDocument/2006/relationships/slideLayout" Target="../slideLayouts/slideLayout87.xml"/><Relationship Id="rId31" Type="http://schemas.openxmlformats.org/officeDocument/2006/relationships/slideLayout" Target="../slideLayouts/slideLayout108.xml"/><Relationship Id="rId44" Type="http://schemas.openxmlformats.org/officeDocument/2006/relationships/slideLayout" Target="../slideLayouts/slideLayout121.xml"/><Relationship Id="rId52" Type="http://schemas.openxmlformats.org/officeDocument/2006/relationships/slideLayout" Target="../slideLayouts/slideLayout129.xml"/><Relationship Id="rId60" Type="http://schemas.openxmlformats.org/officeDocument/2006/relationships/slideLayout" Target="../slideLayouts/slideLayout137.xml"/><Relationship Id="rId65" Type="http://schemas.openxmlformats.org/officeDocument/2006/relationships/slideLayout" Target="../slideLayouts/slideLayout142.xml"/><Relationship Id="rId73" Type="http://schemas.openxmlformats.org/officeDocument/2006/relationships/slideLayout" Target="../slideLayouts/slideLayout150.xml"/><Relationship Id="rId78" Type="http://schemas.openxmlformats.org/officeDocument/2006/relationships/theme" Target="../theme/theme3.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3" Type="http://schemas.openxmlformats.org/officeDocument/2006/relationships/slideLayout" Target="../slideLayouts/slideLayout90.xml"/><Relationship Id="rId18" Type="http://schemas.openxmlformats.org/officeDocument/2006/relationships/slideLayout" Target="../slideLayouts/slideLayout95.xml"/><Relationship Id="rId39" Type="http://schemas.openxmlformats.org/officeDocument/2006/relationships/slideLayout" Target="../slideLayouts/slideLayout116.xml"/><Relationship Id="rId34" Type="http://schemas.openxmlformats.org/officeDocument/2006/relationships/slideLayout" Target="../slideLayouts/slideLayout111.xml"/><Relationship Id="rId50" Type="http://schemas.openxmlformats.org/officeDocument/2006/relationships/slideLayout" Target="../slideLayouts/slideLayout127.xml"/><Relationship Id="rId55" Type="http://schemas.openxmlformats.org/officeDocument/2006/relationships/slideLayout" Target="../slideLayouts/slideLayout132.xml"/><Relationship Id="rId76" Type="http://schemas.openxmlformats.org/officeDocument/2006/relationships/slideLayout" Target="../slideLayouts/slideLayout153.xml"/><Relationship Id="rId7" Type="http://schemas.openxmlformats.org/officeDocument/2006/relationships/slideLayout" Target="../slideLayouts/slideLayout84.xml"/><Relationship Id="rId71" Type="http://schemas.openxmlformats.org/officeDocument/2006/relationships/slideLayout" Target="../slideLayouts/slideLayout148.xml"/><Relationship Id="rId2" Type="http://schemas.openxmlformats.org/officeDocument/2006/relationships/slideLayout" Target="../slideLayouts/slideLayout79.xml"/><Relationship Id="rId29" Type="http://schemas.openxmlformats.org/officeDocument/2006/relationships/slideLayout" Target="../slideLayouts/slideLayout106.xml"/></Relationships>
</file>

<file path=ppt/slideMasters/_rels/slideMaster4.xml.rels><?xml version="1.0" encoding="UTF-8" standalone="yes"?>
<Relationships xmlns="http://schemas.openxmlformats.org/package/2006/relationships"><Relationship Id="rId26" Type="http://schemas.openxmlformats.org/officeDocument/2006/relationships/slideLayout" Target="../slideLayouts/slideLayout180.xml"/><Relationship Id="rId21" Type="http://schemas.openxmlformats.org/officeDocument/2006/relationships/slideLayout" Target="../slideLayouts/slideLayout175.xml"/><Relationship Id="rId42" Type="http://schemas.openxmlformats.org/officeDocument/2006/relationships/slideLayout" Target="../slideLayouts/slideLayout196.xml"/><Relationship Id="rId47" Type="http://schemas.openxmlformats.org/officeDocument/2006/relationships/slideLayout" Target="../slideLayouts/slideLayout201.xml"/><Relationship Id="rId63" Type="http://schemas.openxmlformats.org/officeDocument/2006/relationships/slideLayout" Target="../slideLayouts/slideLayout217.xml"/><Relationship Id="rId68" Type="http://schemas.openxmlformats.org/officeDocument/2006/relationships/slideLayout" Target="../slideLayouts/slideLayout222.xml"/><Relationship Id="rId2" Type="http://schemas.openxmlformats.org/officeDocument/2006/relationships/slideLayout" Target="../slideLayouts/slideLayout156.xml"/><Relationship Id="rId16" Type="http://schemas.openxmlformats.org/officeDocument/2006/relationships/slideLayout" Target="../slideLayouts/slideLayout170.xml"/><Relationship Id="rId29" Type="http://schemas.openxmlformats.org/officeDocument/2006/relationships/slideLayout" Target="../slideLayouts/slideLayout183.xml"/><Relationship Id="rId11" Type="http://schemas.openxmlformats.org/officeDocument/2006/relationships/slideLayout" Target="../slideLayouts/slideLayout165.xml"/><Relationship Id="rId24" Type="http://schemas.openxmlformats.org/officeDocument/2006/relationships/slideLayout" Target="../slideLayouts/slideLayout178.xml"/><Relationship Id="rId32" Type="http://schemas.openxmlformats.org/officeDocument/2006/relationships/slideLayout" Target="../slideLayouts/slideLayout186.xml"/><Relationship Id="rId37" Type="http://schemas.openxmlformats.org/officeDocument/2006/relationships/slideLayout" Target="../slideLayouts/slideLayout191.xml"/><Relationship Id="rId40" Type="http://schemas.openxmlformats.org/officeDocument/2006/relationships/slideLayout" Target="../slideLayouts/slideLayout194.xml"/><Relationship Id="rId45" Type="http://schemas.openxmlformats.org/officeDocument/2006/relationships/slideLayout" Target="../slideLayouts/slideLayout199.xml"/><Relationship Id="rId53" Type="http://schemas.openxmlformats.org/officeDocument/2006/relationships/slideLayout" Target="../slideLayouts/slideLayout207.xml"/><Relationship Id="rId58" Type="http://schemas.openxmlformats.org/officeDocument/2006/relationships/slideLayout" Target="../slideLayouts/slideLayout212.xml"/><Relationship Id="rId66" Type="http://schemas.openxmlformats.org/officeDocument/2006/relationships/slideLayout" Target="../slideLayouts/slideLayout220.xml"/><Relationship Id="rId74" Type="http://schemas.openxmlformats.org/officeDocument/2006/relationships/theme" Target="../theme/theme4.xml"/><Relationship Id="rId5" Type="http://schemas.openxmlformats.org/officeDocument/2006/relationships/slideLayout" Target="../slideLayouts/slideLayout159.xml"/><Relationship Id="rId61" Type="http://schemas.openxmlformats.org/officeDocument/2006/relationships/slideLayout" Target="../slideLayouts/slideLayout215.xml"/><Relationship Id="rId19" Type="http://schemas.openxmlformats.org/officeDocument/2006/relationships/slideLayout" Target="../slideLayouts/slideLayout173.xml"/><Relationship Id="rId14" Type="http://schemas.openxmlformats.org/officeDocument/2006/relationships/slideLayout" Target="../slideLayouts/slideLayout168.xml"/><Relationship Id="rId22" Type="http://schemas.openxmlformats.org/officeDocument/2006/relationships/slideLayout" Target="../slideLayouts/slideLayout176.xml"/><Relationship Id="rId27" Type="http://schemas.openxmlformats.org/officeDocument/2006/relationships/slideLayout" Target="../slideLayouts/slideLayout181.xml"/><Relationship Id="rId30" Type="http://schemas.openxmlformats.org/officeDocument/2006/relationships/slideLayout" Target="../slideLayouts/slideLayout184.xml"/><Relationship Id="rId35" Type="http://schemas.openxmlformats.org/officeDocument/2006/relationships/slideLayout" Target="../slideLayouts/slideLayout189.xml"/><Relationship Id="rId43" Type="http://schemas.openxmlformats.org/officeDocument/2006/relationships/slideLayout" Target="../slideLayouts/slideLayout197.xml"/><Relationship Id="rId48" Type="http://schemas.openxmlformats.org/officeDocument/2006/relationships/slideLayout" Target="../slideLayouts/slideLayout202.xml"/><Relationship Id="rId56" Type="http://schemas.openxmlformats.org/officeDocument/2006/relationships/slideLayout" Target="../slideLayouts/slideLayout210.xml"/><Relationship Id="rId64" Type="http://schemas.openxmlformats.org/officeDocument/2006/relationships/slideLayout" Target="../slideLayouts/slideLayout218.xml"/><Relationship Id="rId69" Type="http://schemas.openxmlformats.org/officeDocument/2006/relationships/slideLayout" Target="../slideLayouts/slideLayout223.xml"/><Relationship Id="rId8" Type="http://schemas.openxmlformats.org/officeDocument/2006/relationships/slideLayout" Target="../slideLayouts/slideLayout162.xml"/><Relationship Id="rId51" Type="http://schemas.openxmlformats.org/officeDocument/2006/relationships/slideLayout" Target="../slideLayouts/slideLayout205.xml"/><Relationship Id="rId72" Type="http://schemas.openxmlformats.org/officeDocument/2006/relationships/slideLayout" Target="../slideLayouts/slideLayout226.xml"/><Relationship Id="rId3" Type="http://schemas.openxmlformats.org/officeDocument/2006/relationships/slideLayout" Target="../slideLayouts/slideLayout157.xml"/><Relationship Id="rId12" Type="http://schemas.openxmlformats.org/officeDocument/2006/relationships/slideLayout" Target="../slideLayouts/slideLayout166.xml"/><Relationship Id="rId17" Type="http://schemas.openxmlformats.org/officeDocument/2006/relationships/slideLayout" Target="../slideLayouts/slideLayout171.xml"/><Relationship Id="rId25" Type="http://schemas.openxmlformats.org/officeDocument/2006/relationships/slideLayout" Target="../slideLayouts/slideLayout179.xml"/><Relationship Id="rId33" Type="http://schemas.openxmlformats.org/officeDocument/2006/relationships/slideLayout" Target="../slideLayouts/slideLayout187.xml"/><Relationship Id="rId38" Type="http://schemas.openxmlformats.org/officeDocument/2006/relationships/slideLayout" Target="../slideLayouts/slideLayout192.xml"/><Relationship Id="rId46" Type="http://schemas.openxmlformats.org/officeDocument/2006/relationships/slideLayout" Target="../slideLayouts/slideLayout200.xml"/><Relationship Id="rId59" Type="http://schemas.openxmlformats.org/officeDocument/2006/relationships/slideLayout" Target="../slideLayouts/slideLayout213.xml"/><Relationship Id="rId67" Type="http://schemas.openxmlformats.org/officeDocument/2006/relationships/slideLayout" Target="../slideLayouts/slideLayout221.xml"/><Relationship Id="rId20" Type="http://schemas.openxmlformats.org/officeDocument/2006/relationships/slideLayout" Target="../slideLayouts/slideLayout174.xml"/><Relationship Id="rId41" Type="http://schemas.openxmlformats.org/officeDocument/2006/relationships/slideLayout" Target="../slideLayouts/slideLayout195.xml"/><Relationship Id="rId54" Type="http://schemas.openxmlformats.org/officeDocument/2006/relationships/slideLayout" Target="../slideLayouts/slideLayout208.xml"/><Relationship Id="rId62" Type="http://schemas.openxmlformats.org/officeDocument/2006/relationships/slideLayout" Target="../slideLayouts/slideLayout216.xml"/><Relationship Id="rId70" Type="http://schemas.openxmlformats.org/officeDocument/2006/relationships/slideLayout" Target="../slideLayouts/slideLayout224.xml"/><Relationship Id="rId75" Type="http://schemas.openxmlformats.org/officeDocument/2006/relationships/tags" Target="../tags/tag128.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5" Type="http://schemas.openxmlformats.org/officeDocument/2006/relationships/slideLayout" Target="../slideLayouts/slideLayout169.xml"/><Relationship Id="rId23" Type="http://schemas.openxmlformats.org/officeDocument/2006/relationships/slideLayout" Target="../slideLayouts/slideLayout177.xml"/><Relationship Id="rId28" Type="http://schemas.openxmlformats.org/officeDocument/2006/relationships/slideLayout" Target="../slideLayouts/slideLayout182.xml"/><Relationship Id="rId36" Type="http://schemas.openxmlformats.org/officeDocument/2006/relationships/slideLayout" Target="../slideLayouts/slideLayout190.xml"/><Relationship Id="rId49" Type="http://schemas.openxmlformats.org/officeDocument/2006/relationships/slideLayout" Target="../slideLayouts/slideLayout203.xml"/><Relationship Id="rId57" Type="http://schemas.openxmlformats.org/officeDocument/2006/relationships/slideLayout" Target="../slideLayouts/slideLayout211.xml"/><Relationship Id="rId10" Type="http://schemas.openxmlformats.org/officeDocument/2006/relationships/slideLayout" Target="../slideLayouts/slideLayout164.xml"/><Relationship Id="rId31" Type="http://schemas.openxmlformats.org/officeDocument/2006/relationships/slideLayout" Target="../slideLayouts/slideLayout185.xml"/><Relationship Id="rId44" Type="http://schemas.openxmlformats.org/officeDocument/2006/relationships/slideLayout" Target="../slideLayouts/slideLayout198.xml"/><Relationship Id="rId52" Type="http://schemas.openxmlformats.org/officeDocument/2006/relationships/slideLayout" Target="../slideLayouts/slideLayout206.xml"/><Relationship Id="rId60" Type="http://schemas.openxmlformats.org/officeDocument/2006/relationships/slideLayout" Target="../slideLayouts/slideLayout214.xml"/><Relationship Id="rId65" Type="http://schemas.openxmlformats.org/officeDocument/2006/relationships/slideLayout" Target="../slideLayouts/slideLayout219.xml"/><Relationship Id="rId73" Type="http://schemas.openxmlformats.org/officeDocument/2006/relationships/slideLayout" Target="../slideLayouts/slideLayout227.xml"/><Relationship Id="rId4" Type="http://schemas.openxmlformats.org/officeDocument/2006/relationships/slideLayout" Target="../slideLayouts/slideLayout158.xml"/><Relationship Id="rId9" Type="http://schemas.openxmlformats.org/officeDocument/2006/relationships/slideLayout" Target="../slideLayouts/slideLayout163.xml"/><Relationship Id="rId13" Type="http://schemas.openxmlformats.org/officeDocument/2006/relationships/slideLayout" Target="../slideLayouts/slideLayout167.xml"/><Relationship Id="rId18" Type="http://schemas.openxmlformats.org/officeDocument/2006/relationships/slideLayout" Target="../slideLayouts/slideLayout172.xml"/><Relationship Id="rId39" Type="http://schemas.openxmlformats.org/officeDocument/2006/relationships/slideLayout" Target="../slideLayouts/slideLayout193.xml"/><Relationship Id="rId34" Type="http://schemas.openxmlformats.org/officeDocument/2006/relationships/slideLayout" Target="../slideLayouts/slideLayout188.xml"/><Relationship Id="rId50" Type="http://schemas.openxmlformats.org/officeDocument/2006/relationships/slideLayout" Target="../slideLayouts/slideLayout204.xml"/><Relationship Id="rId55" Type="http://schemas.openxmlformats.org/officeDocument/2006/relationships/slideLayout" Target="../slideLayouts/slideLayout209.xml"/><Relationship Id="rId76" Type="http://schemas.openxmlformats.org/officeDocument/2006/relationships/image" Target="../media/image1.wmf"/><Relationship Id="rId7" Type="http://schemas.openxmlformats.org/officeDocument/2006/relationships/slideLayout" Target="../slideLayouts/slideLayout161.xml"/><Relationship Id="rId71" Type="http://schemas.openxmlformats.org/officeDocument/2006/relationships/slideLayout" Target="../slideLayouts/slideLayout225.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240.xml"/><Relationship Id="rId18" Type="http://schemas.openxmlformats.org/officeDocument/2006/relationships/slideLayout" Target="../slideLayouts/slideLayout245.xml"/><Relationship Id="rId26" Type="http://schemas.openxmlformats.org/officeDocument/2006/relationships/slideLayout" Target="../slideLayouts/slideLayout253.xml"/><Relationship Id="rId39" Type="http://schemas.openxmlformats.org/officeDocument/2006/relationships/slideLayout" Target="../slideLayouts/slideLayout266.xml"/><Relationship Id="rId21" Type="http://schemas.openxmlformats.org/officeDocument/2006/relationships/slideLayout" Target="../slideLayouts/slideLayout248.xml"/><Relationship Id="rId34" Type="http://schemas.openxmlformats.org/officeDocument/2006/relationships/slideLayout" Target="../slideLayouts/slideLayout261.xml"/><Relationship Id="rId42" Type="http://schemas.openxmlformats.org/officeDocument/2006/relationships/slideLayout" Target="../slideLayouts/slideLayout269.xml"/><Relationship Id="rId47" Type="http://schemas.openxmlformats.org/officeDocument/2006/relationships/slideLayout" Target="../slideLayouts/slideLayout274.xml"/><Relationship Id="rId50" Type="http://schemas.openxmlformats.org/officeDocument/2006/relationships/slideLayout" Target="../slideLayouts/slideLayout277.xml"/><Relationship Id="rId55" Type="http://schemas.openxmlformats.org/officeDocument/2006/relationships/slideLayout" Target="../slideLayouts/slideLayout282.xml"/><Relationship Id="rId7" Type="http://schemas.openxmlformats.org/officeDocument/2006/relationships/slideLayout" Target="../slideLayouts/slideLayout234.xml"/><Relationship Id="rId2" Type="http://schemas.openxmlformats.org/officeDocument/2006/relationships/slideLayout" Target="../slideLayouts/slideLayout229.xml"/><Relationship Id="rId16" Type="http://schemas.openxmlformats.org/officeDocument/2006/relationships/slideLayout" Target="../slideLayouts/slideLayout243.xml"/><Relationship Id="rId29" Type="http://schemas.openxmlformats.org/officeDocument/2006/relationships/slideLayout" Target="../slideLayouts/slideLayout256.xml"/><Relationship Id="rId11" Type="http://schemas.openxmlformats.org/officeDocument/2006/relationships/slideLayout" Target="../slideLayouts/slideLayout238.xml"/><Relationship Id="rId24" Type="http://schemas.openxmlformats.org/officeDocument/2006/relationships/slideLayout" Target="../slideLayouts/slideLayout251.xml"/><Relationship Id="rId32" Type="http://schemas.openxmlformats.org/officeDocument/2006/relationships/slideLayout" Target="../slideLayouts/slideLayout259.xml"/><Relationship Id="rId37" Type="http://schemas.openxmlformats.org/officeDocument/2006/relationships/slideLayout" Target="../slideLayouts/slideLayout264.xml"/><Relationship Id="rId40" Type="http://schemas.openxmlformats.org/officeDocument/2006/relationships/slideLayout" Target="../slideLayouts/slideLayout267.xml"/><Relationship Id="rId45" Type="http://schemas.openxmlformats.org/officeDocument/2006/relationships/slideLayout" Target="../slideLayouts/slideLayout272.xml"/><Relationship Id="rId53" Type="http://schemas.openxmlformats.org/officeDocument/2006/relationships/slideLayout" Target="../slideLayouts/slideLayout280.xml"/><Relationship Id="rId58" Type="http://schemas.openxmlformats.org/officeDocument/2006/relationships/theme" Target="../theme/theme5.xml"/><Relationship Id="rId5" Type="http://schemas.openxmlformats.org/officeDocument/2006/relationships/slideLayout" Target="../slideLayouts/slideLayout232.xml"/><Relationship Id="rId19" Type="http://schemas.openxmlformats.org/officeDocument/2006/relationships/slideLayout" Target="../slideLayouts/slideLayout246.xml"/><Relationship Id="rId4" Type="http://schemas.openxmlformats.org/officeDocument/2006/relationships/slideLayout" Target="../slideLayouts/slideLayout231.xml"/><Relationship Id="rId9" Type="http://schemas.openxmlformats.org/officeDocument/2006/relationships/slideLayout" Target="../slideLayouts/slideLayout236.xml"/><Relationship Id="rId14" Type="http://schemas.openxmlformats.org/officeDocument/2006/relationships/slideLayout" Target="../slideLayouts/slideLayout241.xml"/><Relationship Id="rId22" Type="http://schemas.openxmlformats.org/officeDocument/2006/relationships/slideLayout" Target="../slideLayouts/slideLayout249.xml"/><Relationship Id="rId27" Type="http://schemas.openxmlformats.org/officeDocument/2006/relationships/slideLayout" Target="../slideLayouts/slideLayout254.xml"/><Relationship Id="rId30" Type="http://schemas.openxmlformats.org/officeDocument/2006/relationships/slideLayout" Target="../slideLayouts/slideLayout257.xml"/><Relationship Id="rId35" Type="http://schemas.openxmlformats.org/officeDocument/2006/relationships/slideLayout" Target="../slideLayouts/slideLayout262.xml"/><Relationship Id="rId43" Type="http://schemas.openxmlformats.org/officeDocument/2006/relationships/slideLayout" Target="../slideLayouts/slideLayout270.xml"/><Relationship Id="rId48" Type="http://schemas.openxmlformats.org/officeDocument/2006/relationships/slideLayout" Target="../slideLayouts/slideLayout275.xml"/><Relationship Id="rId56" Type="http://schemas.openxmlformats.org/officeDocument/2006/relationships/slideLayout" Target="../slideLayouts/slideLayout283.xml"/><Relationship Id="rId8" Type="http://schemas.openxmlformats.org/officeDocument/2006/relationships/slideLayout" Target="../slideLayouts/slideLayout235.xml"/><Relationship Id="rId51" Type="http://schemas.openxmlformats.org/officeDocument/2006/relationships/slideLayout" Target="../slideLayouts/slideLayout278.xml"/><Relationship Id="rId3" Type="http://schemas.openxmlformats.org/officeDocument/2006/relationships/slideLayout" Target="../slideLayouts/slideLayout230.xml"/><Relationship Id="rId12" Type="http://schemas.openxmlformats.org/officeDocument/2006/relationships/slideLayout" Target="../slideLayouts/slideLayout239.xml"/><Relationship Id="rId17" Type="http://schemas.openxmlformats.org/officeDocument/2006/relationships/slideLayout" Target="../slideLayouts/slideLayout244.xml"/><Relationship Id="rId25" Type="http://schemas.openxmlformats.org/officeDocument/2006/relationships/slideLayout" Target="../slideLayouts/slideLayout252.xml"/><Relationship Id="rId33" Type="http://schemas.openxmlformats.org/officeDocument/2006/relationships/slideLayout" Target="../slideLayouts/slideLayout260.xml"/><Relationship Id="rId38" Type="http://schemas.openxmlformats.org/officeDocument/2006/relationships/slideLayout" Target="../slideLayouts/slideLayout265.xml"/><Relationship Id="rId46" Type="http://schemas.openxmlformats.org/officeDocument/2006/relationships/slideLayout" Target="../slideLayouts/slideLayout273.xml"/><Relationship Id="rId59" Type="http://schemas.openxmlformats.org/officeDocument/2006/relationships/tags" Target="../tags/tag190.xml"/><Relationship Id="rId20" Type="http://schemas.openxmlformats.org/officeDocument/2006/relationships/slideLayout" Target="../slideLayouts/slideLayout247.xml"/><Relationship Id="rId41" Type="http://schemas.openxmlformats.org/officeDocument/2006/relationships/slideLayout" Target="../slideLayouts/slideLayout268.xml"/><Relationship Id="rId54" Type="http://schemas.openxmlformats.org/officeDocument/2006/relationships/slideLayout" Target="../slideLayouts/slideLayout281.xml"/><Relationship Id="rId1" Type="http://schemas.openxmlformats.org/officeDocument/2006/relationships/slideLayout" Target="../slideLayouts/slideLayout228.xml"/><Relationship Id="rId6" Type="http://schemas.openxmlformats.org/officeDocument/2006/relationships/slideLayout" Target="../slideLayouts/slideLayout233.xml"/><Relationship Id="rId15" Type="http://schemas.openxmlformats.org/officeDocument/2006/relationships/slideLayout" Target="../slideLayouts/slideLayout242.xml"/><Relationship Id="rId23" Type="http://schemas.openxmlformats.org/officeDocument/2006/relationships/slideLayout" Target="../slideLayouts/slideLayout250.xml"/><Relationship Id="rId28" Type="http://schemas.openxmlformats.org/officeDocument/2006/relationships/slideLayout" Target="../slideLayouts/slideLayout255.xml"/><Relationship Id="rId36" Type="http://schemas.openxmlformats.org/officeDocument/2006/relationships/slideLayout" Target="../slideLayouts/slideLayout263.xml"/><Relationship Id="rId49" Type="http://schemas.openxmlformats.org/officeDocument/2006/relationships/slideLayout" Target="../slideLayouts/slideLayout276.xml"/><Relationship Id="rId57" Type="http://schemas.openxmlformats.org/officeDocument/2006/relationships/slideLayout" Target="../slideLayouts/slideLayout284.xml"/><Relationship Id="rId10" Type="http://schemas.openxmlformats.org/officeDocument/2006/relationships/slideLayout" Target="../slideLayouts/slideLayout237.xml"/><Relationship Id="rId31" Type="http://schemas.openxmlformats.org/officeDocument/2006/relationships/slideLayout" Target="../slideLayouts/slideLayout258.xml"/><Relationship Id="rId44" Type="http://schemas.openxmlformats.org/officeDocument/2006/relationships/slideLayout" Target="../slideLayouts/slideLayout271.xml"/><Relationship Id="rId52" Type="http://schemas.openxmlformats.org/officeDocument/2006/relationships/slideLayout" Target="../slideLayouts/slideLayout279.xml"/><Relationship Id="rId60" Type="http://schemas.openxmlformats.org/officeDocument/2006/relationships/image" Target="../media/image1.wmf"/></Relationships>
</file>

<file path=ppt/slideMasters/_rels/slideMaster6.xml.rels><?xml version="1.0" encoding="UTF-8" standalone="yes"?>
<Relationships xmlns="http://schemas.openxmlformats.org/package/2006/relationships"><Relationship Id="rId26" Type="http://schemas.openxmlformats.org/officeDocument/2006/relationships/slideLayout" Target="../slideLayouts/slideLayout310.xml"/><Relationship Id="rId21" Type="http://schemas.openxmlformats.org/officeDocument/2006/relationships/slideLayout" Target="../slideLayouts/slideLayout305.xml"/><Relationship Id="rId42" Type="http://schemas.openxmlformats.org/officeDocument/2006/relationships/slideLayout" Target="../slideLayouts/slideLayout326.xml"/><Relationship Id="rId47" Type="http://schemas.openxmlformats.org/officeDocument/2006/relationships/slideLayout" Target="../slideLayouts/slideLayout331.xml"/><Relationship Id="rId63" Type="http://schemas.openxmlformats.org/officeDocument/2006/relationships/slideLayout" Target="../slideLayouts/slideLayout347.xml"/><Relationship Id="rId68" Type="http://schemas.openxmlformats.org/officeDocument/2006/relationships/slideLayout" Target="../slideLayouts/slideLayout352.xml"/><Relationship Id="rId2" Type="http://schemas.openxmlformats.org/officeDocument/2006/relationships/slideLayout" Target="../slideLayouts/slideLayout286.xml"/><Relationship Id="rId16" Type="http://schemas.openxmlformats.org/officeDocument/2006/relationships/slideLayout" Target="../slideLayouts/slideLayout300.xml"/><Relationship Id="rId29" Type="http://schemas.openxmlformats.org/officeDocument/2006/relationships/slideLayout" Target="../slideLayouts/slideLayout313.xml"/><Relationship Id="rId11" Type="http://schemas.openxmlformats.org/officeDocument/2006/relationships/slideLayout" Target="../slideLayouts/slideLayout295.xml"/><Relationship Id="rId24" Type="http://schemas.openxmlformats.org/officeDocument/2006/relationships/slideLayout" Target="../slideLayouts/slideLayout308.xml"/><Relationship Id="rId32" Type="http://schemas.openxmlformats.org/officeDocument/2006/relationships/slideLayout" Target="../slideLayouts/slideLayout316.xml"/><Relationship Id="rId37" Type="http://schemas.openxmlformats.org/officeDocument/2006/relationships/slideLayout" Target="../slideLayouts/slideLayout321.xml"/><Relationship Id="rId40" Type="http://schemas.openxmlformats.org/officeDocument/2006/relationships/slideLayout" Target="../slideLayouts/slideLayout324.xml"/><Relationship Id="rId45" Type="http://schemas.openxmlformats.org/officeDocument/2006/relationships/slideLayout" Target="../slideLayouts/slideLayout329.xml"/><Relationship Id="rId53" Type="http://schemas.openxmlformats.org/officeDocument/2006/relationships/slideLayout" Target="../slideLayouts/slideLayout337.xml"/><Relationship Id="rId58" Type="http://schemas.openxmlformats.org/officeDocument/2006/relationships/slideLayout" Target="../slideLayouts/slideLayout342.xml"/><Relationship Id="rId66" Type="http://schemas.openxmlformats.org/officeDocument/2006/relationships/slideLayout" Target="../slideLayouts/slideLayout350.xml"/><Relationship Id="rId74" Type="http://schemas.openxmlformats.org/officeDocument/2006/relationships/theme" Target="../theme/theme6.xml"/><Relationship Id="rId5" Type="http://schemas.openxmlformats.org/officeDocument/2006/relationships/slideLayout" Target="../slideLayouts/slideLayout289.xml"/><Relationship Id="rId61" Type="http://schemas.openxmlformats.org/officeDocument/2006/relationships/slideLayout" Target="../slideLayouts/slideLayout345.xml"/><Relationship Id="rId19" Type="http://schemas.openxmlformats.org/officeDocument/2006/relationships/slideLayout" Target="../slideLayouts/slideLayout303.xml"/><Relationship Id="rId14" Type="http://schemas.openxmlformats.org/officeDocument/2006/relationships/slideLayout" Target="../slideLayouts/slideLayout298.xml"/><Relationship Id="rId22" Type="http://schemas.openxmlformats.org/officeDocument/2006/relationships/slideLayout" Target="../slideLayouts/slideLayout306.xml"/><Relationship Id="rId27" Type="http://schemas.openxmlformats.org/officeDocument/2006/relationships/slideLayout" Target="../slideLayouts/slideLayout311.xml"/><Relationship Id="rId30" Type="http://schemas.openxmlformats.org/officeDocument/2006/relationships/slideLayout" Target="../slideLayouts/slideLayout314.xml"/><Relationship Id="rId35" Type="http://schemas.openxmlformats.org/officeDocument/2006/relationships/slideLayout" Target="../slideLayouts/slideLayout319.xml"/><Relationship Id="rId43" Type="http://schemas.openxmlformats.org/officeDocument/2006/relationships/slideLayout" Target="../slideLayouts/slideLayout327.xml"/><Relationship Id="rId48" Type="http://schemas.openxmlformats.org/officeDocument/2006/relationships/slideLayout" Target="../slideLayouts/slideLayout332.xml"/><Relationship Id="rId56" Type="http://schemas.openxmlformats.org/officeDocument/2006/relationships/slideLayout" Target="../slideLayouts/slideLayout340.xml"/><Relationship Id="rId64" Type="http://schemas.openxmlformats.org/officeDocument/2006/relationships/slideLayout" Target="../slideLayouts/slideLayout348.xml"/><Relationship Id="rId69" Type="http://schemas.openxmlformats.org/officeDocument/2006/relationships/slideLayout" Target="../slideLayouts/slideLayout353.xml"/><Relationship Id="rId8" Type="http://schemas.openxmlformats.org/officeDocument/2006/relationships/slideLayout" Target="../slideLayouts/slideLayout292.xml"/><Relationship Id="rId51" Type="http://schemas.openxmlformats.org/officeDocument/2006/relationships/slideLayout" Target="../slideLayouts/slideLayout335.xml"/><Relationship Id="rId72" Type="http://schemas.openxmlformats.org/officeDocument/2006/relationships/slideLayout" Target="../slideLayouts/slideLayout356.xml"/><Relationship Id="rId3" Type="http://schemas.openxmlformats.org/officeDocument/2006/relationships/slideLayout" Target="../slideLayouts/slideLayout287.xml"/><Relationship Id="rId12" Type="http://schemas.openxmlformats.org/officeDocument/2006/relationships/slideLayout" Target="../slideLayouts/slideLayout296.xml"/><Relationship Id="rId17" Type="http://schemas.openxmlformats.org/officeDocument/2006/relationships/slideLayout" Target="../slideLayouts/slideLayout301.xml"/><Relationship Id="rId25" Type="http://schemas.openxmlformats.org/officeDocument/2006/relationships/slideLayout" Target="../slideLayouts/slideLayout309.xml"/><Relationship Id="rId33" Type="http://schemas.openxmlformats.org/officeDocument/2006/relationships/slideLayout" Target="../slideLayouts/slideLayout317.xml"/><Relationship Id="rId38" Type="http://schemas.openxmlformats.org/officeDocument/2006/relationships/slideLayout" Target="../slideLayouts/slideLayout322.xml"/><Relationship Id="rId46" Type="http://schemas.openxmlformats.org/officeDocument/2006/relationships/slideLayout" Target="../slideLayouts/slideLayout330.xml"/><Relationship Id="rId59" Type="http://schemas.openxmlformats.org/officeDocument/2006/relationships/slideLayout" Target="../slideLayouts/slideLayout343.xml"/><Relationship Id="rId67" Type="http://schemas.openxmlformats.org/officeDocument/2006/relationships/slideLayout" Target="../slideLayouts/slideLayout351.xml"/><Relationship Id="rId20" Type="http://schemas.openxmlformats.org/officeDocument/2006/relationships/slideLayout" Target="../slideLayouts/slideLayout304.xml"/><Relationship Id="rId41" Type="http://schemas.openxmlformats.org/officeDocument/2006/relationships/slideLayout" Target="../slideLayouts/slideLayout325.xml"/><Relationship Id="rId54" Type="http://schemas.openxmlformats.org/officeDocument/2006/relationships/slideLayout" Target="../slideLayouts/slideLayout338.xml"/><Relationship Id="rId62" Type="http://schemas.openxmlformats.org/officeDocument/2006/relationships/slideLayout" Target="../slideLayouts/slideLayout346.xml"/><Relationship Id="rId70" Type="http://schemas.openxmlformats.org/officeDocument/2006/relationships/slideLayout" Target="../slideLayouts/slideLayout354.xml"/><Relationship Id="rId75" Type="http://schemas.openxmlformats.org/officeDocument/2006/relationships/tags" Target="../tags/tag247.xml"/><Relationship Id="rId1" Type="http://schemas.openxmlformats.org/officeDocument/2006/relationships/slideLayout" Target="../slideLayouts/slideLayout285.xml"/><Relationship Id="rId6" Type="http://schemas.openxmlformats.org/officeDocument/2006/relationships/slideLayout" Target="../slideLayouts/slideLayout290.xml"/><Relationship Id="rId15" Type="http://schemas.openxmlformats.org/officeDocument/2006/relationships/slideLayout" Target="../slideLayouts/slideLayout299.xml"/><Relationship Id="rId23" Type="http://schemas.openxmlformats.org/officeDocument/2006/relationships/slideLayout" Target="../slideLayouts/slideLayout307.xml"/><Relationship Id="rId28" Type="http://schemas.openxmlformats.org/officeDocument/2006/relationships/slideLayout" Target="../slideLayouts/slideLayout312.xml"/><Relationship Id="rId36" Type="http://schemas.openxmlformats.org/officeDocument/2006/relationships/slideLayout" Target="../slideLayouts/slideLayout320.xml"/><Relationship Id="rId49" Type="http://schemas.openxmlformats.org/officeDocument/2006/relationships/slideLayout" Target="../slideLayouts/slideLayout333.xml"/><Relationship Id="rId57" Type="http://schemas.openxmlformats.org/officeDocument/2006/relationships/slideLayout" Target="../slideLayouts/slideLayout341.xml"/><Relationship Id="rId10" Type="http://schemas.openxmlformats.org/officeDocument/2006/relationships/slideLayout" Target="../slideLayouts/slideLayout294.xml"/><Relationship Id="rId31" Type="http://schemas.openxmlformats.org/officeDocument/2006/relationships/slideLayout" Target="../slideLayouts/slideLayout315.xml"/><Relationship Id="rId44" Type="http://schemas.openxmlformats.org/officeDocument/2006/relationships/slideLayout" Target="../slideLayouts/slideLayout328.xml"/><Relationship Id="rId52" Type="http://schemas.openxmlformats.org/officeDocument/2006/relationships/slideLayout" Target="../slideLayouts/slideLayout336.xml"/><Relationship Id="rId60" Type="http://schemas.openxmlformats.org/officeDocument/2006/relationships/slideLayout" Target="../slideLayouts/slideLayout344.xml"/><Relationship Id="rId65" Type="http://schemas.openxmlformats.org/officeDocument/2006/relationships/slideLayout" Target="../slideLayouts/slideLayout349.xml"/><Relationship Id="rId73" Type="http://schemas.openxmlformats.org/officeDocument/2006/relationships/slideLayout" Target="../slideLayouts/slideLayout357.xml"/><Relationship Id="rId4" Type="http://schemas.openxmlformats.org/officeDocument/2006/relationships/slideLayout" Target="../slideLayouts/slideLayout288.xml"/><Relationship Id="rId9" Type="http://schemas.openxmlformats.org/officeDocument/2006/relationships/slideLayout" Target="../slideLayouts/slideLayout293.xml"/><Relationship Id="rId13" Type="http://schemas.openxmlformats.org/officeDocument/2006/relationships/slideLayout" Target="../slideLayouts/slideLayout297.xml"/><Relationship Id="rId18" Type="http://schemas.openxmlformats.org/officeDocument/2006/relationships/slideLayout" Target="../slideLayouts/slideLayout302.xml"/><Relationship Id="rId39" Type="http://schemas.openxmlformats.org/officeDocument/2006/relationships/slideLayout" Target="../slideLayouts/slideLayout323.xml"/><Relationship Id="rId34" Type="http://schemas.openxmlformats.org/officeDocument/2006/relationships/slideLayout" Target="../slideLayouts/slideLayout318.xml"/><Relationship Id="rId50" Type="http://schemas.openxmlformats.org/officeDocument/2006/relationships/slideLayout" Target="../slideLayouts/slideLayout334.xml"/><Relationship Id="rId55" Type="http://schemas.openxmlformats.org/officeDocument/2006/relationships/slideLayout" Target="../slideLayouts/slideLayout339.xml"/><Relationship Id="rId76" Type="http://schemas.openxmlformats.org/officeDocument/2006/relationships/image" Target="../media/image1.wmf"/><Relationship Id="rId7" Type="http://schemas.openxmlformats.org/officeDocument/2006/relationships/slideLayout" Target="../slideLayouts/slideLayout291.xml"/><Relationship Id="rId71" Type="http://schemas.openxmlformats.org/officeDocument/2006/relationships/slideLayout" Target="../slideLayouts/slideLayout355.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360.xml"/><Relationship Id="rId7" Type="http://schemas.openxmlformats.org/officeDocument/2006/relationships/image" Target="../media/image17.png"/><Relationship Id="rId2" Type="http://schemas.openxmlformats.org/officeDocument/2006/relationships/slideLayout" Target="../slideLayouts/slideLayout359.xml"/><Relationship Id="rId1" Type="http://schemas.openxmlformats.org/officeDocument/2006/relationships/slideLayout" Target="../slideLayouts/slideLayout358.xml"/><Relationship Id="rId6" Type="http://schemas.openxmlformats.org/officeDocument/2006/relationships/image" Target="../media/image16.jpeg"/><Relationship Id="rId5" Type="http://schemas.openxmlformats.org/officeDocument/2006/relationships/tags" Target="../tags/tag309.xml"/><Relationship Id="rId4"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descr="Ideally your title should fit on one line." title="Slide title"/>
          <p:cNvSpPr>
            <a:spLocks noGrp="1"/>
          </p:cNvSpPr>
          <p:nvPr>
            <p:ph type="title"/>
          </p:nvPr>
        </p:nvSpPr>
        <p:spPr>
          <a:xfrm>
            <a:off x="720725" y="-1"/>
            <a:ext cx="5903913" cy="1080000"/>
          </a:xfrm>
          <a:prstGeom prst="rect">
            <a:avLst/>
          </a:prstGeom>
        </p:spPr>
        <p:txBody>
          <a:bodyPr vert="horz" lIns="0" tIns="0" rIns="0" bIns="0" rtlCol="0" anchor="ctr">
            <a:normAutofit/>
          </a:bodyPr>
          <a:lstStyle/>
          <a:p>
            <a:r>
              <a:rPr lang="en-US" dirty="0"/>
              <a:t>Click to edit Master title style</a:t>
            </a:r>
            <a:endParaRPr lang="en-GB" dirty="0"/>
          </a:p>
        </p:txBody>
      </p:sp>
      <p:cxnSp>
        <p:nvCxnSpPr>
          <p:cNvPr id="70" name="Straight Connector 69"/>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bwMode="auto">
          <a:xfrm>
            <a:off x="-3083" y="6480000"/>
            <a:ext cx="9147083"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55" name="Text Placeholder 2" descr="First level - paragraph text&#10;Second level - bullet 1&#10;Third level - bullet 2&#10;&#10;No more than 100 words per slide" title="Main body text"/>
          <p:cNvSpPr>
            <a:spLocks noGrp="1"/>
          </p:cNvSpPr>
          <p:nvPr>
            <p:ph type="body" idx="1"/>
          </p:nvPr>
        </p:nvSpPr>
        <p:spPr>
          <a:xfrm>
            <a:off x="720726" y="1800225"/>
            <a:ext cx="7704137" cy="41402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latin typeface="Franklin Gothic Book"/>
                <a:cs typeface="Franklin Gothic Book"/>
              </a:defRPr>
            </a:lvl1pPr>
          </a:lstStyle>
          <a:p>
            <a:fld id="{8B6E079F-0502-CC4C-9C8B-39554E94F19E}" type="datetime3">
              <a:rPr lang="en-GB" smtClean="0"/>
              <a:pPr/>
              <a:t>15 July, 2024</a:t>
            </a:fld>
            <a:endParaRPr lang="en-GB" dirty="0"/>
          </a:p>
        </p:txBody>
      </p:sp>
      <p:sp>
        <p:nvSpPr>
          <p:cNvPr id="57" name="Footer Placeholder 4"/>
          <p:cNvSpPr>
            <a:spLocks noGrp="1"/>
          </p:cNvSpPr>
          <p:nvPr>
            <p:ph type="ftr" sz="quarter" idx="3"/>
            <p:custDataLst>
              <p:tags r:id="rId77"/>
            </p:custDataLst>
          </p:nvPr>
        </p:nvSpPr>
        <p:spPr>
          <a:xfrm>
            <a:off x="0" y="6480000"/>
            <a:ext cx="9144000" cy="378000"/>
          </a:xfrm>
          <a:prstGeom prst="rect">
            <a:avLst/>
          </a:prstGeom>
        </p:spPr>
        <p:txBody>
          <a:bodyPr lIns="0" tIns="0" rIns="0" bIns="0" anchor="ctr"/>
          <a:lstStyle>
            <a:lvl1pPr algn="ctr">
              <a:defRPr lang="en-GB"/>
            </a:lvl1pPr>
          </a:lstStyle>
          <a:p>
            <a:r>
              <a:rPr lang="en-GB" sz="900">
                <a:solidFill>
                  <a:srgbClr val="0000FF"/>
                </a:solidFill>
              </a:rPr>
              <a:t>OFFICIAL USE</a:t>
            </a:r>
            <a:r>
              <a:rPr lang="en-GB" sz="900">
                <a:solidFill>
                  <a:srgbClr val="000000"/>
                </a:solidFill>
              </a:rPr>
              <a:t> </a:t>
            </a:r>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latin typeface="Franklin Gothic Book"/>
                <a:cs typeface="Franklin Gothic Book"/>
              </a:defRPr>
            </a:lvl1pPr>
          </a:lstStyle>
          <a:p>
            <a:fld id="{71F9F866-B438-9445-8D9F-1F8FF6608833}" type="slidenum">
              <a:rPr lang="en-GB" smtClean="0"/>
              <a:pPr/>
              <a:t>‹N°›</a:t>
            </a:fld>
            <a:endParaRPr lang="en-GB" dirty="0"/>
          </a:p>
        </p:txBody>
      </p:sp>
      <p:pic>
        <p:nvPicPr>
          <p:cNvPr id="10" name="Picture 9"/>
          <p:cNvPicPr>
            <a:picLocks noChangeAspect="1"/>
          </p:cNvPicPr>
          <p:nvPr userDrawn="1"/>
        </p:nvPicPr>
        <p:blipFill>
          <a:blip r:embed="rId78" cstate="print">
            <a:extLst>
              <a:ext uri="{28A0092B-C50C-407E-A947-70E740481C1C}">
                <a14:useLocalDpi xmlns:a14="http://schemas.microsoft.com/office/drawing/2010/main" val="0"/>
              </a:ext>
            </a:extLst>
          </a:blip>
          <a:stretch>
            <a:fillRect/>
          </a:stretch>
        </p:blipFill>
        <p:spPr>
          <a:xfrm>
            <a:off x="7055149" y="228600"/>
            <a:ext cx="1369714" cy="720000"/>
          </a:xfrm>
          <a:prstGeom prst="rect">
            <a:avLst/>
          </a:prstGeom>
        </p:spPr>
      </p:pic>
      <p:sp>
        <p:nvSpPr>
          <p:cNvPr id="5" name="TextBox 4">
            <a:extLst>
              <a:ext uri="{FF2B5EF4-FFF2-40B4-BE49-F238E27FC236}">
                <a16:creationId xmlns:a16="http://schemas.microsoft.com/office/drawing/2014/main" id="{5E3B3229-B214-50A5-A9DC-4BF61C7314E9}"/>
              </a:ext>
            </a:extLst>
          </p:cNvPr>
          <p:cNvSpPr txBox="1"/>
          <p:nvPr userDrawn="1">
            <p:extLst>
              <p:ext uri="{1162E1C5-73C7-4A58-AE30-91384D911F3F}">
                <p184:classification xmlns:p184="http://schemas.microsoft.com/office/powerpoint/2018/4/main" val="hdr"/>
              </p:ext>
            </p:extLst>
          </p:nvPr>
        </p:nvSpPr>
        <p:spPr>
          <a:xfrm>
            <a:off x="4226687" y="63500"/>
            <a:ext cx="719138" cy="152400"/>
          </a:xfrm>
          <a:prstGeom prst="rect">
            <a:avLst/>
          </a:prstGeom>
        </p:spPr>
        <p:txBody>
          <a:bodyPr horzOverflow="overflow" lIns="0" tIns="0" rIns="0" bIns="0">
            <a:spAutoFit/>
          </a:bodyPr>
          <a:lstStyle/>
          <a:p>
            <a:pPr algn="l"/>
            <a:r>
              <a:rPr lang="en-GB" sz="1000">
                <a:solidFill>
                  <a:srgbClr val="0000FF"/>
                </a:solidFill>
                <a:latin typeface="Calibri" panose="020F0502020204030204" pitchFamily="34" charset="0"/>
                <a:ea typeface="Calibri" panose="020F0502020204030204" pitchFamily="34" charset="0"/>
                <a:cs typeface="Calibri" panose="020F0502020204030204" pitchFamily="34" charset="0"/>
              </a:rPr>
              <a:t>OFFICIAL USE</a:t>
            </a:r>
          </a:p>
        </p:txBody>
      </p:sp>
      <p:sp>
        <p:nvSpPr>
          <p:cNvPr id="6" name="TextBox 5">
            <a:extLst>
              <a:ext uri="{FF2B5EF4-FFF2-40B4-BE49-F238E27FC236}">
                <a16:creationId xmlns:a16="http://schemas.microsoft.com/office/drawing/2014/main" id="{F9021B66-4DA7-ACD7-F813-F452F08DE71C}"/>
              </a:ext>
            </a:extLst>
          </p:cNvPr>
          <p:cNvSpPr txBox="1"/>
          <p:nvPr userDrawn="1">
            <p:extLst>
              <p:ext uri="{1162E1C5-73C7-4A58-AE30-91384D911F3F}">
                <p184:classification xmlns:p184="http://schemas.microsoft.com/office/powerpoint/2018/4/main" val="ftr"/>
              </p:ext>
            </p:extLst>
          </p:nvPr>
        </p:nvSpPr>
        <p:spPr>
          <a:xfrm>
            <a:off x="4226687" y="6642100"/>
            <a:ext cx="719138" cy="152400"/>
          </a:xfrm>
          <a:prstGeom prst="rect">
            <a:avLst/>
          </a:prstGeom>
        </p:spPr>
        <p:txBody>
          <a:bodyPr horzOverflow="overflow" lIns="0" tIns="0" rIns="0" bIns="0">
            <a:spAutoFit/>
          </a:bodyPr>
          <a:lstStyle/>
          <a:p>
            <a:pPr algn="l"/>
            <a:r>
              <a:rPr lang="en-GB" sz="1000">
                <a:solidFill>
                  <a:srgbClr val="0000FF"/>
                </a:solidFill>
                <a:latin typeface="Calibri" panose="020F0502020204030204" pitchFamily="34" charset="0"/>
                <a:ea typeface="Calibri" panose="020F0502020204030204" pitchFamily="34" charset="0"/>
                <a:cs typeface="Calibri" panose="020F0502020204030204" pitchFamily="34" charset="0"/>
              </a:rPr>
              <a:t>OFFICIAL USE</a:t>
            </a:r>
          </a:p>
        </p:txBody>
      </p:sp>
    </p:spTree>
  </p:cSld>
  <p:clrMap bg1="lt1" tx1="dk1" bg2="lt2" tx2="dk2" accent1="accent1" accent2="accent2" accent3="accent3" accent4="accent4" accent5="accent5" accent6="accent6" hlink="hlink" folHlink="folHlink"/>
  <p:sldLayoutIdLst>
    <p:sldLayoutId id="2147483987" r:id="rId1"/>
    <p:sldLayoutId id="2147483980" r:id="rId2"/>
    <p:sldLayoutId id="2147483981" r:id="rId3"/>
    <p:sldLayoutId id="2147483886" r:id="rId4"/>
    <p:sldLayoutId id="2147483988" r:id="rId5"/>
    <p:sldLayoutId id="2147483825" r:id="rId6"/>
    <p:sldLayoutId id="2147483935" r:id="rId7"/>
    <p:sldLayoutId id="2147483949" r:id="rId8"/>
    <p:sldLayoutId id="2147483826" r:id="rId9"/>
    <p:sldLayoutId id="2147484002" r:id="rId10"/>
    <p:sldLayoutId id="2147484003" r:id="rId11"/>
    <p:sldLayoutId id="2147484004" r:id="rId12"/>
    <p:sldLayoutId id="2147484005" r:id="rId13"/>
    <p:sldLayoutId id="2147483953" r:id="rId14"/>
    <p:sldLayoutId id="2147483954" r:id="rId15"/>
    <p:sldLayoutId id="2147483952" r:id="rId16"/>
    <p:sldLayoutId id="2147483827" r:id="rId17"/>
    <p:sldLayoutId id="2147483937" r:id="rId18"/>
    <p:sldLayoutId id="2147483989" r:id="rId19"/>
    <p:sldLayoutId id="2147483974" r:id="rId20"/>
    <p:sldLayoutId id="2147483979" r:id="rId21"/>
    <p:sldLayoutId id="2147483957" r:id="rId22"/>
    <p:sldLayoutId id="2147483992" r:id="rId23"/>
    <p:sldLayoutId id="2147483823" r:id="rId24"/>
    <p:sldLayoutId id="2147483943" r:id="rId25"/>
    <p:sldLayoutId id="2147483822" r:id="rId26"/>
    <p:sldLayoutId id="2147483966" r:id="rId27"/>
    <p:sldLayoutId id="2147483939" r:id="rId28"/>
    <p:sldLayoutId id="2147483824" r:id="rId29"/>
    <p:sldLayoutId id="2147483940" r:id="rId30"/>
    <p:sldLayoutId id="2147483893" r:id="rId31"/>
    <p:sldLayoutId id="2147483941" r:id="rId32"/>
    <p:sldLayoutId id="2147483888" r:id="rId33"/>
    <p:sldLayoutId id="2147483892" r:id="rId34"/>
    <p:sldLayoutId id="2147483887" r:id="rId35"/>
    <p:sldLayoutId id="2147483889" r:id="rId36"/>
    <p:sldLayoutId id="2147483891" r:id="rId37"/>
    <p:sldLayoutId id="2147483890" r:id="rId38"/>
    <p:sldLayoutId id="2147483934" r:id="rId39"/>
    <p:sldLayoutId id="2147483918" r:id="rId40"/>
    <p:sldLayoutId id="2147483919" r:id="rId41"/>
    <p:sldLayoutId id="2147483912" r:id="rId42"/>
    <p:sldLayoutId id="2147483913" r:id="rId43"/>
    <p:sldLayoutId id="2147483911" r:id="rId44"/>
    <p:sldLayoutId id="2147483915" r:id="rId45"/>
    <p:sldLayoutId id="2147483914" r:id="rId46"/>
    <p:sldLayoutId id="2147483916" r:id="rId47"/>
    <p:sldLayoutId id="2147483833" r:id="rId48"/>
    <p:sldLayoutId id="2147483993" r:id="rId49"/>
    <p:sldLayoutId id="2147483968" r:id="rId50"/>
    <p:sldLayoutId id="2147483969" r:id="rId51"/>
    <p:sldLayoutId id="2147483970" r:id="rId52"/>
    <p:sldLayoutId id="2147483971" r:id="rId53"/>
    <p:sldLayoutId id="2147483972" r:id="rId54"/>
    <p:sldLayoutId id="2147483973" r:id="rId55"/>
    <p:sldLayoutId id="2147483994" r:id="rId56"/>
    <p:sldLayoutId id="2147483975" r:id="rId57"/>
    <p:sldLayoutId id="2147483976" r:id="rId58"/>
    <p:sldLayoutId id="2147483977" r:id="rId59"/>
    <p:sldLayoutId id="2147483978" r:id="rId60"/>
    <p:sldLayoutId id="2147483995" r:id="rId61"/>
    <p:sldLayoutId id="2147483997" r:id="rId62"/>
    <p:sldLayoutId id="2147483902" r:id="rId63"/>
    <p:sldLayoutId id="2147483904" r:id="rId64"/>
    <p:sldLayoutId id="2147483958" r:id="rId65"/>
    <p:sldLayoutId id="2147483959" r:id="rId66"/>
    <p:sldLayoutId id="2147483900" r:id="rId67"/>
    <p:sldLayoutId id="2147483909" r:id="rId68"/>
    <p:sldLayoutId id="2147483897" r:id="rId69"/>
    <p:sldLayoutId id="2147483896" r:id="rId70"/>
    <p:sldLayoutId id="2147483898" r:id="rId71"/>
    <p:sldLayoutId id="2147483899" r:id="rId72"/>
    <p:sldLayoutId id="2147484001" r:id="rId73"/>
    <p:sldLayoutId id="2147484041" r:id="rId74"/>
    <p:sldLayoutId id="2147484410" r:id="rId75"/>
  </p:sldLayoutIdLst>
  <p:hf hdr="0"/>
  <p:txStyles>
    <p:titleStyle>
      <a:lvl1pPr algn="l" rtl="0" eaLnBrk="0" fontAlgn="base" hangingPunct="0">
        <a:spcBef>
          <a:spcPct val="0"/>
        </a:spcBef>
        <a:spcAft>
          <a:spcPct val="0"/>
        </a:spcAft>
        <a:defRPr sz="24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0" fontAlgn="base" hangingPunct="0">
        <a:spcBef>
          <a:spcPct val="0"/>
        </a:spcBef>
        <a:spcAft>
          <a:spcPct val="0"/>
        </a:spcAft>
        <a:defRPr sz="28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Arial" charset="0"/>
          <a:ea typeface="ＭＳ Ｐゴシック" charset="0"/>
          <a:cs typeface="Arial" charset="0"/>
        </a:defRPr>
      </a:lvl5pPr>
      <a:lvl6pPr marL="457200" algn="l" rtl="0" fontAlgn="base">
        <a:spcBef>
          <a:spcPct val="0"/>
        </a:spcBef>
        <a:spcAft>
          <a:spcPct val="0"/>
        </a:spcAft>
        <a:defRPr sz="2800">
          <a:solidFill>
            <a:schemeClr val="bg1"/>
          </a:solidFill>
          <a:latin typeface="Arial" charset="0"/>
          <a:cs typeface="Arial" charset="0"/>
        </a:defRPr>
      </a:lvl6pPr>
      <a:lvl7pPr marL="914400" algn="l" rtl="0" fontAlgn="base">
        <a:spcBef>
          <a:spcPct val="0"/>
        </a:spcBef>
        <a:spcAft>
          <a:spcPct val="0"/>
        </a:spcAft>
        <a:defRPr sz="2800">
          <a:solidFill>
            <a:schemeClr val="bg1"/>
          </a:solidFill>
          <a:latin typeface="Arial" charset="0"/>
          <a:cs typeface="Arial" charset="0"/>
        </a:defRPr>
      </a:lvl7pPr>
      <a:lvl8pPr marL="1371600" algn="l" rtl="0" fontAlgn="base">
        <a:spcBef>
          <a:spcPct val="0"/>
        </a:spcBef>
        <a:spcAft>
          <a:spcPct val="0"/>
        </a:spcAft>
        <a:defRPr sz="2800">
          <a:solidFill>
            <a:schemeClr val="bg1"/>
          </a:solidFill>
          <a:latin typeface="Arial" charset="0"/>
          <a:cs typeface="Arial" charset="0"/>
        </a:defRPr>
      </a:lvl8pPr>
      <a:lvl9pPr marL="1828800" algn="l" rtl="0" fontAlgn="base">
        <a:spcBef>
          <a:spcPct val="0"/>
        </a:spcBef>
        <a:spcAft>
          <a:spcPct val="0"/>
        </a:spcAft>
        <a:defRPr sz="2800">
          <a:solidFill>
            <a:schemeClr val="bg1"/>
          </a:solidFill>
          <a:latin typeface="Arial" charset="0"/>
          <a:cs typeface="Arial" charset="0"/>
        </a:defRPr>
      </a:lvl9pPr>
    </p:titleStyle>
    <p:bodyStyle>
      <a:lvl1pPr marL="0" indent="0" algn="l" rtl="0" eaLnBrk="0" fontAlgn="base" hangingPunct="0">
        <a:lnSpc>
          <a:spcPct val="100000"/>
        </a:lnSpc>
        <a:spcBef>
          <a:spcPts val="0"/>
        </a:spcBef>
        <a:spcAft>
          <a:spcPts val="1200"/>
        </a:spcAft>
        <a:buClrTx/>
        <a:buFontTx/>
        <a:buNone/>
        <a:defRPr lang="en-US" sz="2000" kern="1200" smtClean="0">
          <a:solidFill>
            <a:srgbClr val="58595B"/>
          </a:solidFill>
          <a:latin typeface="Franklin Gothic Book"/>
          <a:ea typeface="ＭＳ Ｐゴシック" charset="0"/>
          <a:cs typeface="Franklin Gothic Book"/>
        </a:defRPr>
      </a:lvl1pPr>
      <a:lvl2pPr marL="179388" marR="0" indent="-179388" algn="l" defTabSz="914400" rtl="0" eaLnBrk="0" fontAlgn="base" latinLnBrk="0" hangingPunct="0">
        <a:lnSpc>
          <a:spcPct val="100000"/>
        </a:lnSpc>
        <a:spcBef>
          <a:spcPts val="0"/>
        </a:spcBef>
        <a:spcAft>
          <a:spcPts val="1200"/>
        </a:spcAft>
        <a:buClr>
          <a:srgbClr val="00539B"/>
        </a:buClr>
        <a:buSzTx/>
        <a:buFont typeface="Arial" charset="0"/>
        <a:buChar char="•"/>
        <a:tabLst/>
        <a:defRPr lang="en-US" sz="2000" kern="1200" smtClean="0">
          <a:solidFill>
            <a:srgbClr val="58595B"/>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smtClean="0">
          <a:solidFill>
            <a:srgbClr val="58595B"/>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panose="020B0604020202020204" pitchFamily="34" charset="0"/>
        <a:buChar char="‒"/>
        <a:tabLst/>
        <a:defRPr lang="en-US" sz="2000" kern="1200" baseline="0" smtClean="0">
          <a:solidFill>
            <a:srgbClr val="58595B"/>
          </a:solidFill>
          <a:latin typeface="Franklin Gothic Book"/>
          <a:ea typeface="Franklin Gothic Book"/>
          <a:cs typeface="Franklin Gothic Book"/>
        </a:defRPr>
      </a:lvl4pPr>
      <a:lvl5pPr marL="2057400" indent="0" algn="l" rtl="0" eaLnBrk="0" fontAlgn="base" hangingPunct="0">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A693005-3705-47FA-4F6B-9CFB9F49A325}"/>
              </a:ext>
            </a:extLst>
          </p:cNvPr>
          <p:cNvSpPr txBox="1"/>
          <p:nvPr userDrawn="1">
            <p:extLst>
              <p:ext uri="{1162E1C5-73C7-4A58-AE30-91384D911F3F}">
                <p184:classification xmlns:p184="http://schemas.microsoft.com/office/powerpoint/2018/4/main" val="hdr"/>
              </p:ext>
            </p:extLst>
          </p:nvPr>
        </p:nvSpPr>
        <p:spPr>
          <a:xfrm>
            <a:off x="4226687" y="63500"/>
            <a:ext cx="719138" cy="152400"/>
          </a:xfrm>
          <a:prstGeom prst="rect">
            <a:avLst/>
          </a:prstGeom>
        </p:spPr>
        <p:txBody>
          <a:bodyPr horzOverflow="overflow" lIns="0" tIns="0" rIns="0" bIns="0">
            <a:spAutoFit/>
          </a:bodyPr>
          <a:lstStyle/>
          <a:p>
            <a:pPr algn="l"/>
            <a:r>
              <a:rPr lang="en-GB" sz="1000">
                <a:solidFill>
                  <a:srgbClr val="0000FF"/>
                </a:solidFill>
                <a:latin typeface="Calibri" panose="020F0502020204030204" pitchFamily="34" charset="0"/>
                <a:ea typeface="Calibri" panose="020F0502020204030204" pitchFamily="34" charset="0"/>
                <a:cs typeface="Calibri" panose="020F0502020204030204" pitchFamily="34" charset="0"/>
              </a:rPr>
              <a:t>OFFICIAL USE</a:t>
            </a:r>
          </a:p>
        </p:txBody>
      </p:sp>
      <p:sp>
        <p:nvSpPr>
          <p:cNvPr id="5" name="TextBox 4">
            <a:extLst>
              <a:ext uri="{FF2B5EF4-FFF2-40B4-BE49-F238E27FC236}">
                <a16:creationId xmlns:a16="http://schemas.microsoft.com/office/drawing/2014/main" id="{558AC77B-478E-6C74-AD63-8B0282A4E5D7}"/>
              </a:ext>
            </a:extLst>
          </p:cNvPr>
          <p:cNvSpPr txBox="1"/>
          <p:nvPr userDrawn="1">
            <p:extLst>
              <p:ext uri="{1162E1C5-73C7-4A58-AE30-91384D911F3F}">
                <p184:classification xmlns:p184="http://schemas.microsoft.com/office/powerpoint/2018/4/main" val="ftr"/>
              </p:ext>
            </p:extLst>
          </p:nvPr>
        </p:nvSpPr>
        <p:spPr>
          <a:xfrm>
            <a:off x="4226687" y="6642100"/>
            <a:ext cx="719138" cy="152400"/>
          </a:xfrm>
          <a:prstGeom prst="rect">
            <a:avLst/>
          </a:prstGeom>
        </p:spPr>
        <p:txBody>
          <a:bodyPr horzOverflow="overflow" lIns="0" tIns="0" rIns="0" bIns="0">
            <a:spAutoFit/>
          </a:bodyPr>
          <a:lstStyle/>
          <a:p>
            <a:pPr algn="l"/>
            <a:r>
              <a:rPr lang="en-GB" sz="1000">
                <a:solidFill>
                  <a:srgbClr val="0000FF"/>
                </a:solidFill>
                <a:latin typeface="Calibri" panose="020F0502020204030204" pitchFamily="34" charset="0"/>
                <a:ea typeface="Calibri" panose="020F0502020204030204" pitchFamily="34" charset="0"/>
                <a:cs typeface="Calibri" panose="020F0502020204030204" pitchFamily="34" charset="0"/>
              </a:rPr>
              <a:t>OFFICIAL USE</a:t>
            </a:r>
          </a:p>
        </p:txBody>
      </p:sp>
    </p:spTree>
    <p:extLst>
      <p:ext uri="{BB962C8B-B14F-4D97-AF65-F5344CB8AC3E}">
        <p14:creationId xmlns:p14="http://schemas.microsoft.com/office/powerpoint/2010/main" val="3663731051"/>
      </p:ext>
    </p:extLst>
  </p:cSld>
  <p:clrMap bg1="lt1" tx1="dk1" bg2="lt2" tx2="dk2" accent1="accent1" accent2="accent2" accent3="accent3" accent4="accent4" accent5="accent5" accent6="accent6" hlink="hlink" folHlink="folHlink"/>
  <p:sldLayoutIdLst>
    <p:sldLayoutId id="2147483999" r:id="rId1"/>
    <p:sldLayoutId id="2147484000" r:id="rId2"/>
  </p:sldLayoutIdLst>
  <p:hf hdr="0"/>
  <p:txStyles>
    <p:titleStyle>
      <a:lvl1pPr algn="l" rtl="0" eaLnBrk="0" fontAlgn="base" hangingPunct="0">
        <a:spcBef>
          <a:spcPct val="0"/>
        </a:spcBef>
        <a:spcAft>
          <a:spcPct val="0"/>
        </a:spcAft>
        <a:defRPr sz="2400" b="0" i="0" kern="1200">
          <a:solidFill>
            <a:schemeClr val="accent1"/>
          </a:solidFill>
          <a:latin typeface="Bodoni SvtyTwo ITC TT-Bold"/>
          <a:ea typeface="ＭＳ Ｐゴシック" charset="0"/>
          <a:cs typeface="Bodoni SvtyTwo ITC TT-Bold"/>
        </a:defRPr>
      </a:lvl1pPr>
      <a:lvl2pPr algn="l" rtl="0" eaLnBrk="0" fontAlgn="base" hangingPunct="0">
        <a:spcBef>
          <a:spcPct val="0"/>
        </a:spcBef>
        <a:spcAft>
          <a:spcPct val="0"/>
        </a:spcAft>
        <a:defRPr sz="28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Arial" charset="0"/>
          <a:ea typeface="ＭＳ Ｐゴシック" charset="0"/>
          <a:cs typeface="Arial" charset="0"/>
        </a:defRPr>
      </a:lvl5pPr>
      <a:lvl6pPr marL="457200" algn="l" rtl="0" fontAlgn="base">
        <a:spcBef>
          <a:spcPct val="0"/>
        </a:spcBef>
        <a:spcAft>
          <a:spcPct val="0"/>
        </a:spcAft>
        <a:defRPr sz="2800">
          <a:solidFill>
            <a:schemeClr val="bg1"/>
          </a:solidFill>
          <a:latin typeface="Arial" charset="0"/>
          <a:cs typeface="Arial" charset="0"/>
        </a:defRPr>
      </a:lvl6pPr>
      <a:lvl7pPr marL="914400" algn="l" rtl="0" fontAlgn="base">
        <a:spcBef>
          <a:spcPct val="0"/>
        </a:spcBef>
        <a:spcAft>
          <a:spcPct val="0"/>
        </a:spcAft>
        <a:defRPr sz="2800">
          <a:solidFill>
            <a:schemeClr val="bg1"/>
          </a:solidFill>
          <a:latin typeface="Arial" charset="0"/>
          <a:cs typeface="Arial" charset="0"/>
        </a:defRPr>
      </a:lvl7pPr>
      <a:lvl8pPr marL="1371600" algn="l" rtl="0" fontAlgn="base">
        <a:spcBef>
          <a:spcPct val="0"/>
        </a:spcBef>
        <a:spcAft>
          <a:spcPct val="0"/>
        </a:spcAft>
        <a:defRPr sz="2800">
          <a:solidFill>
            <a:schemeClr val="bg1"/>
          </a:solidFill>
          <a:latin typeface="Arial" charset="0"/>
          <a:cs typeface="Arial" charset="0"/>
        </a:defRPr>
      </a:lvl8pPr>
      <a:lvl9pPr marL="1828800" algn="l" rtl="0" fontAlgn="base">
        <a:spcBef>
          <a:spcPct val="0"/>
        </a:spcBef>
        <a:spcAft>
          <a:spcPct val="0"/>
        </a:spcAft>
        <a:defRPr sz="2800">
          <a:solidFill>
            <a:schemeClr val="bg1"/>
          </a:solidFill>
          <a:latin typeface="Arial" charset="0"/>
          <a:cs typeface="Arial" charset="0"/>
        </a:defRPr>
      </a:lvl9pPr>
    </p:titleStyle>
    <p:bodyStyle>
      <a:lvl1pPr marL="0" indent="0" algn="l" rtl="0" eaLnBrk="0" fontAlgn="base" hangingPunct="0">
        <a:lnSpc>
          <a:spcPct val="100000"/>
        </a:lnSpc>
        <a:spcBef>
          <a:spcPts val="0"/>
        </a:spcBef>
        <a:spcAft>
          <a:spcPts val="1200"/>
        </a:spcAft>
        <a:buClrTx/>
        <a:buFontTx/>
        <a:buNone/>
        <a:defRPr lang="en-US" sz="2000" kern="1200" smtClean="0">
          <a:solidFill>
            <a:srgbClr val="58595B"/>
          </a:solidFill>
          <a:latin typeface="Franklin Gothic Book"/>
          <a:ea typeface="ＭＳ Ｐゴシック" charset="0"/>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lang="en-US" sz="2000" kern="1200" smtClean="0">
          <a:solidFill>
            <a:srgbClr val="58595B"/>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smtClean="0">
          <a:solidFill>
            <a:srgbClr val="58595B"/>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baseline="0" smtClean="0">
          <a:solidFill>
            <a:srgbClr val="58595B"/>
          </a:solidFill>
          <a:latin typeface="Franklin Gothic Book"/>
          <a:ea typeface="Franklin Gothic Book"/>
          <a:cs typeface="Franklin Gothic Book"/>
        </a:defRPr>
      </a:lvl4pPr>
      <a:lvl5pPr marL="2057400" indent="0" algn="l" rtl="0" eaLnBrk="0" fontAlgn="base" hangingPunct="0">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descr="Ideally your title should fit on one line." title="Slide title"/>
          <p:cNvSpPr>
            <a:spLocks noGrp="1"/>
          </p:cNvSpPr>
          <p:nvPr>
            <p:ph type="title"/>
          </p:nvPr>
        </p:nvSpPr>
        <p:spPr>
          <a:xfrm>
            <a:off x="720725" y="-1"/>
            <a:ext cx="5903913" cy="1080000"/>
          </a:xfrm>
          <a:prstGeom prst="rect">
            <a:avLst/>
          </a:prstGeom>
        </p:spPr>
        <p:txBody>
          <a:bodyPr vert="horz" lIns="0" tIns="0" rIns="0" bIns="0" rtlCol="0" anchor="ctr">
            <a:normAutofit/>
          </a:bodyPr>
          <a:lstStyle/>
          <a:p>
            <a:r>
              <a:rPr lang="en-US" dirty="0"/>
              <a:t>Click to edit Master title style</a:t>
            </a:r>
            <a:endParaRPr lang="en-GB" dirty="0"/>
          </a:p>
        </p:txBody>
      </p:sp>
      <p:cxnSp>
        <p:nvCxnSpPr>
          <p:cNvPr id="70" name="Straight Connector 69"/>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bwMode="auto">
          <a:xfrm>
            <a:off x="-3083" y="6480000"/>
            <a:ext cx="9147083"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55" name="Text Placeholder 2" descr="First level - paragraph text&#10;Second level - bullet 1&#10;Third level - bullet 2&#10;&#10;No more than 100 words per slide" title="Main body text"/>
          <p:cNvSpPr>
            <a:spLocks noGrp="1"/>
          </p:cNvSpPr>
          <p:nvPr>
            <p:ph type="body" idx="1"/>
          </p:nvPr>
        </p:nvSpPr>
        <p:spPr>
          <a:xfrm>
            <a:off x="720726" y="1800225"/>
            <a:ext cx="7704137" cy="41402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latin typeface="Franklin Gothic Book"/>
                <a:cs typeface="Franklin Gothic Book"/>
              </a:defRPr>
            </a:lvl1p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57" name="Footer Placeholder 4"/>
          <p:cNvSpPr>
            <a:spLocks noGrp="1"/>
          </p:cNvSpPr>
          <p:nvPr>
            <p:ph type="ftr" sz="quarter" idx="3"/>
            <p:custDataLst>
              <p:tags r:id="rId79"/>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rPr>
                <a:ea typeface="+mn-ea"/>
                <a:cs typeface="+mn-cs"/>
              </a:rPr>
              <a:t>RESTRICTED</a:t>
            </a:r>
            <a:r>
              <a:rPr>
                <a:solidFill>
                  <a:srgbClr val="000000"/>
                </a:solidFill>
                <a:ea typeface="+mn-ea"/>
                <a:cs typeface="+mn-cs"/>
              </a:rPr>
              <a:t> </a:t>
            </a:r>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latin typeface="Franklin Gothic Book"/>
                <a:cs typeface="Franklin Gothic Book"/>
              </a:defRPr>
            </a:lvl1pPr>
          </a:lstStyle>
          <a:p>
            <a:fld id="{71F9F866-B438-9445-8D9F-1F8FF6608833}" type="slidenum">
              <a:rPr lang="en-GB" smtClean="0">
                <a:solidFill>
                  <a:srgbClr val="00539B"/>
                </a:solidFill>
              </a:rPr>
              <a:pPr/>
              <a:t>‹N°›</a:t>
            </a:fld>
            <a:endParaRPr lang="en-GB" dirty="0">
              <a:solidFill>
                <a:srgbClr val="00539B"/>
              </a:solidFill>
            </a:endParaRPr>
          </a:p>
        </p:txBody>
      </p:sp>
      <p:pic>
        <p:nvPicPr>
          <p:cNvPr id="10" name="Picture 9"/>
          <p:cNvPicPr>
            <a:picLocks noChangeAspect="1"/>
          </p:cNvPicPr>
          <p:nvPr userDrawn="1"/>
        </p:nvPicPr>
        <p:blipFill>
          <a:blip r:embed="rId80" cstate="print">
            <a:extLst>
              <a:ext uri="{28A0092B-C50C-407E-A947-70E740481C1C}">
                <a14:useLocalDpi xmlns:a14="http://schemas.microsoft.com/office/drawing/2010/main" val="0"/>
              </a:ext>
            </a:extLst>
          </a:blip>
          <a:stretch>
            <a:fillRect/>
          </a:stretch>
        </p:blipFill>
        <p:spPr>
          <a:xfrm>
            <a:off x="7055149" y="228600"/>
            <a:ext cx="1369714" cy="720000"/>
          </a:xfrm>
          <a:prstGeom prst="rect">
            <a:avLst/>
          </a:prstGeom>
        </p:spPr>
      </p:pic>
      <p:sp>
        <p:nvSpPr>
          <p:cNvPr id="5" name="TextBox 4">
            <a:extLst>
              <a:ext uri="{FF2B5EF4-FFF2-40B4-BE49-F238E27FC236}">
                <a16:creationId xmlns:a16="http://schemas.microsoft.com/office/drawing/2014/main" id="{0690A34E-6E42-15F0-D2AA-84D53BD014F3}"/>
              </a:ext>
            </a:extLst>
          </p:cNvPr>
          <p:cNvSpPr txBox="1"/>
          <p:nvPr userDrawn="1">
            <p:extLst>
              <p:ext uri="{1162E1C5-73C7-4A58-AE30-91384D911F3F}">
                <p184:classification xmlns:p184="http://schemas.microsoft.com/office/powerpoint/2018/4/main" val="hdr"/>
              </p:ext>
            </p:extLst>
          </p:nvPr>
        </p:nvSpPr>
        <p:spPr>
          <a:xfrm>
            <a:off x="4226687" y="63500"/>
            <a:ext cx="719138" cy="152400"/>
          </a:xfrm>
          <a:prstGeom prst="rect">
            <a:avLst/>
          </a:prstGeom>
        </p:spPr>
        <p:txBody>
          <a:bodyPr horzOverflow="overflow" lIns="0" tIns="0" rIns="0" bIns="0">
            <a:spAutoFit/>
          </a:bodyPr>
          <a:lstStyle/>
          <a:p>
            <a:pPr algn="l"/>
            <a:r>
              <a:rPr lang="en-GB" sz="1000">
                <a:solidFill>
                  <a:srgbClr val="0000FF"/>
                </a:solidFill>
                <a:latin typeface="Calibri" panose="020F0502020204030204" pitchFamily="34" charset="0"/>
                <a:ea typeface="Calibri" panose="020F0502020204030204" pitchFamily="34" charset="0"/>
                <a:cs typeface="Calibri" panose="020F0502020204030204" pitchFamily="34" charset="0"/>
              </a:rPr>
              <a:t>OFFICIAL USE</a:t>
            </a:r>
          </a:p>
        </p:txBody>
      </p:sp>
      <p:sp>
        <p:nvSpPr>
          <p:cNvPr id="6" name="TextBox 5">
            <a:extLst>
              <a:ext uri="{FF2B5EF4-FFF2-40B4-BE49-F238E27FC236}">
                <a16:creationId xmlns:a16="http://schemas.microsoft.com/office/drawing/2014/main" id="{FDDC956E-5465-D34F-CC9B-08D6F40AD21B}"/>
              </a:ext>
            </a:extLst>
          </p:cNvPr>
          <p:cNvSpPr txBox="1"/>
          <p:nvPr userDrawn="1">
            <p:extLst>
              <p:ext uri="{1162E1C5-73C7-4A58-AE30-91384D911F3F}">
                <p184:classification xmlns:p184="http://schemas.microsoft.com/office/powerpoint/2018/4/main" val="ftr"/>
              </p:ext>
            </p:extLst>
          </p:nvPr>
        </p:nvSpPr>
        <p:spPr>
          <a:xfrm>
            <a:off x="4226687" y="6642100"/>
            <a:ext cx="719138" cy="152400"/>
          </a:xfrm>
          <a:prstGeom prst="rect">
            <a:avLst/>
          </a:prstGeom>
        </p:spPr>
        <p:txBody>
          <a:bodyPr horzOverflow="overflow" lIns="0" tIns="0" rIns="0" bIns="0">
            <a:spAutoFit/>
          </a:bodyPr>
          <a:lstStyle/>
          <a:p>
            <a:pPr algn="l"/>
            <a:r>
              <a:rPr lang="en-GB" sz="1000">
                <a:solidFill>
                  <a:srgbClr val="0000FF"/>
                </a:solidFill>
                <a:latin typeface="Calibri" panose="020F0502020204030204" pitchFamily="34" charset="0"/>
                <a:ea typeface="Calibri" panose="020F0502020204030204" pitchFamily="34" charset="0"/>
                <a:cs typeface="Calibri" panose="020F0502020204030204" pitchFamily="34" charset="0"/>
              </a:rPr>
              <a:t>OFFICIAL USE</a:t>
            </a:r>
          </a:p>
        </p:txBody>
      </p:sp>
    </p:spTree>
    <p:extLst>
      <p:ext uri="{BB962C8B-B14F-4D97-AF65-F5344CB8AC3E}">
        <p14:creationId xmlns:p14="http://schemas.microsoft.com/office/powerpoint/2010/main" val="2900805471"/>
      </p:ext>
    </p:extLst>
  </p:cSld>
  <p:clrMap bg1="lt1" tx1="dk1" bg2="lt2" tx2="dk2" accent1="accent1" accent2="accent2" accent3="accent3" accent4="accent4" accent5="accent5" accent6="accent6" hlink="hlink" folHlink="folHlink"/>
  <p:sldLayoutIdLst>
    <p:sldLayoutId id="2147484043" r:id="rId1"/>
    <p:sldLayoutId id="2147484044" r:id="rId2"/>
    <p:sldLayoutId id="2147484045" r:id="rId3"/>
    <p:sldLayoutId id="2147484046" r:id="rId4"/>
    <p:sldLayoutId id="2147484047" r:id="rId5"/>
    <p:sldLayoutId id="2147484048" r:id="rId6"/>
    <p:sldLayoutId id="2147484049" r:id="rId7"/>
    <p:sldLayoutId id="2147484050" r:id="rId8"/>
    <p:sldLayoutId id="2147484051" r:id="rId9"/>
    <p:sldLayoutId id="2147484052" r:id="rId10"/>
    <p:sldLayoutId id="2147484053" r:id="rId11"/>
    <p:sldLayoutId id="2147484054" r:id="rId12"/>
    <p:sldLayoutId id="2147484055" r:id="rId13"/>
    <p:sldLayoutId id="2147484056" r:id="rId14"/>
    <p:sldLayoutId id="2147484057" r:id="rId15"/>
    <p:sldLayoutId id="2147484058" r:id="rId16"/>
    <p:sldLayoutId id="2147484059" r:id="rId17"/>
    <p:sldLayoutId id="2147484060" r:id="rId18"/>
    <p:sldLayoutId id="2147484061" r:id="rId19"/>
    <p:sldLayoutId id="2147484062" r:id="rId20"/>
    <p:sldLayoutId id="2147484063" r:id="rId21"/>
    <p:sldLayoutId id="2147484064" r:id="rId22"/>
    <p:sldLayoutId id="2147484065" r:id="rId23"/>
    <p:sldLayoutId id="2147484066" r:id="rId24"/>
    <p:sldLayoutId id="2147484067" r:id="rId25"/>
    <p:sldLayoutId id="2147484068" r:id="rId26"/>
    <p:sldLayoutId id="2147484069" r:id="rId27"/>
    <p:sldLayoutId id="2147484070" r:id="rId28"/>
    <p:sldLayoutId id="2147484071" r:id="rId29"/>
    <p:sldLayoutId id="2147484072" r:id="rId30"/>
    <p:sldLayoutId id="2147484073" r:id="rId31"/>
    <p:sldLayoutId id="2147484074" r:id="rId32"/>
    <p:sldLayoutId id="2147484075" r:id="rId33"/>
    <p:sldLayoutId id="2147484076" r:id="rId34"/>
    <p:sldLayoutId id="2147484077" r:id="rId35"/>
    <p:sldLayoutId id="2147484078" r:id="rId36"/>
    <p:sldLayoutId id="2147484079" r:id="rId37"/>
    <p:sldLayoutId id="2147484080" r:id="rId38"/>
    <p:sldLayoutId id="2147484081" r:id="rId39"/>
    <p:sldLayoutId id="2147484082" r:id="rId40"/>
    <p:sldLayoutId id="2147484083" r:id="rId41"/>
    <p:sldLayoutId id="2147484084" r:id="rId42"/>
    <p:sldLayoutId id="2147484085" r:id="rId43"/>
    <p:sldLayoutId id="2147484086" r:id="rId44"/>
    <p:sldLayoutId id="2147484087" r:id="rId45"/>
    <p:sldLayoutId id="2147484088" r:id="rId46"/>
    <p:sldLayoutId id="2147484089" r:id="rId47"/>
    <p:sldLayoutId id="2147484090" r:id="rId48"/>
    <p:sldLayoutId id="2147484091" r:id="rId49"/>
    <p:sldLayoutId id="2147484092" r:id="rId50"/>
    <p:sldLayoutId id="2147484093" r:id="rId51"/>
    <p:sldLayoutId id="2147484094" r:id="rId52"/>
    <p:sldLayoutId id="2147484095" r:id="rId53"/>
    <p:sldLayoutId id="2147484096" r:id="rId54"/>
    <p:sldLayoutId id="2147484097" r:id="rId55"/>
    <p:sldLayoutId id="2147484098" r:id="rId56"/>
    <p:sldLayoutId id="2147484099" r:id="rId57"/>
    <p:sldLayoutId id="2147484100" r:id="rId58"/>
    <p:sldLayoutId id="2147484101" r:id="rId59"/>
    <p:sldLayoutId id="2147484102" r:id="rId60"/>
    <p:sldLayoutId id="2147484103" r:id="rId61"/>
    <p:sldLayoutId id="2147484104" r:id="rId62"/>
    <p:sldLayoutId id="2147484105" r:id="rId63"/>
    <p:sldLayoutId id="2147484106" r:id="rId64"/>
    <p:sldLayoutId id="2147484107" r:id="rId65"/>
    <p:sldLayoutId id="2147484108" r:id="rId66"/>
    <p:sldLayoutId id="2147484109" r:id="rId67"/>
    <p:sldLayoutId id="2147484110" r:id="rId68"/>
    <p:sldLayoutId id="2147484111" r:id="rId69"/>
    <p:sldLayoutId id="2147484112" r:id="rId70"/>
    <p:sldLayoutId id="2147484113" r:id="rId71"/>
    <p:sldLayoutId id="2147484114" r:id="rId72"/>
    <p:sldLayoutId id="2147484115" r:id="rId73"/>
    <p:sldLayoutId id="2147484116" r:id="rId74"/>
    <p:sldLayoutId id="2147484117" r:id="rId75"/>
    <p:sldLayoutId id="2147484118" r:id="rId76"/>
    <p:sldLayoutId id="2147484119" r:id="rId77"/>
  </p:sldLayoutIdLst>
  <p:hf hdr="0"/>
  <p:txStyles>
    <p:titleStyle>
      <a:lvl1pPr algn="l" rtl="0" eaLnBrk="0" fontAlgn="base" hangingPunct="0">
        <a:spcBef>
          <a:spcPct val="0"/>
        </a:spcBef>
        <a:spcAft>
          <a:spcPct val="0"/>
        </a:spcAft>
        <a:defRPr sz="24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0" fontAlgn="base" hangingPunct="0">
        <a:spcBef>
          <a:spcPct val="0"/>
        </a:spcBef>
        <a:spcAft>
          <a:spcPct val="0"/>
        </a:spcAft>
        <a:defRPr sz="28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Arial" charset="0"/>
          <a:ea typeface="ＭＳ Ｐゴシック" charset="0"/>
          <a:cs typeface="Arial" charset="0"/>
        </a:defRPr>
      </a:lvl5pPr>
      <a:lvl6pPr marL="457200" algn="l" rtl="0" fontAlgn="base">
        <a:spcBef>
          <a:spcPct val="0"/>
        </a:spcBef>
        <a:spcAft>
          <a:spcPct val="0"/>
        </a:spcAft>
        <a:defRPr sz="2800">
          <a:solidFill>
            <a:schemeClr val="bg1"/>
          </a:solidFill>
          <a:latin typeface="Arial" charset="0"/>
          <a:cs typeface="Arial" charset="0"/>
        </a:defRPr>
      </a:lvl6pPr>
      <a:lvl7pPr marL="914400" algn="l" rtl="0" fontAlgn="base">
        <a:spcBef>
          <a:spcPct val="0"/>
        </a:spcBef>
        <a:spcAft>
          <a:spcPct val="0"/>
        </a:spcAft>
        <a:defRPr sz="2800">
          <a:solidFill>
            <a:schemeClr val="bg1"/>
          </a:solidFill>
          <a:latin typeface="Arial" charset="0"/>
          <a:cs typeface="Arial" charset="0"/>
        </a:defRPr>
      </a:lvl7pPr>
      <a:lvl8pPr marL="1371600" algn="l" rtl="0" fontAlgn="base">
        <a:spcBef>
          <a:spcPct val="0"/>
        </a:spcBef>
        <a:spcAft>
          <a:spcPct val="0"/>
        </a:spcAft>
        <a:defRPr sz="2800">
          <a:solidFill>
            <a:schemeClr val="bg1"/>
          </a:solidFill>
          <a:latin typeface="Arial" charset="0"/>
          <a:cs typeface="Arial" charset="0"/>
        </a:defRPr>
      </a:lvl8pPr>
      <a:lvl9pPr marL="1828800" algn="l" rtl="0" fontAlgn="base">
        <a:spcBef>
          <a:spcPct val="0"/>
        </a:spcBef>
        <a:spcAft>
          <a:spcPct val="0"/>
        </a:spcAft>
        <a:defRPr sz="2800">
          <a:solidFill>
            <a:schemeClr val="bg1"/>
          </a:solidFill>
          <a:latin typeface="Arial" charset="0"/>
          <a:cs typeface="Arial" charset="0"/>
        </a:defRPr>
      </a:lvl9pPr>
    </p:titleStyle>
    <p:bodyStyle>
      <a:lvl1pPr marL="0" indent="0" algn="l" rtl="0" eaLnBrk="0" fontAlgn="base" hangingPunct="0">
        <a:lnSpc>
          <a:spcPct val="100000"/>
        </a:lnSpc>
        <a:spcBef>
          <a:spcPts val="0"/>
        </a:spcBef>
        <a:spcAft>
          <a:spcPts val="1200"/>
        </a:spcAft>
        <a:buClrTx/>
        <a:buFontTx/>
        <a:buNone/>
        <a:defRPr lang="en-US" sz="2000" kern="1200" smtClean="0">
          <a:solidFill>
            <a:srgbClr val="58595B"/>
          </a:solidFill>
          <a:latin typeface="Franklin Gothic Book"/>
          <a:ea typeface="ＭＳ Ｐゴシック" charset="0"/>
          <a:cs typeface="Franklin Gothic Book"/>
        </a:defRPr>
      </a:lvl1pPr>
      <a:lvl2pPr marL="179388" marR="0" indent="-179388" algn="l" defTabSz="914400" rtl="0" eaLnBrk="0" fontAlgn="base" latinLnBrk="0" hangingPunct="0">
        <a:lnSpc>
          <a:spcPct val="100000"/>
        </a:lnSpc>
        <a:spcBef>
          <a:spcPts val="0"/>
        </a:spcBef>
        <a:spcAft>
          <a:spcPts val="1200"/>
        </a:spcAft>
        <a:buClr>
          <a:srgbClr val="00539B"/>
        </a:buClr>
        <a:buSzTx/>
        <a:buFont typeface="Arial" charset="0"/>
        <a:buChar char="•"/>
        <a:tabLst/>
        <a:defRPr lang="en-US" sz="2000" kern="1200" smtClean="0">
          <a:solidFill>
            <a:srgbClr val="58595B"/>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smtClean="0">
          <a:solidFill>
            <a:srgbClr val="58595B"/>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panose="020B0604020202020204" pitchFamily="34" charset="0"/>
        <a:buChar char="‒"/>
        <a:tabLst/>
        <a:defRPr lang="en-US" sz="2000" kern="1200" baseline="0" smtClean="0">
          <a:solidFill>
            <a:srgbClr val="58595B"/>
          </a:solidFill>
          <a:latin typeface="Franklin Gothic Book"/>
          <a:ea typeface="Franklin Gothic Book"/>
          <a:cs typeface="Franklin Gothic Book"/>
        </a:defRPr>
      </a:lvl4pPr>
      <a:lvl5pPr marL="2057400" indent="0" algn="l" rtl="0" eaLnBrk="0" fontAlgn="base" hangingPunct="0">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descr="Ideally your title should fit on one line." title="Slide title"/>
          <p:cNvSpPr>
            <a:spLocks noGrp="1"/>
          </p:cNvSpPr>
          <p:nvPr>
            <p:ph type="title"/>
          </p:nvPr>
        </p:nvSpPr>
        <p:spPr>
          <a:xfrm>
            <a:off x="720725" y="-1"/>
            <a:ext cx="5903913" cy="1080000"/>
          </a:xfrm>
          <a:prstGeom prst="rect">
            <a:avLst/>
          </a:prstGeom>
        </p:spPr>
        <p:txBody>
          <a:bodyPr vert="horz" lIns="0" tIns="0" rIns="0" bIns="0" rtlCol="0" anchor="ctr">
            <a:normAutofit/>
          </a:bodyPr>
          <a:lstStyle/>
          <a:p>
            <a:r>
              <a:rPr lang="en-US" dirty="0"/>
              <a:t>Click to edit Master title style</a:t>
            </a:r>
            <a:endParaRPr lang="en-GB" dirty="0"/>
          </a:p>
        </p:txBody>
      </p:sp>
      <p:cxnSp>
        <p:nvCxnSpPr>
          <p:cNvPr id="70" name="Straight Connector 69"/>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bwMode="auto">
          <a:xfrm>
            <a:off x="-3083" y="6480000"/>
            <a:ext cx="9147083"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55" name="Text Placeholder 2" descr="First level - paragraph text&#10;Second level - bullet 1&#10;Third level - bullet 2&#10;&#10;No more than 100 words per slide" title="Main body text"/>
          <p:cNvSpPr>
            <a:spLocks noGrp="1"/>
          </p:cNvSpPr>
          <p:nvPr>
            <p:ph type="body" idx="1"/>
          </p:nvPr>
        </p:nvSpPr>
        <p:spPr>
          <a:xfrm>
            <a:off x="720726" y="1800225"/>
            <a:ext cx="7704137" cy="41402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latin typeface="Franklin Gothic Book"/>
                <a:cs typeface="Franklin Gothic Book"/>
              </a:defRPr>
            </a:lvl1p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57" name="Footer Placeholder 4"/>
          <p:cNvSpPr>
            <a:spLocks noGrp="1"/>
          </p:cNvSpPr>
          <p:nvPr>
            <p:ph type="ftr" sz="quarter" idx="3"/>
            <p:custDataLst>
              <p:tags r:id="rId75"/>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latin typeface="Franklin Gothic Book"/>
                <a:cs typeface="Franklin Gothic Book"/>
              </a:defRPr>
            </a:lvl1pPr>
          </a:lstStyle>
          <a:p>
            <a:fld id="{71F9F866-B438-9445-8D9F-1F8FF6608833}" type="slidenum">
              <a:rPr lang="en-GB" smtClean="0">
                <a:solidFill>
                  <a:srgbClr val="00539B"/>
                </a:solidFill>
              </a:rPr>
              <a:pPr/>
              <a:t>‹N°›</a:t>
            </a:fld>
            <a:endParaRPr lang="en-GB" dirty="0">
              <a:solidFill>
                <a:srgbClr val="00539B"/>
              </a:solidFill>
            </a:endParaRPr>
          </a:p>
        </p:txBody>
      </p:sp>
      <p:pic>
        <p:nvPicPr>
          <p:cNvPr id="10" name="Picture 9"/>
          <p:cNvPicPr>
            <a:picLocks noChangeAspect="1"/>
          </p:cNvPicPr>
          <p:nvPr userDrawn="1"/>
        </p:nvPicPr>
        <p:blipFill>
          <a:blip r:embed="rId76" cstate="print">
            <a:extLst>
              <a:ext uri="{28A0092B-C50C-407E-A947-70E740481C1C}">
                <a14:useLocalDpi xmlns:a14="http://schemas.microsoft.com/office/drawing/2010/main" val="0"/>
              </a:ext>
            </a:extLst>
          </a:blip>
          <a:stretch>
            <a:fillRect/>
          </a:stretch>
        </p:blipFill>
        <p:spPr>
          <a:xfrm>
            <a:off x="7055149" y="228600"/>
            <a:ext cx="1369714" cy="720000"/>
          </a:xfrm>
          <a:prstGeom prst="rect">
            <a:avLst/>
          </a:prstGeom>
        </p:spPr>
      </p:pic>
      <p:sp>
        <p:nvSpPr>
          <p:cNvPr id="5" name="TextBox 4">
            <a:extLst>
              <a:ext uri="{FF2B5EF4-FFF2-40B4-BE49-F238E27FC236}">
                <a16:creationId xmlns:a16="http://schemas.microsoft.com/office/drawing/2014/main" id="{6137E0E7-6B1B-8B90-812D-6FBA4E49C3DF}"/>
              </a:ext>
            </a:extLst>
          </p:cNvPr>
          <p:cNvSpPr txBox="1"/>
          <p:nvPr userDrawn="1">
            <p:extLst>
              <p:ext uri="{1162E1C5-73C7-4A58-AE30-91384D911F3F}">
                <p184:classification xmlns:p184="http://schemas.microsoft.com/office/powerpoint/2018/4/main" val="hdr"/>
              </p:ext>
            </p:extLst>
          </p:nvPr>
        </p:nvSpPr>
        <p:spPr>
          <a:xfrm>
            <a:off x="4226687" y="63500"/>
            <a:ext cx="719138" cy="152400"/>
          </a:xfrm>
          <a:prstGeom prst="rect">
            <a:avLst/>
          </a:prstGeom>
        </p:spPr>
        <p:txBody>
          <a:bodyPr horzOverflow="overflow" lIns="0" tIns="0" rIns="0" bIns="0">
            <a:spAutoFit/>
          </a:bodyPr>
          <a:lstStyle/>
          <a:p>
            <a:pPr algn="l"/>
            <a:r>
              <a:rPr lang="en-GB" sz="1000">
                <a:solidFill>
                  <a:srgbClr val="0000FF"/>
                </a:solidFill>
                <a:latin typeface="Calibri" panose="020F0502020204030204" pitchFamily="34" charset="0"/>
                <a:ea typeface="Calibri" panose="020F0502020204030204" pitchFamily="34" charset="0"/>
                <a:cs typeface="Calibri" panose="020F0502020204030204" pitchFamily="34" charset="0"/>
              </a:rPr>
              <a:t>OFFICIAL USE</a:t>
            </a:r>
          </a:p>
        </p:txBody>
      </p:sp>
      <p:sp>
        <p:nvSpPr>
          <p:cNvPr id="6" name="TextBox 5">
            <a:extLst>
              <a:ext uri="{FF2B5EF4-FFF2-40B4-BE49-F238E27FC236}">
                <a16:creationId xmlns:a16="http://schemas.microsoft.com/office/drawing/2014/main" id="{96A97986-8791-36B9-47F1-2BB33A4BD59C}"/>
              </a:ext>
            </a:extLst>
          </p:cNvPr>
          <p:cNvSpPr txBox="1"/>
          <p:nvPr userDrawn="1">
            <p:extLst>
              <p:ext uri="{1162E1C5-73C7-4A58-AE30-91384D911F3F}">
                <p184:classification xmlns:p184="http://schemas.microsoft.com/office/powerpoint/2018/4/main" val="ftr"/>
              </p:ext>
            </p:extLst>
          </p:nvPr>
        </p:nvSpPr>
        <p:spPr>
          <a:xfrm>
            <a:off x="4226687" y="6642100"/>
            <a:ext cx="719138" cy="152400"/>
          </a:xfrm>
          <a:prstGeom prst="rect">
            <a:avLst/>
          </a:prstGeom>
        </p:spPr>
        <p:txBody>
          <a:bodyPr horzOverflow="overflow" lIns="0" tIns="0" rIns="0" bIns="0">
            <a:spAutoFit/>
          </a:bodyPr>
          <a:lstStyle/>
          <a:p>
            <a:pPr algn="l"/>
            <a:r>
              <a:rPr lang="en-GB" sz="1000">
                <a:solidFill>
                  <a:srgbClr val="0000FF"/>
                </a:solidFill>
                <a:latin typeface="Calibri" panose="020F0502020204030204" pitchFamily="34" charset="0"/>
                <a:ea typeface="Calibri" panose="020F0502020204030204" pitchFamily="34" charset="0"/>
                <a:cs typeface="Calibri" panose="020F0502020204030204" pitchFamily="34" charset="0"/>
              </a:rPr>
              <a:t>OFFICIAL USE</a:t>
            </a:r>
          </a:p>
        </p:txBody>
      </p:sp>
    </p:spTree>
    <p:extLst>
      <p:ext uri="{BB962C8B-B14F-4D97-AF65-F5344CB8AC3E}">
        <p14:creationId xmlns:p14="http://schemas.microsoft.com/office/powerpoint/2010/main" val="593074849"/>
      </p:ext>
    </p:extLst>
  </p:cSld>
  <p:clrMap bg1="lt1" tx1="dk1" bg2="lt2" tx2="dk2" accent1="accent1" accent2="accent2" accent3="accent3" accent4="accent4" accent5="accent5" accent6="accent6" hlink="hlink" folHlink="folHlink"/>
  <p:sldLayoutIdLst>
    <p:sldLayoutId id="2147484121" r:id="rId1"/>
    <p:sldLayoutId id="2147484122" r:id="rId2"/>
    <p:sldLayoutId id="2147484123" r:id="rId3"/>
    <p:sldLayoutId id="2147484124" r:id="rId4"/>
    <p:sldLayoutId id="2147484125" r:id="rId5"/>
    <p:sldLayoutId id="2147484126" r:id="rId6"/>
    <p:sldLayoutId id="2147484127" r:id="rId7"/>
    <p:sldLayoutId id="2147484128" r:id="rId8"/>
    <p:sldLayoutId id="2147484129" r:id="rId9"/>
    <p:sldLayoutId id="2147484130" r:id="rId10"/>
    <p:sldLayoutId id="2147484131" r:id="rId11"/>
    <p:sldLayoutId id="2147484132" r:id="rId12"/>
    <p:sldLayoutId id="2147484133" r:id="rId13"/>
    <p:sldLayoutId id="2147484134" r:id="rId14"/>
    <p:sldLayoutId id="2147484135" r:id="rId15"/>
    <p:sldLayoutId id="2147484136" r:id="rId16"/>
    <p:sldLayoutId id="2147484137" r:id="rId17"/>
    <p:sldLayoutId id="2147484138" r:id="rId18"/>
    <p:sldLayoutId id="2147484139" r:id="rId19"/>
    <p:sldLayoutId id="2147484140" r:id="rId20"/>
    <p:sldLayoutId id="2147484141" r:id="rId21"/>
    <p:sldLayoutId id="2147484142" r:id="rId22"/>
    <p:sldLayoutId id="2147484143" r:id="rId23"/>
    <p:sldLayoutId id="2147484144" r:id="rId24"/>
    <p:sldLayoutId id="2147484145" r:id="rId25"/>
    <p:sldLayoutId id="2147484146" r:id="rId26"/>
    <p:sldLayoutId id="2147484147" r:id="rId27"/>
    <p:sldLayoutId id="2147484148" r:id="rId28"/>
    <p:sldLayoutId id="2147484149" r:id="rId29"/>
    <p:sldLayoutId id="2147484150" r:id="rId30"/>
    <p:sldLayoutId id="2147484151" r:id="rId31"/>
    <p:sldLayoutId id="2147484152" r:id="rId32"/>
    <p:sldLayoutId id="2147484153" r:id="rId33"/>
    <p:sldLayoutId id="2147484154" r:id="rId34"/>
    <p:sldLayoutId id="2147484155" r:id="rId35"/>
    <p:sldLayoutId id="2147484156" r:id="rId36"/>
    <p:sldLayoutId id="2147484157" r:id="rId37"/>
    <p:sldLayoutId id="2147484158" r:id="rId38"/>
    <p:sldLayoutId id="2147484159" r:id="rId39"/>
    <p:sldLayoutId id="2147484160" r:id="rId40"/>
    <p:sldLayoutId id="2147484161" r:id="rId41"/>
    <p:sldLayoutId id="2147484162" r:id="rId42"/>
    <p:sldLayoutId id="2147484163" r:id="rId43"/>
    <p:sldLayoutId id="2147484164" r:id="rId44"/>
    <p:sldLayoutId id="2147484165" r:id="rId45"/>
    <p:sldLayoutId id="2147484166" r:id="rId46"/>
    <p:sldLayoutId id="2147484167" r:id="rId47"/>
    <p:sldLayoutId id="2147484168" r:id="rId48"/>
    <p:sldLayoutId id="2147484169" r:id="rId49"/>
    <p:sldLayoutId id="2147484170" r:id="rId50"/>
    <p:sldLayoutId id="2147484171" r:id="rId51"/>
    <p:sldLayoutId id="2147484172" r:id="rId52"/>
    <p:sldLayoutId id="2147484173" r:id="rId53"/>
    <p:sldLayoutId id="2147484174" r:id="rId54"/>
    <p:sldLayoutId id="2147484175" r:id="rId55"/>
    <p:sldLayoutId id="2147484176" r:id="rId56"/>
    <p:sldLayoutId id="2147484177" r:id="rId57"/>
    <p:sldLayoutId id="2147484178" r:id="rId58"/>
    <p:sldLayoutId id="2147484179" r:id="rId59"/>
    <p:sldLayoutId id="2147484180" r:id="rId60"/>
    <p:sldLayoutId id="2147484181" r:id="rId61"/>
    <p:sldLayoutId id="2147484182" r:id="rId62"/>
    <p:sldLayoutId id="2147484183" r:id="rId63"/>
    <p:sldLayoutId id="2147484184" r:id="rId64"/>
    <p:sldLayoutId id="2147484185" r:id="rId65"/>
    <p:sldLayoutId id="2147484186" r:id="rId66"/>
    <p:sldLayoutId id="2147484187" r:id="rId67"/>
    <p:sldLayoutId id="2147484188" r:id="rId68"/>
    <p:sldLayoutId id="2147484189" r:id="rId69"/>
    <p:sldLayoutId id="2147484190" r:id="rId70"/>
    <p:sldLayoutId id="2147484191" r:id="rId71"/>
    <p:sldLayoutId id="2147484192" r:id="rId72"/>
    <p:sldLayoutId id="2147484193" r:id="rId73"/>
  </p:sldLayoutIdLst>
  <p:hf hdr="0"/>
  <p:txStyles>
    <p:titleStyle>
      <a:lvl1pPr algn="l" rtl="0" eaLnBrk="0" fontAlgn="base" hangingPunct="0">
        <a:spcBef>
          <a:spcPct val="0"/>
        </a:spcBef>
        <a:spcAft>
          <a:spcPct val="0"/>
        </a:spcAft>
        <a:defRPr sz="24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0" fontAlgn="base" hangingPunct="0">
        <a:spcBef>
          <a:spcPct val="0"/>
        </a:spcBef>
        <a:spcAft>
          <a:spcPct val="0"/>
        </a:spcAft>
        <a:defRPr sz="28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Arial" charset="0"/>
          <a:ea typeface="ＭＳ Ｐゴシック" charset="0"/>
          <a:cs typeface="Arial" charset="0"/>
        </a:defRPr>
      </a:lvl5pPr>
      <a:lvl6pPr marL="457200" algn="l" rtl="0" fontAlgn="base">
        <a:spcBef>
          <a:spcPct val="0"/>
        </a:spcBef>
        <a:spcAft>
          <a:spcPct val="0"/>
        </a:spcAft>
        <a:defRPr sz="2800">
          <a:solidFill>
            <a:schemeClr val="bg1"/>
          </a:solidFill>
          <a:latin typeface="Arial" charset="0"/>
          <a:cs typeface="Arial" charset="0"/>
        </a:defRPr>
      </a:lvl6pPr>
      <a:lvl7pPr marL="914400" algn="l" rtl="0" fontAlgn="base">
        <a:spcBef>
          <a:spcPct val="0"/>
        </a:spcBef>
        <a:spcAft>
          <a:spcPct val="0"/>
        </a:spcAft>
        <a:defRPr sz="2800">
          <a:solidFill>
            <a:schemeClr val="bg1"/>
          </a:solidFill>
          <a:latin typeface="Arial" charset="0"/>
          <a:cs typeface="Arial" charset="0"/>
        </a:defRPr>
      </a:lvl7pPr>
      <a:lvl8pPr marL="1371600" algn="l" rtl="0" fontAlgn="base">
        <a:spcBef>
          <a:spcPct val="0"/>
        </a:spcBef>
        <a:spcAft>
          <a:spcPct val="0"/>
        </a:spcAft>
        <a:defRPr sz="2800">
          <a:solidFill>
            <a:schemeClr val="bg1"/>
          </a:solidFill>
          <a:latin typeface="Arial" charset="0"/>
          <a:cs typeface="Arial" charset="0"/>
        </a:defRPr>
      </a:lvl8pPr>
      <a:lvl9pPr marL="1828800" algn="l" rtl="0" fontAlgn="base">
        <a:spcBef>
          <a:spcPct val="0"/>
        </a:spcBef>
        <a:spcAft>
          <a:spcPct val="0"/>
        </a:spcAft>
        <a:defRPr sz="2800">
          <a:solidFill>
            <a:schemeClr val="bg1"/>
          </a:solidFill>
          <a:latin typeface="Arial" charset="0"/>
          <a:cs typeface="Arial" charset="0"/>
        </a:defRPr>
      </a:lvl9pPr>
    </p:titleStyle>
    <p:bodyStyle>
      <a:lvl1pPr marL="0" indent="0" algn="l" rtl="0" eaLnBrk="0" fontAlgn="base" hangingPunct="0">
        <a:lnSpc>
          <a:spcPct val="100000"/>
        </a:lnSpc>
        <a:spcBef>
          <a:spcPts val="0"/>
        </a:spcBef>
        <a:spcAft>
          <a:spcPts val="1200"/>
        </a:spcAft>
        <a:buClrTx/>
        <a:buFontTx/>
        <a:buNone/>
        <a:defRPr lang="en-US" sz="2000" kern="1200" smtClean="0">
          <a:solidFill>
            <a:srgbClr val="58595B"/>
          </a:solidFill>
          <a:latin typeface="Franklin Gothic Book"/>
          <a:ea typeface="ＭＳ Ｐゴシック" charset="0"/>
          <a:cs typeface="Franklin Gothic Book"/>
        </a:defRPr>
      </a:lvl1pPr>
      <a:lvl2pPr marL="179388" marR="0" indent="-179388" algn="l" defTabSz="914400" rtl="0" eaLnBrk="0" fontAlgn="base" latinLnBrk="0" hangingPunct="0">
        <a:lnSpc>
          <a:spcPct val="100000"/>
        </a:lnSpc>
        <a:spcBef>
          <a:spcPts val="0"/>
        </a:spcBef>
        <a:spcAft>
          <a:spcPts val="1200"/>
        </a:spcAft>
        <a:buClr>
          <a:srgbClr val="00539B"/>
        </a:buClr>
        <a:buSzTx/>
        <a:buFont typeface="Arial" charset="0"/>
        <a:buChar char="•"/>
        <a:tabLst/>
        <a:defRPr lang="en-US" sz="2000" kern="1200" smtClean="0">
          <a:solidFill>
            <a:srgbClr val="58595B"/>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smtClean="0">
          <a:solidFill>
            <a:srgbClr val="58595B"/>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panose="020B0604020202020204" pitchFamily="34" charset="0"/>
        <a:buChar char="‒"/>
        <a:tabLst/>
        <a:defRPr lang="en-US" sz="2000" kern="1200" baseline="0" smtClean="0">
          <a:solidFill>
            <a:srgbClr val="58595B"/>
          </a:solidFill>
          <a:latin typeface="Franklin Gothic Book"/>
          <a:ea typeface="Franklin Gothic Book"/>
          <a:cs typeface="Franklin Gothic Book"/>
        </a:defRPr>
      </a:lvl4pPr>
      <a:lvl5pPr marL="2057400" indent="0" algn="l" rtl="0" eaLnBrk="0" fontAlgn="base" hangingPunct="0">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descr="Ideally your title should fit on one line." title="Slide title"/>
          <p:cNvSpPr>
            <a:spLocks noGrp="1"/>
          </p:cNvSpPr>
          <p:nvPr>
            <p:ph type="title"/>
          </p:nvPr>
        </p:nvSpPr>
        <p:spPr>
          <a:xfrm>
            <a:off x="720725" y="-1"/>
            <a:ext cx="5903913" cy="1080000"/>
          </a:xfrm>
          <a:prstGeom prst="rect">
            <a:avLst/>
          </a:prstGeom>
        </p:spPr>
        <p:txBody>
          <a:bodyPr vert="horz" lIns="0" tIns="0" rIns="0" bIns="0" rtlCol="0" anchor="ctr">
            <a:normAutofit/>
          </a:bodyPr>
          <a:lstStyle/>
          <a:p>
            <a:r>
              <a:rPr lang="en-US"/>
              <a:t>Click to edit Master title style</a:t>
            </a:r>
            <a:endParaRPr lang="en-GB" dirty="0"/>
          </a:p>
        </p:txBody>
      </p:sp>
      <p:cxnSp>
        <p:nvCxnSpPr>
          <p:cNvPr id="70" name="Straight Connector 69"/>
          <p:cNvCxnSpPr/>
          <p:nvPr/>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a:off x="-3083" y="6480000"/>
            <a:ext cx="9147083"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55" name="Text Placeholder 2" descr="First level - paragraph text&#10;Second level - bullet 1&#10;Third level - bullet 2&#10;&#10;No more than 100 words per slide" title="Main body text"/>
          <p:cNvSpPr>
            <a:spLocks noGrp="1"/>
          </p:cNvSpPr>
          <p:nvPr>
            <p:ph type="body" idx="1"/>
          </p:nvPr>
        </p:nvSpPr>
        <p:spPr>
          <a:xfrm>
            <a:off x="720726" y="1800225"/>
            <a:ext cx="7704137" cy="41402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latin typeface="Franklin Gothic Book"/>
                <a:cs typeface="Franklin Gothic Book"/>
              </a:defRPr>
            </a:lvl1p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57" name="Footer Placeholder 4"/>
          <p:cNvSpPr>
            <a:spLocks noGrp="1"/>
          </p:cNvSpPr>
          <p:nvPr>
            <p:ph type="ftr" sz="quarter" idx="3"/>
            <p:custDataLst>
              <p:tags r:id="rId59"/>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latin typeface="Franklin Gothic Book"/>
                <a:cs typeface="Franklin Gothic Book"/>
              </a:defRPr>
            </a:lvl1pPr>
          </a:lstStyle>
          <a:p>
            <a:fld id="{71F9F866-B438-9445-8D9F-1F8FF6608833}" type="slidenum">
              <a:rPr lang="en-GB" smtClean="0">
                <a:solidFill>
                  <a:srgbClr val="00539B"/>
                </a:solidFill>
              </a:rPr>
              <a:pPr/>
              <a:t>‹N°›</a:t>
            </a:fld>
            <a:endParaRPr lang="en-GB" dirty="0">
              <a:solidFill>
                <a:srgbClr val="00539B"/>
              </a:solidFill>
            </a:endParaRPr>
          </a:p>
        </p:txBody>
      </p:sp>
      <p:pic>
        <p:nvPicPr>
          <p:cNvPr id="10" name="Picture 9"/>
          <p:cNvPicPr>
            <a:picLocks noChangeAspect="1"/>
          </p:cNvPicPr>
          <p:nvPr/>
        </p:nvPicPr>
        <p:blipFill>
          <a:blip r:embed="rId60" cstate="print">
            <a:extLst>
              <a:ext uri="{28A0092B-C50C-407E-A947-70E740481C1C}">
                <a14:useLocalDpi xmlns:a14="http://schemas.microsoft.com/office/drawing/2010/main" val="0"/>
              </a:ext>
            </a:extLst>
          </a:blip>
          <a:stretch>
            <a:fillRect/>
          </a:stretch>
        </p:blipFill>
        <p:spPr>
          <a:xfrm>
            <a:off x="7055149" y="228600"/>
            <a:ext cx="1369714" cy="720000"/>
          </a:xfrm>
          <a:prstGeom prst="rect">
            <a:avLst/>
          </a:prstGeom>
        </p:spPr>
      </p:pic>
      <p:sp>
        <p:nvSpPr>
          <p:cNvPr id="5" name="TextBox 4">
            <a:extLst>
              <a:ext uri="{FF2B5EF4-FFF2-40B4-BE49-F238E27FC236}">
                <a16:creationId xmlns:a16="http://schemas.microsoft.com/office/drawing/2014/main" id="{2A1F6BDB-8EB2-57F2-F098-DCB5D388B676}"/>
              </a:ext>
            </a:extLst>
          </p:cNvPr>
          <p:cNvSpPr txBox="1"/>
          <p:nvPr userDrawn="1">
            <p:extLst>
              <p:ext uri="{1162E1C5-73C7-4A58-AE30-91384D911F3F}">
                <p184:classification xmlns:p184="http://schemas.microsoft.com/office/powerpoint/2018/4/main" val="hdr"/>
              </p:ext>
            </p:extLst>
          </p:nvPr>
        </p:nvSpPr>
        <p:spPr>
          <a:xfrm>
            <a:off x="4226687" y="63500"/>
            <a:ext cx="719138" cy="152400"/>
          </a:xfrm>
          <a:prstGeom prst="rect">
            <a:avLst/>
          </a:prstGeom>
        </p:spPr>
        <p:txBody>
          <a:bodyPr horzOverflow="overflow" lIns="0" tIns="0" rIns="0" bIns="0">
            <a:spAutoFit/>
          </a:bodyPr>
          <a:lstStyle/>
          <a:p>
            <a:pPr algn="l"/>
            <a:r>
              <a:rPr lang="en-GB" sz="1000">
                <a:solidFill>
                  <a:srgbClr val="0000FF"/>
                </a:solidFill>
                <a:latin typeface="Calibri" panose="020F0502020204030204" pitchFamily="34" charset="0"/>
                <a:ea typeface="Calibri" panose="020F0502020204030204" pitchFamily="34" charset="0"/>
                <a:cs typeface="Calibri" panose="020F0502020204030204" pitchFamily="34" charset="0"/>
              </a:rPr>
              <a:t>OFFICIAL USE</a:t>
            </a:r>
          </a:p>
        </p:txBody>
      </p:sp>
      <p:sp>
        <p:nvSpPr>
          <p:cNvPr id="6" name="TextBox 5">
            <a:extLst>
              <a:ext uri="{FF2B5EF4-FFF2-40B4-BE49-F238E27FC236}">
                <a16:creationId xmlns:a16="http://schemas.microsoft.com/office/drawing/2014/main" id="{855483DE-FD42-17C6-CD1A-2DAB5659A748}"/>
              </a:ext>
            </a:extLst>
          </p:cNvPr>
          <p:cNvSpPr txBox="1"/>
          <p:nvPr userDrawn="1">
            <p:extLst>
              <p:ext uri="{1162E1C5-73C7-4A58-AE30-91384D911F3F}">
                <p184:classification xmlns:p184="http://schemas.microsoft.com/office/powerpoint/2018/4/main" val="ftr"/>
              </p:ext>
            </p:extLst>
          </p:nvPr>
        </p:nvSpPr>
        <p:spPr>
          <a:xfrm>
            <a:off x="4226687" y="6642100"/>
            <a:ext cx="719138" cy="152400"/>
          </a:xfrm>
          <a:prstGeom prst="rect">
            <a:avLst/>
          </a:prstGeom>
        </p:spPr>
        <p:txBody>
          <a:bodyPr horzOverflow="overflow" lIns="0" tIns="0" rIns="0" bIns="0">
            <a:spAutoFit/>
          </a:bodyPr>
          <a:lstStyle/>
          <a:p>
            <a:pPr algn="l"/>
            <a:r>
              <a:rPr lang="en-GB" sz="1000">
                <a:solidFill>
                  <a:srgbClr val="0000FF"/>
                </a:solidFill>
                <a:latin typeface="Calibri" panose="020F0502020204030204" pitchFamily="34" charset="0"/>
                <a:ea typeface="Calibri" panose="020F0502020204030204" pitchFamily="34" charset="0"/>
                <a:cs typeface="Calibri" panose="020F0502020204030204" pitchFamily="34" charset="0"/>
              </a:rPr>
              <a:t>OFFICIAL USE</a:t>
            </a:r>
          </a:p>
        </p:txBody>
      </p:sp>
    </p:spTree>
    <p:extLst>
      <p:ext uri="{BB962C8B-B14F-4D97-AF65-F5344CB8AC3E}">
        <p14:creationId xmlns:p14="http://schemas.microsoft.com/office/powerpoint/2010/main" val="3872863138"/>
      </p:ext>
    </p:extLst>
  </p:cSld>
  <p:clrMap bg1="lt1" tx1="dk1" bg2="lt2" tx2="dk2" accent1="accent1" accent2="accent2" accent3="accent3" accent4="accent4" accent5="accent5" accent6="accent6" hlink="hlink" folHlink="folHlink"/>
  <p:sldLayoutIdLst>
    <p:sldLayoutId id="2147484196" r:id="rId1"/>
    <p:sldLayoutId id="2147484197" r:id="rId2"/>
    <p:sldLayoutId id="2147484198" r:id="rId3"/>
    <p:sldLayoutId id="2147484199" r:id="rId4"/>
    <p:sldLayoutId id="2147484200" r:id="rId5"/>
    <p:sldLayoutId id="2147484201" r:id="rId6"/>
    <p:sldLayoutId id="2147484202" r:id="rId7"/>
    <p:sldLayoutId id="2147484203" r:id="rId8"/>
    <p:sldLayoutId id="2147484204" r:id="rId9"/>
    <p:sldLayoutId id="2147484205" r:id="rId10"/>
    <p:sldLayoutId id="2147484206" r:id="rId11"/>
    <p:sldLayoutId id="2147484207" r:id="rId12"/>
    <p:sldLayoutId id="2147484208" r:id="rId13"/>
    <p:sldLayoutId id="2147484209" r:id="rId14"/>
    <p:sldLayoutId id="2147484210" r:id="rId15"/>
    <p:sldLayoutId id="2147484211" r:id="rId16"/>
    <p:sldLayoutId id="2147484212" r:id="rId17"/>
    <p:sldLayoutId id="2147484213" r:id="rId18"/>
    <p:sldLayoutId id="2147484214" r:id="rId19"/>
    <p:sldLayoutId id="2147484215" r:id="rId20"/>
    <p:sldLayoutId id="2147484216" r:id="rId21"/>
    <p:sldLayoutId id="2147484217" r:id="rId22"/>
    <p:sldLayoutId id="2147484218" r:id="rId23"/>
    <p:sldLayoutId id="2147484219" r:id="rId24"/>
    <p:sldLayoutId id="2147484220" r:id="rId25"/>
    <p:sldLayoutId id="2147484221" r:id="rId26"/>
    <p:sldLayoutId id="2147484222" r:id="rId27"/>
    <p:sldLayoutId id="2147484223" r:id="rId28"/>
    <p:sldLayoutId id="2147484224" r:id="rId29"/>
    <p:sldLayoutId id="2147484225" r:id="rId30"/>
    <p:sldLayoutId id="2147484226" r:id="rId31"/>
    <p:sldLayoutId id="2147484227" r:id="rId32"/>
    <p:sldLayoutId id="2147484228" r:id="rId33"/>
    <p:sldLayoutId id="2147484229" r:id="rId34"/>
    <p:sldLayoutId id="2147484230" r:id="rId35"/>
    <p:sldLayoutId id="2147484231" r:id="rId36"/>
    <p:sldLayoutId id="2147484232" r:id="rId37"/>
    <p:sldLayoutId id="2147484233" r:id="rId38"/>
    <p:sldLayoutId id="2147484234" r:id="rId39"/>
    <p:sldLayoutId id="2147484235" r:id="rId40"/>
    <p:sldLayoutId id="2147484236" r:id="rId41"/>
    <p:sldLayoutId id="2147484237" r:id="rId42"/>
    <p:sldLayoutId id="2147484238" r:id="rId43"/>
    <p:sldLayoutId id="2147484239" r:id="rId44"/>
    <p:sldLayoutId id="2147484240" r:id="rId45"/>
    <p:sldLayoutId id="2147484241" r:id="rId46"/>
    <p:sldLayoutId id="2147484242" r:id="rId47"/>
    <p:sldLayoutId id="2147484243" r:id="rId48"/>
    <p:sldLayoutId id="2147484244" r:id="rId49"/>
    <p:sldLayoutId id="2147484245" r:id="rId50"/>
    <p:sldLayoutId id="2147484246" r:id="rId51"/>
    <p:sldLayoutId id="2147484247" r:id="rId52"/>
    <p:sldLayoutId id="2147484248" r:id="rId53"/>
    <p:sldLayoutId id="2147484249" r:id="rId54"/>
    <p:sldLayoutId id="2147484250" r:id="rId55"/>
    <p:sldLayoutId id="2147484251" r:id="rId56"/>
    <p:sldLayoutId id="2147484252" r:id="rId57"/>
  </p:sldLayoutIdLst>
  <p:hf hdr="0"/>
  <p:txStyles>
    <p:titleStyle>
      <a:lvl1pPr algn="l" rtl="0" eaLnBrk="1" fontAlgn="base" hangingPunct="1">
        <a:spcBef>
          <a:spcPct val="0"/>
        </a:spcBef>
        <a:spcAft>
          <a:spcPct val="0"/>
        </a:spcAft>
        <a:defRPr sz="28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1" fontAlgn="base" hangingPunct="1">
        <a:spcBef>
          <a:spcPct val="0"/>
        </a:spcBef>
        <a:spcAft>
          <a:spcPct val="0"/>
        </a:spcAft>
        <a:defRPr sz="2800">
          <a:solidFill>
            <a:schemeClr val="bg1"/>
          </a:solidFill>
          <a:latin typeface="Arial" charset="0"/>
          <a:ea typeface="ＭＳ Ｐゴシック" charset="0"/>
          <a:cs typeface="Arial" charset="0"/>
        </a:defRPr>
      </a:lvl2pPr>
      <a:lvl3pPr algn="l" rtl="0" eaLnBrk="1" fontAlgn="base" hangingPunct="1">
        <a:spcBef>
          <a:spcPct val="0"/>
        </a:spcBef>
        <a:spcAft>
          <a:spcPct val="0"/>
        </a:spcAft>
        <a:defRPr sz="2800">
          <a:solidFill>
            <a:schemeClr val="bg1"/>
          </a:solidFill>
          <a:latin typeface="Arial" charset="0"/>
          <a:ea typeface="ＭＳ Ｐゴシック" charset="0"/>
          <a:cs typeface="Arial" charset="0"/>
        </a:defRPr>
      </a:lvl3pPr>
      <a:lvl4pPr algn="l" rtl="0" eaLnBrk="1" fontAlgn="base" hangingPunct="1">
        <a:spcBef>
          <a:spcPct val="0"/>
        </a:spcBef>
        <a:spcAft>
          <a:spcPct val="0"/>
        </a:spcAft>
        <a:defRPr sz="2800">
          <a:solidFill>
            <a:schemeClr val="bg1"/>
          </a:solidFill>
          <a:latin typeface="Arial" charset="0"/>
          <a:ea typeface="ＭＳ Ｐゴシック" charset="0"/>
          <a:cs typeface="Arial" charset="0"/>
        </a:defRPr>
      </a:lvl4pPr>
      <a:lvl5pPr algn="l" rtl="0" eaLnBrk="1" fontAlgn="base" hangingPunct="1">
        <a:spcBef>
          <a:spcPct val="0"/>
        </a:spcBef>
        <a:spcAft>
          <a:spcPct val="0"/>
        </a:spcAft>
        <a:defRPr sz="2800">
          <a:solidFill>
            <a:schemeClr val="bg1"/>
          </a:solidFill>
          <a:latin typeface="Arial" charset="0"/>
          <a:ea typeface="ＭＳ Ｐゴシック" charset="0"/>
          <a:cs typeface="Arial" charset="0"/>
        </a:defRPr>
      </a:lvl5pPr>
      <a:lvl6pPr marL="457200" algn="l" rtl="0" eaLnBrk="1" fontAlgn="base" hangingPunct="1">
        <a:spcBef>
          <a:spcPct val="0"/>
        </a:spcBef>
        <a:spcAft>
          <a:spcPct val="0"/>
        </a:spcAft>
        <a:defRPr sz="2800">
          <a:solidFill>
            <a:schemeClr val="bg1"/>
          </a:solidFill>
          <a:latin typeface="Arial" charset="0"/>
          <a:cs typeface="Arial" charset="0"/>
        </a:defRPr>
      </a:lvl6pPr>
      <a:lvl7pPr marL="914400" algn="l" rtl="0" eaLnBrk="1" fontAlgn="base" hangingPunct="1">
        <a:spcBef>
          <a:spcPct val="0"/>
        </a:spcBef>
        <a:spcAft>
          <a:spcPct val="0"/>
        </a:spcAft>
        <a:defRPr sz="2800">
          <a:solidFill>
            <a:schemeClr val="bg1"/>
          </a:solidFill>
          <a:latin typeface="Arial" charset="0"/>
          <a:cs typeface="Arial" charset="0"/>
        </a:defRPr>
      </a:lvl7pPr>
      <a:lvl8pPr marL="1371600" algn="l" rtl="0" eaLnBrk="1" fontAlgn="base" hangingPunct="1">
        <a:spcBef>
          <a:spcPct val="0"/>
        </a:spcBef>
        <a:spcAft>
          <a:spcPct val="0"/>
        </a:spcAft>
        <a:defRPr sz="2800">
          <a:solidFill>
            <a:schemeClr val="bg1"/>
          </a:solidFill>
          <a:latin typeface="Arial" charset="0"/>
          <a:cs typeface="Arial" charset="0"/>
        </a:defRPr>
      </a:lvl8pPr>
      <a:lvl9pPr marL="1828800" algn="l" rtl="0" eaLnBrk="1" fontAlgn="base" hangingPunct="1">
        <a:spcBef>
          <a:spcPct val="0"/>
        </a:spcBef>
        <a:spcAft>
          <a:spcPct val="0"/>
        </a:spcAft>
        <a:defRPr sz="2800">
          <a:solidFill>
            <a:schemeClr val="bg1"/>
          </a:solidFill>
          <a:latin typeface="Arial" charset="0"/>
          <a:cs typeface="Arial" charset="0"/>
        </a:defRPr>
      </a:lvl9pPr>
    </p:titleStyle>
    <p:bodyStyle>
      <a:lvl1pPr marL="0" indent="0" algn="l" rtl="0" eaLnBrk="1" fontAlgn="base" hangingPunct="1">
        <a:lnSpc>
          <a:spcPct val="100000"/>
        </a:lnSpc>
        <a:spcBef>
          <a:spcPts val="0"/>
        </a:spcBef>
        <a:spcAft>
          <a:spcPts val="1200"/>
        </a:spcAft>
        <a:buClrTx/>
        <a:buFontTx/>
        <a:buNone/>
        <a:defRPr lang="en-US" sz="2000" kern="1200" smtClean="0">
          <a:solidFill>
            <a:schemeClr val="tx1">
              <a:lumMod val="50000"/>
            </a:schemeClr>
          </a:solidFill>
          <a:latin typeface="Franklin Gothic Book"/>
          <a:ea typeface="ＭＳ Ｐゴシック" charset="0"/>
          <a:cs typeface="Franklin Gothic Book"/>
        </a:defRPr>
      </a:lvl1pPr>
      <a:lvl2pPr marL="179388" marR="0" indent="-179388" algn="l" defTabSz="914400" rtl="0" eaLnBrk="1" fontAlgn="base" latinLnBrk="0" hangingPunct="1">
        <a:lnSpc>
          <a:spcPct val="100000"/>
        </a:lnSpc>
        <a:spcBef>
          <a:spcPts val="0"/>
        </a:spcBef>
        <a:spcAft>
          <a:spcPts val="1200"/>
        </a:spcAft>
        <a:buClr>
          <a:srgbClr val="00539B"/>
        </a:buClr>
        <a:buSzTx/>
        <a:buFont typeface="Arial" charset="0"/>
        <a:buChar char="•"/>
        <a:tabLst/>
        <a:defRPr lang="en-US" sz="2000" kern="1200" smtClean="0">
          <a:solidFill>
            <a:schemeClr val="tx1">
              <a:lumMod val="50000"/>
            </a:schemeClr>
          </a:solidFill>
          <a:latin typeface="Franklin Gothic Book"/>
          <a:ea typeface="Franklin Gothic Book"/>
          <a:cs typeface="Franklin Gothic Book"/>
        </a:defRPr>
      </a:lvl2pPr>
      <a:lvl3pPr marL="360000" marR="0" indent="-180000" algn="l" defTabSz="914400" rtl="0" eaLnBrk="1" fontAlgn="base" latinLnBrk="0" hangingPunct="1">
        <a:lnSpc>
          <a:spcPct val="100000"/>
        </a:lnSpc>
        <a:spcBef>
          <a:spcPts val="0"/>
        </a:spcBef>
        <a:spcAft>
          <a:spcPts val="1200"/>
        </a:spcAft>
        <a:buClrTx/>
        <a:buSzTx/>
        <a:buFont typeface="Arial"/>
        <a:buChar char="•"/>
        <a:tabLst/>
        <a:defRPr lang="en-US" sz="2000" kern="1200" smtClean="0">
          <a:solidFill>
            <a:schemeClr val="tx1">
              <a:lumMod val="50000"/>
            </a:schemeClr>
          </a:solidFill>
          <a:latin typeface="Franklin Gothic Book"/>
          <a:ea typeface="Franklin Gothic Book"/>
          <a:cs typeface="Franklin Gothic Book"/>
        </a:defRPr>
      </a:lvl3pPr>
      <a:lvl4pPr marL="540000" marR="0" indent="-180000" algn="l" defTabSz="914400" rtl="0" eaLnBrk="1" fontAlgn="base" latinLnBrk="0" hangingPunct="1">
        <a:lnSpc>
          <a:spcPct val="100000"/>
        </a:lnSpc>
        <a:spcBef>
          <a:spcPts val="0"/>
        </a:spcBef>
        <a:spcAft>
          <a:spcPts val="1200"/>
        </a:spcAft>
        <a:buClrTx/>
        <a:buSzTx/>
        <a:buFont typeface="Arial" panose="020B0604020202020204" pitchFamily="34" charset="0"/>
        <a:buChar char="‒"/>
        <a:tabLst/>
        <a:defRPr lang="en-US" sz="2000" kern="1200" baseline="0" smtClean="0">
          <a:solidFill>
            <a:schemeClr val="tx1">
              <a:lumMod val="50000"/>
            </a:schemeClr>
          </a:solidFill>
          <a:latin typeface="Franklin Gothic Book"/>
          <a:ea typeface="Franklin Gothic Book"/>
          <a:cs typeface="Franklin Gothic Book"/>
        </a:defRPr>
      </a:lvl4pPr>
      <a:lvl5pPr marL="2057400" indent="0" algn="l" rtl="0" eaLnBrk="1" fontAlgn="base" hangingPunct="1">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descr="Ideally your title should fit on one line." title="Slide title"/>
          <p:cNvSpPr>
            <a:spLocks noGrp="1"/>
          </p:cNvSpPr>
          <p:nvPr>
            <p:ph type="title"/>
          </p:nvPr>
        </p:nvSpPr>
        <p:spPr>
          <a:xfrm>
            <a:off x="720725" y="-1"/>
            <a:ext cx="5903913" cy="1080000"/>
          </a:xfrm>
          <a:prstGeom prst="rect">
            <a:avLst/>
          </a:prstGeom>
        </p:spPr>
        <p:txBody>
          <a:bodyPr vert="horz" lIns="0" tIns="0" rIns="0" bIns="0" rtlCol="0" anchor="ctr">
            <a:normAutofit/>
          </a:bodyPr>
          <a:lstStyle/>
          <a:p>
            <a:r>
              <a:rPr lang="en-US" dirty="0"/>
              <a:t>Click to edit Master title style</a:t>
            </a:r>
            <a:endParaRPr lang="en-GB" dirty="0"/>
          </a:p>
        </p:txBody>
      </p:sp>
      <p:cxnSp>
        <p:nvCxnSpPr>
          <p:cNvPr id="70" name="Straight Connector 69"/>
          <p:cNvCxnSpPr/>
          <p:nvPr userDrawn="1"/>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bwMode="auto">
          <a:xfrm>
            <a:off x="-3083" y="6480000"/>
            <a:ext cx="9147083"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55" name="Text Placeholder 2" descr="First level - paragraph text&#10;Second level - bullet 1&#10;Third level - bullet 2&#10;&#10;No more than 100 words per slide" title="Main body text"/>
          <p:cNvSpPr>
            <a:spLocks noGrp="1"/>
          </p:cNvSpPr>
          <p:nvPr>
            <p:ph type="body" idx="1"/>
          </p:nvPr>
        </p:nvSpPr>
        <p:spPr>
          <a:xfrm>
            <a:off x="720726" y="1800225"/>
            <a:ext cx="7704137" cy="41402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latin typeface="Franklin Gothic Book"/>
                <a:cs typeface="Franklin Gothic Book"/>
              </a:defRPr>
            </a:lvl1pPr>
          </a:lstStyle>
          <a:p>
            <a:fld id="{8B6E079F-0502-CC4C-9C8B-39554E94F19E}" type="datetime3">
              <a:rPr lang="en-GB" smtClean="0">
                <a:solidFill>
                  <a:srgbClr val="00539B"/>
                </a:solidFill>
              </a:rPr>
              <a:pPr/>
              <a:t>15 July, 2024</a:t>
            </a:fld>
            <a:endParaRPr lang="en-GB" dirty="0">
              <a:solidFill>
                <a:srgbClr val="00539B"/>
              </a:solidFill>
            </a:endParaRPr>
          </a:p>
        </p:txBody>
      </p:sp>
      <p:sp>
        <p:nvSpPr>
          <p:cNvPr id="57" name="Footer Placeholder 4"/>
          <p:cNvSpPr>
            <a:spLocks noGrp="1"/>
          </p:cNvSpPr>
          <p:nvPr>
            <p:ph type="ftr" sz="quarter" idx="3"/>
            <p:custDataLst>
              <p:tags r:id="rId75"/>
            </p:custDataLst>
          </p:nvPr>
        </p:nvSpPr>
        <p:spPr>
          <a:xfrm>
            <a:off x="0" y="6480000"/>
            <a:ext cx="9144000" cy="378000"/>
          </a:xfrm>
          <a:prstGeom prst="rect">
            <a:avLst/>
          </a:prstGeom>
        </p:spPr>
        <p:txBody>
          <a:bodyPr lIns="0" tIns="0" rIns="0" bIns="0" anchor="ctr"/>
          <a:lstStyle>
            <a:lvl1pPr algn="ctr">
              <a:defRPr lang="en-GB" sz="900" b="1" i="0" u="none">
                <a:solidFill>
                  <a:srgbClr val="FF8000"/>
                </a:solidFill>
                <a:latin typeface="Arial"/>
              </a:defRPr>
            </a:lvl1pPr>
          </a:lstStyle>
          <a:p>
            <a:r>
              <a:t>RESTRICTED</a:t>
            </a:r>
            <a:r>
              <a:rPr>
                <a:solidFill>
                  <a:srgbClr val="000000"/>
                </a:solidFill>
              </a:rPr>
              <a:t> </a:t>
            </a:r>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latin typeface="Franklin Gothic Book"/>
                <a:cs typeface="Franklin Gothic Book"/>
              </a:defRPr>
            </a:lvl1pPr>
          </a:lstStyle>
          <a:p>
            <a:fld id="{71F9F866-B438-9445-8D9F-1F8FF6608833}" type="slidenum">
              <a:rPr lang="en-GB" smtClean="0">
                <a:solidFill>
                  <a:srgbClr val="00539B"/>
                </a:solidFill>
              </a:rPr>
              <a:pPr/>
              <a:t>‹N°›</a:t>
            </a:fld>
            <a:endParaRPr lang="en-GB" dirty="0">
              <a:solidFill>
                <a:srgbClr val="00539B"/>
              </a:solidFill>
            </a:endParaRPr>
          </a:p>
        </p:txBody>
      </p:sp>
      <p:pic>
        <p:nvPicPr>
          <p:cNvPr id="10" name="Picture 9"/>
          <p:cNvPicPr>
            <a:picLocks noChangeAspect="1"/>
          </p:cNvPicPr>
          <p:nvPr userDrawn="1"/>
        </p:nvPicPr>
        <p:blipFill>
          <a:blip r:embed="rId76" cstate="print">
            <a:extLst>
              <a:ext uri="{28A0092B-C50C-407E-A947-70E740481C1C}">
                <a14:useLocalDpi xmlns:a14="http://schemas.microsoft.com/office/drawing/2010/main" val="0"/>
              </a:ext>
            </a:extLst>
          </a:blip>
          <a:stretch>
            <a:fillRect/>
          </a:stretch>
        </p:blipFill>
        <p:spPr>
          <a:xfrm>
            <a:off x="7055149" y="228600"/>
            <a:ext cx="1369714" cy="720000"/>
          </a:xfrm>
          <a:prstGeom prst="rect">
            <a:avLst/>
          </a:prstGeom>
        </p:spPr>
      </p:pic>
      <p:sp>
        <p:nvSpPr>
          <p:cNvPr id="5" name="TextBox 4">
            <a:extLst>
              <a:ext uri="{FF2B5EF4-FFF2-40B4-BE49-F238E27FC236}">
                <a16:creationId xmlns:a16="http://schemas.microsoft.com/office/drawing/2014/main" id="{FE46ECAA-564D-4BF2-BDD6-EF7EEEAE08AC}"/>
              </a:ext>
            </a:extLst>
          </p:cNvPr>
          <p:cNvSpPr txBox="1"/>
          <p:nvPr userDrawn="1">
            <p:extLst>
              <p:ext uri="{1162E1C5-73C7-4A58-AE30-91384D911F3F}">
                <p184:classification xmlns:p184="http://schemas.microsoft.com/office/powerpoint/2018/4/main" val="hdr"/>
              </p:ext>
            </p:extLst>
          </p:nvPr>
        </p:nvSpPr>
        <p:spPr>
          <a:xfrm>
            <a:off x="4226687" y="63500"/>
            <a:ext cx="719138" cy="152400"/>
          </a:xfrm>
          <a:prstGeom prst="rect">
            <a:avLst/>
          </a:prstGeom>
        </p:spPr>
        <p:txBody>
          <a:bodyPr horzOverflow="overflow" lIns="0" tIns="0" rIns="0" bIns="0">
            <a:spAutoFit/>
          </a:bodyPr>
          <a:lstStyle/>
          <a:p>
            <a:pPr algn="l"/>
            <a:r>
              <a:rPr lang="en-GB" sz="1000">
                <a:solidFill>
                  <a:srgbClr val="0000FF"/>
                </a:solidFill>
                <a:latin typeface="Calibri" panose="020F0502020204030204" pitchFamily="34" charset="0"/>
                <a:ea typeface="Calibri" panose="020F0502020204030204" pitchFamily="34" charset="0"/>
                <a:cs typeface="Calibri" panose="020F0502020204030204" pitchFamily="34" charset="0"/>
              </a:rPr>
              <a:t>OFFICIAL USE</a:t>
            </a:r>
          </a:p>
        </p:txBody>
      </p:sp>
      <p:sp>
        <p:nvSpPr>
          <p:cNvPr id="6" name="TextBox 5">
            <a:extLst>
              <a:ext uri="{FF2B5EF4-FFF2-40B4-BE49-F238E27FC236}">
                <a16:creationId xmlns:a16="http://schemas.microsoft.com/office/drawing/2014/main" id="{4711224D-61F7-3516-22F9-4948FEDCAFAA}"/>
              </a:ext>
            </a:extLst>
          </p:cNvPr>
          <p:cNvSpPr txBox="1"/>
          <p:nvPr userDrawn="1">
            <p:extLst>
              <p:ext uri="{1162E1C5-73C7-4A58-AE30-91384D911F3F}">
                <p184:classification xmlns:p184="http://schemas.microsoft.com/office/powerpoint/2018/4/main" val="ftr"/>
              </p:ext>
            </p:extLst>
          </p:nvPr>
        </p:nvSpPr>
        <p:spPr>
          <a:xfrm>
            <a:off x="4226687" y="6642100"/>
            <a:ext cx="719138" cy="152400"/>
          </a:xfrm>
          <a:prstGeom prst="rect">
            <a:avLst/>
          </a:prstGeom>
        </p:spPr>
        <p:txBody>
          <a:bodyPr horzOverflow="overflow" lIns="0" tIns="0" rIns="0" bIns="0">
            <a:spAutoFit/>
          </a:bodyPr>
          <a:lstStyle/>
          <a:p>
            <a:pPr algn="l"/>
            <a:r>
              <a:rPr lang="en-GB" sz="1000">
                <a:solidFill>
                  <a:srgbClr val="0000FF"/>
                </a:solidFill>
                <a:latin typeface="Calibri" panose="020F0502020204030204" pitchFamily="34" charset="0"/>
                <a:ea typeface="Calibri" panose="020F0502020204030204" pitchFamily="34" charset="0"/>
                <a:cs typeface="Calibri" panose="020F0502020204030204" pitchFamily="34" charset="0"/>
              </a:rPr>
              <a:t>OFFICIAL USE</a:t>
            </a:r>
          </a:p>
        </p:txBody>
      </p:sp>
    </p:spTree>
    <p:extLst>
      <p:ext uri="{BB962C8B-B14F-4D97-AF65-F5344CB8AC3E}">
        <p14:creationId xmlns:p14="http://schemas.microsoft.com/office/powerpoint/2010/main" val="3455828684"/>
      </p:ext>
    </p:extLst>
  </p:cSld>
  <p:clrMap bg1="lt1" tx1="dk1" bg2="lt2" tx2="dk2" accent1="accent1" accent2="accent2" accent3="accent3" accent4="accent4" accent5="accent5" accent6="accent6" hlink="hlink" folHlink="folHlink"/>
  <p:sldLayoutIdLst>
    <p:sldLayoutId id="2147484331" r:id="rId1"/>
    <p:sldLayoutId id="2147484332" r:id="rId2"/>
    <p:sldLayoutId id="2147484333" r:id="rId3"/>
    <p:sldLayoutId id="2147484334" r:id="rId4"/>
    <p:sldLayoutId id="2147484335" r:id="rId5"/>
    <p:sldLayoutId id="2147484336" r:id="rId6"/>
    <p:sldLayoutId id="2147484337" r:id="rId7"/>
    <p:sldLayoutId id="2147484338" r:id="rId8"/>
    <p:sldLayoutId id="2147484339" r:id="rId9"/>
    <p:sldLayoutId id="2147484340" r:id="rId10"/>
    <p:sldLayoutId id="2147484341" r:id="rId11"/>
    <p:sldLayoutId id="2147484342" r:id="rId12"/>
    <p:sldLayoutId id="2147484343" r:id="rId13"/>
    <p:sldLayoutId id="2147484344" r:id="rId14"/>
    <p:sldLayoutId id="2147484345" r:id="rId15"/>
    <p:sldLayoutId id="2147484346" r:id="rId16"/>
    <p:sldLayoutId id="2147484347" r:id="rId17"/>
    <p:sldLayoutId id="2147484348" r:id="rId18"/>
    <p:sldLayoutId id="2147484349" r:id="rId19"/>
    <p:sldLayoutId id="2147484350" r:id="rId20"/>
    <p:sldLayoutId id="2147484351" r:id="rId21"/>
    <p:sldLayoutId id="2147484352" r:id="rId22"/>
    <p:sldLayoutId id="2147484353" r:id="rId23"/>
    <p:sldLayoutId id="2147484354" r:id="rId24"/>
    <p:sldLayoutId id="2147484355" r:id="rId25"/>
    <p:sldLayoutId id="2147484356" r:id="rId26"/>
    <p:sldLayoutId id="2147484357" r:id="rId27"/>
    <p:sldLayoutId id="2147484358" r:id="rId28"/>
    <p:sldLayoutId id="2147484359" r:id="rId29"/>
    <p:sldLayoutId id="2147484360" r:id="rId30"/>
    <p:sldLayoutId id="2147484361" r:id="rId31"/>
    <p:sldLayoutId id="2147484362" r:id="rId32"/>
    <p:sldLayoutId id="2147484363" r:id="rId33"/>
    <p:sldLayoutId id="2147484364" r:id="rId34"/>
    <p:sldLayoutId id="2147484365" r:id="rId35"/>
    <p:sldLayoutId id="2147484366" r:id="rId36"/>
    <p:sldLayoutId id="2147484367" r:id="rId37"/>
    <p:sldLayoutId id="2147484368" r:id="rId38"/>
    <p:sldLayoutId id="2147484369" r:id="rId39"/>
    <p:sldLayoutId id="2147484370" r:id="rId40"/>
    <p:sldLayoutId id="2147484371" r:id="rId41"/>
    <p:sldLayoutId id="2147484372" r:id="rId42"/>
    <p:sldLayoutId id="2147484373" r:id="rId43"/>
    <p:sldLayoutId id="2147484374" r:id="rId44"/>
    <p:sldLayoutId id="2147484375" r:id="rId45"/>
    <p:sldLayoutId id="2147484376" r:id="rId46"/>
    <p:sldLayoutId id="2147484377" r:id="rId47"/>
    <p:sldLayoutId id="2147484378" r:id="rId48"/>
    <p:sldLayoutId id="2147484379" r:id="rId49"/>
    <p:sldLayoutId id="2147484380" r:id="rId50"/>
    <p:sldLayoutId id="2147484381" r:id="rId51"/>
    <p:sldLayoutId id="2147484382" r:id="rId52"/>
    <p:sldLayoutId id="2147484383" r:id="rId53"/>
    <p:sldLayoutId id="2147484384" r:id="rId54"/>
    <p:sldLayoutId id="2147484385" r:id="rId55"/>
    <p:sldLayoutId id="2147484386" r:id="rId56"/>
    <p:sldLayoutId id="2147484387" r:id="rId57"/>
    <p:sldLayoutId id="2147484388" r:id="rId58"/>
    <p:sldLayoutId id="2147484389" r:id="rId59"/>
    <p:sldLayoutId id="2147484390" r:id="rId60"/>
    <p:sldLayoutId id="2147484391" r:id="rId61"/>
    <p:sldLayoutId id="2147484392" r:id="rId62"/>
    <p:sldLayoutId id="2147484393" r:id="rId63"/>
    <p:sldLayoutId id="2147484394" r:id="rId64"/>
    <p:sldLayoutId id="2147484395" r:id="rId65"/>
    <p:sldLayoutId id="2147484396" r:id="rId66"/>
    <p:sldLayoutId id="2147484397" r:id="rId67"/>
    <p:sldLayoutId id="2147484398" r:id="rId68"/>
    <p:sldLayoutId id="2147484399" r:id="rId69"/>
    <p:sldLayoutId id="2147484400" r:id="rId70"/>
    <p:sldLayoutId id="2147484401" r:id="rId71"/>
    <p:sldLayoutId id="2147484402" r:id="rId72"/>
    <p:sldLayoutId id="2147484403" r:id="rId73"/>
  </p:sldLayoutIdLst>
  <p:hf hdr="0"/>
  <p:txStyles>
    <p:titleStyle>
      <a:lvl1pPr algn="l" rtl="0" eaLnBrk="0" fontAlgn="base" hangingPunct="0">
        <a:spcBef>
          <a:spcPct val="0"/>
        </a:spcBef>
        <a:spcAft>
          <a:spcPct val="0"/>
        </a:spcAft>
        <a:defRPr sz="24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0" fontAlgn="base" hangingPunct="0">
        <a:spcBef>
          <a:spcPct val="0"/>
        </a:spcBef>
        <a:spcAft>
          <a:spcPct val="0"/>
        </a:spcAft>
        <a:defRPr sz="28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Arial" charset="0"/>
          <a:ea typeface="ＭＳ Ｐゴシック" charset="0"/>
          <a:cs typeface="Arial" charset="0"/>
        </a:defRPr>
      </a:lvl5pPr>
      <a:lvl6pPr marL="457200" algn="l" rtl="0" fontAlgn="base">
        <a:spcBef>
          <a:spcPct val="0"/>
        </a:spcBef>
        <a:spcAft>
          <a:spcPct val="0"/>
        </a:spcAft>
        <a:defRPr sz="2800">
          <a:solidFill>
            <a:schemeClr val="bg1"/>
          </a:solidFill>
          <a:latin typeface="Arial" charset="0"/>
          <a:cs typeface="Arial" charset="0"/>
        </a:defRPr>
      </a:lvl6pPr>
      <a:lvl7pPr marL="914400" algn="l" rtl="0" fontAlgn="base">
        <a:spcBef>
          <a:spcPct val="0"/>
        </a:spcBef>
        <a:spcAft>
          <a:spcPct val="0"/>
        </a:spcAft>
        <a:defRPr sz="2800">
          <a:solidFill>
            <a:schemeClr val="bg1"/>
          </a:solidFill>
          <a:latin typeface="Arial" charset="0"/>
          <a:cs typeface="Arial" charset="0"/>
        </a:defRPr>
      </a:lvl7pPr>
      <a:lvl8pPr marL="1371600" algn="l" rtl="0" fontAlgn="base">
        <a:spcBef>
          <a:spcPct val="0"/>
        </a:spcBef>
        <a:spcAft>
          <a:spcPct val="0"/>
        </a:spcAft>
        <a:defRPr sz="2800">
          <a:solidFill>
            <a:schemeClr val="bg1"/>
          </a:solidFill>
          <a:latin typeface="Arial" charset="0"/>
          <a:cs typeface="Arial" charset="0"/>
        </a:defRPr>
      </a:lvl8pPr>
      <a:lvl9pPr marL="1828800" algn="l" rtl="0" fontAlgn="base">
        <a:spcBef>
          <a:spcPct val="0"/>
        </a:spcBef>
        <a:spcAft>
          <a:spcPct val="0"/>
        </a:spcAft>
        <a:defRPr sz="2800">
          <a:solidFill>
            <a:schemeClr val="bg1"/>
          </a:solidFill>
          <a:latin typeface="Arial" charset="0"/>
          <a:cs typeface="Arial" charset="0"/>
        </a:defRPr>
      </a:lvl9pPr>
    </p:titleStyle>
    <p:bodyStyle>
      <a:lvl1pPr marL="0" indent="0" algn="l" rtl="0" eaLnBrk="0" fontAlgn="base" hangingPunct="0">
        <a:lnSpc>
          <a:spcPct val="100000"/>
        </a:lnSpc>
        <a:spcBef>
          <a:spcPts val="0"/>
        </a:spcBef>
        <a:spcAft>
          <a:spcPts val="1200"/>
        </a:spcAft>
        <a:buClrTx/>
        <a:buFontTx/>
        <a:buNone/>
        <a:defRPr lang="en-US" sz="2000" kern="1200" smtClean="0">
          <a:solidFill>
            <a:srgbClr val="58595B"/>
          </a:solidFill>
          <a:latin typeface="Franklin Gothic Book"/>
          <a:ea typeface="ＭＳ Ｐゴシック" charset="0"/>
          <a:cs typeface="Franklin Gothic Book"/>
        </a:defRPr>
      </a:lvl1pPr>
      <a:lvl2pPr marL="179388" marR="0" indent="-179388" algn="l" defTabSz="914400" rtl="0" eaLnBrk="0" fontAlgn="base" latinLnBrk="0" hangingPunct="0">
        <a:lnSpc>
          <a:spcPct val="100000"/>
        </a:lnSpc>
        <a:spcBef>
          <a:spcPts val="0"/>
        </a:spcBef>
        <a:spcAft>
          <a:spcPts val="1200"/>
        </a:spcAft>
        <a:buClr>
          <a:srgbClr val="00539B"/>
        </a:buClr>
        <a:buSzTx/>
        <a:buFont typeface="Arial" charset="0"/>
        <a:buChar char="•"/>
        <a:tabLst/>
        <a:defRPr lang="en-US" sz="2000" kern="1200" smtClean="0">
          <a:solidFill>
            <a:srgbClr val="58595B"/>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smtClean="0">
          <a:solidFill>
            <a:srgbClr val="58595B"/>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panose="020B0604020202020204" pitchFamily="34" charset="0"/>
        <a:buChar char="‒"/>
        <a:tabLst/>
        <a:defRPr lang="en-US" sz="2000" kern="1200" baseline="0" smtClean="0">
          <a:solidFill>
            <a:srgbClr val="58595B"/>
          </a:solidFill>
          <a:latin typeface="Franklin Gothic Book"/>
          <a:ea typeface="Franklin Gothic Book"/>
          <a:cs typeface="Franklin Gothic Book"/>
        </a:defRPr>
      </a:lvl4pPr>
      <a:lvl5pPr marL="2057400" indent="0" algn="l" rtl="0" eaLnBrk="0" fontAlgn="base" hangingPunct="0">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7" name="Footer Placeholder 4"/>
          <p:cNvSpPr>
            <a:spLocks noGrp="1"/>
          </p:cNvSpPr>
          <p:nvPr>
            <p:ph type="ftr" sz="quarter" idx="3"/>
            <p:custDataLst>
              <p:tags r:id="rId5"/>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dirty="0"/>
          </a:p>
        </p:txBody>
      </p:sp>
      <p:pic>
        <p:nvPicPr>
          <p:cNvPr id="63" name="Picture 2" descr="Z:\852_General presentation_update_2017\02_ARTWORK\IMAGES\HI RES\background1280x960.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13771" y="0"/>
            <a:ext cx="9257771" cy="694332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descr="Ideally your title should fit on one line." title="Slide title"/>
          <p:cNvSpPr>
            <a:spLocks noGrp="1"/>
          </p:cNvSpPr>
          <p:nvPr>
            <p:ph type="title"/>
          </p:nvPr>
        </p:nvSpPr>
        <p:spPr>
          <a:xfrm>
            <a:off x="720725" y="-1"/>
            <a:ext cx="5903913" cy="1080000"/>
          </a:xfrm>
          <a:prstGeom prst="rect">
            <a:avLst/>
          </a:prstGeom>
        </p:spPr>
        <p:txBody>
          <a:bodyPr vert="horz" lIns="0" tIns="0" rIns="0" bIns="0" rtlCol="0" anchor="ctr">
            <a:normAutofit/>
          </a:bodyPr>
          <a:lstStyle/>
          <a:p>
            <a:r>
              <a:rPr lang="en-US" dirty="0"/>
              <a:t>Click to edit Master title style</a:t>
            </a:r>
            <a:endParaRPr lang="en-GB" dirty="0"/>
          </a:p>
        </p:txBody>
      </p:sp>
      <p:cxnSp>
        <p:nvCxnSpPr>
          <p:cNvPr id="70" name="Straight Connector 69"/>
          <p:cNvCxnSpPr/>
          <p:nvPr/>
        </p:nvCxnSpPr>
        <p:spPr bwMode="auto">
          <a:xfrm>
            <a:off x="-3083" y="1079500"/>
            <a:ext cx="9144000"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a:off x="-3083" y="6480000"/>
            <a:ext cx="914708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Text Placeholder 2" descr="First level - paragraph text&#10;Second level - bullet 1&#10;Third level - bullet 2&#10;&#10;No more than 100 words per slide" title="Main body text"/>
          <p:cNvSpPr>
            <a:spLocks noGrp="1"/>
          </p:cNvSpPr>
          <p:nvPr>
            <p:ph type="body" idx="1"/>
          </p:nvPr>
        </p:nvSpPr>
        <p:spPr>
          <a:xfrm>
            <a:off x="720726" y="1800225"/>
            <a:ext cx="7704137" cy="4140200"/>
          </a:xfrm>
          <a:prstGeom prst="rect">
            <a:avLst/>
          </a:prstGeom>
        </p:spPr>
        <p:txBody>
          <a:bodyPr vert="horz" lIns="0" tIns="0" rIns="0" bIns="0" rtlCol="0">
            <a:noAutofit/>
          </a:bodyPr>
          <a:lstStyle/>
          <a:p>
            <a:pPr lvl="0"/>
            <a:r>
              <a:rPr lang="en-US" dirty="0"/>
              <a:t>Click to edit Master text styles</a:t>
            </a:r>
          </a:p>
          <a:p>
            <a:pPr lvl="1"/>
            <a:r>
              <a:rPr lang="en-US" dirty="0"/>
              <a:t>Second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bg1"/>
                </a:solidFill>
                <a:latin typeface="Franklin Gothic Book"/>
                <a:cs typeface="Franklin Gothic Book"/>
              </a:defRPr>
            </a:lvl1pPr>
          </a:lstStyle>
          <a:p>
            <a:fld id="{8B6E079F-0502-CC4C-9C8B-39554E94F19E}" type="datetime3">
              <a:rPr lang="en-GB" smtClean="0">
                <a:solidFill>
                  <a:srgbClr val="FFFFFF"/>
                </a:solidFill>
              </a:rPr>
              <a:pPr/>
              <a:t>15 July, 2024</a:t>
            </a:fld>
            <a:endParaRPr lang="en-GB" dirty="0">
              <a:solidFill>
                <a:srgbClr val="FFFFFF"/>
              </a:solidFill>
            </a:endParaRPr>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bg1"/>
                </a:solidFill>
                <a:latin typeface="Franklin Gothic Book"/>
                <a:cs typeface="Franklin Gothic Book"/>
              </a:defRPr>
            </a:lvl1pPr>
          </a:lstStyle>
          <a:p>
            <a:fld id="{71F9F866-B438-9445-8D9F-1F8FF6608833}" type="slidenum">
              <a:rPr lang="en-GB" smtClean="0">
                <a:solidFill>
                  <a:srgbClr val="FFFFFF"/>
                </a:solidFill>
              </a:rPr>
              <a:pPr/>
              <a:t>‹N°›</a:t>
            </a:fld>
            <a:endParaRPr lang="en-GB" dirty="0">
              <a:solidFill>
                <a:srgbClr val="FFFFFF"/>
              </a:solidFill>
            </a:endParaRPr>
          </a:p>
        </p:txBody>
      </p:sp>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53432" y="97184"/>
            <a:ext cx="1728000" cy="923587"/>
          </a:xfrm>
          <a:prstGeom prst="rect">
            <a:avLst/>
          </a:prstGeom>
        </p:spPr>
      </p:pic>
      <p:grpSp>
        <p:nvGrpSpPr>
          <p:cNvPr id="11" name="Group 10"/>
          <p:cNvGrpSpPr/>
          <p:nvPr/>
        </p:nvGrpSpPr>
        <p:grpSpPr>
          <a:xfrm>
            <a:off x="-903288" y="0"/>
            <a:ext cx="9902857" cy="7638450"/>
            <a:chOff x="-903288" y="0"/>
            <a:chExt cx="9902857" cy="7638450"/>
          </a:xfrm>
        </p:grpSpPr>
        <p:cxnSp>
          <p:nvCxnSpPr>
            <p:cNvPr id="12" name="Straight Connector 11"/>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
        <p:nvSpPr>
          <p:cNvPr id="5" name="TextBox 4">
            <a:extLst>
              <a:ext uri="{FF2B5EF4-FFF2-40B4-BE49-F238E27FC236}">
                <a16:creationId xmlns:a16="http://schemas.microsoft.com/office/drawing/2014/main" id="{0DD61C82-D505-CADF-812E-0DC13A1F29FF}"/>
              </a:ext>
            </a:extLst>
          </p:cNvPr>
          <p:cNvSpPr txBox="1"/>
          <p:nvPr userDrawn="1">
            <p:extLst>
              <p:ext uri="{1162E1C5-73C7-4A58-AE30-91384D911F3F}">
                <p184:classification xmlns:p184="http://schemas.microsoft.com/office/powerpoint/2018/4/main" val="hdr"/>
              </p:ext>
            </p:extLst>
          </p:nvPr>
        </p:nvSpPr>
        <p:spPr>
          <a:xfrm>
            <a:off x="4226687" y="63500"/>
            <a:ext cx="719138" cy="152400"/>
          </a:xfrm>
          <a:prstGeom prst="rect">
            <a:avLst/>
          </a:prstGeom>
        </p:spPr>
        <p:txBody>
          <a:bodyPr horzOverflow="overflow" lIns="0" tIns="0" rIns="0" bIns="0">
            <a:spAutoFit/>
          </a:bodyPr>
          <a:lstStyle/>
          <a:p>
            <a:pPr algn="l"/>
            <a:r>
              <a:rPr lang="en-GB" sz="1000">
                <a:solidFill>
                  <a:srgbClr val="0000FF"/>
                </a:solidFill>
                <a:latin typeface="Calibri" panose="020F0502020204030204" pitchFamily="34" charset="0"/>
                <a:ea typeface="Calibri" panose="020F0502020204030204" pitchFamily="34" charset="0"/>
                <a:cs typeface="Calibri" panose="020F0502020204030204" pitchFamily="34" charset="0"/>
              </a:rPr>
              <a:t>OFFICIAL USE</a:t>
            </a:r>
          </a:p>
        </p:txBody>
      </p:sp>
      <p:sp>
        <p:nvSpPr>
          <p:cNvPr id="6" name="TextBox 5">
            <a:extLst>
              <a:ext uri="{FF2B5EF4-FFF2-40B4-BE49-F238E27FC236}">
                <a16:creationId xmlns:a16="http://schemas.microsoft.com/office/drawing/2014/main" id="{20DD8695-B364-B837-9E02-635EC23BC150}"/>
              </a:ext>
            </a:extLst>
          </p:cNvPr>
          <p:cNvSpPr txBox="1"/>
          <p:nvPr userDrawn="1">
            <p:extLst>
              <p:ext uri="{1162E1C5-73C7-4A58-AE30-91384D911F3F}">
                <p184:classification xmlns:p184="http://schemas.microsoft.com/office/powerpoint/2018/4/main" val="ftr"/>
              </p:ext>
            </p:extLst>
          </p:nvPr>
        </p:nvSpPr>
        <p:spPr>
          <a:xfrm>
            <a:off x="4226687" y="6642100"/>
            <a:ext cx="719138" cy="152400"/>
          </a:xfrm>
          <a:prstGeom prst="rect">
            <a:avLst/>
          </a:prstGeom>
        </p:spPr>
        <p:txBody>
          <a:bodyPr horzOverflow="overflow" lIns="0" tIns="0" rIns="0" bIns="0">
            <a:spAutoFit/>
          </a:bodyPr>
          <a:lstStyle/>
          <a:p>
            <a:pPr algn="l"/>
            <a:r>
              <a:rPr lang="en-GB" sz="1000">
                <a:solidFill>
                  <a:srgbClr val="0000FF"/>
                </a:solidFill>
                <a:latin typeface="Calibri" panose="020F0502020204030204" pitchFamily="34" charset="0"/>
                <a:ea typeface="Calibri" panose="020F0502020204030204" pitchFamily="34" charset="0"/>
                <a:cs typeface="Calibri" panose="020F0502020204030204" pitchFamily="34" charset="0"/>
              </a:rPr>
              <a:t>OFFICIAL USE</a:t>
            </a:r>
          </a:p>
        </p:txBody>
      </p:sp>
    </p:spTree>
    <p:extLst>
      <p:ext uri="{BB962C8B-B14F-4D97-AF65-F5344CB8AC3E}">
        <p14:creationId xmlns:p14="http://schemas.microsoft.com/office/powerpoint/2010/main" val="2432449278"/>
      </p:ext>
    </p:extLst>
  </p:cSld>
  <p:clrMap bg1="lt1" tx1="dk1" bg2="lt2" tx2="dk2" accent1="accent1" accent2="accent2" accent3="accent3" accent4="accent4" accent5="accent5" accent6="accent6" hlink="hlink" folHlink="folHlink"/>
  <p:sldLayoutIdLst>
    <p:sldLayoutId id="2147484405" r:id="rId1"/>
    <p:sldLayoutId id="2147484406" r:id="rId2"/>
    <p:sldLayoutId id="2147484407" r:id="rId3"/>
  </p:sldLayoutIdLst>
  <p:hf hdr="0"/>
  <p:txStyles>
    <p:titleStyle>
      <a:lvl1pPr algn="l" rtl="0" eaLnBrk="1" fontAlgn="base" hangingPunct="1">
        <a:spcBef>
          <a:spcPct val="0"/>
        </a:spcBef>
        <a:spcAft>
          <a:spcPct val="0"/>
        </a:spcAft>
        <a:defRPr sz="2800" b="0" i="0" kern="1200">
          <a:solidFill>
            <a:schemeClr val="bg1"/>
          </a:solidFill>
          <a:latin typeface="Bodoni MT" panose="02070603080606020203" pitchFamily="18" charset="0"/>
          <a:ea typeface="ＭＳ Ｐゴシック" charset="0"/>
          <a:cs typeface="Bodoni MT" panose="02070603080606020203" pitchFamily="18" charset="0"/>
        </a:defRPr>
      </a:lvl1pPr>
      <a:lvl2pPr algn="l" rtl="0" eaLnBrk="1" fontAlgn="base" hangingPunct="1">
        <a:spcBef>
          <a:spcPct val="0"/>
        </a:spcBef>
        <a:spcAft>
          <a:spcPct val="0"/>
        </a:spcAft>
        <a:defRPr sz="2800">
          <a:solidFill>
            <a:schemeClr val="bg1"/>
          </a:solidFill>
          <a:latin typeface="Arial" charset="0"/>
          <a:ea typeface="ＭＳ Ｐゴシック" charset="0"/>
          <a:cs typeface="Arial" charset="0"/>
        </a:defRPr>
      </a:lvl2pPr>
      <a:lvl3pPr algn="l" rtl="0" eaLnBrk="1" fontAlgn="base" hangingPunct="1">
        <a:spcBef>
          <a:spcPct val="0"/>
        </a:spcBef>
        <a:spcAft>
          <a:spcPct val="0"/>
        </a:spcAft>
        <a:defRPr sz="2800">
          <a:solidFill>
            <a:schemeClr val="bg1"/>
          </a:solidFill>
          <a:latin typeface="Arial" charset="0"/>
          <a:ea typeface="ＭＳ Ｐゴシック" charset="0"/>
          <a:cs typeface="Arial" charset="0"/>
        </a:defRPr>
      </a:lvl3pPr>
      <a:lvl4pPr algn="l" rtl="0" eaLnBrk="1" fontAlgn="base" hangingPunct="1">
        <a:spcBef>
          <a:spcPct val="0"/>
        </a:spcBef>
        <a:spcAft>
          <a:spcPct val="0"/>
        </a:spcAft>
        <a:defRPr sz="2800">
          <a:solidFill>
            <a:schemeClr val="bg1"/>
          </a:solidFill>
          <a:latin typeface="Arial" charset="0"/>
          <a:ea typeface="ＭＳ Ｐゴシック" charset="0"/>
          <a:cs typeface="Arial" charset="0"/>
        </a:defRPr>
      </a:lvl4pPr>
      <a:lvl5pPr algn="l" rtl="0" eaLnBrk="1" fontAlgn="base" hangingPunct="1">
        <a:spcBef>
          <a:spcPct val="0"/>
        </a:spcBef>
        <a:spcAft>
          <a:spcPct val="0"/>
        </a:spcAft>
        <a:defRPr sz="2800">
          <a:solidFill>
            <a:schemeClr val="bg1"/>
          </a:solidFill>
          <a:latin typeface="Arial" charset="0"/>
          <a:ea typeface="ＭＳ Ｐゴシック" charset="0"/>
          <a:cs typeface="Arial" charset="0"/>
        </a:defRPr>
      </a:lvl5pPr>
      <a:lvl6pPr marL="457200" algn="l" rtl="0" eaLnBrk="1" fontAlgn="base" hangingPunct="1">
        <a:spcBef>
          <a:spcPct val="0"/>
        </a:spcBef>
        <a:spcAft>
          <a:spcPct val="0"/>
        </a:spcAft>
        <a:defRPr sz="2800">
          <a:solidFill>
            <a:schemeClr val="bg1"/>
          </a:solidFill>
          <a:latin typeface="Arial" charset="0"/>
          <a:cs typeface="Arial" charset="0"/>
        </a:defRPr>
      </a:lvl6pPr>
      <a:lvl7pPr marL="914400" algn="l" rtl="0" eaLnBrk="1" fontAlgn="base" hangingPunct="1">
        <a:spcBef>
          <a:spcPct val="0"/>
        </a:spcBef>
        <a:spcAft>
          <a:spcPct val="0"/>
        </a:spcAft>
        <a:defRPr sz="2800">
          <a:solidFill>
            <a:schemeClr val="bg1"/>
          </a:solidFill>
          <a:latin typeface="Arial" charset="0"/>
          <a:cs typeface="Arial" charset="0"/>
        </a:defRPr>
      </a:lvl7pPr>
      <a:lvl8pPr marL="1371600" algn="l" rtl="0" eaLnBrk="1" fontAlgn="base" hangingPunct="1">
        <a:spcBef>
          <a:spcPct val="0"/>
        </a:spcBef>
        <a:spcAft>
          <a:spcPct val="0"/>
        </a:spcAft>
        <a:defRPr sz="2800">
          <a:solidFill>
            <a:schemeClr val="bg1"/>
          </a:solidFill>
          <a:latin typeface="Arial" charset="0"/>
          <a:cs typeface="Arial" charset="0"/>
        </a:defRPr>
      </a:lvl8pPr>
      <a:lvl9pPr marL="1828800" algn="l" rtl="0" eaLnBrk="1" fontAlgn="base" hangingPunct="1">
        <a:spcBef>
          <a:spcPct val="0"/>
        </a:spcBef>
        <a:spcAft>
          <a:spcPct val="0"/>
        </a:spcAft>
        <a:defRPr sz="2800">
          <a:solidFill>
            <a:schemeClr val="bg1"/>
          </a:solidFill>
          <a:latin typeface="Arial" charset="0"/>
          <a:cs typeface="Arial" charset="0"/>
        </a:defRPr>
      </a:lvl9pPr>
    </p:titleStyle>
    <p:bodyStyle>
      <a:lvl1pPr marL="0" indent="0" algn="ctr" rtl="0" eaLnBrk="1" fontAlgn="base" hangingPunct="1">
        <a:lnSpc>
          <a:spcPct val="100000"/>
        </a:lnSpc>
        <a:spcBef>
          <a:spcPts val="0"/>
        </a:spcBef>
        <a:spcAft>
          <a:spcPts val="0"/>
        </a:spcAft>
        <a:buClrTx/>
        <a:buFontTx/>
        <a:buNone/>
        <a:defRPr lang="en-US" sz="2000" kern="1200" smtClean="0">
          <a:solidFill>
            <a:schemeClr val="bg1"/>
          </a:solidFill>
          <a:latin typeface="Franklin Gothic Medium" panose="020B0603020102020204" pitchFamily="34" charset="0"/>
          <a:ea typeface="ＭＳ Ｐゴシック" charset="0"/>
          <a:cs typeface="Franklin Gothic Medium" panose="020B0603020102020204" pitchFamily="34" charset="0"/>
        </a:defRPr>
      </a:lvl1pPr>
      <a:lvl2pPr marL="0" marR="0" indent="0" algn="ctr" defTabSz="914400" rtl="0" eaLnBrk="1" fontAlgn="base" latinLnBrk="0" hangingPunct="1">
        <a:lnSpc>
          <a:spcPct val="100000"/>
        </a:lnSpc>
        <a:spcBef>
          <a:spcPts val="0"/>
        </a:spcBef>
        <a:spcAft>
          <a:spcPts val="1200"/>
        </a:spcAft>
        <a:buClr>
          <a:srgbClr val="00539B"/>
        </a:buClr>
        <a:buSzTx/>
        <a:buFont typeface="Arial" charset="0"/>
        <a:buNone/>
        <a:tabLst/>
        <a:defRPr lang="en-US" sz="2000" kern="1200" smtClean="0">
          <a:solidFill>
            <a:schemeClr val="bg1"/>
          </a:solidFill>
          <a:latin typeface="Franklin Gothic Book"/>
          <a:ea typeface="Franklin Gothic Book"/>
          <a:cs typeface="Franklin Gothic Book"/>
        </a:defRPr>
      </a:lvl2pPr>
      <a:lvl3pPr marL="360000" marR="0" indent="-180000" algn="l" defTabSz="914400" rtl="0" eaLnBrk="1" fontAlgn="base" latinLnBrk="0" hangingPunct="1">
        <a:lnSpc>
          <a:spcPct val="100000"/>
        </a:lnSpc>
        <a:spcBef>
          <a:spcPts val="0"/>
        </a:spcBef>
        <a:spcAft>
          <a:spcPts val="1200"/>
        </a:spcAft>
        <a:buClrTx/>
        <a:buSzTx/>
        <a:buFont typeface="Arial"/>
        <a:buChar char="•"/>
        <a:tabLst/>
        <a:defRPr lang="en-US" sz="2000" kern="1200" smtClean="0">
          <a:solidFill>
            <a:schemeClr val="bg1"/>
          </a:solidFill>
          <a:latin typeface="Franklin Gothic Book"/>
          <a:ea typeface="Franklin Gothic Book"/>
          <a:cs typeface="Franklin Gothic Book"/>
        </a:defRPr>
      </a:lvl3pPr>
      <a:lvl4pPr marL="540000" marR="0" indent="-180000" algn="l" defTabSz="914400" rtl="0" eaLnBrk="1" fontAlgn="base" latinLnBrk="0" hangingPunct="1">
        <a:lnSpc>
          <a:spcPct val="100000"/>
        </a:lnSpc>
        <a:spcBef>
          <a:spcPts val="0"/>
        </a:spcBef>
        <a:spcAft>
          <a:spcPts val="1200"/>
        </a:spcAft>
        <a:buClrTx/>
        <a:buSzTx/>
        <a:buFont typeface="Arial" panose="020B0604020202020204" pitchFamily="34" charset="0"/>
        <a:buChar char="‒"/>
        <a:tabLst/>
        <a:defRPr lang="en-US" sz="2000" kern="1200" baseline="0" smtClean="0">
          <a:solidFill>
            <a:schemeClr val="bg1"/>
          </a:solidFill>
          <a:latin typeface="Franklin Gothic Book"/>
          <a:ea typeface="Franklin Gothic Book"/>
          <a:cs typeface="Franklin Gothic Book"/>
        </a:defRPr>
      </a:lvl4pPr>
      <a:lvl5pPr marL="2057400" indent="0" algn="l" rtl="0" eaLnBrk="1" fontAlgn="base" hangingPunct="1">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4.xml"/></Relationships>
</file>

<file path=ppt/slides/_rels/slide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75.xml"/></Relationships>
</file>

<file path=ppt/slides/_rels/slide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7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321.xml"/></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notesSlide" Target="../notesSlides/notesSlide6.xml"/><Relationship Id="rId7" Type="http://schemas.openxmlformats.org/officeDocument/2006/relationships/image" Target="../media/image23.png"/><Relationship Id="rId2" Type="http://schemas.openxmlformats.org/officeDocument/2006/relationships/slideLayout" Target="../slideLayouts/slideLayout4.xml"/><Relationship Id="rId1" Type="http://schemas.openxmlformats.org/officeDocument/2006/relationships/tags" Target="../tags/tag323.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jpeg"/><Relationship Id="rId4" Type="http://schemas.openxmlformats.org/officeDocument/2006/relationships/image" Target="../media/image20.png"/><Relationship Id="rId9" Type="http://schemas.openxmlformats.org/officeDocument/2006/relationships/image" Target="../media/image2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75.xml"/></Relationships>
</file>

<file path=ppt/slides/_rels/slide9.xml.rels><?xml version="1.0" encoding="UTF-8" standalone="yes"?>
<Relationships xmlns="http://schemas.openxmlformats.org/package/2006/relationships"><Relationship Id="rId3" Type="http://schemas.openxmlformats.org/officeDocument/2006/relationships/hyperlink" Target="http://www.google.co.uk/url?sa=i&amp;rct=j&amp;q=ebrd&amp;source=images&amp;cd=&amp;cad=rja&amp;docid=aTy6XV0kVk7ZCM&amp;tbnid=CxHy3R2BLlrLFM:&amp;ved=0CAUQjRw&amp;url=http://euobserver.com/opinion/115831&amp;ei=EW3dUYLbOOqW0AWDgYGoCQ&amp;bvm=bv.48705608,d.d2k&amp;psig=AFQjCNEYaixv_3V1m1Gf4gdLi0FvhbY8eA&amp;ust=1373551855427961" TargetMode="External"/><Relationship Id="rId2" Type="http://schemas.openxmlformats.org/officeDocument/2006/relationships/notesSlide" Target="../notesSlides/notesSlide9.xml"/><Relationship Id="rId1" Type="http://schemas.openxmlformats.org/officeDocument/2006/relationships/slideLayout" Target="../slideLayouts/slideLayout166.xml"/><Relationship Id="rId4" Type="http://schemas.openxmlformats.org/officeDocument/2006/relationships/image" Target="../media/image2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6"/>
          <p:cNvSpPr txBox="1">
            <a:spLocks/>
          </p:cNvSpPr>
          <p:nvPr/>
        </p:nvSpPr>
        <p:spPr>
          <a:xfrm>
            <a:off x="124162" y="4816940"/>
            <a:ext cx="7535421" cy="1239476"/>
          </a:xfrm>
          <a:prstGeom prst="rect">
            <a:avLst/>
          </a:prstGeom>
        </p:spPr>
        <p:txBody>
          <a:bodyPr vert="horz" lIns="0" tIns="0" rIns="0" bIns="0" rtlCol="0">
            <a:noAutofit/>
          </a:bodyPr>
          <a:lstStyle>
            <a:lvl1pPr marL="0" indent="0" algn="l" rtl="0" eaLnBrk="0" fontAlgn="base" hangingPunct="0">
              <a:lnSpc>
                <a:spcPct val="100000"/>
              </a:lnSpc>
              <a:spcBef>
                <a:spcPts val="0"/>
              </a:spcBef>
              <a:spcAft>
                <a:spcPts val="0"/>
              </a:spcAft>
              <a:buClrTx/>
              <a:buFontTx/>
              <a:buNone/>
              <a:defRPr lang="en-US" sz="2000" kern="1200">
                <a:solidFill>
                  <a:srgbClr val="00AE9E"/>
                </a:solidFill>
                <a:latin typeface="Bodoni MT" panose="02070603080606020203" pitchFamily="18" charset="0"/>
                <a:ea typeface="ＭＳ Ｐゴシック" charset="0"/>
                <a:cs typeface="Franklin Gothic Book"/>
              </a:defRPr>
            </a:lvl1pPr>
            <a:lvl2pPr marL="179388" marR="0" indent="-179388" algn="l" defTabSz="914400" rtl="0" eaLnBrk="0" fontAlgn="base" latinLnBrk="0" hangingPunct="0">
              <a:lnSpc>
                <a:spcPct val="100000"/>
              </a:lnSpc>
              <a:spcBef>
                <a:spcPts val="0"/>
              </a:spcBef>
              <a:spcAft>
                <a:spcPts val="1200"/>
              </a:spcAft>
              <a:buClr>
                <a:srgbClr val="00539B"/>
              </a:buClr>
              <a:buSzTx/>
              <a:buFont typeface="Arial" charset="0"/>
              <a:buChar char="•"/>
              <a:tabLst/>
              <a:defRPr lang="en-US" sz="2000" kern="1200" smtClean="0">
                <a:solidFill>
                  <a:srgbClr val="58595B"/>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smtClean="0">
                <a:solidFill>
                  <a:srgbClr val="58595B"/>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panose="020B0604020202020204" pitchFamily="34" charset="0"/>
              <a:buChar char="‒"/>
              <a:tabLst/>
              <a:defRPr lang="en-US" sz="2000" kern="1200" baseline="0" smtClean="0">
                <a:solidFill>
                  <a:srgbClr val="58595B"/>
                </a:solidFill>
                <a:latin typeface="Franklin Gothic Book"/>
                <a:ea typeface="Franklin Gothic Book"/>
                <a:cs typeface="Franklin Gothic Book"/>
              </a:defRPr>
            </a:lvl4pPr>
            <a:lvl5pPr marL="2057400" indent="0" algn="l" rtl="0" eaLnBrk="0" fontAlgn="base" hangingPunct="0">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2800" dirty="0">
                <a:solidFill>
                  <a:schemeClr val="accent1"/>
                </a:solidFill>
              </a:rPr>
              <a:t>Atelier de travail de </a:t>
            </a:r>
            <a:r>
              <a:rPr lang="fr-FR" sz="2800" dirty="0" err="1">
                <a:solidFill>
                  <a:schemeClr val="accent1"/>
                </a:solidFill>
              </a:rPr>
              <a:t>RegulaE.Fr</a:t>
            </a:r>
            <a:r>
              <a:rPr lang="fr-FR" sz="2800" dirty="0">
                <a:solidFill>
                  <a:schemeClr val="accent1"/>
                </a:solidFill>
              </a:rPr>
              <a:t> n</a:t>
            </a:r>
            <a:r>
              <a:rPr lang="fr-FR" sz="1800" dirty="0">
                <a:solidFill>
                  <a:schemeClr val="accent1"/>
                </a:solidFill>
                <a:effectLst/>
                <a:latin typeface="Cambria" panose="02040503050406030204" pitchFamily="18" charset="0"/>
                <a:ea typeface="Cambria" panose="02040503050406030204" pitchFamily="18" charset="0"/>
                <a:cs typeface="Times New Roman" panose="02020603050405020304" pitchFamily="18" charset="0"/>
              </a:rPr>
              <a:t>°</a:t>
            </a:r>
            <a:r>
              <a:rPr lang="fr-FR" sz="2800" dirty="0">
                <a:solidFill>
                  <a:schemeClr val="accent1"/>
                </a:solidFill>
              </a:rPr>
              <a:t>14</a:t>
            </a:r>
          </a:p>
          <a:p>
            <a:endParaRPr lang="en-GB" sz="300" dirty="0"/>
          </a:p>
          <a:p>
            <a:r>
              <a:rPr lang="en-GB" sz="2200" dirty="0"/>
              <a:t>26 </a:t>
            </a:r>
            <a:r>
              <a:rPr lang="en-GB" sz="2200" dirty="0" err="1"/>
              <a:t>Juin</a:t>
            </a:r>
            <a:r>
              <a:rPr lang="en-GB" sz="2200" dirty="0"/>
              <a:t> 2024</a:t>
            </a:r>
          </a:p>
        </p:txBody>
      </p:sp>
    </p:spTree>
    <p:extLst>
      <p:ext uri="{BB962C8B-B14F-4D97-AF65-F5344CB8AC3E}">
        <p14:creationId xmlns:p14="http://schemas.microsoft.com/office/powerpoint/2010/main" val="562649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1"/>
          </p:nvPr>
        </p:nvPicPr>
        <p:blipFill>
          <a:blip r:embed="rId3"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a:xfrm>
            <a:off x="0" y="1082675"/>
            <a:ext cx="9142413" cy="5383213"/>
          </a:xfrm>
        </p:spPr>
      </p:pic>
      <p:sp>
        <p:nvSpPr>
          <p:cNvPr id="3" name="Text Placeholder 2"/>
          <p:cNvSpPr>
            <a:spLocks noGrp="1"/>
          </p:cNvSpPr>
          <p:nvPr>
            <p:ph type="body" sz="quarter" idx="10"/>
          </p:nvPr>
        </p:nvSpPr>
        <p:spPr>
          <a:xfrm>
            <a:off x="0" y="1860550"/>
            <a:ext cx="7632340" cy="2647950"/>
          </a:xfrm>
        </p:spPr>
        <p:txBody>
          <a:bodyPr>
            <a:normAutofit/>
          </a:bodyPr>
          <a:lstStyle/>
          <a:p>
            <a:pPr marL="457200" indent="-457200">
              <a:buFont typeface="+mj-lt"/>
              <a:buAutoNum type="arabicPeriod"/>
            </a:pPr>
            <a:r>
              <a:rPr lang="en-GB" sz="2500" b="1" dirty="0"/>
              <a:t>Introduction à la BERD</a:t>
            </a:r>
          </a:p>
          <a:p>
            <a:pPr marL="457200" indent="-457200">
              <a:buFont typeface="+mj-lt"/>
              <a:buAutoNum type="arabicPeriod"/>
            </a:pPr>
            <a:endParaRPr lang="en-GB" b="1" dirty="0"/>
          </a:p>
          <a:p>
            <a:pPr marL="457200" indent="-457200">
              <a:buFont typeface="+mj-lt"/>
              <a:buAutoNum type="arabicPeriod"/>
            </a:pPr>
            <a:r>
              <a:rPr lang="en-GB" dirty="0"/>
              <a:t>La BERD et les </a:t>
            </a:r>
            <a:r>
              <a:rPr lang="en-GB" dirty="0" err="1"/>
              <a:t>régulateurs</a:t>
            </a:r>
            <a:r>
              <a:rPr lang="en-GB" dirty="0"/>
              <a:t> de </a:t>
            </a:r>
            <a:r>
              <a:rPr lang="en-GB" dirty="0" err="1"/>
              <a:t>l’énergie</a:t>
            </a:r>
            <a:endParaRPr lang="en-GB" dirty="0"/>
          </a:p>
          <a:p>
            <a:pPr marL="457200" indent="-457200">
              <a:buFont typeface="+mj-lt"/>
              <a:buAutoNum type="arabicPeriod"/>
            </a:pPr>
            <a:endParaRPr lang="en-GB" b="1" dirty="0"/>
          </a:p>
          <a:p>
            <a:pPr marL="457200" indent="-457200">
              <a:buFont typeface="+mj-lt"/>
              <a:buAutoNum type="arabicPeriod"/>
            </a:pPr>
            <a:endParaRPr lang="en-GB" dirty="0"/>
          </a:p>
          <a:p>
            <a:pPr lvl="1"/>
            <a:endParaRPr lang="en-GB" dirty="0"/>
          </a:p>
        </p:txBody>
      </p:sp>
      <p:sp>
        <p:nvSpPr>
          <p:cNvPr id="7" name="Title 6"/>
          <p:cNvSpPr txBox="1">
            <a:spLocks/>
          </p:cNvSpPr>
          <p:nvPr/>
        </p:nvSpPr>
        <p:spPr>
          <a:xfrm>
            <a:off x="720726" y="-1"/>
            <a:ext cx="5903913" cy="1080000"/>
          </a:xfrm>
          <a:prstGeom prst="rect">
            <a:avLst/>
          </a:prstGeom>
        </p:spPr>
        <p:txBody>
          <a:bodyPr vert="horz" lIns="0" tIns="0" rIns="0" bIns="0" rtlCol="0" anchor="ctr">
            <a:normAutofit/>
          </a:bodyPr>
          <a:lstStyle>
            <a:lvl1pPr algn="l" rtl="0" eaLnBrk="0" fontAlgn="base" hangingPunct="0">
              <a:spcBef>
                <a:spcPct val="0"/>
              </a:spcBef>
              <a:spcAft>
                <a:spcPct val="0"/>
              </a:spcAft>
              <a:defRPr sz="24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0" fontAlgn="base" hangingPunct="0">
              <a:spcBef>
                <a:spcPct val="0"/>
              </a:spcBef>
              <a:spcAft>
                <a:spcPct val="0"/>
              </a:spcAft>
              <a:defRPr sz="28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Arial" charset="0"/>
                <a:ea typeface="ＭＳ Ｐゴシック" charset="0"/>
                <a:cs typeface="Arial" charset="0"/>
              </a:defRPr>
            </a:lvl5pPr>
            <a:lvl6pPr marL="457200" algn="l" rtl="0" fontAlgn="base">
              <a:spcBef>
                <a:spcPct val="0"/>
              </a:spcBef>
              <a:spcAft>
                <a:spcPct val="0"/>
              </a:spcAft>
              <a:defRPr sz="2800">
                <a:solidFill>
                  <a:schemeClr val="bg1"/>
                </a:solidFill>
                <a:latin typeface="Arial" charset="0"/>
                <a:cs typeface="Arial" charset="0"/>
              </a:defRPr>
            </a:lvl6pPr>
            <a:lvl7pPr marL="914400" algn="l" rtl="0" fontAlgn="base">
              <a:spcBef>
                <a:spcPct val="0"/>
              </a:spcBef>
              <a:spcAft>
                <a:spcPct val="0"/>
              </a:spcAft>
              <a:defRPr sz="2800">
                <a:solidFill>
                  <a:schemeClr val="bg1"/>
                </a:solidFill>
                <a:latin typeface="Arial" charset="0"/>
                <a:cs typeface="Arial" charset="0"/>
              </a:defRPr>
            </a:lvl7pPr>
            <a:lvl8pPr marL="1371600" algn="l" rtl="0" fontAlgn="base">
              <a:spcBef>
                <a:spcPct val="0"/>
              </a:spcBef>
              <a:spcAft>
                <a:spcPct val="0"/>
              </a:spcAft>
              <a:defRPr sz="2800">
                <a:solidFill>
                  <a:schemeClr val="bg1"/>
                </a:solidFill>
                <a:latin typeface="Arial" charset="0"/>
                <a:cs typeface="Arial" charset="0"/>
              </a:defRPr>
            </a:lvl8pPr>
            <a:lvl9pPr marL="1828800" algn="l" rtl="0" fontAlgn="base">
              <a:spcBef>
                <a:spcPct val="0"/>
              </a:spcBef>
              <a:spcAft>
                <a:spcPct val="0"/>
              </a:spcAft>
              <a:defRPr sz="2800">
                <a:solidFill>
                  <a:schemeClr val="bg1"/>
                </a:solidFill>
                <a:latin typeface="Arial" charset="0"/>
                <a:cs typeface="Arial" charset="0"/>
              </a:defRPr>
            </a:lvl9pPr>
          </a:lstStyle>
          <a:p>
            <a:endParaRPr lang="en-US" i="1" dirty="0"/>
          </a:p>
        </p:txBody>
      </p:sp>
    </p:spTree>
    <p:extLst>
      <p:ext uri="{BB962C8B-B14F-4D97-AF65-F5344CB8AC3E}">
        <p14:creationId xmlns:p14="http://schemas.microsoft.com/office/powerpoint/2010/main" val="45701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57179" y="-1"/>
            <a:ext cx="6367460" cy="1080000"/>
          </a:xfrm>
        </p:spPr>
        <p:txBody>
          <a:bodyPr/>
          <a:lstStyle/>
          <a:p>
            <a:r>
              <a:rPr lang="en-US" dirty="0"/>
              <a:t>Introduction à la BERD</a:t>
            </a:r>
            <a:endParaRPr lang="en-US" i="1" dirty="0"/>
          </a:p>
        </p:txBody>
      </p:sp>
      <p:sp>
        <p:nvSpPr>
          <p:cNvPr id="6" name="Rectangle 5"/>
          <p:cNvSpPr/>
          <p:nvPr/>
        </p:nvSpPr>
        <p:spPr>
          <a:xfrm>
            <a:off x="100885" y="1273213"/>
            <a:ext cx="1853373" cy="3770263"/>
          </a:xfrm>
          <a:prstGeom prst="rect">
            <a:avLst/>
          </a:prstGeom>
        </p:spPr>
        <p:txBody>
          <a:bodyPr wrap="square">
            <a:spAutoFit/>
          </a:bodyPr>
          <a:lstStyle/>
          <a:p>
            <a:pPr marL="171450" indent="-171450" algn="just">
              <a:spcBef>
                <a:spcPts val="0"/>
              </a:spcBef>
              <a:spcAft>
                <a:spcPts val="600"/>
              </a:spcAft>
              <a:buClr>
                <a:schemeClr val="accent1"/>
              </a:buClr>
              <a:buFont typeface="Arial" panose="020B0604020202020204" pitchFamily="34" charset="0"/>
              <a:buChar char="•"/>
            </a:pPr>
            <a:r>
              <a:rPr lang="fr-FR" sz="1000" dirty="0">
                <a:solidFill>
                  <a:schemeClr val="tx1"/>
                </a:solidFill>
                <a:latin typeface="Franklin Gothic Book" panose="020B0503020102020204" pitchFamily="34" charset="0"/>
              </a:rPr>
              <a:t>Actif dans </a:t>
            </a:r>
            <a:r>
              <a:rPr lang="fr-FR" sz="1000" b="1" dirty="0">
                <a:solidFill>
                  <a:schemeClr val="tx1"/>
                </a:solidFill>
                <a:latin typeface="Franklin Gothic Book" panose="020B0503020102020204" pitchFamily="34" charset="0"/>
              </a:rPr>
              <a:t>38 pays d'Europe centrale et de l’Est, d'Asie centrale et d’Afrique du Nord et Moyen-Orient</a:t>
            </a:r>
            <a:r>
              <a:rPr lang="en-GB" sz="1000" dirty="0">
                <a:solidFill>
                  <a:schemeClr val="tx1"/>
                </a:solidFill>
                <a:latin typeface="Franklin Gothic Book" panose="020B0503020102020204" pitchFamily="34" charset="0"/>
              </a:rPr>
              <a:t>.</a:t>
            </a:r>
          </a:p>
          <a:p>
            <a:pPr algn="just">
              <a:spcBef>
                <a:spcPts val="0"/>
              </a:spcBef>
              <a:spcAft>
                <a:spcPts val="600"/>
              </a:spcAft>
              <a:buClr>
                <a:schemeClr val="accent1"/>
              </a:buClr>
            </a:pPr>
            <a:endParaRPr lang="en-GB" sz="100" dirty="0">
              <a:solidFill>
                <a:schemeClr val="tx1"/>
              </a:solidFill>
              <a:latin typeface="Franklin Gothic Book" panose="020B0503020102020204" pitchFamily="34" charset="0"/>
            </a:endParaRPr>
          </a:p>
          <a:p>
            <a:pPr marL="171450" indent="-171450" algn="just">
              <a:spcBef>
                <a:spcPts val="0"/>
              </a:spcBef>
              <a:spcAft>
                <a:spcPts val="600"/>
              </a:spcAft>
              <a:buClr>
                <a:schemeClr val="accent1"/>
              </a:buClr>
              <a:buFont typeface="Arial" panose="020B0604020202020204" pitchFamily="34" charset="0"/>
              <a:buChar char="•"/>
            </a:pPr>
            <a:r>
              <a:rPr lang="fr-FR" sz="1000" dirty="0">
                <a:solidFill>
                  <a:schemeClr val="tx1"/>
                </a:solidFill>
                <a:latin typeface="Franklin Gothic Book" panose="020B0503020102020204" pitchFamily="34" charset="0"/>
              </a:rPr>
              <a:t>En 2011, la Banque a étendu sa région d'opérations à </a:t>
            </a:r>
            <a:r>
              <a:rPr lang="fr-FR" sz="1000" b="1" dirty="0">
                <a:solidFill>
                  <a:schemeClr val="tx1"/>
                </a:solidFill>
                <a:latin typeface="Franklin Gothic Book" panose="020B0503020102020204" pitchFamily="34" charset="0"/>
              </a:rPr>
              <a:t>l'Égypte, au Maroc, à la Tunisie et à la Jordanie</a:t>
            </a:r>
            <a:r>
              <a:rPr lang="fr-FR" sz="1000" dirty="0">
                <a:solidFill>
                  <a:schemeClr val="tx1"/>
                </a:solidFill>
                <a:latin typeface="Franklin Gothic Book" panose="020B0503020102020204" pitchFamily="34" charset="0"/>
              </a:rPr>
              <a:t> (région du sud et de l'est de la Méditerranée ou SEMED). </a:t>
            </a:r>
          </a:p>
          <a:p>
            <a:pPr algn="just">
              <a:spcBef>
                <a:spcPts val="0"/>
              </a:spcBef>
              <a:spcAft>
                <a:spcPts val="600"/>
              </a:spcAft>
              <a:buClr>
                <a:schemeClr val="accent1"/>
              </a:buClr>
            </a:pPr>
            <a:endParaRPr lang="fr-FR" sz="100" dirty="0">
              <a:solidFill>
                <a:schemeClr val="tx1"/>
              </a:solidFill>
              <a:latin typeface="Franklin Gothic Book" panose="020B0503020102020204" pitchFamily="34" charset="0"/>
            </a:endParaRPr>
          </a:p>
          <a:p>
            <a:pPr marL="171450" indent="-171450" algn="just">
              <a:spcBef>
                <a:spcPts val="0"/>
              </a:spcBef>
              <a:spcAft>
                <a:spcPts val="600"/>
              </a:spcAft>
              <a:buClr>
                <a:schemeClr val="accent1"/>
              </a:buClr>
              <a:buFont typeface="Arial" panose="020B0604020202020204" pitchFamily="34" charset="0"/>
              <a:buChar char="•"/>
            </a:pPr>
            <a:r>
              <a:rPr lang="fr-FR" sz="1000" dirty="0">
                <a:solidFill>
                  <a:schemeClr val="tx1"/>
                </a:solidFill>
                <a:latin typeface="Franklin Gothic Book" panose="020B0503020102020204" pitchFamily="34" charset="0"/>
              </a:rPr>
              <a:t>En 2023, le conseil d’administration de la  BERD a approuvé une expansion limitée et graduelle en Afrique subsaharienne (</a:t>
            </a:r>
            <a:r>
              <a:rPr lang="fr-FR" sz="1000" b="1" dirty="0">
                <a:solidFill>
                  <a:schemeClr val="tx1"/>
                </a:solidFill>
                <a:latin typeface="Franklin Gothic Book" panose="020B0503020102020204" pitchFamily="34" charset="0"/>
              </a:rPr>
              <a:t>Côte d’Ivoire, Sénégal, Bénin, Ghana, Nigeria, Kenya</a:t>
            </a:r>
            <a:r>
              <a:rPr lang="fr-FR" sz="1000" dirty="0">
                <a:solidFill>
                  <a:schemeClr val="tx1"/>
                </a:solidFill>
                <a:latin typeface="Franklin Gothic Book" panose="020B0503020102020204" pitchFamily="34" charset="0"/>
              </a:rPr>
              <a:t>). Premier investissement attendu à partir de 2025.</a:t>
            </a:r>
            <a:endParaRPr lang="en-GB" sz="1000" dirty="0">
              <a:solidFill>
                <a:schemeClr val="tx1"/>
              </a:solidFill>
              <a:latin typeface="Franklin Gothic Book" panose="020B0503020102020204" pitchFamily="34" charset="0"/>
            </a:endParaRPr>
          </a:p>
        </p:txBody>
      </p:sp>
      <p:cxnSp>
        <p:nvCxnSpPr>
          <p:cNvPr id="8" name="Straight Connector 7"/>
          <p:cNvCxnSpPr/>
          <p:nvPr/>
        </p:nvCxnSpPr>
        <p:spPr>
          <a:xfrm flipV="1">
            <a:off x="2131272" y="1228165"/>
            <a:ext cx="0" cy="5103403"/>
          </a:xfrm>
          <a:prstGeom prst="line">
            <a:avLst/>
          </a:prstGeom>
          <a:ln w="19050">
            <a:solidFill>
              <a:srgbClr val="C0C0C0"/>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4"/>
          </p:nvPr>
        </p:nvSpPr>
        <p:spPr/>
        <p:txBody>
          <a:bodyPr/>
          <a:lstStyle/>
          <a:p>
            <a:fld id="{71F9F866-B438-9445-8D9F-1F8FF6608833}" type="slidenum">
              <a:rPr lang="en-GB" smtClean="0"/>
              <a:pPr/>
              <a:t>3</a:t>
            </a:fld>
            <a:endParaRPr lang="en-GB" dirty="0"/>
          </a:p>
        </p:txBody>
      </p:sp>
      <p:sp>
        <p:nvSpPr>
          <p:cNvPr id="4" name="Rectangle 3"/>
          <p:cNvSpPr/>
          <p:nvPr/>
        </p:nvSpPr>
        <p:spPr>
          <a:xfrm>
            <a:off x="2211039" y="1303609"/>
            <a:ext cx="2244001" cy="307777"/>
          </a:xfrm>
          <a:prstGeom prst="rect">
            <a:avLst/>
          </a:prstGeom>
        </p:spPr>
        <p:txBody>
          <a:bodyPr wrap="square">
            <a:spAutoFit/>
          </a:bodyPr>
          <a:lstStyle/>
          <a:p>
            <a:r>
              <a:rPr lang="en-ZA" sz="1400" b="1" dirty="0" err="1">
                <a:solidFill>
                  <a:srgbClr val="02367A"/>
                </a:solidFill>
                <a:latin typeface="Franklin Gothic Book" panose="020B0503020102020204" pitchFamily="34" charset="0"/>
              </a:rPr>
              <a:t>Où</a:t>
            </a:r>
            <a:r>
              <a:rPr lang="en-ZA" sz="1400" b="1" dirty="0">
                <a:solidFill>
                  <a:srgbClr val="02367A"/>
                </a:solidFill>
                <a:latin typeface="Franklin Gothic Book" panose="020B0503020102020204" pitchFamily="34" charset="0"/>
              </a:rPr>
              <a:t> </a:t>
            </a:r>
            <a:r>
              <a:rPr lang="en-ZA" sz="1400" b="1" dirty="0" err="1">
                <a:solidFill>
                  <a:srgbClr val="02367A"/>
                </a:solidFill>
                <a:latin typeface="Franklin Gothic Book" panose="020B0503020102020204" pitchFamily="34" charset="0"/>
              </a:rPr>
              <a:t>investissons</a:t>
            </a:r>
            <a:r>
              <a:rPr lang="en-ZA" sz="1400" b="1" dirty="0">
                <a:solidFill>
                  <a:srgbClr val="02367A"/>
                </a:solidFill>
                <a:latin typeface="Franklin Gothic Book" panose="020B0503020102020204" pitchFamily="34" charset="0"/>
              </a:rPr>
              <a:t>-nous?</a:t>
            </a:r>
          </a:p>
        </p:txBody>
      </p:sp>
      <p:graphicFrame>
        <p:nvGraphicFramePr>
          <p:cNvPr id="13" name="Table 12"/>
          <p:cNvGraphicFramePr>
            <a:graphicFrameLocks noGrp="1"/>
          </p:cNvGraphicFramePr>
          <p:nvPr>
            <p:extLst>
              <p:ext uri="{D42A27DB-BD31-4B8C-83A1-F6EECF244321}">
                <p14:modId xmlns:p14="http://schemas.microsoft.com/office/powerpoint/2010/main" val="1321367175"/>
              </p:ext>
            </p:extLst>
          </p:nvPr>
        </p:nvGraphicFramePr>
        <p:xfrm>
          <a:off x="100885" y="4965423"/>
          <a:ext cx="1884460" cy="1302546"/>
        </p:xfrm>
        <a:graphic>
          <a:graphicData uri="http://schemas.openxmlformats.org/drawingml/2006/table">
            <a:tbl>
              <a:tblPr firstRow="1" bandRow="1">
                <a:tableStyleId>{EB9631B5-78F2-41C9-869B-9F39066F8104}</a:tableStyleId>
              </a:tblPr>
              <a:tblGrid>
                <a:gridCol w="362221">
                  <a:extLst>
                    <a:ext uri="{9D8B030D-6E8A-4147-A177-3AD203B41FA5}">
                      <a16:colId xmlns:a16="http://schemas.microsoft.com/office/drawing/2014/main" val="20000"/>
                    </a:ext>
                  </a:extLst>
                </a:gridCol>
                <a:gridCol w="937301">
                  <a:extLst>
                    <a:ext uri="{9D8B030D-6E8A-4147-A177-3AD203B41FA5}">
                      <a16:colId xmlns:a16="http://schemas.microsoft.com/office/drawing/2014/main" val="20001"/>
                    </a:ext>
                  </a:extLst>
                </a:gridCol>
                <a:gridCol w="584938">
                  <a:extLst>
                    <a:ext uri="{9D8B030D-6E8A-4147-A177-3AD203B41FA5}">
                      <a16:colId xmlns:a16="http://schemas.microsoft.com/office/drawing/2014/main" val="20002"/>
                    </a:ext>
                  </a:extLst>
                </a:gridCol>
              </a:tblGrid>
              <a:tr h="235746">
                <a:tc gridSpan="3">
                  <a:txBody>
                    <a:bodyPr/>
                    <a:lstStyle/>
                    <a:p>
                      <a:pPr marL="0" indent="0" algn="ctr">
                        <a:tabLst/>
                      </a:pPr>
                      <a:r>
                        <a:rPr lang="en-GB" sz="800" b="1" dirty="0">
                          <a:solidFill>
                            <a:schemeClr val="bg1"/>
                          </a:solidFill>
                          <a:latin typeface="Franklin Gothic Book" panose="020B0503020102020204" pitchFamily="34" charset="0"/>
                        </a:rPr>
                        <a:t>Top</a:t>
                      </a:r>
                      <a:r>
                        <a:rPr lang="en-GB" sz="800" b="1" baseline="0" dirty="0">
                          <a:solidFill>
                            <a:schemeClr val="bg1"/>
                          </a:solidFill>
                          <a:latin typeface="Franklin Gothic Book" panose="020B0503020102020204" pitchFamily="34" charset="0"/>
                        </a:rPr>
                        <a:t> 5 </a:t>
                      </a:r>
                      <a:r>
                        <a:rPr lang="en-GB" sz="800" b="1" baseline="0" dirty="0" err="1">
                          <a:solidFill>
                            <a:schemeClr val="bg1"/>
                          </a:solidFill>
                          <a:latin typeface="Franklin Gothic Book" panose="020B0503020102020204" pitchFamily="34" charset="0"/>
                        </a:rPr>
                        <a:t>bénéficiaires</a:t>
                      </a:r>
                      <a:r>
                        <a:rPr lang="en-GB" sz="800" b="1" baseline="0" dirty="0">
                          <a:solidFill>
                            <a:schemeClr val="bg1"/>
                          </a:solidFill>
                          <a:latin typeface="Franklin Gothic Book" panose="020B0503020102020204" pitchFamily="34" charset="0"/>
                        </a:rPr>
                        <a:t> </a:t>
                      </a:r>
                      <a:r>
                        <a:rPr lang="en-GB" sz="800" b="1" baseline="0" dirty="0" err="1">
                          <a:solidFill>
                            <a:schemeClr val="bg1"/>
                          </a:solidFill>
                          <a:latin typeface="Franklin Gothic Book" panose="020B0503020102020204" pitchFamily="34" charset="0"/>
                        </a:rPr>
                        <a:t>en</a:t>
                      </a:r>
                      <a:r>
                        <a:rPr lang="en-GB" sz="800" b="1" baseline="0" dirty="0">
                          <a:solidFill>
                            <a:schemeClr val="bg1"/>
                          </a:solidFill>
                          <a:latin typeface="Franklin Gothic Book" panose="020B0503020102020204" pitchFamily="34" charset="0"/>
                        </a:rPr>
                        <a:t> </a:t>
                      </a:r>
                      <a:r>
                        <a:rPr lang="en-GB" sz="800" b="1" dirty="0">
                          <a:solidFill>
                            <a:schemeClr val="bg1"/>
                          </a:solidFill>
                          <a:latin typeface="Franklin Gothic Book" panose="020B0503020102020204" pitchFamily="34" charset="0"/>
                        </a:rPr>
                        <a:t>2023 (EUR m)</a:t>
                      </a:r>
                    </a:p>
                  </a:txBody>
                  <a:tcPr>
                    <a:lnL>
                      <a:noFill/>
                    </a:lnL>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539B"/>
                    </a:solidFill>
                  </a:tcPr>
                </a:tc>
                <a:tc hMerge="1">
                  <a:txBody>
                    <a:bodyPr/>
                    <a:lstStyle/>
                    <a:p>
                      <a:endParaRPr lang="en-GB" sz="1400" dirty="0">
                        <a:latin typeface="Franklin Gothic Book" panose="020B0503020102020204" pitchFamily="34" charset="0"/>
                      </a:endParaRPr>
                    </a:p>
                  </a:txBody>
                  <a:tcPr/>
                </a:tc>
                <a:tc hMerge="1">
                  <a:txBody>
                    <a:bodyPr/>
                    <a:lstStyle/>
                    <a:p>
                      <a:endParaRPr lang="en-GB" sz="1400" dirty="0">
                        <a:latin typeface="Franklin Gothic Book" panose="020B0503020102020204" pitchFamily="34" charset="0"/>
                      </a:endParaRPr>
                    </a:p>
                  </a:txBody>
                  <a:tcPr/>
                </a:tc>
                <a:extLst>
                  <a:ext uri="{0D108BD9-81ED-4DB2-BD59-A6C34878D82A}">
                    <a16:rowId xmlns:a16="http://schemas.microsoft.com/office/drawing/2014/main" val="10000"/>
                  </a:ext>
                </a:extLst>
              </a:tr>
              <a:tr h="207915">
                <a:tc>
                  <a:txBody>
                    <a:bodyPr/>
                    <a:lstStyle/>
                    <a:p>
                      <a:pPr algn="ctr">
                        <a:spcBef>
                          <a:spcPts val="0"/>
                        </a:spcBef>
                        <a:spcAft>
                          <a:spcPts val="0"/>
                        </a:spcAft>
                      </a:pPr>
                      <a:r>
                        <a:rPr lang="en-GB" sz="800" dirty="0">
                          <a:latin typeface="Franklin Gothic Book" panose="020B0503020102020204" pitchFamily="34" charset="0"/>
                        </a:rPr>
                        <a:t>1</a:t>
                      </a:r>
                    </a:p>
                  </a:txBody>
                  <a:tcPr>
                    <a:lnL>
                      <a:noFill/>
                    </a:lnL>
                    <a:lnT w="3175" cap="flat" cmpd="sng" algn="ctr">
                      <a:solidFill>
                        <a:schemeClr val="tx1"/>
                      </a:solidFill>
                      <a:prstDash val="solid"/>
                      <a:round/>
                      <a:headEnd type="none" w="med" len="med"/>
                      <a:tailEnd type="none" w="med" len="med"/>
                    </a:lnT>
                  </a:tcPr>
                </a:tc>
                <a:tc>
                  <a:txBody>
                    <a:bodyPr/>
                    <a:lstStyle/>
                    <a:p>
                      <a:pPr algn="l">
                        <a:spcBef>
                          <a:spcPts val="0"/>
                        </a:spcBef>
                        <a:spcAft>
                          <a:spcPts val="0"/>
                        </a:spcAft>
                      </a:pPr>
                      <a:r>
                        <a:rPr lang="en-GB" sz="800" dirty="0" err="1">
                          <a:latin typeface="Franklin Gothic Book" panose="020B0503020102020204" pitchFamily="34" charset="0"/>
                        </a:rPr>
                        <a:t>Turquie</a:t>
                      </a:r>
                      <a:endParaRPr lang="en-GB" sz="800" dirty="0">
                        <a:latin typeface="Franklin Gothic Book" panose="020B0503020102020204" pitchFamily="34" charset="0"/>
                      </a:endParaRPr>
                    </a:p>
                  </a:txBody>
                  <a:tcPr>
                    <a:lnT w="3175" cap="flat" cmpd="sng" algn="ctr">
                      <a:solidFill>
                        <a:schemeClr val="tx1"/>
                      </a:solidFill>
                      <a:prstDash val="solid"/>
                      <a:round/>
                      <a:headEnd type="none" w="med" len="med"/>
                      <a:tailEnd type="none" w="med" len="med"/>
                    </a:lnT>
                  </a:tcPr>
                </a:tc>
                <a:tc>
                  <a:txBody>
                    <a:bodyPr/>
                    <a:lstStyle/>
                    <a:p>
                      <a:pPr algn="ctr">
                        <a:spcBef>
                          <a:spcPts val="0"/>
                        </a:spcBef>
                        <a:spcAft>
                          <a:spcPts val="0"/>
                        </a:spcAft>
                      </a:pPr>
                      <a:r>
                        <a:rPr lang="en-GB" sz="800" dirty="0">
                          <a:latin typeface="Franklin Gothic Book" panose="020B0503020102020204" pitchFamily="34" charset="0"/>
                        </a:rPr>
                        <a:t>2,48</a:t>
                      </a:r>
                    </a:p>
                  </a:txBody>
                  <a:tcPr>
                    <a:lnT w="31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1"/>
                  </a:ext>
                </a:extLst>
              </a:tr>
              <a:tr h="207915">
                <a:tc>
                  <a:txBody>
                    <a:bodyPr/>
                    <a:lstStyle/>
                    <a:p>
                      <a:pPr algn="ctr">
                        <a:spcBef>
                          <a:spcPts val="0"/>
                        </a:spcBef>
                        <a:spcAft>
                          <a:spcPts val="0"/>
                        </a:spcAft>
                      </a:pPr>
                      <a:r>
                        <a:rPr lang="en-GB" sz="800" dirty="0">
                          <a:latin typeface="Franklin Gothic Book" panose="020B0503020102020204" pitchFamily="34" charset="0"/>
                        </a:rPr>
                        <a:t>2</a:t>
                      </a:r>
                    </a:p>
                  </a:txBody>
                  <a:tcPr>
                    <a:lnL>
                      <a:noFill/>
                    </a:lnL>
                  </a:tcPr>
                </a:tc>
                <a:tc>
                  <a:txBody>
                    <a:bodyPr/>
                    <a:lstStyle/>
                    <a:p>
                      <a:pPr algn="l">
                        <a:spcBef>
                          <a:spcPts val="0"/>
                        </a:spcBef>
                        <a:spcAft>
                          <a:spcPts val="0"/>
                        </a:spcAft>
                      </a:pPr>
                      <a:r>
                        <a:rPr lang="en-GB" sz="800" dirty="0">
                          <a:latin typeface="Franklin Gothic Book" panose="020B0503020102020204" pitchFamily="34" charset="0"/>
                        </a:rPr>
                        <a:t>Ukraine</a:t>
                      </a:r>
                    </a:p>
                  </a:txBody>
                  <a:tcPr/>
                </a:tc>
                <a:tc>
                  <a:txBody>
                    <a:bodyPr/>
                    <a:lstStyle/>
                    <a:p>
                      <a:pPr algn="ctr">
                        <a:spcBef>
                          <a:spcPts val="0"/>
                        </a:spcBef>
                        <a:spcAft>
                          <a:spcPts val="0"/>
                        </a:spcAft>
                      </a:pPr>
                      <a:r>
                        <a:rPr lang="en-GB" sz="800" dirty="0">
                          <a:latin typeface="Franklin Gothic Book" panose="020B0503020102020204" pitchFamily="34" charset="0"/>
                        </a:rPr>
                        <a:t>1,42</a:t>
                      </a:r>
                    </a:p>
                  </a:txBody>
                  <a:tcPr/>
                </a:tc>
                <a:extLst>
                  <a:ext uri="{0D108BD9-81ED-4DB2-BD59-A6C34878D82A}">
                    <a16:rowId xmlns:a16="http://schemas.microsoft.com/office/drawing/2014/main" val="10002"/>
                  </a:ext>
                </a:extLst>
              </a:tr>
              <a:tr h="207915">
                <a:tc>
                  <a:txBody>
                    <a:bodyPr/>
                    <a:lstStyle/>
                    <a:p>
                      <a:pPr algn="ctr">
                        <a:spcBef>
                          <a:spcPts val="0"/>
                        </a:spcBef>
                        <a:spcAft>
                          <a:spcPts val="0"/>
                        </a:spcAft>
                      </a:pPr>
                      <a:r>
                        <a:rPr lang="en-GB" sz="800" dirty="0">
                          <a:latin typeface="Franklin Gothic Book" panose="020B0503020102020204" pitchFamily="34" charset="0"/>
                        </a:rPr>
                        <a:t>3</a:t>
                      </a:r>
                    </a:p>
                  </a:txBody>
                  <a:tcPr>
                    <a:lnL>
                      <a:noFill/>
                    </a:lnL>
                  </a:tcPr>
                </a:tc>
                <a:tc>
                  <a:txBody>
                    <a:bodyPr/>
                    <a:lstStyle/>
                    <a:p>
                      <a:pPr algn="l">
                        <a:spcBef>
                          <a:spcPts val="0"/>
                        </a:spcBef>
                        <a:spcAft>
                          <a:spcPts val="0"/>
                        </a:spcAft>
                      </a:pPr>
                      <a:r>
                        <a:rPr lang="en-GB" sz="800" dirty="0" err="1">
                          <a:latin typeface="Franklin Gothic Book" panose="020B0503020102020204" pitchFamily="34" charset="0"/>
                        </a:rPr>
                        <a:t>Egypte</a:t>
                      </a:r>
                      <a:endParaRPr lang="en-GB" sz="800" dirty="0">
                        <a:latin typeface="Franklin Gothic Book" panose="020B0503020102020204" pitchFamily="34" charset="0"/>
                      </a:endParaRPr>
                    </a:p>
                  </a:txBody>
                  <a:tcPr/>
                </a:tc>
                <a:tc>
                  <a:txBody>
                    <a:bodyPr/>
                    <a:lstStyle/>
                    <a:p>
                      <a:pPr algn="ctr">
                        <a:spcBef>
                          <a:spcPts val="0"/>
                        </a:spcBef>
                        <a:spcAft>
                          <a:spcPts val="0"/>
                        </a:spcAft>
                      </a:pPr>
                      <a:r>
                        <a:rPr lang="en-GB" sz="800" dirty="0">
                          <a:latin typeface="Franklin Gothic Book" panose="020B0503020102020204" pitchFamily="34" charset="0"/>
                        </a:rPr>
                        <a:t>1,26</a:t>
                      </a:r>
                    </a:p>
                  </a:txBody>
                  <a:tcPr/>
                </a:tc>
                <a:extLst>
                  <a:ext uri="{0D108BD9-81ED-4DB2-BD59-A6C34878D82A}">
                    <a16:rowId xmlns:a16="http://schemas.microsoft.com/office/drawing/2014/main" val="10003"/>
                  </a:ext>
                </a:extLst>
              </a:tr>
              <a:tr h="207915">
                <a:tc>
                  <a:txBody>
                    <a:bodyPr/>
                    <a:lstStyle/>
                    <a:p>
                      <a:pPr algn="ctr">
                        <a:spcBef>
                          <a:spcPts val="0"/>
                        </a:spcBef>
                        <a:spcAft>
                          <a:spcPts val="0"/>
                        </a:spcAft>
                      </a:pPr>
                      <a:r>
                        <a:rPr lang="en-GB" sz="800" dirty="0">
                          <a:latin typeface="Franklin Gothic Book" panose="020B0503020102020204" pitchFamily="34" charset="0"/>
                        </a:rPr>
                        <a:t>4</a:t>
                      </a:r>
                    </a:p>
                  </a:txBody>
                  <a:tcPr>
                    <a:lnL>
                      <a:noFill/>
                    </a:lnL>
                  </a:tcPr>
                </a:tc>
                <a:tc>
                  <a:txBody>
                    <a:bodyPr/>
                    <a:lstStyle/>
                    <a:p>
                      <a:pPr algn="l">
                        <a:spcBef>
                          <a:spcPts val="0"/>
                        </a:spcBef>
                        <a:spcAft>
                          <a:spcPts val="0"/>
                        </a:spcAft>
                      </a:pPr>
                      <a:r>
                        <a:rPr lang="en-GB" sz="800" dirty="0" err="1">
                          <a:latin typeface="Franklin Gothic Book" panose="020B0503020102020204" pitchFamily="34" charset="0"/>
                        </a:rPr>
                        <a:t>Pologne</a:t>
                      </a:r>
                      <a:endParaRPr lang="en-GB" sz="800" dirty="0">
                        <a:latin typeface="Franklin Gothic Book" panose="020B0503020102020204" pitchFamily="34" charset="0"/>
                      </a:endParaRPr>
                    </a:p>
                  </a:txBody>
                  <a:tcPr/>
                </a:tc>
                <a:tc>
                  <a:txBody>
                    <a:bodyPr/>
                    <a:lstStyle/>
                    <a:p>
                      <a:pPr algn="ctr">
                        <a:spcBef>
                          <a:spcPts val="0"/>
                        </a:spcBef>
                        <a:spcAft>
                          <a:spcPts val="0"/>
                        </a:spcAft>
                      </a:pPr>
                      <a:r>
                        <a:rPr lang="en-GB" sz="800" dirty="0">
                          <a:latin typeface="Franklin Gothic Book" panose="020B0503020102020204" pitchFamily="34" charset="0"/>
                        </a:rPr>
                        <a:t>1.3</a:t>
                      </a:r>
                    </a:p>
                  </a:txBody>
                  <a:tcPr/>
                </a:tc>
                <a:extLst>
                  <a:ext uri="{0D108BD9-81ED-4DB2-BD59-A6C34878D82A}">
                    <a16:rowId xmlns:a16="http://schemas.microsoft.com/office/drawing/2014/main" val="10004"/>
                  </a:ext>
                </a:extLst>
              </a:tr>
              <a:tr h="207915">
                <a:tc>
                  <a:txBody>
                    <a:bodyPr/>
                    <a:lstStyle/>
                    <a:p>
                      <a:pPr algn="ctr">
                        <a:spcBef>
                          <a:spcPts val="0"/>
                        </a:spcBef>
                        <a:spcAft>
                          <a:spcPts val="0"/>
                        </a:spcAft>
                      </a:pPr>
                      <a:r>
                        <a:rPr lang="en-GB" sz="800" dirty="0">
                          <a:latin typeface="Franklin Gothic Book" panose="020B0503020102020204" pitchFamily="34" charset="0"/>
                        </a:rPr>
                        <a:t>5</a:t>
                      </a:r>
                    </a:p>
                  </a:txBody>
                  <a:tcPr>
                    <a:lnL>
                      <a:noFill/>
                    </a:lnL>
                  </a:tcPr>
                </a:tc>
                <a:tc>
                  <a:txBody>
                    <a:bodyPr/>
                    <a:lstStyle/>
                    <a:p>
                      <a:pPr algn="l">
                        <a:spcBef>
                          <a:spcPts val="0"/>
                        </a:spcBef>
                        <a:spcAft>
                          <a:spcPts val="0"/>
                        </a:spcAft>
                      </a:pPr>
                      <a:r>
                        <a:rPr lang="en-GB" sz="800" dirty="0" err="1">
                          <a:latin typeface="Franklin Gothic Book" panose="020B0503020102020204" pitchFamily="34" charset="0"/>
                        </a:rPr>
                        <a:t>Serbie</a:t>
                      </a:r>
                      <a:endParaRPr lang="en-GB" sz="800" dirty="0">
                        <a:latin typeface="Franklin Gothic Book" panose="020B0503020102020204" pitchFamily="34" charset="0"/>
                      </a:endParaRPr>
                    </a:p>
                  </a:txBody>
                  <a:tcPr/>
                </a:tc>
                <a:tc>
                  <a:txBody>
                    <a:bodyPr/>
                    <a:lstStyle/>
                    <a:p>
                      <a:pPr algn="ctr">
                        <a:spcBef>
                          <a:spcPts val="0"/>
                        </a:spcBef>
                        <a:spcAft>
                          <a:spcPts val="0"/>
                        </a:spcAft>
                      </a:pPr>
                      <a:r>
                        <a:rPr lang="en-GB" sz="800" dirty="0">
                          <a:latin typeface="Franklin Gothic Book" panose="020B0503020102020204" pitchFamily="34" charset="0"/>
                        </a:rPr>
                        <a:t>846</a:t>
                      </a:r>
                    </a:p>
                  </a:txBody>
                  <a:tcPr/>
                </a:tc>
                <a:extLst>
                  <a:ext uri="{0D108BD9-81ED-4DB2-BD59-A6C34878D82A}">
                    <a16:rowId xmlns:a16="http://schemas.microsoft.com/office/drawing/2014/main" val="10005"/>
                  </a:ext>
                </a:extLst>
              </a:tr>
            </a:tbl>
          </a:graphicData>
        </a:graphic>
      </p:graphicFrame>
      <p:pic>
        <p:nvPicPr>
          <p:cNvPr id="9" name="Picture 8" descr="A map of europe with blue dots and white text&#10;&#10;Description automatically generated">
            <a:extLst>
              <a:ext uri="{FF2B5EF4-FFF2-40B4-BE49-F238E27FC236}">
                <a16:creationId xmlns:a16="http://schemas.microsoft.com/office/drawing/2014/main" id="{CD4B4888-5BAE-A6AF-D914-F8C3FF0394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1039" y="1792639"/>
            <a:ext cx="6832075" cy="4284311"/>
          </a:xfrm>
          <a:prstGeom prst="rect">
            <a:avLst/>
          </a:prstGeom>
        </p:spPr>
      </p:pic>
    </p:spTree>
    <p:extLst>
      <p:ext uri="{BB962C8B-B14F-4D97-AF65-F5344CB8AC3E}">
        <p14:creationId xmlns:p14="http://schemas.microsoft.com/office/powerpoint/2010/main" val="29827523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1"/>
          </p:nvPr>
        </p:nvPicPr>
        <p:blipFill>
          <a:blip r:embed="rId3"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a:xfrm>
            <a:off x="0" y="1082675"/>
            <a:ext cx="9142413" cy="5383213"/>
          </a:xfrm>
        </p:spPr>
      </p:pic>
      <p:sp>
        <p:nvSpPr>
          <p:cNvPr id="3" name="Text Placeholder 2"/>
          <p:cNvSpPr>
            <a:spLocks noGrp="1"/>
          </p:cNvSpPr>
          <p:nvPr>
            <p:ph type="body" sz="quarter" idx="10"/>
          </p:nvPr>
        </p:nvSpPr>
        <p:spPr>
          <a:xfrm>
            <a:off x="0" y="1860550"/>
            <a:ext cx="7632340" cy="2647950"/>
          </a:xfrm>
        </p:spPr>
        <p:txBody>
          <a:bodyPr>
            <a:normAutofit/>
          </a:bodyPr>
          <a:lstStyle/>
          <a:p>
            <a:pPr marL="457200" indent="-457200">
              <a:buFont typeface="+mj-lt"/>
              <a:buAutoNum type="arabicPeriod"/>
            </a:pPr>
            <a:r>
              <a:rPr lang="en-GB" dirty="0"/>
              <a:t>Introduction à la BERD</a:t>
            </a:r>
          </a:p>
          <a:p>
            <a:pPr marL="457200" indent="-457200">
              <a:buFont typeface="+mj-lt"/>
              <a:buAutoNum type="arabicPeriod"/>
            </a:pPr>
            <a:endParaRPr lang="en-GB" sz="2500" dirty="0"/>
          </a:p>
          <a:p>
            <a:pPr marL="514350" indent="-514350">
              <a:buFont typeface="+mj-lt"/>
              <a:buAutoNum type="arabicPeriod"/>
            </a:pPr>
            <a:r>
              <a:rPr lang="en-GB" sz="2800" dirty="0"/>
              <a:t>La BERD et les </a:t>
            </a:r>
            <a:r>
              <a:rPr lang="en-GB" sz="2800" dirty="0" err="1"/>
              <a:t>régulateurs</a:t>
            </a:r>
            <a:r>
              <a:rPr lang="en-GB" sz="2800" dirty="0"/>
              <a:t> de </a:t>
            </a:r>
            <a:r>
              <a:rPr lang="en-GB" sz="2800" dirty="0" err="1"/>
              <a:t>l’énergie</a:t>
            </a:r>
            <a:endParaRPr lang="en-GB" sz="2800" dirty="0"/>
          </a:p>
          <a:p>
            <a:pPr lvl="1"/>
            <a:endParaRPr lang="en-GB" dirty="0"/>
          </a:p>
        </p:txBody>
      </p:sp>
      <p:sp>
        <p:nvSpPr>
          <p:cNvPr id="7" name="Title 6"/>
          <p:cNvSpPr txBox="1">
            <a:spLocks/>
          </p:cNvSpPr>
          <p:nvPr/>
        </p:nvSpPr>
        <p:spPr>
          <a:xfrm>
            <a:off x="720726" y="-1"/>
            <a:ext cx="5903913" cy="1080000"/>
          </a:xfrm>
          <a:prstGeom prst="rect">
            <a:avLst/>
          </a:prstGeom>
        </p:spPr>
        <p:txBody>
          <a:bodyPr vert="horz" lIns="0" tIns="0" rIns="0" bIns="0" rtlCol="0" anchor="ctr">
            <a:normAutofit/>
          </a:bodyPr>
          <a:lstStyle>
            <a:lvl1pPr algn="l" rtl="0" eaLnBrk="0" fontAlgn="base" hangingPunct="0">
              <a:spcBef>
                <a:spcPct val="0"/>
              </a:spcBef>
              <a:spcAft>
                <a:spcPct val="0"/>
              </a:spcAft>
              <a:defRPr sz="24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0" fontAlgn="base" hangingPunct="0">
              <a:spcBef>
                <a:spcPct val="0"/>
              </a:spcBef>
              <a:spcAft>
                <a:spcPct val="0"/>
              </a:spcAft>
              <a:defRPr sz="28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Arial" charset="0"/>
                <a:ea typeface="ＭＳ Ｐゴシック" charset="0"/>
                <a:cs typeface="Arial" charset="0"/>
              </a:defRPr>
            </a:lvl5pPr>
            <a:lvl6pPr marL="457200" algn="l" rtl="0" fontAlgn="base">
              <a:spcBef>
                <a:spcPct val="0"/>
              </a:spcBef>
              <a:spcAft>
                <a:spcPct val="0"/>
              </a:spcAft>
              <a:defRPr sz="2800">
                <a:solidFill>
                  <a:schemeClr val="bg1"/>
                </a:solidFill>
                <a:latin typeface="Arial" charset="0"/>
                <a:cs typeface="Arial" charset="0"/>
              </a:defRPr>
            </a:lvl6pPr>
            <a:lvl7pPr marL="914400" algn="l" rtl="0" fontAlgn="base">
              <a:spcBef>
                <a:spcPct val="0"/>
              </a:spcBef>
              <a:spcAft>
                <a:spcPct val="0"/>
              </a:spcAft>
              <a:defRPr sz="2800">
                <a:solidFill>
                  <a:schemeClr val="bg1"/>
                </a:solidFill>
                <a:latin typeface="Arial" charset="0"/>
                <a:cs typeface="Arial" charset="0"/>
              </a:defRPr>
            </a:lvl7pPr>
            <a:lvl8pPr marL="1371600" algn="l" rtl="0" fontAlgn="base">
              <a:spcBef>
                <a:spcPct val="0"/>
              </a:spcBef>
              <a:spcAft>
                <a:spcPct val="0"/>
              </a:spcAft>
              <a:defRPr sz="2800">
                <a:solidFill>
                  <a:schemeClr val="bg1"/>
                </a:solidFill>
                <a:latin typeface="Arial" charset="0"/>
                <a:cs typeface="Arial" charset="0"/>
              </a:defRPr>
            </a:lvl8pPr>
            <a:lvl9pPr marL="1828800" algn="l" rtl="0" fontAlgn="base">
              <a:spcBef>
                <a:spcPct val="0"/>
              </a:spcBef>
              <a:spcAft>
                <a:spcPct val="0"/>
              </a:spcAft>
              <a:defRPr sz="2800">
                <a:solidFill>
                  <a:schemeClr val="bg1"/>
                </a:solidFill>
                <a:latin typeface="Arial" charset="0"/>
                <a:cs typeface="Arial" charset="0"/>
              </a:defRPr>
            </a:lvl9pPr>
          </a:lstStyle>
          <a:p>
            <a:endParaRPr lang="en-US" i="1" dirty="0"/>
          </a:p>
        </p:txBody>
      </p:sp>
    </p:spTree>
    <p:extLst>
      <p:ext uri="{BB962C8B-B14F-4D97-AF65-F5344CB8AC3E}">
        <p14:creationId xmlns:p14="http://schemas.microsoft.com/office/powerpoint/2010/main" val="3723424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408" y="335342"/>
            <a:ext cx="6291266" cy="592176"/>
          </a:xfrm>
        </p:spPr>
        <p:txBody>
          <a:bodyPr>
            <a:noAutofit/>
          </a:bodyPr>
          <a:lstStyle/>
          <a:p>
            <a:pPr algn="ctr"/>
            <a:r>
              <a:rPr lang="fr-FR" sz="2250" dirty="0"/>
              <a:t>Travail de la BERD avec les régulateurs: en pratique</a:t>
            </a:r>
            <a:endParaRPr lang="en-GB" sz="2250" b="1" dirty="0"/>
          </a:p>
        </p:txBody>
      </p:sp>
      <p:grpSp>
        <p:nvGrpSpPr>
          <p:cNvPr id="24" name="Group 23">
            <a:extLst>
              <a:ext uri="{FF2B5EF4-FFF2-40B4-BE49-F238E27FC236}">
                <a16:creationId xmlns:a16="http://schemas.microsoft.com/office/drawing/2014/main" id="{186EE191-8F62-403C-8D67-97716291B5E6}"/>
              </a:ext>
            </a:extLst>
          </p:cNvPr>
          <p:cNvGrpSpPr/>
          <p:nvPr/>
        </p:nvGrpSpPr>
        <p:grpSpPr>
          <a:xfrm>
            <a:off x="910243" y="2004407"/>
            <a:ext cx="6197144" cy="3454981"/>
            <a:chOff x="1911605" y="1552577"/>
            <a:chExt cx="8372227" cy="4507456"/>
          </a:xfrm>
        </p:grpSpPr>
        <p:sp>
          <p:nvSpPr>
            <p:cNvPr id="8" name="Rounded Rectangle 42">
              <a:extLst>
                <a:ext uri="{FF2B5EF4-FFF2-40B4-BE49-F238E27FC236}">
                  <a16:creationId xmlns:a16="http://schemas.microsoft.com/office/drawing/2014/main" id="{C504ADC3-04B5-4ED6-B12C-54B43E9E7589}"/>
                </a:ext>
              </a:extLst>
            </p:cNvPr>
            <p:cNvSpPr/>
            <p:nvPr/>
          </p:nvSpPr>
          <p:spPr>
            <a:xfrm>
              <a:off x="3439288" y="4714877"/>
              <a:ext cx="6844543" cy="1188365"/>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822960" rtlCol="0" anchor="ctr"/>
            <a:lstStyle/>
            <a:p>
              <a:pPr algn="ctr" defTabSz="685402" fontAlgn="auto">
                <a:spcBef>
                  <a:spcPts val="0"/>
                </a:spcBef>
                <a:spcAft>
                  <a:spcPts val="0"/>
                </a:spcAft>
                <a:defRPr/>
              </a:pPr>
              <a:r>
                <a:rPr lang="en-GB" sz="1350" dirty="0" err="1">
                  <a:solidFill>
                    <a:srgbClr val="4F81BD"/>
                  </a:solidFill>
                  <a:latin typeface="Century"/>
                </a:rPr>
                <a:t>Renforcement</a:t>
              </a:r>
              <a:r>
                <a:rPr lang="en-GB" sz="1350" dirty="0">
                  <a:solidFill>
                    <a:srgbClr val="4F81BD"/>
                  </a:solidFill>
                  <a:latin typeface="Century"/>
                </a:rPr>
                <a:t> des </a:t>
              </a:r>
              <a:r>
                <a:rPr lang="en-GB" sz="1350" dirty="0" err="1">
                  <a:solidFill>
                    <a:srgbClr val="4F81BD"/>
                  </a:solidFill>
                  <a:latin typeface="Century"/>
                </a:rPr>
                <a:t>capacités</a:t>
              </a:r>
              <a:r>
                <a:rPr lang="en-GB" sz="1350" dirty="0">
                  <a:solidFill>
                    <a:srgbClr val="4F81BD"/>
                  </a:solidFill>
                  <a:latin typeface="Century"/>
                </a:rPr>
                <a:t> internes (capacity building)</a:t>
              </a:r>
              <a:endParaRPr lang="en-US" sz="1350" dirty="0">
                <a:solidFill>
                  <a:srgbClr val="4F81BD"/>
                </a:solidFill>
                <a:latin typeface="Century"/>
              </a:endParaRPr>
            </a:p>
          </p:txBody>
        </p:sp>
        <p:sp>
          <p:nvSpPr>
            <p:cNvPr id="9" name="Rounded Rectangle 2">
              <a:extLst>
                <a:ext uri="{FF2B5EF4-FFF2-40B4-BE49-F238E27FC236}">
                  <a16:creationId xmlns:a16="http://schemas.microsoft.com/office/drawing/2014/main" id="{FE7A09F9-88FF-4038-8B2B-7E959D8A0D44}"/>
                </a:ext>
              </a:extLst>
            </p:cNvPr>
            <p:cNvSpPr/>
            <p:nvPr/>
          </p:nvSpPr>
          <p:spPr>
            <a:xfrm>
              <a:off x="3842261" y="1752602"/>
              <a:ext cx="6441571" cy="1188365"/>
            </a:xfrm>
            <a:prstGeom prst="roundRect">
              <a:avLst/>
            </a:prstGeom>
            <a:solidFill>
              <a:schemeClr val="bg1"/>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548640" rtlCol="0" anchor="ctr"/>
            <a:lstStyle/>
            <a:p>
              <a:pPr algn="ctr" defTabSz="685402" fontAlgn="auto">
                <a:spcBef>
                  <a:spcPts val="0"/>
                </a:spcBef>
                <a:spcAft>
                  <a:spcPts val="0"/>
                </a:spcAft>
                <a:defRPr/>
              </a:pPr>
              <a:r>
                <a:rPr lang="fr-FR" sz="1350" dirty="0">
                  <a:solidFill>
                    <a:srgbClr val="1F497D">
                      <a:lumMod val="50000"/>
                    </a:srgbClr>
                  </a:solidFill>
                  <a:latin typeface="Century"/>
                </a:rPr>
                <a:t>Élaboration de la législation primaire</a:t>
              </a:r>
              <a:endParaRPr lang="en-US" sz="1350" dirty="0">
                <a:solidFill>
                  <a:srgbClr val="1F497D">
                    <a:lumMod val="50000"/>
                  </a:srgbClr>
                </a:solidFill>
                <a:latin typeface="Century"/>
              </a:endParaRPr>
            </a:p>
          </p:txBody>
        </p:sp>
        <p:sp>
          <p:nvSpPr>
            <p:cNvPr id="10" name="Rounded Rectangle 41">
              <a:extLst>
                <a:ext uri="{FF2B5EF4-FFF2-40B4-BE49-F238E27FC236}">
                  <a16:creationId xmlns:a16="http://schemas.microsoft.com/office/drawing/2014/main" id="{E02F04FC-D8A5-4E94-933F-830333D6A714}"/>
                </a:ext>
              </a:extLst>
            </p:cNvPr>
            <p:cNvSpPr/>
            <p:nvPr/>
          </p:nvSpPr>
          <p:spPr>
            <a:xfrm>
              <a:off x="3439289" y="3233739"/>
              <a:ext cx="6844543" cy="1188365"/>
            </a:xfrm>
            <a:prstGeom prst="roundRect">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480060" rtlCol="0" anchor="ctr"/>
            <a:lstStyle/>
            <a:p>
              <a:pPr algn="ctr" defTabSz="685402" fontAlgn="auto">
                <a:spcBef>
                  <a:spcPts val="0"/>
                </a:spcBef>
                <a:spcAft>
                  <a:spcPts val="0"/>
                </a:spcAft>
                <a:defRPr/>
              </a:pPr>
              <a:r>
                <a:rPr lang="en-US" sz="1350" dirty="0">
                  <a:solidFill>
                    <a:srgbClr val="1F497D"/>
                  </a:solidFill>
                  <a:latin typeface="Century"/>
                </a:rPr>
                <a:t>       </a:t>
              </a:r>
              <a:endParaRPr lang="en-GB" sz="1350" dirty="0">
                <a:solidFill>
                  <a:srgbClr val="1F497D"/>
                </a:solidFill>
                <a:latin typeface="Century"/>
              </a:endParaRPr>
            </a:p>
            <a:p>
              <a:pPr algn="ctr" defTabSz="685402" fontAlgn="auto">
                <a:spcBef>
                  <a:spcPts val="0"/>
                </a:spcBef>
                <a:spcAft>
                  <a:spcPts val="0"/>
                </a:spcAft>
                <a:defRPr/>
              </a:pPr>
              <a:r>
                <a:rPr lang="en-GB" sz="1350" dirty="0" err="1">
                  <a:solidFill>
                    <a:srgbClr val="1F497D"/>
                  </a:solidFill>
                  <a:latin typeface="Century"/>
                </a:rPr>
                <a:t>Élaboration</a:t>
              </a:r>
              <a:r>
                <a:rPr lang="en-GB" sz="1350" dirty="0">
                  <a:solidFill>
                    <a:srgbClr val="1F497D"/>
                  </a:solidFill>
                  <a:latin typeface="Century"/>
                </a:rPr>
                <a:t> des </a:t>
              </a:r>
              <a:r>
                <a:rPr lang="en-GB" sz="1350" dirty="0" err="1">
                  <a:solidFill>
                    <a:srgbClr val="1F497D"/>
                  </a:solidFill>
                  <a:latin typeface="Century"/>
                </a:rPr>
                <a:t>décrets</a:t>
              </a:r>
              <a:r>
                <a:rPr lang="en-GB" sz="1350" dirty="0">
                  <a:solidFill>
                    <a:srgbClr val="1F497D"/>
                  </a:solidFill>
                  <a:latin typeface="Century"/>
                </a:rPr>
                <a:t> </a:t>
              </a:r>
              <a:r>
                <a:rPr lang="en-GB" sz="1350" dirty="0" err="1">
                  <a:solidFill>
                    <a:srgbClr val="1F497D"/>
                  </a:solidFill>
                  <a:latin typeface="Century"/>
                </a:rPr>
                <a:t>d’application</a:t>
              </a:r>
              <a:endParaRPr lang="en-GB" sz="1350" dirty="0">
                <a:solidFill>
                  <a:srgbClr val="1F497D"/>
                </a:solidFill>
                <a:latin typeface="Century"/>
              </a:endParaRPr>
            </a:p>
            <a:p>
              <a:pPr algn="ctr" defTabSz="685402" fontAlgn="auto">
                <a:spcBef>
                  <a:spcPts val="0"/>
                </a:spcBef>
                <a:spcAft>
                  <a:spcPts val="0"/>
                </a:spcAft>
                <a:defRPr/>
              </a:pPr>
              <a:endParaRPr lang="en-US" sz="1350" dirty="0">
                <a:solidFill>
                  <a:srgbClr val="1F497D"/>
                </a:solidFill>
                <a:latin typeface="Century"/>
              </a:endParaRPr>
            </a:p>
          </p:txBody>
        </p:sp>
        <p:sp>
          <p:nvSpPr>
            <p:cNvPr id="11" name="Rectangle 4">
              <a:extLst>
                <a:ext uri="{FF2B5EF4-FFF2-40B4-BE49-F238E27FC236}">
                  <a16:creationId xmlns:a16="http://schemas.microsoft.com/office/drawing/2014/main" id="{09DC13EA-CD00-4E98-87E3-05229DB3B0E8}"/>
                </a:ext>
              </a:extLst>
            </p:cNvPr>
            <p:cNvSpPr/>
            <p:nvPr/>
          </p:nvSpPr>
          <p:spPr>
            <a:xfrm>
              <a:off x="1951546" y="1676401"/>
              <a:ext cx="2530824" cy="4143374"/>
            </a:xfrm>
            <a:custGeom>
              <a:avLst/>
              <a:gdLst>
                <a:gd name="connsiteX0" fmla="*/ 0 w 2315655"/>
                <a:gd name="connsiteY0" fmla="*/ 0 h 3715767"/>
                <a:gd name="connsiteX1" fmla="*/ 2315655 w 2315655"/>
                <a:gd name="connsiteY1" fmla="*/ 0 h 3715767"/>
                <a:gd name="connsiteX2" fmla="*/ 2315655 w 2315655"/>
                <a:gd name="connsiteY2" fmla="*/ 3715767 h 3715767"/>
                <a:gd name="connsiteX3" fmla="*/ 0 w 2315655"/>
                <a:gd name="connsiteY3" fmla="*/ 3715767 h 3715767"/>
                <a:gd name="connsiteX4" fmla="*/ 0 w 2315655"/>
                <a:gd name="connsiteY4" fmla="*/ 0 h 3715767"/>
                <a:gd name="connsiteX0" fmla="*/ 0 w 2391855"/>
                <a:gd name="connsiteY0" fmla="*/ 0 h 3715767"/>
                <a:gd name="connsiteX1" fmla="*/ 2391855 w 2391855"/>
                <a:gd name="connsiteY1" fmla="*/ 104775 h 3715767"/>
                <a:gd name="connsiteX2" fmla="*/ 2315655 w 2391855"/>
                <a:gd name="connsiteY2" fmla="*/ 3715767 h 3715767"/>
                <a:gd name="connsiteX3" fmla="*/ 0 w 2391855"/>
                <a:gd name="connsiteY3" fmla="*/ 3715767 h 3715767"/>
                <a:gd name="connsiteX4" fmla="*/ 0 w 2391855"/>
                <a:gd name="connsiteY4" fmla="*/ 0 h 3715767"/>
                <a:gd name="connsiteX0" fmla="*/ 0 w 2391855"/>
                <a:gd name="connsiteY0" fmla="*/ 0 h 3715767"/>
                <a:gd name="connsiteX1" fmla="*/ 1982280 w 2391855"/>
                <a:gd name="connsiteY1" fmla="*/ 29337 h 3715767"/>
                <a:gd name="connsiteX2" fmla="*/ 2391855 w 2391855"/>
                <a:gd name="connsiteY2" fmla="*/ 104775 h 3715767"/>
                <a:gd name="connsiteX3" fmla="*/ 2315655 w 2391855"/>
                <a:gd name="connsiteY3" fmla="*/ 3715767 h 3715767"/>
                <a:gd name="connsiteX4" fmla="*/ 0 w 2391855"/>
                <a:gd name="connsiteY4" fmla="*/ 3715767 h 3715767"/>
                <a:gd name="connsiteX5" fmla="*/ 0 w 2391855"/>
                <a:gd name="connsiteY5" fmla="*/ 0 h 3715767"/>
                <a:gd name="connsiteX0" fmla="*/ 0 w 2391855"/>
                <a:gd name="connsiteY0" fmla="*/ 132588 h 3848355"/>
                <a:gd name="connsiteX1" fmla="*/ 1982280 w 2391855"/>
                <a:gd name="connsiteY1" fmla="*/ 161925 h 3848355"/>
                <a:gd name="connsiteX2" fmla="*/ 1848930 w 2391855"/>
                <a:gd name="connsiteY2" fmla="*/ 0 h 3848355"/>
                <a:gd name="connsiteX3" fmla="*/ 2391855 w 2391855"/>
                <a:gd name="connsiteY3" fmla="*/ 237363 h 3848355"/>
                <a:gd name="connsiteX4" fmla="*/ 2315655 w 2391855"/>
                <a:gd name="connsiteY4" fmla="*/ 3848355 h 3848355"/>
                <a:gd name="connsiteX5" fmla="*/ 0 w 2391855"/>
                <a:gd name="connsiteY5" fmla="*/ 3848355 h 3848355"/>
                <a:gd name="connsiteX6" fmla="*/ 0 w 2391855"/>
                <a:gd name="connsiteY6" fmla="*/ 132588 h 3848355"/>
                <a:gd name="connsiteX0" fmla="*/ 0 w 2401380"/>
                <a:gd name="connsiteY0" fmla="*/ 132588 h 3848355"/>
                <a:gd name="connsiteX1" fmla="*/ 1982280 w 2401380"/>
                <a:gd name="connsiteY1" fmla="*/ 161925 h 3848355"/>
                <a:gd name="connsiteX2" fmla="*/ 1848930 w 2401380"/>
                <a:gd name="connsiteY2" fmla="*/ 0 h 3848355"/>
                <a:gd name="connsiteX3" fmla="*/ 2391855 w 2401380"/>
                <a:gd name="connsiteY3" fmla="*/ 237363 h 3848355"/>
                <a:gd name="connsiteX4" fmla="*/ 2401380 w 2401380"/>
                <a:gd name="connsiteY4" fmla="*/ 3762630 h 3848355"/>
                <a:gd name="connsiteX5" fmla="*/ 0 w 2401380"/>
                <a:gd name="connsiteY5" fmla="*/ 3848355 h 3848355"/>
                <a:gd name="connsiteX6" fmla="*/ 0 w 2401380"/>
                <a:gd name="connsiteY6" fmla="*/ 132588 h 3848355"/>
                <a:gd name="connsiteX0" fmla="*/ 0 w 2401380"/>
                <a:gd name="connsiteY0" fmla="*/ 132588 h 3978986"/>
                <a:gd name="connsiteX1" fmla="*/ 1982280 w 2401380"/>
                <a:gd name="connsiteY1" fmla="*/ 161925 h 3978986"/>
                <a:gd name="connsiteX2" fmla="*/ 1848930 w 2401380"/>
                <a:gd name="connsiteY2" fmla="*/ 0 h 3978986"/>
                <a:gd name="connsiteX3" fmla="*/ 2391855 w 2401380"/>
                <a:gd name="connsiteY3" fmla="*/ 237363 h 3978986"/>
                <a:gd name="connsiteX4" fmla="*/ 2401380 w 2401380"/>
                <a:gd name="connsiteY4" fmla="*/ 3762630 h 3978986"/>
                <a:gd name="connsiteX5" fmla="*/ 0 w 2401380"/>
                <a:gd name="connsiteY5" fmla="*/ 3848355 h 3978986"/>
                <a:gd name="connsiteX6" fmla="*/ 0 w 2401380"/>
                <a:gd name="connsiteY6" fmla="*/ 132588 h 3978986"/>
                <a:gd name="connsiteX0" fmla="*/ 0 w 2401380"/>
                <a:gd name="connsiteY0" fmla="*/ 132588 h 3978986"/>
                <a:gd name="connsiteX1" fmla="*/ 1982280 w 2401380"/>
                <a:gd name="connsiteY1" fmla="*/ 161925 h 3978986"/>
                <a:gd name="connsiteX2" fmla="*/ 1848930 w 2401380"/>
                <a:gd name="connsiteY2" fmla="*/ 0 h 3978986"/>
                <a:gd name="connsiteX3" fmla="*/ 2277554 w 2401380"/>
                <a:gd name="connsiteY3" fmla="*/ 219074 h 3978986"/>
                <a:gd name="connsiteX4" fmla="*/ 2391855 w 2401380"/>
                <a:gd name="connsiteY4" fmla="*/ 237363 h 3978986"/>
                <a:gd name="connsiteX5" fmla="*/ 2401380 w 2401380"/>
                <a:gd name="connsiteY5" fmla="*/ 3762630 h 3978986"/>
                <a:gd name="connsiteX6" fmla="*/ 0 w 2401380"/>
                <a:gd name="connsiteY6" fmla="*/ 3848355 h 3978986"/>
                <a:gd name="connsiteX7" fmla="*/ 0 w 2401380"/>
                <a:gd name="connsiteY7" fmla="*/ 132588 h 3978986"/>
                <a:gd name="connsiteX0" fmla="*/ 0 w 2429955"/>
                <a:gd name="connsiteY0" fmla="*/ 132588 h 3978986"/>
                <a:gd name="connsiteX1" fmla="*/ 1982280 w 2429955"/>
                <a:gd name="connsiteY1" fmla="*/ 161925 h 3978986"/>
                <a:gd name="connsiteX2" fmla="*/ 1848930 w 2429955"/>
                <a:gd name="connsiteY2" fmla="*/ 0 h 3978986"/>
                <a:gd name="connsiteX3" fmla="*/ 2277554 w 2429955"/>
                <a:gd name="connsiteY3" fmla="*/ 219074 h 3978986"/>
                <a:gd name="connsiteX4" fmla="*/ 2391855 w 2429955"/>
                <a:gd name="connsiteY4" fmla="*/ 237363 h 3978986"/>
                <a:gd name="connsiteX5" fmla="*/ 2429955 w 2429955"/>
                <a:gd name="connsiteY5" fmla="*/ 3762630 h 3978986"/>
                <a:gd name="connsiteX6" fmla="*/ 0 w 2429955"/>
                <a:gd name="connsiteY6" fmla="*/ 3848355 h 3978986"/>
                <a:gd name="connsiteX7" fmla="*/ 0 w 2429955"/>
                <a:gd name="connsiteY7" fmla="*/ 132588 h 3978986"/>
                <a:gd name="connsiteX0" fmla="*/ 0 w 2429955"/>
                <a:gd name="connsiteY0" fmla="*/ 132588 h 3978986"/>
                <a:gd name="connsiteX1" fmla="*/ 1982280 w 2429955"/>
                <a:gd name="connsiteY1" fmla="*/ 161925 h 3978986"/>
                <a:gd name="connsiteX2" fmla="*/ 1848930 w 2429955"/>
                <a:gd name="connsiteY2" fmla="*/ 0 h 3978986"/>
                <a:gd name="connsiteX3" fmla="*/ 2277554 w 2429955"/>
                <a:gd name="connsiteY3" fmla="*/ 219074 h 3978986"/>
                <a:gd name="connsiteX4" fmla="*/ 2391855 w 2429955"/>
                <a:gd name="connsiteY4" fmla="*/ 237363 h 3978986"/>
                <a:gd name="connsiteX5" fmla="*/ 2429955 w 2429955"/>
                <a:gd name="connsiteY5" fmla="*/ 3762630 h 3978986"/>
                <a:gd name="connsiteX6" fmla="*/ 0 w 2429955"/>
                <a:gd name="connsiteY6" fmla="*/ 3848355 h 3978986"/>
                <a:gd name="connsiteX7" fmla="*/ 0 w 2429955"/>
                <a:gd name="connsiteY7" fmla="*/ 132588 h 3978986"/>
                <a:gd name="connsiteX0" fmla="*/ 0 w 2561075"/>
                <a:gd name="connsiteY0" fmla="*/ 132588 h 3978986"/>
                <a:gd name="connsiteX1" fmla="*/ 1982280 w 2561075"/>
                <a:gd name="connsiteY1" fmla="*/ 161925 h 3978986"/>
                <a:gd name="connsiteX2" fmla="*/ 1848930 w 2561075"/>
                <a:gd name="connsiteY2" fmla="*/ 0 h 3978986"/>
                <a:gd name="connsiteX3" fmla="*/ 2277554 w 2561075"/>
                <a:gd name="connsiteY3" fmla="*/ 219074 h 3978986"/>
                <a:gd name="connsiteX4" fmla="*/ 2391855 w 2561075"/>
                <a:gd name="connsiteY4" fmla="*/ 237363 h 3978986"/>
                <a:gd name="connsiteX5" fmla="*/ 2229929 w 2561075"/>
                <a:gd name="connsiteY5" fmla="*/ 1743074 h 3978986"/>
                <a:gd name="connsiteX6" fmla="*/ 2429955 w 2561075"/>
                <a:gd name="connsiteY6" fmla="*/ 3762630 h 3978986"/>
                <a:gd name="connsiteX7" fmla="*/ 0 w 2561075"/>
                <a:gd name="connsiteY7" fmla="*/ 3848355 h 3978986"/>
                <a:gd name="connsiteX8" fmla="*/ 0 w 2561075"/>
                <a:gd name="connsiteY8" fmla="*/ 132588 h 3978986"/>
                <a:gd name="connsiteX0" fmla="*/ 0 w 2530824"/>
                <a:gd name="connsiteY0" fmla="*/ 132588 h 3978986"/>
                <a:gd name="connsiteX1" fmla="*/ 1982280 w 2530824"/>
                <a:gd name="connsiteY1" fmla="*/ 161925 h 3978986"/>
                <a:gd name="connsiteX2" fmla="*/ 1848930 w 2530824"/>
                <a:gd name="connsiteY2" fmla="*/ 0 h 3978986"/>
                <a:gd name="connsiteX3" fmla="*/ 2277554 w 2530824"/>
                <a:gd name="connsiteY3" fmla="*/ 219074 h 3978986"/>
                <a:gd name="connsiteX4" fmla="*/ 2391855 w 2530824"/>
                <a:gd name="connsiteY4" fmla="*/ 237363 h 3978986"/>
                <a:gd name="connsiteX5" fmla="*/ 2229929 w 2530824"/>
                <a:gd name="connsiteY5" fmla="*/ 1743074 h 3978986"/>
                <a:gd name="connsiteX6" fmla="*/ 1906079 w 2530824"/>
                <a:gd name="connsiteY6" fmla="*/ 2409824 h 3978986"/>
                <a:gd name="connsiteX7" fmla="*/ 2429955 w 2530824"/>
                <a:gd name="connsiteY7" fmla="*/ 3762630 h 3978986"/>
                <a:gd name="connsiteX8" fmla="*/ 0 w 2530824"/>
                <a:gd name="connsiteY8" fmla="*/ 3848355 h 3978986"/>
                <a:gd name="connsiteX9" fmla="*/ 0 w 2530824"/>
                <a:gd name="connsiteY9" fmla="*/ 132588 h 3978986"/>
                <a:gd name="connsiteX0" fmla="*/ 0 w 2530824"/>
                <a:gd name="connsiteY0" fmla="*/ 132588 h 3978986"/>
                <a:gd name="connsiteX1" fmla="*/ 1982280 w 2530824"/>
                <a:gd name="connsiteY1" fmla="*/ 161925 h 3978986"/>
                <a:gd name="connsiteX2" fmla="*/ 1848930 w 2530824"/>
                <a:gd name="connsiteY2" fmla="*/ 0 h 3978986"/>
                <a:gd name="connsiteX3" fmla="*/ 2277554 w 2530824"/>
                <a:gd name="connsiteY3" fmla="*/ 219074 h 3978986"/>
                <a:gd name="connsiteX4" fmla="*/ 2391855 w 2530824"/>
                <a:gd name="connsiteY4" fmla="*/ 237363 h 3978986"/>
                <a:gd name="connsiteX5" fmla="*/ 1982279 w 2530824"/>
                <a:gd name="connsiteY5" fmla="*/ 1647824 h 3978986"/>
                <a:gd name="connsiteX6" fmla="*/ 1906079 w 2530824"/>
                <a:gd name="connsiteY6" fmla="*/ 2409824 h 3978986"/>
                <a:gd name="connsiteX7" fmla="*/ 2429955 w 2530824"/>
                <a:gd name="connsiteY7" fmla="*/ 3762630 h 3978986"/>
                <a:gd name="connsiteX8" fmla="*/ 0 w 2530824"/>
                <a:gd name="connsiteY8" fmla="*/ 3848355 h 3978986"/>
                <a:gd name="connsiteX9" fmla="*/ 0 w 2530824"/>
                <a:gd name="connsiteY9" fmla="*/ 132588 h 3978986"/>
                <a:gd name="connsiteX0" fmla="*/ 0 w 2530824"/>
                <a:gd name="connsiteY0" fmla="*/ 132588 h 3978986"/>
                <a:gd name="connsiteX1" fmla="*/ 1982280 w 2530824"/>
                <a:gd name="connsiteY1" fmla="*/ 161925 h 3978986"/>
                <a:gd name="connsiteX2" fmla="*/ 1848930 w 2530824"/>
                <a:gd name="connsiteY2" fmla="*/ 0 h 3978986"/>
                <a:gd name="connsiteX3" fmla="*/ 2277554 w 2530824"/>
                <a:gd name="connsiteY3" fmla="*/ 219074 h 3978986"/>
                <a:gd name="connsiteX4" fmla="*/ 2391855 w 2530824"/>
                <a:gd name="connsiteY4" fmla="*/ 237363 h 3978986"/>
                <a:gd name="connsiteX5" fmla="*/ 1982279 w 2530824"/>
                <a:gd name="connsiteY5" fmla="*/ 1647824 h 3978986"/>
                <a:gd name="connsiteX6" fmla="*/ 1906079 w 2530824"/>
                <a:gd name="connsiteY6" fmla="*/ 2409824 h 3978986"/>
                <a:gd name="connsiteX7" fmla="*/ 2429955 w 2530824"/>
                <a:gd name="connsiteY7" fmla="*/ 3762630 h 3978986"/>
                <a:gd name="connsiteX8" fmla="*/ 0 w 2530824"/>
                <a:gd name="connsiteY8" fmla="*/ 3848355 h 3978986"/>
                <a:gd name="connsiteX9" fmla="*/ 0 w 2530824"/>
                <a:gd name="connsiteY9" fmla="*/ 132588 h 3978986"/>
                <a:gd name="connsiteX0" fmla="*/ 0 w 2530824"/>
                <a:gd name="connsiteY0" fmla="*/ 132588 h 3978986"/>
                <a:gd name="connsiteX1" fmla="*/ 1982280 w 2530824"/>
                <a:gd name="connsiteY1" fmla="*/ 161925 h 3978986"/>
                <a:gd name="connsiteX2" fmla="*/ 1848930 w 2530824"/>
                <a:gd name="connsiteY2" fmla="*/ 0 h 3978986"/>
                <a:gd name="connsiteX3" fmla="*/ 2277554 w 2530824"/>
                <a:gd name="connsiteY3" fmla="*/ 219074 h 3978986"/>
                <a:gd name="connsiteX4" fmla="*/ 2287080 w 2530824"/>
                <a:gd name="connsiteY4" fmla="*/ 328834 h 3978986"/>
                <a:gd name="connsiteX5" fmla="*/ 1982279 w 2530824"/>
                <a:gd name="connsiteY5" fmla="*/ 1647824 h 3978986"/>
                <a:gd name="connsiteX6" fmla="*/ 1906079 w 2530824"/>
                <a:gd name="connsiteY6" fmla="*/ 2409824 h 3978986"/>
                <a:gd name="connsiteX7" fmla="*/ 2429955 w 2530824"/>
                <a:gd name="connsiteY7" fmla="*/ 3762630 h 3978986"/>
                <a:gd name="connsiteX8" fmla="*/ 0 w 2530824"/>
                <a:gd name="connsiteY8" fmla="*/ 3848355 h 3978986"/>
                <a:gd name="connsiteX9" fmla="*/ 0 w 2530824"/>
                <a:gd name="connsiteY9" fmla="*/ 132588 h 397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30824" h="3978986">
                  <a:moveTo>
                    <a:pt x="0" y="132588"/>
                  </a:moveTo>
                  <a:cubicBezTo>
                    <a:pt x="609960" y="164592"/>
                    <a:pt x="1372320" y="129921"/>
                    <a:pt x="1982280" y="161925"/>
                  </a:cubicBezTo>
                  <a:cubicBezTo>
                    <a:pt x="1991805" y="161925"/>
                    <a:pt x="1839405" y="0"/>
                    <a:pt x="1848930" y="0"/>
                  </a:cubicBezTo>
                  <a:cubicBezTo>
                    <a:pt x="2014030" y="69850"/>
                    <a:pt x="2112454" y="149224"/>
                    <a:pt x="2277554" y="219074"/>
                  </a:cubicBezTo>
                  <a:lnTo>
                    <a:pt x="2287080" y="328834"/>
                  </a:lnTo>
                  <a:cubicBezTo>
                    <a:pt x="2290255" y="592359"/>
                    <a:pt x="2480754" y="1241255"/>
                    <a:pt x="1982279" y="1647824"/>
                  </a:cubicBezTo>
                  <a:cubicBezTo>
                    <a:pt x="1977516" y="2016251"/>
                    <a:pt x="1872741" y="2073232"/>
                    <a:pt x="1906079" y="2409824"/>
                  </a:cubicBezTo>
                  <a:cubicBezTo>
                    <a:pt x="1939417" y="2746416"/>
                    <a:pt x="2823835" y="3529225"/>
                    <a:pt x="2429955" y="3762630"/>
                  </a:cubicBezTo>
                  <a:cubicBezTo>
                    <a:pt x="1772370" y="4210305"/>
                    <a:pt x="800460" y="3819780"/>
                    <a:pt x="0" y="3848355"/>
                  </a:cubicBezTo>
                  <a:lnTo>
                    <a:pt x="0" y="132588"/>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02" fontAlgn="auto">
                <a:spcBef>
                  <a:spcPts val="0"/>
                </a:spcBef>
                <a:spcAft>
                  <a:spcPts val="0"/>
                </a:spcAft>
                <a:defRPr/>
              </a:pPr>
              <a:endParaRPr lang="en-US" sz="1350">
                <a:solidFill>
                  <a:prstClr val="white"/>
                </a:solidFill>
                <a:latin typeface="Century"/>
              </a:endParaRPr>
            </a:p>
          </p:txBody>
        </p:sp>
        <p:sp>
          <p:nvSpPr>
            <p:cNvPr id="12" name="object 9">
              <a:extLst>
                <a:ext uri="{FF2B5EF4-FFF2-40B4-BE49-F238E27FC236}">
                  <a16:creationId xmlns:a16="http://schemas.microsoft.com/office/drawing/2014/main" id="{4B455036-3AC8-4544-A27B-AF05AA57FE31}"/>
                </a:ext>
              </a:extLst>
            </p:cNvPr>
            <p:cNvSpPr/>
            <p:nvPr/>
          </p:nvSpPr>
          <p:spPr>
            <a:xfrm>
              <a:off x="1911605" y="2843281"/>
              <a:ext cx="1647825" cy="2059939"/>
            </a:xfrm>
            <a:custGeom>
              <a:avLst/>
              <a:gdLst/>
              <a:ahLst/>
              <a:cxnLst/>
              <a:rect l="l" t="t" r="r" b="b"/>
              <a:pathLst>
                <a:path w="1647825" h="2059939">
                  <a:moveTo>
                    <a:pt x="985577" y="0"/>
                  </a:moveTo>
                  <a:lnTo>
                    <a:pt x="939068" y="85"/>
                  </a:lnTo>
                  <a:lnTo>
                    <a:pt x="892917" y="2407"/>
                  </a:lnTo>
                  <a:lnTo>
                    <a:pt x="847188" y="6923"/>
                  </a:lnTo>
                  <a:lnTo>
                    <a:pt x="801949" y="13590"/>
                  </a:lnTo>
                  <a:lnTo>
                    <a:pt x="757264" y="22368"/>
                  </a:lnTo>
                  <a:lnTo>
                    <a:pt x="713201" y="33213"/>
                  </a:lnTo>
                  <a:lnTo>
                    <a:pt x="669824" y="46084"/>
                  </a:lnTo>
                  <a:lnTo>
                    <a:pt x="627200" y="60939"/>
                  </a:lnTo>
                  <a:lnTo>
                    <a:pt x="585394" y="77736"/>
                  </a:lnTo>
                  <a:lnTo>
                    <a:pt x="544473" y="96432"/>
                  </a:lnTo>
                  <a:lnTo>
                    <a:pt x="504503" y="116985"/>
                  </a:lnTo>
                  <a:lnTo>
                    <a:pt x="465549" y="139354"/>
                  </a:lnTo>
                  <a:lnTo>
                    <a:pt x="427678" y="163497"/>
                  </a:lnTo>
                  <a:lnTo>
                    <a:pt x="390955" y="189371"/>
                  </a:lnTo>
                  <a:lnTo>
                    <a:pt x="355447" y="216935"/>
                  </a:lnTo>
                  <a:lnTo>
                    <a:pt x="321219" y="246146"/>
                  </a:lnTo>
                  <a:lnTo>
                    <a:pt x="288337" y="276962"/>
                  </a:lnTo>
                  <a:lnTo>
                    <a:pt x="256867" y="309341"/>
                  </a:lnTo>
                  <a:lnTo>
                    <a:pt x="226876" y="343242"/>
                  </a:lnTo>
                  <a:lnTo>
                    <a:pt x="198429" y="378621"/>
                  </a:lnTo>
                  <a:lnTo>
                    <a:pt x="171592" y="415438"/>
                  </a:lnTo>
                  <a:lnTo>
                    <a:pt x="146430" y="453650"/>
                  </a:lnTo>
                  <a:lnTo>
                    <a:pt x="123011" y="493215"/>
                  </a:lnTo>
                  <a:lnTo>
                    <a:pt x="101400" y="534091"/>
                  </a:lnTo>
                  <a:lnTo>
                    <a:pt x="81663" y="576236"/>
                  </a:lnTo>
                  <a:lnTo>
                    <a:pt x="63866" y="619608"/>
                  </a:lnTo>
                  <a:lnTo>
                    <a:pt x="48074" y="664164"/>
                  </a:lnTo>
                  <a:lnTo>
                    <a:pt x="34354" y="709863"/>
                  </a:lnTo>
                  <a:lnTo>
                    <a:pt x="22772" y="756663"/>
                  </a:lnTo>
                  <a:lnTo>
                    <a:pt x="13497" y="803986"/>
                  </a:lnTo>
                  <a:lnTo>
                    <a:pt x="6624" y="851215"/>
                  </a:lnTo>
                  <a:lnTo>
                    <a:pt x="2112" y="898284"/>
                  </a:lnTo>
                  <a:lnTo>
                    <a:pt x="0" y="943396"/>
                  </a:lnTo>
                  <a:lnTo>
                    <a:pt x="1" y="991679"/>
                  </a:lnTo>
                  <a:lnTo>
                    <a:pt x="2318" y="1037872"/>
                  </a:lnTo>
                  <a:lnTo>
                    <a:pt x="6827" y="1083642"/>
                  </a:lnTo>
                  <a:lnTo>
                    <a:pt x="13487" y="1128922"/>
                  </a:lnTo>
                  <a:lnTo>
                    <a:pt x="22255" y="1173646"/>
                  </a:lnTo>
                  <a:lnTo>
                    <a:pt x="33090" y="1217749"/>
                  </a:lnTo>
                  <a:lnTo>
                    <a:pt x="45949" y="1261164"/>
                  </a:lnTo>
                  <a:lnTo>
                    <a:pt x="60790" y="1303825"/>
                  </a:lnTo>
                  <a:lnTo>
                    <a:pt x="77572" y="1345667"/>
                  </a:lnTo>
                  <a:lnTo>
                    <a:pt x="96252" y="1386623"/>
                  </a:lnTo>
                  <a:lnTo>
                    <a:pt x="116788" y="1426628"/>
                  </a:lnTo>
                  <a:lnTo>
                    <a:pt x="139139" y="1465615"/>
                  </a:lnTo>
                  <a:lnTo>
                    <a:pt x="163262" y="1503519"/>
                  </a:lnTo>
                  <a:lnTo>
                    <a:pt x="189115" y="1540274"/>
                  </a:lnTo>
                  <a:lnTo>
                    <a:pt x="216657" y="1575813"/>
                  </a:lnTo>
                  <a:lnTo>
                    <a:pt x="245845" y="1610071"/>
                  </a:lnTo>
                  <a:lnTo>
                    <a:pt x="276638" y="1642981"/>
                  </a:lnTo>
                  <a:lnTo>
                    <a:pt x="308992" y="1674478"/>
                  </a:lnTo>
                  <a:lnTo>
                    <a:pt x="342867" y="1704496"/>
                  </a:lnTo>
                  <a:lnTo>
                    <a:pt x="378221" y="1732969"/>
                  </a:lnTo>
                  <a:lnTo>
                    <a:pt x="415010" y="1759831"/>
                  </a:lnTo>
                  <a:lnTo>
                    <a:pt x="453194" y="1785015"/>
                  </a:lnTo>
                  <a:lnTo>
                    <a:pt x="492730" y="1808457"/>
                  </a:lnTo>
                  <a:lnTo>
                    <a:pt x="533577" y="1830089"/>
                  </a:lnTo>
                  <a:lnTo>
                    <a:pt x="575692" y="1849847"/>
                  </a:lnTo>
                  <a:lnTo>
                    <a:pt x="619033" y="1867663"/>
                  </a:lnTo>
                  <a:lnTo>
                    <a:pt x="663558" y="1883473"/>
                  </a:lnTo>
                  <a:lnTo>
                    <a:pt x="709226" y="1897210"/>
                  </a:lnTo>
                  <a:lnTo>
                    <a:pt x="755994" y="1908807"/>
                  </a:lnTo>
                  <a:lnTo>
                    <a:pt x="766649" y="2059556"/>
                  </a:lnTo>
                  <a:lnTo>
                    <a:pt x="1024256" y="1806318"/>
                  </a:lnTo>
                  <a:lnTo>
                    <a:pt x="871014" y="1648203"/>
                  </a:lnTo>
                  <a:lnTo>
                    <a:pt x="737604" y="1648203"/>
                  </a:lnTo>
                  <a:lnTo>
                    <a:pt x="692827" y="1631601"/>
                  </a:lnTo>
                  <a:lnTo>
                    <a:pt x="649371" y="1612110"/>
                  </a:lnTo>
                  <a:lnTo>
                    <a:pt x="607369" y="1589814"/>
                  </a:lnTo>
                  <a:lnTo>
                    <a:pt x="566955" y="1564794"/>
                  </a:lnTo>
                  <a:lnTo>
                    <a:pt x="528261" y="1537132"/>
                  </a:lnTo>
                  <a:lnTo>
                    <a:pt x="491420" y="1506911"/>
                  </a:lnTo>
                  <a:lnTo>
                    <a:pt x="456566" y="1474213"/>
                  </a:lnTo>
                  <a:lnTo>
                    <a:pt x="424256" y="1439673"/>
                  </a:lnTo>
                  <a:lnTo>
                    <a:pt x="394640" y="1403592"/>
                  </a:lnTo>
                  <a:lnTo>
                    <a:pt x="367720" y="1366105"/>
                  </a:lnTo>
                  <a:lnTo>
                    <a:pt x="343494" y="1327347"/>
                  </a:lnTo>
                  <a:lnTo>
                    <a:pt x="321963" y="1287450"/>
                  </a:lnTo>
                  <a:lnTo>
                    <a:pt x="303126" y="1246550"/>
                  </a:lnTo>
                  <a:lnTo>
                    <a:pt x="286984" y="1204780"/>
                  </a:lnTo>
                  <a:lnTo>
                    <a:pt x="273537" y="1162274"/>
                  </a:lnTo>
                  <a:lnTo>
                    <a:pt x="262783" y="1119166"/>
                  </a:lnTo>
                  <a:lnTo>
                    <a:pt x="254724" y="1075590"/>
                  </a:lnTo>
                  <a:lnTo>
                    <a:pt x="249359" y="1031680"/>
                  </a:lnTo>
                  <a:lnTo>
                    <a:pt x="246688" y="987571"/>
                  </a:lnTo>
                  <a:lnTo>
                    <a:pt x="246712" y="943396"/>
                  </a:lnTo>
                  <a:lnTo>
                    <a:pt x="249429" y="899289"/>
                  </a:lnTo>
                  <a:lnTo>
                    <a:pt x="254840" y="855384"/>
                  </a:lnTo>
                  <a:lnTo>
                    <a:pt x="262945" y="811816"/>
                  </a:lnTo>
                  <a:lnTo>
                    <a:pt x="273744" y="768717"/>
                  </a:lnTo>
                  <a:lnTo>
                    <a:pt x="287236" y="726223"/>
                  </a:lnTo>
                  <a:lnTo>
                    <a:pt x="303422" y="684468"/>
                  </a:lnTo>
                  <a:lnTo>
                    <a:pt x="322301" y="643585"/>
                  </a:lnTo>
                  <a:lnTo>
                    <a:pt x="343874" y="603708"/>
                  </a:lnTo>
                  <a:lnTo>
                    <a:pt x="368141" y="564971"/>
                  </a:lnTo>
                  <a:lnTo>
                    <a:pt x="395100" y="527509"/>
                  </a:lnTo>
                  <a:lnTo>
                    <a:pt x="424753" y="491455"/>
                  </a:lnTo>
                  <a:lnTo>
                    <a:pt x="457099" y="456943"/>
                  </a:lnTo>
                  <a:lnTo>
                    <a:pt x="491606" y="424597"/>
                  </a:lnTo>
                  <a:lnTo>
                    <a:pt x="527652" y="394948"/>
                  </a:lnTo>
                  <a:lnTo>
                    <a:pt x="565103" y="367997"/>
                  </a:lnTo>
                  <a:lnTo>
                    <a:pt x="603824" y="343744"/>
                  </a:lnTo>
                  <a:lnTo>
                    <a:pt x="643683" y="322189"/>
                  </a:lnTo>
                  <a:lnTo>
                    <a:pt x="684545" y="303332"/>
                  </a:lnTo>
                  <a:lnTo>
                    <a:pt x="726277" y="287172"/>
                  </a:lnTo>
                  <a:lnTo>
                    <a:pt x="768743" y="273709"/>
                  </a:lnTo>
                  <a:lnTo>
                    <a:pt x="811810" y="262943"/>
                  </a:lnTo>
                  <a:lnTo>
                    <a:pt x="855345" y="254875"/>
                  </a:lnTo>
                  <a:lnTo>
                    <a:pt x="899213" y="249504"/>
                  </a:lnTo>
                  <a:lnTo>
                    <a:pt x="943280" y="246830"/>
                  </a:lnTo>
                  <a:lnTo>
                    <a:pt x="1609117" y="246830"/>
                  </a:lnTo>
                  <a:lnTo>
                    <a:pt x="1573409" y="216221"/>
                  </a:lnTo>
                  <a:lnTo>
                    <a:pt x="1533985" y="185813"/>
                  </a:lnTo>
                  <a:lnTo>
                    <a:pt x="1493115" y="157525"/>
                  </a:lnTo>
                  <a:lnTo>
                    <a:pt x="1450887" y="131404"/>
                  </a:lnTo>
                  <a:lnTo>
                    <a:pt x="1407387" y="107498"/>
                  </a:lnTo>
                  <a:lnTo>
                    <a:pt x="1362703" y="85855"/>
                  </a:lnTo>
                  <a:lnTo>
                    <a:pt x="1316921" y="66522"/>
                  </a:lnTo>
                  <a:lnTo>
                    <a:pt x="1270129" y="49546"/>
                  </a:lnTo>
                  <a:lnTo>
                    <a:pt x="1222414" y="34975"/>
                  </a:lnTo>
                  <a:lnTo>
                    <a:pt x="1173862" y="22857"/>
                  </a:lnTo>
                  <a:lnTo>
                    <a:pt x="1126585" y="13579"/>
                  </a:lnTo>
                  <a:lnTo>
                    <a:pt x="1079401" y="6704"/>
                  </a:lnTo>
                  <a:lnTo>
                    <a:pt x="1032376" y="2192"/>
                  </a:lnTo>
                  <a:lnTo>
                    <a:pt x="985577" y="0"/>
                  </a:lnTo>
                  <a:close/>
                </a:path>
                <a:path w="1647825" h="2059939">
                  <a:moveTo>
                    <a:pt x="727127" y="1499740"/>
                  </a:moveTo>
                  <a:lnTo>
                    <a:pt x="737604" y="1648203"/>
                  </a:lnTo>
                  <a:lnTo>
                    <a:pt x="871014" y="1648203"/>
                  </a:lnTo>
                  <a:lnTo>
                    <a:pt x="727127" y="1499740"/>
                  </a:lnTo>
                  <a:close/>
                </a:path>
                <a:path w="1647825" h="2059939">
                  <a:moveTo>
                    <a:pt x="1609117" y="246830"/>
                  </a:moveTo>
                  <a:lnTo>
                    <a:pt x="943280" y="246830"/>
                  </a:lnTo>
                  <a:lnTo>
                    <a:pt x="987413" y="246853"/>
                  </a:lnTo>
                  <a:lnTo>
                    <a:pt x="1031477" y="249573"/>
                  </a:lnTo>
                  <a:lnTo>
                    <a:pt x="1075338" y="254989"/>
                  </a:lnTo>
                  <a:lnTo>
                    <a:pt x="1118862" y="263102"/>
                  </a:lnTo>
                  <a:lnTo>
                    <a:pt x="1161916" y="273912"/>
                  </a:lnTo>
                  <a:lnTo>
                    <a:pt x="1204365" y="287418"/>
                  </a:lnTo>
                  <a:lnTo>
                    <a:pt x="1246076" y="303620"/>
                  </a:lnTo>
                  <a:lnTo>
                    <a:pt x="1286914" y="322518"/>
                  </a:lnTo>
                  <a:lnTo>
                    <a:pt x="1326746" y="344113"/>
                  </a:lnTo>
                  <a:lnTo>
                    <a:pt x="1365437" y="368404"/>
                  </a:lnTo>
                  <a:lnTo>
                    <a:pt x="1402854" y="395391"/>
                  </a:lnTo>
                  <a:lnTo>
                    <a:pt x="1438862" y="425073"/>
                  </a:lnTo>
                  <a:lnTo>
                    <a:pt x="1473328" y="457451"/>
                  </a:lnTo>
                  <a:lnTo>
                    <a:pt x="1647572" y="283207"/>
                  </a:lnTo>
                  <a:lnTo>
                    <a:pt x="1611300" y="248702"/>
                  </a:lnTo>
                  <a:lnTo>
                    <a:pt x="1609117" y="246830"/>
                  </a:lnTo>
                  <a:close/>
                </a:path>
              </a:pathLst>
            </a:custGeom>
            <a:solidFill>
              <a:schemeClr val="tx2"/>
            </a:solidFill>
          </p:spPr>
          <p:txBody>
            <a:bodyPr wrap="square" lIns="0" tIns="0" rIns="0" bIns="0" rtlCol="0"/>
            <a:lstStyle/>
            <a:p>
              <a:pPr defTabSz="685402" fontAlgn="auto">
                <a:spcBef>
                  <a:spcPts val="0"/>
                </a:spcBef>
                <a:spcAft>
                  <a:spcPts val="0"/>
                </a:spcAft>
                <a:defRPr/>
              </a:pPr>
              <a:endParaRPr sz="1350">
                <a:solidFill>
                  <a:prstClr val="black"/>
                </a:solidFill>
                <a:latin typeface="Century"/>
              </a:endParaRPr>
            </a:p>
          </p:txBody>
        </p:sp>
        <p:sp>
          <p:nvSpPr>
            <p:cNvPr id="13" name="object 10">
              <a:extLst>
                <a:ext uri="{FF2B5EF4-FFF2-40B4-BE49-F238E27FC236}">
                  <a16:creationId xmlns:a16="http://schemas.microsoft.com/office/drawing/2014/main" id="{5E262516-0763-413E-9C33-945AF9CC161E}"/>
                </a:ext>
              </a:extLst>
            </p:cNvPr>
            <p:cNvSpPr/>
            <p:nvPr/>
          </p:nvSpPr>
          <p:spPr>
            <a:xfrm>
              <a:off x="2537461" y="4130903"/>
              <a:ext cx="1929764" cy="1929130"/>
            </a:xfrm>
            <a:custGeom>
              <a:avLst/>
              <a:gdLst/>
              <a:ahLst/>
              <a:cxnLst/>
              <a:rect l="l" t="t" r="r" b="b"/>
              <a:pathLst>
                <a:path w="1929764" h="1929129">
                  <a:moveTo>
                    <a:pt x="245744" y="964464"/>
                  </a:moveTo>
                  <a:lnTo>
                    <a:pt x="0" y="964464"/>
                  </a:lnTo>
                  <a:lnTo>
                    <a:pt x="1348" y="1015488"/>
                  </a:lnTo>
                  <a:lnTo>
                    <a:pt x="5367" y="1066136"/>
                  </a:lnTo>
                  <a:lnTo>
                    <a:pt x="12017" y="1116310"/>
                  </a:lnTo>
                  <a:lnTo>
                    <a:pt x="21259" y="1165915"/>
                  </a:lnTo>
                  <a:lnTo>
                    <a:pt x="33051" y="1214856"/>
                  </a:lnTo>
                  <a:lnTo>
                    <a:pt x="47356" y="1263036"/>
                  </a:lnTo>
                  <a:lnTo>
                    <a:pt x="64133" y="1310358"/>
                  </a:lnTo>
                  <a:lnTo>
                    <a:pt x="83342" y="1356729"/>
                  </a:lnTo>
                  <a:lnTo>
                    <a:pt x="104943" y="1402050"/>
                  </a:lnTo>
                  <a:lnTo>
                    <a:pt x="128898" y="1446226"/>
                  </a:lnTo>
                  <a:lnTo>
                    <a:pt x="155166" y="1489162"/>
                  </a:lnTo>
                  <a:lnTo>
                    <a:pt x="183707" y="1530762"/>
                  </a:lnTo>
                  <a:lnTo>
                    <a:pt x="214482" y="1570929"/>
                  </a:lnTo>
                  <a:lnTo>
                    <a:pt x="247451" y="1609567"/>
                  </a:lnTo>
                  <a:lnTo>
                    <a:pt x="282575" y="1646581"/>
                  </a:lnTo>
                  <a:lnTo>
                    <a:pt x="317450" y="1679794"/>
                  </a:lnTo>
                  <a:lnTo>
                    <a:pt x="353538" y="1710931"/>
                  </a:lnTo>
                  <a:lnTo>
                    <a:pt x="390760" y="1739992"/>
                  </a:lnTo>
                  <a:lnTo>
                    <a:pt x="429038" y="1766977"/>
                  </a:lnTo>
                  <a:lnTo>
                    <a:pt x="468293" y="1791887"/>
                  </a:lnTo>
                  <a:lnTo>
                    <a:pt x="508447" y="1814721"/>
                  </a:lnTo>
                  <a:lnTo>
                    <a:pt x="549423" y="1835479"/>
                  </a:lnTo>
                  <a:lnTo>
                    <a:pt x="591141" y="1854161"/>
                  </a:lnTo>
                  <a:lnTo>
                    <a:pt x="633524" y="1870767"/>
                  </a:lnTo>
                  <a:lnTo>
                    <a:pt x="676494" y="1885298"/>
                  </a:lnTo>
                  <a:lnTo>
                    <a:pt x="719972" y="1897753"/>
                  </a:lnTo>
                  <a:lnTo>
                    <a:pt x="763880" y="1908132"/>
                  </a:lnTo>
                  <a:lnTo>
                    <a:pt x="808140" y="1916435"/>
                  </a:lnTo>
                  <a:lnTo>
                    <a:pt x="852673" y="1922663"/>
                  </a:lnTo>
                  <a:lnTo>
                    <a:pt x="897402" y="1926814"/>
                  </a:lnTo>
                  <a:lnTo>
                    <a:pt x="942249" y="1928890"/>
                  </a:lnTo>
                  <a:lnTo>
                    <a:pt x="987134" y="1928890"/>
                  </a:lnTo>
                  <a:lnTo>
                    <a:pt x="1031981" y="1926814"/>
                  </a:lnTo>
                  <a:lnTo>
                    <a:pt x="1076710" y="1922663"/>
                  </a:lnTo>
                  <a:lnTo>
                    <a:pt x="1121243" y="1916435"/>
                  </a:lnTo>
                  <a:lnTo>
                    <a:pt x="1165503" y="1908132"/>
                  </a:lnTo>
                  <a:lnTo>
                    <a:pt x="1209411" y="1897753"/>
                  </a:lnTo>
                  <a:lnTo>
                    <a:pt x="1252889" y="1885298"/>
                  </a:lnTo>
                  <a:lnTo>
                    <a:pt x="1295859" y="1870767"/>
                  </a:lnTo>
                  <a:lnTo>
                    <a:pt x="1338242" y="1854161"/>
                  </a:lnTo>
                  <a:lnTo>
                    <a:pt x="1379960" y="1835479"/>
                  </a:lnTo>
                  <a:lnTo>
                    <a:pt x="1420936" y="1814721"/>
                  </a:lnTo>
                  <a:lnTo>
                    <a:pt x="1461090" y="1791887"/>
                  </a:lnTo>
                  <a:lnTo>
                    <a:pt x="1500345" y="1766977"/>
                  </a:lnTo>
                  <a:lnTo>
                    <a:pt x="1538623" y="1739992"/>
                  </a:lnTo>
                  <a:lnTo>
                    <a:pt x="1575845" y="1710931"/>
                  </a:lnTo>
                  <a:lnTo>
                    <a:pt x="1607740" y="1683411"/>
                  </a:lnTo>
                  <a:lnTo>
                    <a:pt x="964691" y="1683411"/>
                  </a:lnTo>
                  <a:lnTo>
                    <a:pt x="917427" y="1681881"/>
                  </a:lnTo>
                  <a:lnTo>
                    <a:pt x="870979" y="1677356"/>
                  </a:lnTo>
                  <a:lnTo>
                    <a:pt x="825440" y="1669929"/>
                  </a:lnTo>
                  <a:lnTo>
                    <a:pt x="780906" y="1659697"/>
                  </a:lnTo>
                  <a:lnTo>
                    <a:pt x="737472" y="1646752"/>
                  </a:lnTo>
                  <a:lnTo>
                    <a:pt x="695233" y="1631192"/>
                  </a:lnTo>
                  <a:lnTo>
                    <a:pt x="654283" y="1613109"/>
                  </a:lnTo>
                  <a:lnTo>
                    <a:pt x="614717" y="1592599"/>
                  </a:lnTo>
                  <a:lnTo>
                    <a:pt x="576630" y="1569757"/>
                  </a:lnTo>
                  <a:lnTo>
                    <a:pt x="540117" y="1544678"/>
                  </a:lnTo>
                  <a:lnTo>
                    <a:pt x="505273" y="1517456"/>
                  </a:lnTo>
                  <a:lnTo>
                    <a:pt x="472192" y="1488186"/>
                  </a:lnTo>
                  <a:lnTo>
                    <a:pt x="440969" y="1456963"/>
                  </a:lnTo>
                  <a:lnTo>
                    <a:pt x="411699" y="1423882"/>
                  </a:lnTo>
                  <a:lnTo>
                    <a:pt x="384477" y="1389038"/>
                  </a:lnTo>
                  <a:lnTo>
                    <a:pt x="359398" y="1352525"/>
                  </a:lnTo>
                  <a:lnTo>
                    <a:pt x="336556" y="1314438"/>
                  </a:lnTo>
                  <a:lnTo>
                    <a:pt x="316046" y="1274872"/>
                  </a:lnTo>
                  <a:lnTo>
                    <a:pt x="297964" y="1233922"/>
                  </a:lnTo>
                  <a:lnTo>
                    <a:pt x="282403" y="1191683"/>
                  </a:lnTo>
                  <a:lnTo>
                    <a:pt x="269459" y="1148249"/>
                  </a:lnTo>
                  <a:lnTo>
                    <a:pt x="259226" y="1103715"/>
                  </a:lnTo>
                  <a:lnTo>
                    <a:pt x="251799" y="1058177"/>
                  </a:lnTo>
                  <a:lnTo>
                    <a:pt x="247274" y="1011728"/>
                  </a:lnTo>
                  <a:lnTo>
                    <a:pt x="245744" y="964464"/>
                  </a:lnTo>
                  <a:close/>
                </a:path>
                <a:path w="1929764" h="1929129">
                  <a:moveTo>
                    <a:pt x="1607746" y="245517"/>
                  </a:moveTo>
                  <a:lnTo>
                    <a:pt x="964691" y="245517"/>
                  </a:lnTo>
                  <a:lnTo>
                    <a:pt x="1011956" y="247046"/>
                  </a:lnTo>
                  <a:lnTo>
                    <a:pt x="1058404" y="251572"/>
                  </a:lnTo>
                  <a:lnTo>
                    <a:pt x="1103943" y="258998"/>
                  </a:lnTo>
                  <a:lnTo>
                    <a:pt x="1148477" y="269231"/>
                  </a:lnTo>
                  <a:lnTo>
                    <a:pt x="1191911" y="282175"/>
                  </a:lnTo>
                  <a:lnTo>
                    <a:pt x="1234150" y="297736"/>
                  </a:lnTo>
                  <a:lnTo>
                    <a:pt x="1275100" y="315819"/>
                  </a:lnTo>
                  <a:lnTo>
                    <a:pt x="1314666" y="336328"/>
                  </a:lnTo>
                  <a:lnTo>
                    <a:pt x="1352753" y="359170"/>
                  </a:lnTo>
                  <a:lnTo>
                    <a:pt x="1389266" y="384250"/>
                  </a:lnTo>
                  <a:lnTo>
                    <a:pt x="1424110" y="411471"/>
                  </a:lnTo>
                  <a:lnTo>
                    <a:pt x="1457191" y="440741"/>
                  </a:lnTo>
                  <a:lnTo>
                    <a:pt x="1488414" y="471964"/>
                  </a:lnTo>
                  <a:lnTo>
                    <a:pt x="1517684" y="505045"/>
                  </a:lnTo>
                  <a:lnTo>
                    <a:pt x="1544906" y="539890"/>
                  </a:lnTo>
                  <a:lnTo>
                    <a:pt x="1569985" y="576403"/>
                  </a:lnTo>
                  <a:lnTo>
                    <a:pt x="1592827" y="614489"/>
                  </a:lnTo>
                  <a:lnTo>
                    <a:pt x="1613337" y="654055"/>
                  </a:lnTo>
                  <a:lnTo>
                    <a:pt x="1631419" y="695005"/>
                  </a:lnTo>
                  <a:lnTo>
                    <a:pt x="1646980" y="737244"/>
                  </a:lnTo>
                  <a:lnTo>
                    <a:pt x="1659924" y="780678"/>
                  </a:lnTo>
                  <a:lnTo>
                    <a:pt x="1670157" y="825212"/>
                  </a:lnTo>
                  <a:lnTo>
                    <a:pt x="1677584" y="870751"/>
                  </a:lnTo>
                  <a:lnTo>
                    <a:pt x="1682109" y="917200"/>
                  </a:lnTo>
                  <a:lnTo>
                    <a:pt x="1683639" y="964464"/>
                  </a:lnTo>
                  <a:lnTo>
                    <a:pt x="1682109" y="1011728"/>
                  </a:lnTo>
                  <a:lnTo>
                    <a:pt x="1677584" y="1058177"/>
                  </a:lnTo>
                  <a:lnTo>
                    <a:pt x="1670157" y="1103715"/>
                  </a:lnTo>
                  <a:lnTo>
                    <a:pt x="1659924" y="1148249"/>
                  </a:lnTo>
                  <a:lnTo>
                    <a:pt x="1646980" y="1191683"/>
                  </a:lnTo>
                  <a:lnTo>
                    <a:pt x="1631419" y="1233922"/>
                  </a:lnTo>
                  <a:lnTo>
                    <a:pt x="1613337" y="1274872"/>
                  </a:lnTo>
                  <a:lnTo>
                    <a:pt x="1592827" y="1314438"/>
                  </a:lnTo>
                  <a:lnTo>
                    <a:pt x="1569985" y="1352525"/>
                  </a:lnTo>
                  <a:lnTo>
                    <a:pt x="1544906" y="1389038"/>
                  </a:lnTo>
                  <a:lnTo>
                    <a:pt x="1517684" y="1423882"/>
                  </a:lnTo>
                  <a:lnTo>
                    <a:pt x="1488414" y="1456963"/>
                  </a:lnTo>
                  <a:lnTo>
                    <a:pt x="1457191" y="1488186"/>
                  </a:lnTo>
                  <a:lnTo>
                    <a:pt x="1424110" y="1517456"/>
                  </a:lnTo>
                  <a:lnTo>
                    <a:pt x="1389266" y="1544678"/>
                  </a:lnTo>
                  <a:lnTo>
                    <a:pt x="1352753" y="1569757"/>
                  </a:lnTo>
                  <a:lnTo>
                    <a:pt x="1314666" y="1592599"/>
                  </a:lnTo>
                  <a:lnTo>
                    <a:pt x="1275100" y="1613109"/>
                  </a:lnTo>
                  <a:lnTo>
                    <a:pt x="1234150" y="1631192"/>
                  </a:lnTo>
                  <a:lnTo>
                    <a:pt x="1191911" y="1646752"/>
                  </a:lnTo>
                  <a:lnTo>
                    <a:pt x="1148477" y="1659697"/>
                  </a:lnTo>
                  <a:lnTo>
                    <a:pt x="1103943" y="1669929"/>
                  </a:lnTo>
                  <a:lnTo>
                    <a:pt x="1058404" y="1677356"/>
                  </a:lnTo>
                  <a:lnTo>
                    <a:pt x="1011956" y="1681881"/>
                  </a:lnTo>
                  <a:lnTo>
                    <a:pt x="964691" y="1683411"/>
                  </a:lnTo>
                  <a:lnTo>
                    <a:pt x="1607740" y="1683411"/>
                  </a:lnTo>
                  <a:lnTo>
                    <a:pt x="1646809" y="1646581"/>
                  </a:lnTo>
                  <a:lnTo>
                    <a:pt x="1680026" y="1611705"/>
                  </a:lnTo>
                  <a:lnTo>
                    <a:pt x="1711167" y="1575617"/>
                  </a:lnTo>
                  <a:lnTo>
                    <a:pt x="1740232" y="1538395"/>
                  </a:lnTo>
                  <a:lnTo>
                    <a:pt x="1767221" y="1500117"/>
                  </a:lnTo>
                  <a:lnTo>
                    <a:pt x="1792134" y="1460862"/>
                  </a:lnTo>
                  <a:lnTo>
                    <a:pt x="1814971" y="1420708"/>
                  </a:lnTo>
                  <a:lnTo>
                    <a:pt x="1835732" y="1379732"/>
                  </a:lnTo>
                  <a:lnTo>
                    <a:pt x="1854417" y="1338014"/>
                  </a:lnTo>
                  <a:lnTo>
                    <a:pt x="1871025" y="1295631"/>
                  </a:lnTo>
                  <a:lnTo>
                    <a:pt x="1885558" y="1252661"/>
                  </a:lnTo>
                  <a:lnTo>
                    <a:pt x="1898014" y="1209183"/>
                  </a:lnTo>
                  <a:lnTo>
                    <a:pt x="1908395" y="1165275"/>
                  </a:lnTo>
                  <a:lnTo>
                    <a:pt x="1916699" y="1121015"/>
                  </a:lnTo>
                  <a:lnTo>
                    <a:pt x="1922927" y="1076482"/>
                  </a:lnTo>
                  <a:lnTo>
                    <a:pt x="1927080" y="1031753"/>
                  </a:lnTo>
                  <a:lnTo>
                    <a:pt x="1929156" y="986906"/>
                  </a:lnTo>
                  <a:lnTo>
                    <a:pt x="1929156" y="942021"/>
                  </a:lnTo>
                  <a:lnTo>
                    <a:pt x="1927080" y="897175"/>
                  </a:lnTo>
                  <a:lnTo>
                    <a:pt x="1922927" y="852446"/>
                  </a:lnTo>
                  <a:lnTo>
                    <a:pt x="1916699" y="807912"/>
                  </a:lnTo>
                  <a:lnTo>
                    <a:pt x="1908395" y="763652"/>
                  </a:lnTo>
                  <a:lnTo>
                    <a:pt x="1898014" y="719744"/>
                  </a:lnTo>
                  <a:lnTo>
                    <a:pt x="1885558" y="676266"/>
                  </a:lnTo>
                  <a:lnTo>
                    <a:pt x="1871025" y="633297"/>
                  </a:lnTo>
                  <a:lnTo>
                    <a:pt x="1854417" y="590914"/>
                  </a:lnTo>
                  <a:lnTo>
                    <a:pt x="1835732" y="549195"/>
                  </a:lnTo>
                  <a:lnTo>
                    <a:pt x="1814971" y="508220"/>
                  </a:lnTo>
                  <a:lnTo>
                    <a:pt x="1792134" y="468065"/>
                  </a:lnTo>
                  <a:lnTo>
                    <a:pt x="1767221" y="428810"/>
                  </a:lnTo>
                  <a:lnTo>
                    <a:pt x="1740232" y="390533"/>
                  </a:lnTo>
                  <a:lnTo>
                    <a:pt x="1711167" y="353311"/>
                  </a:lnTo>
                  <a:lnTo>
                    <a:pt x="1680026" y="317223"/>
                  </a:lnTo>
                  <a:lnTo>
                    <a:pt x="1646809" y="282347"/>
                  </a:lnTo>
                  <a:lnTo>
                    <a:pt x="1611933" y="249129"/>
                  </a:lnTo>
                  <a:lnTo>
                    <a:pt x="1607746" y="245517"/>
                  </a:lnTo>
                  <a:close/>
                </a:path>
                <a:path w="1929764" h="1929129">
                  <a:moveTo>
                    <a:pt x="987134" y="0"/>
                  </a:moveTo>
                  <a:lnTo>
                    <a:pt x="942249" y="0"/>
                  </a:lnTo>
                  <a:lnTo>
                    <a:pt x="897402" y="2076"/>
                  </a:lnTo>
                  <a:lnTo>
                    <a:pt x="852673" y="6228"/>
                  </a:lnTo>
                  <a:lnTo>
                    <a:pt x="808140" y="12456"/>
                  </a:lnTo>
                  <a:lnTo>
                    <a:pt x="763880" y="20760"/>
                  </a:lnTo>
                  <a:lnTo>
                    <a:pt x="719972" y="31141"/>
                  </a:lnTo>
                  <a:lnTo>
                    <a:pt x="676494" y="43597"/>
                  </a:lnTo>
                  <a:lnTo>
                    <a:pt x="633524" y="58130"/>
                  </a:lnTo>
                  <a:lnTo>
                    <a:pt x="591141" y="74738"/>
                  </a:lnTo>
                  <a:lnTo>
                    <a:pt x="549423" y="93423"/>
                  </a:lnTo>
                  <a:lnTo>
                    <a:pt x="508447" y="114184"/>
                  </a:lnTo>
                  <a:lnTo>
                    <a:pt x="468293" y="137021"/>
                  </a:lnTo>
                  <a:lnTo>
                    <a:pt x="429038" y="161934"/>
                  </a:lnTo>
                  <a:lnTo>
                    <a:pt x="390760" y="188923"/>
                  </a:lnTo>
                  <a:lnTo>
                    <a:pt x="353538" y="217988"/>
                  </a:lnTo>
                  <a:lnTo>
                    <a:pt x="317450" y="249129"/>
                  </a:lnTo>
                  <a:lnTo>
                    <a:pt x="282575" y="282347"/>
                  </a:lnTo>
                  <a:lnTo>
                    <a:pt x="456310" y="456083"/>
                  </a:lnTo>
                  <a:lnTo>
                    <a:pt x="494254" y="420807"/>
                  </a:lnTo>
                  <a:lnTo>
                    <a:pt x="534397" y="388530"/>
                  </a:lnTo>
                  <a:lnTo>
                    <a:pt x="576557" y="359327"/>
                  </a:lnTo>
                  <a:lnTo>
                    <a:pt x="620554" y="333275"/>
                  </a:lnTo>
                  <a:lnTo>
                    <a:pt x="666204" y="310449"/>
                  </a:lnTo>
                  <a:lnTo>
                    <a:pt x="713328" y="290926"/>
                  </a:lnTo>
                  <a:lnTo>
                    <a:pt x="761744" y="274782"/>
                  </a:lnTo>
                  <a:lnTo>
                    <a:pt x="811269" y="262092"/>
                  </a:lnTo>
                  <a:lnTo>
                    <a:pt x="861723" y="252934"/>
                  </a:lnTo>
                  <a:lnTo>
                    <a:pt x="912925" y="247384"/>
                  </a:lnTo>
                  <a:lnTo>
                    <a:pt x="964691" y="245517"/>
                  </a:lnTo>
                  <a:lnTo>
                    <a:pt x="1607746" y="245517"/>
                  </a:lnTo>
                  <a:lnTo>
                    <a:pt x="1575845" y="217988"/>
                  </a:lnTo>
                  <a:lnTo>
                    <a:pt x="1538623" y="188923"/>
                  </a:lnTo>
                  <a:lnTo>
                    <a:pt x="1500345" y="161934"/>
                  </a:lnTo>
                  <a:lnTo>
                    <a:pt x="1461090" y="137021"/>
                  </a:lnTo>
                  <a:lnTo>
                    <a:pt x="1420936" y="114184"/>
                  </a:lnTo>
                  <a:lnTo>
                    <a:pt x="1379960" y="93423"/>
                  </a:lnTo>
                  <a:lnTo>
                    <a:pt x="1338242" y="74738"/>
                  </a:lnTo>
                  <a:lnTo>
                    <a:pt x="1295859" y="58130"/>
                  </a:lnTo>
                  <a:lnTo>
                    <a:pt x="1252889" y="43597"/>
                  </a:lnTo>
                  <a:lnTo>
                    <a:pt x="1209411" y="31141"/>
                  </a:lnTo>
                  <a:lnTo>
                    <a:pt x="1165503" y="20760"/>
                  </a:lnTo>
                  <a:lnTo>
                    <a:pt x="1121243" y="12456"/>
                  </a:lnTo>
                  <a:lnTo>
                    <a:pt x="1076710" y="6228"/>
                  </a:lnTo>
                  <a:lnTo>
                    <a:pt x="1031981" y="2076"/>
                  </a:lnTo>
                  <a:lnTo>
                    <a:pt x="987134" y="0"/>
                  </a:lnTo>
                  <a:close/>
                </a:path>
              </a:pathLst>
            </a:custGeom>
            <a:solidFill>
              <a:schemeClr val="accent1"/>
            </a:solidFill>
          </p:spPr>
          <p:txBody>
            <a:bodyPr wrap="square" lIns="0" tIns="0" rIns="0" bIns="0" rtlCol="0"/>
            <a:lstStyle/>
            <a:p>
              <a:pPr defTabSz="685402" fontAlgn="auto">
                <a:spcBef>
                  <a:spcPts val="0"/>
                </a:spcBef>
                <a:spcAft>
                  <a:spcPts val="0"/>
                </a:spcAft>
                <a:defRPr/>
              </a:pPr>
              <a:endParaRPr sz="1350">
                <a:solidFill>
                  <a:prstClr val="black"/>
                </a:solidFill>
                <a:latin typeface="Century"/>
              </a:endParaRPr>
            </a:p>
          </p:txBody>
        </p:sp>
        <p:sp>
          <p:nvSpPr>
            <p:cNvPr id="14" name="object 11">
              <a:extLst>
                <a:ext uri="{FF2B5EF4-FFF2-40B4-BE49-F238E27FC236}">
                  <a16:creationId xmlns:a16="http://schemas.microsoft.com/office/drawing/2014/main" id="{DF4BAB18-8475-42A1-B501-2FE8A95730F7}"/>
                </a:ext>
              </a:extLst>
            </p:cNvPr>
            <p:cNvSpPr txBox="1"/>
            <p:nvPr/>
          </p:nvSpPr>
          <p:spPr>
            <a:xfrm>
              <a:off x="3177667" y="1763271"/>
              <a:ext cx="523241" cy="1204600"/>
            </a:xfrm>
            <a:prstGeom prst="rect">
              <a:avLst/>
            </a:prstGeom>
          </p:spPr>
          <p:txBody>
            <a:bodyPr vert="horz" wrap="square" lIns="0" tIns="0" rIns="0" bIns="0" rtlCol="0">
              <a:spAutoFit/>
            </a:bodyPr>
            <a:lstStyle/>
            <a:p>
              <a:pPr marL="9525" defTabSz="685402" fontAlgn="auto">
                <a:spcBef>
                  <a:spcPts val="0"/>
                </a:spcBef>
                <a:spcAft>
                  <a:spcPts val="0"/>
                </a:spcAft>
                <a:defRPr/>
              </a:pPr>
              <a:r>
                <a:rPr sz="6000" i="1" dirty="0">
                  <a:solidFill>
                    <a:srgbClr val="1F497D">
                      <a:lumMod val="50000"/>
                    </a:srgbClr>
                  </a:solidFill>
                  <a:latin typeface="Cambria"/>
                  <a:cs typeface="Georgia"/>
                </a:rPr>
                <a:t>1</a:t>
              </a:r>
              <a:endParaRPr sz="6000" dirty="0">
                <a:solidFill>
                  <a:srgbClr val="1F497D">
                    <a:lumMod val="50000"/>
                  </a:srgbClr>
                </a:solidFill>
                <a:latin typeface="Cambria"/>
                <a:cs typeface="Georgia"/>
              </a:endParaRPr>
            </a:p>
          </p:txBody>
        </p:sp>
        <p:sp>
          <p:nvSpPr>
            <p:cNvPr id="15" name="object 12">
              <a:extLst>
                <a:ext uri="{FF2B5EF4-FFF2-40B4-BE49-F238E27FC236}">
                  <a16:creationId xmlns:a16="http://schemas.microsoft.com/office/drawing/2014/main" id="{C28B716B-26F7-4874-ADD0-312D96D5891B}"/>
                </a:ext>
              </a:extLst>
            </p:cNvPr>
            <p:cNvSpPr txBox="1"/>
            <p:nvPr/>
          </p:nvSpPr>
          <p:spPr>
            <a:xfrm>
              <a:off x="2504948" y="3074419"/>
              <a:ext cx="662940" cy="1204600"/>
            </a:xfrm>
            <a:prstGeom prst="rect">
              <a:avLst/>
            </a:prstGeom>
          </p:spPr>
          <p:txBody>
            <a:bodyPr vert="horz" wrap="square" lIns="0" tIns="0" rIns="0" bIns="0" rtlCol="0">
              <a:spAutoFit/>
            </a:bodyPr>
            <a:lstStyle/>
            <a:p>
              <a:pPr marL="9525" defTabSz="685402" fontAlgn="auto">
                <a:spcBef>
                  <a:spcPts val="0"/>
                </a:spcBef>
                <a:spcAft>
                  <a:spcPts val="0"/>
                </a:spcAft>
                <a:defRPr/>
              </a:pPr>
              <a:r>
                <a:rPr sz="6000" i="1" dirty="0">
                  <a:solidFill>
                    <a:srgbClr val="1F497D"/>
                  </a:solidFill>
                  <a:latin typeface="Cambria"/>
                  <a:cs typeface="Georgia"/>
                </a:rPr>
                <a:t>2</a:t>
              </a:r>
              <a:endParaRPr sz="6000" dirty="0">
                <a:solidFill>
                  <a:srgbClr val="1F497D"/>
                </a:solidFill>
                <a:latin typeface="Cambria"/>
                <a:cs typeface="Georgia"/>
              </a:endParaRPr>
            </a:p>
          </p:txBody>
        </p:sp>
        <p:sp>
          <p:nvSpPr>
            <p:cNvPr id="16" name="object 13">
              <a:extLst>
                <a:ext uri="{FF2B5EF4-FFF2-40B4-BE49-F238E27FC236}">
                  <a16:creationId xmlns:a16="http://schemas.microsoft.com/office/drawing/2014/main" id="{29BAF4BF-8684-4215-B1CA-6048EC540D8C}"/>
                </a:ext>
              </a:extLst>
            </p:cNvPr>
            <p:cNvSpPr txBox="1"/>
            <p:nvPr/>
          </p:nvSpPr>
          <p:spPr>
            <a:xfrm>
              <a:off x="3181859" y="4470530"/>
              <a:ext cx="660400" cy="1204600"/>
            </a:xfrm>
            <a:prstGeom prst="rect">
              <a:avLst/>
            </a:prstGeom>
          </p:spPr>
          <p:txBody>
            <a:bodyPr vert="horz" wrap="square" lIns="0" tIns="0" rIns="0" bIns="0" rtlCol="0">
              <a:spAutoFit/>
            </a:bodyPr>
            <a:lstStyle/>
            <a:p>
              <a:pPr marL="9525" defTabSz="685402" fontAlgn="auto">
                <a:spcBef>
                  <a:spcPts val="0"/>
                </a:spcBef>
                <a:spcAft>
                  <a:spcPts val="0"/>
                </a:spcAft>
                <a:defRPr/>
              </a:pPr>
              <a:r>
                <a:rPr sz="6000" i="1" dirty="0">
                  <a:solidFill>
                    <a:srgbClr val="4F81BD"/>
                  </a:solidFill>
                  <a:latin typeface="Cambria"/>
                  <a:cs typeface="Georgia"/>
                </a:rPr>
                <a:t>3</a:t>
              </a:r>
              <a:endParaRPr sz="6000" dirty="0">
                <a:solidFill>
                  <a:srgbClr val="4F81BD"/>
                </a:solidFill>
                <a:latin typeface="Cambria"/>
                <a:cs typeface="Georgia"/>
              </a:endParaRPr>
            </a:p>
          </p:txBody>
        </p:sp>
        <p:sp>
          <p:nvSpPr>
            <p:cNvPr id="17" name="object 8">
              <a:extLst>
                <a:ext uri="{FF2B5EF4-FFF2-40B4-BE49-F238E27FC236}">
                  <a16:creationId xmlns:a16="http://schemas.microsoft.com/office/drawing/2014/main" id="{DD112939-3958-4284-9141-879D7B88BD82}"/>
                </a:ext>
              </a:extLst>
            </p:cNvPr>
            <p:cNvSpPr/>
            <p:nvPr/>
          </p:nvSpPr>
          <p:spPr>
            <a:xfrm>
              <a:off x="2534908" y="1552577"/>
              <a:ext cx="1931670" cy="2059939"/>
            </a:xfrm>
            <a:custGeom>
              <a:avLst/>
              <a:gdLst/>
              <a:ahLst/>
              <a:cxnLst/>
              <a:rect l="l" t="t" r="r" b="b"/>
              <a:pathLst>
                <a:path w="1931670" h="2059939">
                  <a:moveTo>
                    <a:pt x="1203464" y="1499235"/>
                  </a:moveTo>
                  <a:lnTo>
                    <a:pt x="906411" y="1806066"/>
                  </a:lnTo>
                  <a:lnTo>
                    <a:pt x="1163967" y="2059432"/>
                  </a:lnTo>
                  <a:lnTo>
                    <a:pt x="1174635" y="1908556"/>
                  </a:lnTo>
                  <a:lnTo>
                    <a:pt x="1221506" y="1896950"/>
                  </a:lnTo>
                  <a:lnTo>
                    <a:pt x="1267350" y="1883156"/>
                  </a:lnTo>
                  <a:lnTo>
                    <a:pt x="1312117" y="1867240"/>
                  </a:lnTo>
                  <a:lnTo>
                    <a:pt x="1355756" y="1849263"/>
                  </a:lnTo>
                  <a:lnTo>
                    <a:pt x="1398215" y="1829291"/>
                  </a:lnTo>
                  <a:lnTo>
                    <a:pt x="1439443" y="1807386"/>
                  </a:lnTo>
                  <a:lnTo>
                    <a:pt x="1479390" y="1783613"/>
                  </a:lnTo>
                  <a:lnTo>
                    <a:pt x="1518002" y="1758036"/>
                  </a:lnTo>
                  <a:lnTo>
                    <a:pt x="1555231" y="1730717"/>
                  </a:lnTo>
                  <a:lnTo>
                    <a:pt x="1591024" y="1701722"/>
                  </a:lnTo>
                  <a:lnTo>
                    <a:pt x="1625330" y="1671113"/>
                  </a:lnTo>
                  <a:lnTo>
                    <a:pt x="1648930" y="1647952"/>
                  </a:lnTo>
                  <a:lnTo>
                    <a:pt x="1193050" y="1647952"/>
                  </a:lnTo>
                  <a:lnTo>
                    <a:pt x="1203464" y="1499235"/>
                  </a:lnTo>
                  <a:close/>
                </a:path>
                <a:path w="1931670" h="2059939">
                  <a:moveTo>
                    <a:pt x="1609825" y="246430"/>
                  </a:moveTo>
                  <a:lnTo>
                    <a:pt x="965623" y="246430"/>
                  </a:lnTo>
                  <a:lnTo>
                    <a:pt x="1010626" y="247844"/>
                  </a:lnTo>
                  <a:lnTo>
                    <a:pt x="1055202" y="252059"/>
                  </a:lnTo>
                  <a:lnTo>
                    <a:pt x="1099231" y="259013"/>
                  </a:lnTo>
                  <a:lnTo>
                    <a:pt x="1142593" y="268648"/>
                  </a:lnTo>
                  <a:lnTo>
                    <a:pt x="1185168" y="280903"/>
                  </a:lnTo>
                  <a:lnTo>
                    <a:pt x="1226837" y="295719"/>
                  </a:lnTo>
                  <a:lnTo>
                    <a:pt x="1267480" y="313034"/>
                  </a:lnTo>
                  <a:lnTo>
                    <a:pt x="1306977" y="332791"/>
                  </a:lnTo>
                  <a:lnTo>
                    <a:pt x="1345209" y="354927"/>
                  </a:lnTo>
                  <a:lnTo>
                    <a:pt x="1382055" y="379384"/>
                  </a:lnTo>
                  <a:lnTo>
                    <a:pt x="1417395" y="406101"/>
                  </a:lnTo>
                  <a:lnTo>
                    <a:pt x="1451111" y="435019"/>
                  </a:lnTo>
                  <a:lnTo>
                    <a:pt x="1483082" y="466077"/>
                  </a:lnTo>
                  <a:lnTo>
                    <a:pt x="1513189" y="499216"/>
                  </a:lnTo>
                  <a:lnTo>
                    <a:pt x="1541311" y="534375"/>
                  </a:lnTo>
                  <a:lnTo>
                    <a:pt x="1567329" y="571494"/>
                  </a:lnTo>
                  <a:lnTo>
                    <a:pt x="1591123" y="610514"/>
                  </a:lnTo>
                  <a:lnTo>
                    <a:pt x="1612573" y="651375"/>
                  </a:lnTo>
                  <a:lnTo>
                    <a:pt x="1631560" y="694016"/>
                  </a:lnTo>
                  <a:lnTo>
                    <a:pt x="1647964" y="738377"/>
                  </a:lnTo>
                  <a:lnTo>
                    <a:pt x="1661451" y="783720"/>
                  </a:lnTo>
                  <a:lnTo>
                    <a:pt x="1671838" y="829235"/>
                  </a:lnTo>
                  <a:lnTo>
                    <a:pt x="1679185" y="874801"/>
                  </a:lnTo>
                  <a:lnTo>
                    <a:pt x="1683551" y="920299"/>
                  </a:lnTo>
                  <a:lnTo>
                    <a:pt x="1684994" y="965708"/>
                  </a:lnTo>
                  <a:lnTo>
                    <a:pt x="1683583" y="1010613"/>
                  </a:lnTo>
                  <a:lnTo>
                    <a:pt x="1679369" y="1055189"/>
                  </a:lnTo>
                  <a:lnTo>
                    <a:pt x="1672415" y="1099218"/>
                  </a:lnTo>
                  <a:lnTo>
                    <a:pt x="1662780" y="1142580"/>
                  </a:lnTo>
                  <a:lnTo>
                    <a:pt x="1650525" y="1185155"/>
                  </a:lnTo>
                  <a:lnTo>
                    <a:pt x="1635709" y="1226824"/>
                  </a:lnTo>
                  <a:lnTo>
                    <a:pt x="1618393" y="1267467"/>
                  </a:lnTo>
                  <a:lnTo>
                    <a:pt x="1598637" y="1306965"/>
                  </a:lnTo>
                  <a:lnTo>
                    <a:pt x="1576501" y="1345196"/>
                  </a:lnTo>
                  <a:lnTo>
                    <a:pt x="1552044" y="1382042"/>
                  </a:lnTo>
                  <a:lnTo>
                    <a:pt x="1525326" y="1417383"/>
                  </a:lnTo>
                  <a:lnTo>
                    <a:pt x="1496409" y="1451098"/>
                  </a:lnTo>
                  <a:lnTo>
                    <a:pt x="1465350" y="1483069"/>
                  </a:lnTo>
                  <a:lnTo>
                    <a:pt x="1432212" y="1513176"/>
                  </a:lnTo>
                  <a:lnTo>
                    <a:pt x="1397053" y="1541298"/>
                  </a:lnTo>
                  <a:lnTo>
                    <a:pt x="1359933" y="1567316"/>
                  </a:lnTo>
                  <a:lnTo>
                    <a:pt x="1320913" y="1591110"/>
                  </a:lnTo>
                  <a:lnTo>
                    <a:pt x="1280053" y="1612561"/>
                  </a:lnTo>
                  <a:lnTo>
                    <a:pt x="1237412" y="1631548"/>
                  </a:lnTo>
                  <a:lnTo>
                    <a:pt x="1193050" y="1647952"/>
                  </a:lnTo>
                  <a:lnTo>
                    <a:pt x="1648930" y="1647952"/>
                  </a:lnTo>
                  <a:lnTo>
                    <a:pt x="1689276" y="1605310"/>
                  </a:lnTo>
                  <a:lnTo>
                    <a:pt x="1718814" y="1570243"/>
                  </a:lnTo>
                  <a:lnTo>
                    <a:pt x="1746661" y="1533819"/>
                  </a:lnTo>
                  <a:lnTo>
                    <a:pt x="1772764" y="1496099"/>
                  </a:lnTo>
                  <a:lnTo>
                    <a:pt x="1797074" y="1457150"/>
                  </a:lnTo>
                  <a:lnTo>
                    <a:pt x="1819538" y="1417033"/>
                  </a:lnTo>
                  <a:lnTo>
                    <a:pt x="1840106" y="1375812"/>
                  </a:lnTo>
                  <a:lnTo>
                    <a:pt x="1858726" y="1333553"/>
                  </a:lnTo>
                  <a:lnTo>
                    <a:pt x="1875348" y="1290318"/>
                  </a:lnTo>
                  <a:lnTo>
                    <a:pt x="1889919" y="1246170"/>
                  </a:lnTo>
                  <a:lnTo>
                    <a:pt x="1902389" y="1201175"/>
                  </a:lnTo>
                  <a:lnTo>
                    <a:pt x="1912707" y="1155395"/>
                  </a:lnTo>
                  <a:lnTo>
                    <a:pt x="1920821" y="1108895"/>
                  </a:lnTo>
                  <a:lnTo>
                    <a:pt x="1926680" y="1061738"/>
                  </a:lnTo>
                  <a:lnTo>
                    <a:pt x="1930233" y="1013987"/>
                  </a:lnTo>
                  <a:lnTo>
                    <a:pt x="1931426" y="965610"/>
                  </a:lnTo>
                  <a:lnTo>
                    <a:pt x="1930315" y="920299"/>
                  </a:lnTo>
                  <a:lnTo>
                    <a:pt x="1926738" y="869913"/>
                  </a:lnTo>
                  <a:lnTo>
                    <a:pt x="1920959" y="822990"/>
                  </a:lnTo>
                  <a:lnTo>
                    <a:pt x="1912963" y="776790"/>
                  </a:lnTo>
                  <a:lnTo>
                    <a:pt x="1902750" y="731162"/>
                  </a:lnTo>
                  <a:lnTo>
                    <a:pt x="1890545" y="686778"/>
                  </a:lnTo>
                  <a:lnTo>
                    <a:pt x="1876234" y="643078"/>
                  </a:lnTo>
                  <a:lnTo>
                    <a:pt x="1859927" y="600322"/>
                  </a:lnTo>
                  <a:lnTo>
                    <a:pt x="1841682" y="558566"/>
                  </a:lnTo>
                  <a:lnTo>
                    <a:pt x="1821552" y="517864"/>
                  </a:lnTo>
                  <a:lnTo>
                    <a:pt x="1799593" y="478272"/>
                  </a:lnTo>
                  <a:lnTo>
                    <a:pt x="1775860" y="439845"/>
                  </a:lnTo>
                  <a:lnTo>
                    <a:pt x="1750410" y="402639"/>
                  </a:lnTo>
                  <a:lnTo>
                    <a:pt x="1723296" y="366709"/>
                  </a:lnTo>
                  <a:lnTo>
                    <a:pt x="1694575" y="332110"/>
                  </a:lnTo>
                  <a:lnTo>
                    <a:pt x="1664301" y="298898"/>
                  </a:lnTo>
                  <a:lnTo>
                    <a:pt x="1632530" y="267127"/>
                  </a:lnTo>
                  <a:lnTo>
                    <a:pt x="1609825" y="246430"/>
                  </a:lnTo>
                  <a:close/>
                </a:path>
                <a:path w="1931670" h="2059939">
                  <a:moveTo>
                    <a:pt x="965720" y="0"/>
                  </a:moveTo>
                  <a:lnTo>
                    <a:pt x="917517" y="1181"/>
                  </a:lnTo>
                  <a:lnTo>
                    <a:pt x="869926" y="4689"/>
                  </a:lnTo>
                  <a:lnTo>
                    <a:pt x="823002" y="10469"/>
                  </a:lnTo>
                  <a:lnTo>
                    <a:pt x="776802" y="18465"/>
                  </a:lnTo>
                  <a:lnTo>
                    <a:pt x="731379" y="28621"/>
                  </a:lnTo>
                  <a:lnTo>
                    <a:pt x="686790" y="40882"/>
                  </a:lnTo>
                  <a:lnTo>
                    <a:pt x="643090" y="55194"/>
                  </a:lnTo>
                  <a:lnTo>
                    <a:pt x="600333" y="71500"/>
                  </a:lnTo>
                  <a:lnTo>
                    <a:pt x="558576" y="89746"/>
                  </a:lnTo>
                  <a:lnTo>
                    <a:pt x="517874" y="109876"/>
                  </a:lnTo>
                  <a:lnTo>
                    <a:pt x="478282" y="131835"/>
                  </a:lnTo>
                  <a:lnTo>
                    <a:pt x="439854" y="155567"/>
                  </a:lnTo>
                  <a:lnTo>
                    <a:pt x="402648" y="181018"/>
                  </a:lnTo>
                  <a:lnTo>
                    <a:pt x="366717" y="208132"/>
                  </a:lnTo>
                  <a:lnTo>
                    <a:pt x="332117" y="236853"/>
                  </a:lnTo>
                  <a:lnTo>
                    <a:pt x="298904" y="267127"/>
                  </a:lnTo>
                  <a:lnTo>
                    <a:pt x="267133" y="298898"/>
                  </a:lnTo>
                  <a:lnTo>
                    <a:pt x="236859" y="332110"/>
                  </a:lnTo>
                  <a:lnTo>
                    <a:pt x="208137" y="366709"/>
                  </a:lnTo>
                  <a:lnTo>
                    <a:pt x="181022" y="402639"/>
                  </a:lnTo>
                  <a:lnTo>
                    <a:pt x="155571" y="439845"/>
                  </a:lnTo>
                  <a:lnTo>
                    <a:pt x="131838" y="478272"/>
                  </a:lnTo>
                  <a:lnTo>
                    <a:pt x="109879" y="517864"/>
                  </a:lnTo>
                  <a:lnTo>
                    <a:pt x="89748" y="558566"/>
                  </a:lnTo>
                  <a:lnTo>
                    <a:pt x="71502" y="600322"/>
                  </a:lnTo>
                  <a:lnTo>
                    <a:pt x="55195" y="643078"/>
                  </a:lnTo>
                  <a:lnTo>
                    <a:pt x="40883" y="686778"/>
                  </a:lnTo>
                  <a:lnTo>
                    <a:pt x="28621" y="731367"/>
                  </a:lnTo>
                  <a:lnTo>
                    <a:pt x="18465" y="776790"/>
                  </a:lnTo>
                  <a:lnTo>
                    <a:pt x="10469" y="822990"/>
                  </a:lnTo>
                  <a:lnTo>
                    <a:pt x="4690" y="869913"/>
                  </a:lnTo>
                  <a:lnTo>
                    <a:pt x="1208" y="917148"/>
                  </a:lnTo>
                  <a:lnTo>
                    <a:pt x="0" y="965708"/>
                  </a:lnTo>
                  <a:lnTo>
                    <a:pt x="246646" y="965708"/>
                  </a:lnTo>
                  <a:lnTo>
                    <a:pt x="248278" y="917148"/>
                  </a:lnTo>
                  <a:lnTo>
                    <a:pt x="253112" y="869289"/>
                  </a:lnTo>
                  <a:lnTo>
                    <a:pt x="261060" y="822256"/>
                  </a:lnTo>
                  <a:lnTo>
                    <a:pt x="272032" y="776172"/>
                  </a:lnTo>
                  <a:lnTo>
                    <a:pt x="285937" y="731162"/>
                  </a:lnTo>
                  <a:lnTo>
                    <a:pt x="302686" y="687350"/>
                  </a:lnTo>
                  <a:lnTo>
                    <a:pt x="322190" y="644861"/>
                  </a:lnTo>
                  <a:lnTo>
                    <a:pt x="344358" y="603819"/>
                  </a:lnTo>
                  <a:lnTo>
                    <a:pt x="369100" y="564349"/>
                  </a:lnTo>
                  <a:lnTo>
                    <a:pt x="396328" y="526575"/>
                  </a:lnTo>
                  <a:lnTo>
                    <a:pt x="425951" y="490622"/>
                  </a:lnTo>
                  <a:lnTo>
                    <a:pt x="457879" y="456613"/>
                  </a:lnTo>
                  <a:lnTo>
                    <a:pt x="492023" y="424674"/>
                  </a:lnTo>
                  <a:lnTo>
                    <a:pt x="528293" y="394929"/>
                  </a:lnTo>
                  <a:lnTo>
                    <a:pt x="566600" y="367501"/>
                  </a:lnTo>
                  <a:lnTo>
                    <a:pt x="606852" y="342517"/>
                  </a:lnTo>
                  <a:lnTo>
                    <a:pt x="648961" y="320099"/>
                  </a:lnTo>
                  <a:lnTo>
                    <a:pt x="692837" y="300374"/>
                  </a:lnTo>
                  <a:lnTo>
                    <a:pt x="738390" y="283463"/>
                  </a:lnTo>
                  <a:lnTo>
                    <a:pt x="783733" y="269976"/>
                  </a:lnTo>
                  <a:lnTo>
                    <a:pt x="829247" y="259590"/>
                  </a:lnTo>
                  <a:lnTo>
                    <a:pt x="874814" y="252243"/>
                  </a:lnTo>
                  <a:lnTo>
                    <a:pt x="920312" y="247877"/>
                  </a:lnTo>
                  <a:lnTo>
                    <a:pt x="965623" y="246430"/>
                  </a:lnTo>
                  <a:lnTo>
                    <a:pt x="1609825" y="246430"/>
                  </a:lnTo>
                  <a:lnTo>
                    <a:pt x="1599318" y="236853"/>
                  </a:lnTo>
                  <a:lnTo>
                    <a:pt x="1564719" y="208132"/>
                  </a:lnTo>
                  <a:lnTo>
                    <a:pt x="1528788" y="181018"/>
                  </a:lnTo>
                  <a:lnTo>
                    <a:pt x="1491582" y="155567"/>
                  </a:lnTo>
                  <a:lnTo>
                    <a:pt x="1453156" y="131835"/>
                  </a:lnTo>
                  <a:lnTo>
                    <a:pt x="1413564" y="109876"/>
                  </a:lnTo>
                  <a:lnTo>
                    <a:pt x="1372862" y="89746"/>
                  </a:lnTo>
                  <a:lnTo>
                    <a:pt x="1331105" y="71500"/>
                  </a:lnTo>
                  <a:lnTo>
                    <a:pt x="1288349" y="55194"/>
                  </a:lnTo>
                  <a:lnTo>
                    <a:pt x="1244649" y="40882"/>
                  </a:lnTo>
                  <a:lnTo>
                    <a:pt x="1200060" y="28621"/>
                  </a:lnTo>
                  <a:lnTo>
                    <a:pt x="1154638" y="18465"/>
                  </a:lnTo>
                  <a:lnTo>
                    <a:pt x="1108438" y="10469"/>
                  </a:lnTo>
                  <a:lnTo>
                    <a:pt x="1061514" y="4689"/>
                  </a:lnTo>
                  <a:lnTo>
                    <a:pt x="1013923" y="1181"/>
                  </a:lnTo>
                  <a:lnTo>
                    <a:pt x="965720" y="0"/>
                  </a:lnTo>
                  <a:close/>
                </a:path>
              </a:pathLst>
            </a:custGeom>
            <a:solidFill>
              <a:schemeClr val="tx2">
                <a:lumMod val="50000"/>
              </a:schemeClr>
            </a:solidFill>
          </p:spPr>
          <p:txBody>
            <a:bodyPr wrap="square" lIns="0" tIns="0" rIns="0" bIns="0" rtlCol="0"/>
            <a:lstStyle/>
            <a:p>
              <a:pPr defTabSz="685402" fontAlgn="auto">
                <a:spcBef>
                  <a:spcPts val="0"/>
                </a:spcBef>
                <a:spcAft>
                  <a:spcPts val="0"/>
                </a:spcAft>
                <a:defRPr/>
              </a:pPr>
              <a:endParaRPr sz="1350">
                <a:solidFill>
                  <a:prstClr val="black"/>
                </a:solidFill>
                <a:latin typeface="Century"/>
              </a:endParaRPr>
            </a:p>
          </p:txBody>
        </p:sp>
        <p:sp>
          <p:nvSpPr>
            <p:cNvPr id="18" name="Rectangle 17">
              <a:extLst>
                <a:ext uri="{FF2B5EF4-FFF2-40B4-BE49-F238E27FC236}">
                  <a16:creationId xmlns:a16="http://schemas.microsoft.com/office/drawing/2014/main" id="{BA3869D7-0619-4249-985E-78195BD580E2}"/>
                </a:ext>
              </a:extLst>
            </p:cNvPr>
            <p:cNvSpPr/>
            <p:nvPr/>
          </p:nvSpPr>
          <p:spPr>
            <a:xfrm>
              <a:off x="3798000" y="3175320"/>
              <a:ext cx="341500"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02" fontAlgn="auto">
                <a:spcBef>
                  <a:spcPts val="0"/>
                </a:spcBef>
                <a:spcAft>
                  <a:spcPts val="0"/>
                </a:spcAft>
                <a:defRPr/>
              </a:pPr>
              <a:endParaRPr lang="en-US" sz="1350">
                <a:solidFill>
                  <a:prstClr val="white"/>
                </a:solidFill>
                <a:latin typeface="Century"/>
              </a:endParaRPr>
            </a:p>
          </p:txBody>
        </p:sp>
        <p:sp>
          <p:nvSpPr>
            <p:cNvPr id="19" name="Rectangle 18">
              <a:extLst>
                <a:ext uri="{FF2B5EF4-FFF2-40B4-BE49-F238E27FC236}">
                  <a16:creationId xmlns:a16="http://schemas.microsoft.com/office/drawing/2014/main" id="{12B7BC13-C6AA-4951-944E-FA68D6DD6653}"/>
                </a:ext>
              </a:extLst>
            </p:cNvPr>
            <p:cNvSpPr/>
            <p:nvPr/>
          </p:nvSpPr>
          <p:spPr>
            <a:xfrm>
              <a:off x="3707242" y="4347340"/>
              <a:ext cx="384810" cy="378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02" fontAlgn="auto">
                <a:spcBef>
                  <a:spcPts val="0"/>
                </a:spcBef>
                <a:spcAft>
                  <a:spcPts val="0"/>
                </a:spcAft>
                <a:defRPr/>
              </a:pPr>
              <a:endParaRPr lang="en-US" sz="1350">
                <a:solidFill>
                  <a:prstClr val="white"/>
                </a:solidFill>
                <a:latin typeface="Century"/>
              </a:endParaRPr>
            </a:p>
          </p:txBody>
        </p:sp>
        <p:sp>
          <p:nvSpPr>
            <p:cNvPr id="20" name="Rectangle 19">
              <a:extLst>
                <a:ext uri="{FF2B5EF4-FFF2-40B4-BE49-F238E27FC236}">
                  <a16:creationId xmlns:a16="http://schemas.microsoft.com/office/drawing/2014/main" id="{7DEF9684-DE61-4A0A-9925-C591C8DF9AA5}"/>
                </a:ext>
              </a:extLst>
            </p:cNvPr>
            <p:cNvSpPr/>
            <p:nvPr/>
          </p:nvSpPr>
          <p:spPr>
            <a:xfrm>
              <a:off x="3651396" y="5805182"/>
              <a:ext cx="446753" cy="289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02" fontAlgn="auto">
                <a:spcBef>
                  <a:spcPts val="0"/>
                </a:spcBef>
                <a:spcAft>
                  <a:spcPts val="0"/>
                </a:spcAft>
                <a:defRPr/>
              </a:pPr>
              <a:endParaRPr lang="en-US" sz="1350">
                <a:solidFill>
                  <a:prstClr val="white"/>
                </a:solidFill>
                <a:latin typeface="Century"/>
              </a:endParaRPr>
            </a:p>
          </p:txBody>
        </p:sp>
        <p:sp>
          <p:nvSpPr>
            <p:cNvPr id="21" name="Rectangle 20">
              <a:extLst>
                <a:ext uri="{FF2B5EF4-FFF2-40B4-BE49-F238E27FC236}">
                  <a16:creationId xmlns:a16="http://schemas.microsoft.com/office/drawing/2014/main" id="{2E86D55E-3B54-4AE0-BCF5-B87A48C381E4}"/>
                </a:ext>
              </a:extLst>
            </p:cNvPr>
            <p:cNvSpPr/>
            <p:nvPr/>
          </p:nvSpPr>
          <p:spPr>
            <a:xfrm>
              <a:off x="3745007" y="1783083"/>
              <a:ext cx="369795" cy="45719"/>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02" fontAlgn="auto">
                <a:spcBef>
                  <a:spcPts val="0"/>
                </a:spcBef>
                <a:spcAft>
                  <a:spcPts val="0"/>
                </a:spcAft>
                <a:defRPr/>
              </a:pPr>
              <a:endParaRPr lang="en-US" sz="1350">
                <a:solidFill>
                  <a:prstClr val="white"/>
                </a:solidFill>
                <a:latin typeface="Century"/>
              </a:endParaRPr>
            </a:p>
          </p:txBody>
        </p:sp>
        <p:sp>
          <p:nvSpPr>
            <p:cNvPr id="22" name="Rectangle 21">
              <a:extLst>
                <a:ext uri="{FF2B5EF4-FFF2-40B4-BE49-F238E27FC236}">
                  <a16:creationId xmlns:a16="http://schemas.microsoft.com/office/drawing/2014/main" id="{20CD515A-E3B6-4F26-AAA7-BB26798FF4CC}"/>
                </a:ext>
              </a:extLst>
            </p:cNvPr>
            <p:cNvSpPr/>
            <p:nvPr/>
          </p:nvSpPr>
          <p:spPr>
            <a:xfrm>
              <a:off x="3078981" y="3064173"/>
              <a:ext cx="416694" cy="4097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02" fontAlgn="auto">
                <a:spcBef>
                  <a:spcPts val="0"/>
                </a:spcBef>
                <a:spcAft>
                  <a:spcPts val="0"/>
                </a:spcAft>
                <a:defRPr/>
              </a:pPr>
              <a:endParaRPr lang="en-US" sz="1350">
                <a:solidFill>
                  <a:prstClr val="white"/>
                </a:solidFill>
                <a:latin typeface="Century"/>
              </a:endParaRPr>
            </a:p>
          </p:txBody>
        </p:sp>
        <p:sp>
          <p:nvSpPr>
            <p:cNvPr id="23" name="Rectangle 22">
              <a:extLst>
                <a:ext uri="{FF2B5EF4-FFF2-40B4-BE49-F238E27FC236}">
                  <a16:creationId xmlns:a16="http://schemas.microsoft.com/office/drawing/2014/main" id="{1AC0687E-6A84-4C08-AF81-852CB08E4E06}"/>
                </a:ext>
              </a:extLst>
            </p:cNvPr>
            <p:cNvSpPr/>
            <p:nvPr/>
          </p:nvSpPr>
          <p:spPr>
            <a:xfrm>
              <a:off x="2657510" y="4480007"/>
              <a:ext cx="113163" cy="2394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02" fontAlgn="auto">
                <a:spcBef>
                  <a:spcPts val="0"/>
                </a:spcBef>
                <a:spcAft>
                  <a:spcPts val="0"/>
                </a:spcAft>
                <a:defRPr/>
              </a:pPr>
              <a:endParaRPr lang="en-US" sz="1350">
                <a:solidFill>
                  <a:prstClr val="white"/>
                </a:solidFill>
                <a:latin typeface="Century"/>
              </a:endParaRPr>
            </a:p>
          </p:txBody>
        </p:sp>
      </p:grpSp>
      <p:sp>
        <p:nvSpPr>
          <p:cNvPr id="5" name="Slide Number Placeholder 4"/>
          <p:cNvSpPr>
            <a:spLocks noGrp="1"/>
          </p:cNvSpPr>
          <p:nvPr>
            <p:ph type="sldNum" sz="quarter" idx="4"/>
          </p:nvPr>
        </p:nvSpPr>
        <p:spPr/>
        <p:txBody>
          <a:bodyPr/>
          <a:lstStyle/>
          <a:p>
            <a:fld id="{71F9F866-B438-9445-8D9F-1F8FF6608833}" type="slidenum">
              <a:rPr lang="en-GB" smtClean="0"/>
              <a:pPr/>
              <a:t>5</a:t>
            </a:fld>
            <a:endParaRPr lang="en-GB" dirty="0"/>
          </a:p>
        </p:txBody>
      </p:sp>
      <p:sp>
        <p:nvSpPr>
          <p:cNvPr id="3" name="Footer Placeholder 2"/>
          <p:cNvSpPr>
            <a:spLocks noGrp="1"/>
          </p:cNvSpPr>
          <p:nvPr>
            <p:ph type="ftr" sz="quarter" idx="3"/>
            <p:custDataLst>
              <p:tags r:id="rId1"/>
            </p:custDataLst>
          </p:nvPr>
        </p:nvSpPr>
        <p:spPr>
          <a:xfrm>
            <a:off x="0" y="5717250"/>
            <a:ext cx="9144000" cy="283500"/>
          </a:xfrm>
        </p:spPr>
        <p:txBody>
          <a:bodyPr/>
          <a:lstStyle/>
          <a:p>
            <a:r>
              <a:rPr lang="en-GB" sz="675">
                <a:solidFill>
                  <a:srgbClr val="0000FF"/>
                </a:solidFill>
                <a:latin typeface="Arial" panose="020B0604020202020204" pitchFamily="34" charset="0"/>
              </a:rPr>
              <a:t>OFFICIAL USE</a:t>
            </a:r>
            <a:r>
              <a:rPr lang="en-GB" sz="675">
                <a:solidFill>
                  <a:srgbClr val="000000"/>
                </a:solidFill>
                <a:latin typeface="Arial" panose="020B0604020202020204" pitchFamily="34" charset="0"/>
              </a:rPr>
              <a:t> </a:t>
            </a:r>
            <a:endParaRPr lang="en-GB" sz="675" dirty="0">
              <a:solidFill>
                <a:srgbClr val="000000"/>
              </a:solidFill>
              <a:latin typeface="Arial" panose="020B0604020202020204" pitchFamily="34" charset="0"/>
            </a:endParaRPr>
          </a:p>
        </p:txBody>
      </p:sp>
    </p:spTree>
    <p:extLst>
      <p:ext uri="{BB962C8B-B14F-4D97-AF65-F5344CB8AC3E}">
        <p14:creationId xmlns:p14="http://schemas.microsoft.com/office/powerpoint/2010/main" val="22856546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192" y="273758"/>
            <a:ext cx="6365843" cy="745114"/>
          </a:xfrm>
        </p:spPr>
        <p:txBody>
          <a:bodyPr>
            <a:normAutofit/>
          </a:bodyPr>
          <a:lstStyle/>
          <a:p>
            <a:r>
              <a:rPr lang="en-GB" sz="2200" dirty="0"/>
              <a:t>Cas </a:t>
            </a:r>
            <a:r>
              <a:rPr lang="en-GB" sz="2200" dirty="0" err="1"/>
              <a:t>d’études</a:t>
            </a:r>
            <a:r>
              <a:rPr lang="en-GB" sz="2200" dirty="0"/>
              <a:t> dans le </a:t>
            </a:r>
            <a:r>
              <a:rPr lang="en-GB" sz="2200" dirty="0" err="1"/>
              <a:t>secteur</a:t>
            </a:r>
            <a:r>
              <a:rPr lang="en-GB" sz="2200" dirty="0"/>
              <a:t> des infrastructures</a:t>
            </a:r>
          </a:p>
        </p:txBody>
      </p:sp>
      <p:sp>
        <p:nvSpPr>
          <p:cNvPr id="6" name="Rectangle 5"/>
          <p:cNvSpPr/>
          <p:nvPr/>
        </p:nvSpPr>
        <p:spPr>
          <a:xfrm>
            <a:off x="338560" y="2174404"/>
            <a:ext cx="2006495" cy="631352"/>
          </a:xfrm>
          <a:prstGeom prst="rect">
            <a:avLst/>
          </a:prstGeom>
          <a:solidFill>
            <a:schemeClr val="accent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spcAft>
                <a:spcPts val="450"/>
              </a:spcAft>
              <a:defRPr/>
            </a:pPr>
            <a:r>
              <a:rPr lang="en-GB" sz="1050" dirty="0" err="1">
                <a:solidFill>
                  <a:srgbClr val="FFFFFF"/>
                </a:solidFill>
                <a:latin typeface="Lato" panose="020F0502020204030203" pitchFamily="34" charset="0"/>
                <a:ea typeface="Lato" panose="020F0502020204030203" pitchFamily="34" charset="0"/>
                <a:cs typeface="Lato" panose="020F0502020204030203" pitchFamily="34" charset="0"/>
              </a:rPr>
              <a:t>Contrepartie</a:t>
            </a:r>
            <a:r>
              <a:rPr lang="en-GB" sz="1050" dirty="0">
                <a:solidFill>
                  <a:srgbClr val="FFFFFF"/>
                </a:solidFill>
                <a:latin typeface="Lato" panose="020F0502020204030203" pitchFamily="34" charset="0"/>
                <a:ea typeface="Lato" panose="020F0502020204030203" pitchFamily="34" charset="0"/>
                <a:cs typeface="Lato" panose="020F0502020204030203" pitchFamily="34" charset="0"/>
              </a:rPr>
              <a:t> </a:t>
            </a:r>
            <a:r>
              <a:rPr lang="en-GB" sz="1050" dirty="0" err="1">
                <a:solidFill>
                  <a:srgbClr val="FFFFFF"/>
                </a:solidFill>
                <a:latin typeface="Lato" panose="020F0502020204030203" pitchFamily="34" charset="0"/>
                <a:ea typeface="Lato" panose="020F0502020204030203" pitchFamily="34" charset="0"/>
                <a:cs typeface="Lato" panose="020F0502020204030203" pitchFamily="34" charset="0"/>
              </a:rPr>
              <a:t>principale</a:t>
            </a:r>
            <a:endParaRPr lang="en-GB" sz="1050" dirty="0">
              <a:solidFill>
                <a:srgbClr val="FFFFFF"/>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p:cNvSpPr txBox="1"/>
          <p:nvPr/>
        </p:nvSpPr>
        <p:spPr>
          <a:xfrm>
            <a:off x="1281203" y="1833210"/>
            <a:ext cx="505267" cy="276999"/>
          </a:xfrm>
          <a:prstGeom prst="rect">
            <a:avLst/>
          </a:prstGeom>
          <a:noFill/>
        </p:spPr>
        <p:txBody>
          <a:bodyPr wrap="none" rtlCol="0">
            <a:spAutoFit/>
          </a:bodyPr>
          <a:lstStyle/>
          <a:p>
            <a:pPr defTabSz="685800">
              <a:defRPr/>
            </a:pPr>
            <a:r>
              <a:rPr lang="en-GB" b="1" dirty="0">
                <a:solidFill>
                  <a:srgbClr val="000000"/>
                </a:solidFill>
                <a:latin typeface="Lato" panose="020F0502020204030203" pitchFamily="34" charset="0"/>
                <a:ea typeface="Lato" panose="020F0502020204030203" pitchFamily="34" charset="0"/>
                <a:cs typeface="Lato" panose="020F0502020204030203" pitchFamily="34" charset="0"/>
              </a:rPr>
              <a:t>Qui?</a:t>
            </a:r>
          </a:p>
        </p:txBody>
      </p:sp>
      <p:sp>
        <p:nvSpPr>
          <p:cNvPr id="9" name="TextBox 8"/>
          <p:cNvSpPr txBox="1"/>
          <p:nvPr/>
        </p:nvSpPr>
        <p:spPr>
          <a:xfrm>
            <a:off x="7362009" y="1833210"/>
            <a:ext cx="928459" cy="276999"/>
          </a:xfrm>
          <a:prstGeom prst="rect">
            <a:avLst/>
          </a:prstGeom>
          <a:noFill/>
        </p:spPr>
        <p:txBody>
          <a:bodyPr wrap="none" rtlCol="0">
            <a:spAutoFit/>
          </a:bodyPr>
          <a:lstStyle/>
          <a:p>
            <a:pPr defTabSz="685800">
              <a:defRPr/>
            </a:pPr>
            <a:r>
              <a:rPr lang="en-GB" b="1" dirty="0">
                <a:solidFill>
                  <a:srgbClr val="000000"/>
                </a:solidFill>
                <a:latin typeface="Lato" panose="020F0502020204030203" pitchFamily="34" charset="0"/>
                <a:ea typeface="Lato" panose="020F0502020204030203" pitchFamily="34" charset="0"/>
                <a:cs typeface="Lato" panose="020F0502020204030203" pitchFamily="34" charset="0"/>
              </a:rPr>
              <a:t>Comment?</a:t>
            </a:r>
            <a:endParaRPr lang="en-GB" sz="900" b="1" dirty="0">
              <a:solidFill>
                <a:srgbClr val="000000"/>
              </a:solidFill>
              <a:latin typeface="Lato" panose="020F0502020204030203" pitchFamily="34" charset="0"/>
              <a:ea typeface="Lato" panose="020F0502020204030203" pitchFamily="34" charset="0"/>
              <a:cs typeface="Lato" panose="020F0502020204030203" pitchFamily="34" charset="0"/>
            </a:endParaRPr>
          </a:p>
        </p:txBody>
      </p:sp>
      <p:sp>
        <p:nvSpPr>
          <p:cNvPr id="28" name="Rectangle 27"/>
          <p:cNvSpPr/>
          <p:nvPr/>
        </p:nvSpPr>
        <p:spPr>
          <a:xfrm>
            <a:off x="338560" y="2873198"/>
            <a:ext cx="2006495" cy="631352"/>
          </a:xfrm>
          <a:prstGeom prst="rect">
            <a:avLst/>
          </a:prstGeom>
          <a:solidFill>
            <a:schemeClr val="bg1">
              <a:lumMod val="95000"/>
            </a:schemeClr>
          </a:solidFill>
          <a:ln>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lIns="81000" rtlCol="0" anchor="ctr"/>
          <a:lstStyle/>
          <a:p>
            <a:pPr algn="ctr" defTabSz="685800">
              <a:spcAft>
                <a:spcPts val="450"/>
              </a:spcAft>
              <a:defRPr/>
            </a:pPr>
            <a:r>
              <a:rPr lang="fr-FR" sz="975">
                <a:solidFill>
                  <a:srgbClr val="000000"/>
                </a:solidFill>
                <a:latin typeface="Lato" panose="020F0502020204030203" pitchFamily="34" charset="0"/>
                <a:ea typeface="Lato" panose="020F0502020204030203" pitchFamily="34" charset="0"/>
                <a:cs typeface="Lato" panose="020F0502020204030203" pitchFamily="34" charset="0"/>
              </a:rPr>
              <a:t>Autorité nationale de régulation de l’électricite</a:t>
            </a:r>
            <a:endParaRPr lang="en-GB" sz="975" dirty="0">
              <a:solidFill>
                <a:srgbClr val="000000"/>
              </a:solidFill>
              <a:latin typeface="Lato" panose="020F0502020204030203" pitchFamily="34" charset="0"/>
              <a:ea typeface="Lato" panose="020F0502020204030203" pitchFamily="34" charset="0"/>
              <a:cs typeface="Lato" panose="020F0502020204030203" pitchFamily="34" charset="0"/>
            </a:endParaRPr>
          </a:p>
        </p:txBody>
      </p:sp>
      <p:sp>
        <p:nvSpPr>
          <p:cNvPr id="29" name="Rectangle 28"/>
          <p:cNvSpPr/>
          <p:nvPr/>
        </p:nvSpPr>
        <p:spPr>
          <a:xfrm>
            <a:off x="338560" y="3571992"/>
            <a:ext cx="2006495" cy="631352"/>
          </a:xfrm>
          <a:prstGeom prst="rect">
            <a:avLst/>
          </a:prstGeom>
          <a:solidFill>
            <a:schemeClr val="bg1">
              <a:lumMod val="95000"/>
            </a:schemeClr>
          </a:solidFill>
          <a:ln>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lIns="81000" rtlCol="0" anchor="ctr"/>
          <a:lstStyle/>
          <a:p>
            <a:pPr algn="ctr" defTabSz="685800">
              <a:spcAft>
                <a:spcPts val="450"/>
              </a:spcAft>
              <a:defRPr/>
            </a:pPr>
            <a:r>
              <a:rPr lang="fr-FR" sz="975" dirty="0">
                <a:solidFill>
                  <a:srgbClr val="000000"/>
                </a:solidFill>
                <a:latin typeface="Lato" panose="020F0502020204030203" pitchFamily="34" charset="0"/>
                <a:ea typeface="Lato" panose="020F0502020204030203" pitchFamily="34" charset="0"/>
                <a:cs typeface="Lato" panose="020F0502020204030203" pitchFamily="34" charset="0"/>
              </a:rPr>
              <a:t>Autorité nationale de régulation de l'énergie/Ministère de l'énergie</a:t>
            </a:r>
            <a:endParaRPr lang="en-GB" sz="975" dirty="0">
              <a:solidFill>
                <a:srgbClr val="000000"/>
              </a:solidFill>
              <a:latin typeface="Lato" panose="020F0502020204030203" pitchFamily="34" charset="0"/>
              <a:ea typeface="Lato" panose="020F0502020204030203" pitchFamily="34" charset="0"/>
              <a:cs typeface="Lato" panose="020F0502020204030203" pitchFamily="34" charset="0"/>
            </a:endParaRPr>
          </a:p>
        </p:txBody>
      </p:sp>
      <p:sp>
        <p:nvSpPr>
          <p:cNvPr id="30" name="Rectangle 29"/>
          <p:cNvSpPr/>
          <p:nvPr/>
        </p:nvSpPr>
        <p:spPr>
          <a:xfrm>
            <a:off x="329488" y="4280066"/>
            <a:ext cx="2006495" cy="631352"/>
          </a:xfrm>
          <a:prstGeom prst="rect">
            <a:avLst/>
          </a:prstGeom>
          <a:solidFill>
            <a:schemeClr val="bg1">
              <a:lumMod val="95000"/>
            </a:schemeClr>
          </a:solidFill>
          <a:ln>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lIns="81000" rtlCol="0" anchor="ctr"/>
          <a:lstStyle/>
          <a:p>
            <a:pPr algn="ctr" defTabSz="685800">
              <a:spcAft>
                <a:spcPts val="450"/>
              </a:spcAft>
              <a:defRPr/>
            </a:pPr>
            <a:r>
              <a:rPr lang="en-GB" sz="975" dirty="0">
                <a:solidFill>
                  <a:srgbClr val="000000"/>
                </a:solidFill>
                <a:latin typeface="Lato" panose="020F0502020204030203" pitchFamily="34" charset="0"/>
                <a:ea typeface="Lato" panose="020F0502020204030203" pitchFamily="34" charset="0"/>
                <a:cs typeface="Lato" panose="020F0502020204030203" pitchFamily="34" charset="0"/>
              </a:rPr>
              <a:t> </a:t>
            </a:r>
            <a:r>
              <a:rPr lang="en-GB" sz="975" dirty="0" err="1">
                <a:solidFill>
                  <a:srgbClr val="000000"/>
                </a:solidFill>
                <a:latin typeface="Lato" panose="020F0502020204030203" pitchFamily="34" charset="0"/>
                <a:ea typeface="Lato" panose="020F0502020204030203" pitchFamily="34" charset="0"/>
                <a:cs typeface="Lato" panose="020F0502020204030203" pitchFamily="34" charset="0"/>
              </a:rPr>
              <a:t>Ministère</a:t>
            </a:r>
            <a:r>
              <a:rPr lang="en-GB" sz="975" dirty="0">
                <a:solidFill>
                  <a:srgbClr val="000000"/>
                </a:solidFill>
                <a:latin typeface="Lato" panose="020F0502020204030203" pitchFamily="34" charset="0"/>
                <a:ea typeface="Lato" panose="020F0502020204030203" pitchFamily="34" charset="0"/>
                <a:cs typeface="Lato" panose="020F0502020204030203" pitchFamily="34" charset="0"/>
              </a:rPr>
              <a:t> des </a:t>
            </a:r>
            <a:r>
              <a:rPr lang="en-GB" sz="975" dirty="0" err="1">
                <a:solidFill>
                  <a:srgbClr val="000000"/>
                </a:solidFill>
                <a:latin typeface="Lato" panose="020F0502020204030203" pitchFamily="34" charset="0"/>
                <a:ea typeface="Lato" panose="020F0502020204030203" pitchFamily="34" charset="0"/>
                <a:cs typeface="Lato" panose="020F0502020204030203" pitchFamily="34" charset="0"/>
              </a:rPr>
              <a:t>ressources</a:t>
            </a:r>
            <a:r>
              <a:rPr lang="en-GB" sz="975" dirty="0">
                <a:solidFill>
                  <a:srgbClr val="000000"/>
                </a:solidFill>
                <a:latin typeface="Lato" panose="020F0502020204030203" pitchFamily="34" charset="0"/>
                <a:ea typeface="Lato" panose="020F0502020204030203" pitchFamily="34" charset="0"/>
                <a:cs typeface="Lato" panose="020F0502020204030203" pitchFamily="34" charset="0"/>
              </a:rPr>
              <a:t> </a:t>
            </a:r>
            <a:r>
              <a:rPr lang="en-GB" sz="975" dirty="0" err="1">
                <a:solidFill>
                  <a:srgbClr val="000000"/>
                </a:solidFill>
                <a:latin typeface="Lato" panose="020F0502020204030203" pitchFamily="34" charset="0"/>
                <a:ea typeface="Lato" panose="020F0502020204030203" pitchFamily="34" charset="0"/>
                <a:cs typeface="Lato" panose="020F0502020204030203" pitchFamily="34" charset="0"/>
              </a:rPr>
              <a:t>hydriques</a:t>
            </a:r>
            <a:endParaRPr lang="en-GB" sz="975" dirty="0">
              <a:solidFill>
                <a:srgbClr val="000000"/>
              </a:solidFill>
              <a:latin typeface="Lato" panose="020F0502020204030203" pitchFamily="34" charset="0"/>
              <a:ea typeface="Lato" panose="020F0502020204030203" pitchFamily="34" charset="0"/>
              <a:cs typeface="Lato" panose="020F0502020204030203" pitchFamily="34" charset="0"/>
            </a:endParaRPr>
          </a:p>
        </p:txBody>
      </p:sp>
      <p:sp>
        <p:nvSpPr>
          <p:cNvPr id="31" name="Rectangle 30"/>
          <p:cNvSpPr/>
          <p:nvPr/>
        </p:nvSpPr>
        <p:spPr>
          <a:xfrm>
            <a:off x="338560" y="4969579"/>
            <a:ext cx="2006495" cy="631352"/>
          </a:xfrm>
          <a:prstGeom prst="rect">
            <a:avLst/>
          </a:prstGeom>
          <a:solidFill>
            <a:schemeClr val="bg1">
              <a:lumMod val="95000"/>
            </a:schemeClr>
          </a:solidFill>
          <a:ln>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lIns="81000" rtlCol="0" anchor="ctr"/>
          <a:lstStyle/>
          <a:p>
            <a:pPr algn="ctr">
              <a:spcAft>
                <a:spcPts val="450"/>
              </a:spcAft>
              <a:defRPr/>
            </a:pPr>
            <a:r>
              <a:rPr lang="en-GB" sz="1050" dirty="0">
                <a:solidFill>
                  <a:srgbClr val="000000"/>
                </a:solidFill>
                <a:latin typeface="Lato" panose="020F0502020204030203" pitchFamily="34" charset="0"/>
                <a:ea typeface="Lato" panose="020F0502020204030203" pitchFamily="34" charset="0"/>
                <a:cs typeface="Lato" panose="020F0502020204030203" pitchFamily="34" charset="0"/>
              </a:rPr>
              <a:t> </a:t>
            </a:r>
            <a:r>
              <a:rPr lang="fr-FR" sz="938" dirty="0">
                <a:solidFill>
                  <a:srgbClr val="000000"/>
                </a:solidFill>
                <a:latin typeface="Lato" panose="020F0502020204030203" pitchFamily="34" charset="0"/>
                <a:ea typeface="Lato" panose="020F0502020204030203" pitchFamily="34" charset="0"/>
                <a:cs typeface="Lato" panose="020F0502020204030203" pitchFamily="34" charset="0"/>
              </a:rPr>
              <a:t>Ministère des communications et des transports (le département des chemins de fer fait office de régulateur)</a:t>
            </a:r>
            <a:endParaRPr lang="en-GB" sz="938" dirty="0">
              <a:solidFill>
                <a:srgbClr val="000000"/>
              </a:solidFill>
              <a:latin typeface="Lato" panose="020F0502020204030203" pitchFamily="34" charset="0"/>
              <a:ea typeface="Lato" panose="020F0502020204030203" pitchFamily="34" charset="0"/>
              <a:cs typeface="Lato" panose="020F0502020204030203" pitchFamily="34" charset="0"/>
            </a:endParaRPr>
          </a:p>
        </p:txBody>
      </p:sp>
      <p:sp>
        <p:nvSpPr>
          <p:cNvPr id="35" name="Rectangle 34"/>
          <p:cNvSpPr/>
          <p:nvPr/>
        </p:nvSpPr>
        <p:spPr>
          <a:xfrm>
            <a:off x="6603711" y="2873198"/>
            <a:ext cx="2006495" cy="631352"/>
          </a:xfrm>
          <a:prstGeom prst="rect">
            <a:avLst/>
          </a:prstGeom>
          <a:solidFill>
            <a:schemeClr val="bg1">
              <a:lumMod val="95000"/>
            </a:schemeClr>
          </a:solidFill>
          <a:ln>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Aft>
                <a:spcPts val="450"/>
              </a:spcAft>
              <a:defRPr/>
            </a:pPr>
            <a:r>
              <a:rPr lang="en-GB" sz="975">
                <a:solidFill>
                  <a:srgbClr val="000000"/>
                </a:solidFill>
                <a:latin typeface="Lato" panose="020F0502020204030203" pitchFamily="34" charset="0"/>
                <a:ea typeface="Lato" panose="020F0502020204030203" pitchFamily="34" charset="0"/>
                <a:cs typeface="Lato" panose="020F0502020204030203" pitchFamily="34" charset="0"/>
              </a:rPr>
              <a:t>ONEE sustainability-linked loan</a:t>
            </a:r>
            <a:endParaRPr lang="en-GB" sz="975" dirty="0">
              <a:solidFill>
                <a:srgbClr val="000000"/>
              </a:solidFill>
              <a:latin typeface="Lato" panose="020F0502020204030203" pitchFamily="34" charset="0"/>
              <a:ea typeface="Lato" panose="020F0502020204030203" pitchFamily="34" charset="0"/>
              <a:cs typeface="Lato" panose="020F0502020204030203" pitchFamily="34" charset="0"/>
            </a:endParaRPr>
          </a:p>
        </p:txBody>
      </p:sp>
      <p:sp>
        <p:nvSpPr>
          <p:cNvPr id="36" name="Rectangle 35"/>
          <p:cNvSpPr/>
          <p:nvPr/>
        </p:nvSpPr>
        <p:spPr>
          <a:xfrm>
            <a:off x="6603711" y="2174404"/>
            <a:ext cx="2006495" cy="631352"/>
          </a:xfrm>
          <a:prstGeom prst="rect">
            <a:avLst/>
          </a:prstGeom>
          <a:solidFill>
            <a:schemeClr val="accent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spcAft>
                <a:spcPts val="450"/>
              </a:spcAft>
              <a:defRPr/>
            </a:pPr>
            <a:r>
              <a:rPr lang="en-GB" sz="1050" dirty="0" err="1">
                <a:solidFill>
                  <a:srgbClr val="FFFFFF"/>
                </a:solidFill>
                <a:latin typeface="Lato" panose="020F0502020204030203" pitchFamily="34" charset="0"/>
                <a:ea typeface="Lato" panose="020F0502020204030203" pitchFamily="34" charset="0"/>
                <a:cs typeface="Lato" panose="020F0502020204030203" pitchFamily="34" charset="0"/>
              </a:rPr>
              <a:t>Transactionnel</a:t>
            </a:r>
            <a:endParaRPr lang="en-GB" sz="1050" dirty="0">
              <a:solidFill>
                <a:srgbClr val="FFFFFF"/>
              </a:solidFill>
              <a:latin typeface="Lato" panose="020F0502020204030203" pitchFamily="34" charset="0"/>
              <a:ea typeface="Lato" panose="020F0502020204030203" pitchFamily="34" charset="0"/>
              <a:cs typeface="Lato" panose="020F0502020204030203" pitchFamily="34" charset="0"/>
            </a:endParaRPr>
          </a:p>
        </p:txBody>
      </p:sp>
      <p:sp>
        <p:nvSpPr>
          <p:cNvPr id="37" name="Rectangle 36"/>
          <p:cNvSpPr/>
          <p:nvPr/>
        </p:nvSpPr>
        <p:spPr>
          <a:xfrm>
            <a:off x="6603711" y="3571992"/>
            <a:ext cx="2006495" cy="631352"/>
          </a:xfrm>
          <a:prstGeom prst="rect">
            <a:avLst/>
          </a:prstGeom>
          <a:solidFill>
            <a:schemeClr val="bg1">
              <a:lumMod val="95000"/>
            </a:schemeClr>
          </a:solidFill>
          <a:ln>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Aft>
                <a:spcPts val="450"/>
              </a:spcAft>
              <a:defRPr/>
            </a:pPr>
            <a:r>
              <a:rPr lang="en-GB" sz="975" dirty="0">
                <a:solidFill>
                  <a:srgbClr val="000000"/>
                </a:solidFill>
                <a:latin typeface="Lato" panose="020F0502020204030203" pitchFamily="34" charset="0"/>
                <a:ea typeface="Lato" panose="020F0502020204030203" pitchFamily="34" charset="0"/>
                <a:cs typeface="Lato" panose="020F0502020204030203" pitchFamily="34" charset="0"/>
              </a:rPr>
              <a:t>Southern Gas Corridor project </a:t>
            </a:r>
          </a:p>
        </p:txBody>
      </p:sp>
      <p:sp>
        <p:nvSpPr>
          <p:cNvPr id="38" name="Rectangle 37"/>
          <p:cNvSpPr/>
          <p:nvPr/>
        </p:nvSpPr>
        <p:spPr>
          <a:xfrm>
            <a:off x="6603711" y="4270786"/>
            <a:ext cx="2006495" cy="631352"/>
          </a:xfrm>
          <a:prstGeom prst="rect">
            <a:avLst/>
          </a:prstGeom>
          <a:solidFill>
            <a:schemeClr val="bg1">
              <a:lumMod val="95000"/>
            </a:schemeClr>
          </a:solidFill>
          <a:ln>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Aft>
                <a:spcPts val="450"/>
              </a:spcAft>
              <a:defRPr/>
            </a:pPr>
            <a:r>
              <a:rPr lang="en-GB" sz="975" dirty="0">
                <a:solidFill>
                  <a:srgbClr val="000000"/>
                </a:solidFill>
                <a:latin typeface="Lato" panose="020F0502020204030203" pitchFamily="34" charset="0"/>
                <a:ea typeface="Lato" panose="020F0502020204030203" pitchFamily="34" charset="0"/>
                <a:cs typeface="Lato" panose="020F0502020204030203" pitchFamily="34" charset="0"/>
              </a:rPr>
              <a:t>Water Supply Energy Efficiency Project </a:t>
            </a:r>
          </a:p>
        </p:txBody>
      </p:sp>
      <p:sp>
        <p:nvSpPr>
          <p:cNvPr id="39" name="Rectangle 38"/>
          <p:cNvSpPr/>
          <p:nvPr/>
        </p:nvSpPr>
        <p:spPr>
          <a:xfrm>
            <a:off x="6603711" y="4969579"/>
            <a:ext cx="2006495" cy="631352"/>
          </a:xfrm>
          <a:prstGeom prst="rect">
            <a:avLst/>
          </a:prstGeom>
          <a:solidFill>
            <a:schemeClr val="bg1">
              <a:lumMod val="95000"/>
            </a:schemeClr>
          </a:solidFill>
          <a:ln>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spcAft>
                <a:spcPts val="450"/>
              </a:spcAft>
              <a:defRPr/>
            </a:pPr>
            <a:r>
              <a:rPr lang="en-GB" sz="975" dirty="0">
                <a:solidFill>
                  <a:srgbClr val="000000"/>
                </a:solidFill>
                <a:latin typeface="Lato" panose="020F0502020204030203" pitchFamily="34" charset="0"/>
                <a:ea typeface="Lato" panose="020F0502020204030203" pitchFamily="34" charset="0"/>
                <a:cs typeface="Lato" panose="020F0502020204030203" pitchFamily="34" charset="0"/>
              </a:rPr>
              <a:t>Corridor X project </a:t>
            </a:r>
          </a:p>
        </p:txBody>
      </p:sp>
      <p:sp>
        <p:nvSpPr>
          <p:cNvPr id="44" name="Pentagon 43"/>
          <p:cNvSpPr/>
          <p:nvPr/>
        </p:nvSpPr>
        <p:spPr>
          <a:xfrm>
            <a:off x="2465408" y="2867162"/>
            <a:ext cx="4010628" cy="631352"/>
          </a:xfrm>
          <a:prstGeom prst="homePlate">
            <a:avLst/>
          </a:prstGeom>
          <a:solidFill>
            <a:schemeClr val="bg1">
              <a:lumMod val="95000"/>
            </a:schemeClr>
          </a:solidFill>
          <a:ln>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Aft>
                <a:spcPts val="450"/>
              </a:spcAft>
              <a:defRPr/>
            </a:pPr>
            <a:r>
              <a:rPr lang="fr-FR" sz="975" dirty="0">
                <a:solidFill>
                  <a:srgbClr val="000000"/>
                </a:solidFill>
                <a:latin typeface="Lato" panose="020F0502020204030203" pitchFamily="34" charset="0"/>
                <a:ea typeface="Lato" panose="020F0502020204030203" pitchFamily="34" charset="0"/>
                <a:cs typeface="Lato" panose="020F0502020204030203" pitchFamily="34" charset="0"/>
              </a:rPr>
              <a:t>Législation primaire, législation secondaire (méthodologie d'investissements, code du réseau électrique) </a:t>
            </a:r>
            <a:endParaRPr lang="en-GB" sz="975" dirty="0">
              <a:solidFill>
                <a:srgbClr val="000000"/>
              </a:solidFill>
              <a:latin typeface="Lato" panose="020F0502020204030203" pitchFamily="34" charset="0"/>
              <a:ea typeface="Lato" panose="020F0502020204030203" pitchFamily="34" charset="0"/>
              <a:cs typeface="Lato" panose="020F0502020204030203" pitchFamily="34" charset="0"/>
            </a:endParaRPr>
          </a:p>
        </p:txBody>
      </p:sp>
      <p:pic>
        <p:nvPicPr>
          <p:cNvPr id="7170" name="Picture 2" descr="Starting Point Svg Png Icon Free Download (#294956) - OnlineWebFonts.CO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1676" y="1802391"/>
            <a:ext cx="219527" cy="293101"/>
          </a:xfrm>
          <a:prstGeom prst="rect">
            <a:avLst/>
          </a:prstGeom>
          <a:noFill/>
          <a:extLst>
            <a:ext uri="{909E8E84-426E-40DD-AFC4-6F175D3DCCD1}">
              <a14:hiddenFill xmlns:a14="http://schemas.microsoft.com/office/drawing/2010/main">
                <a:solidFill>
                  <a:srgbClr val="FFFFFF"/>
                </a:solidFill>
              </a14:hiddenFill>
            </a:ext>
          </a:extLst>
        </p:spPr>
      </p:pic>
      <p:pic>
        <p:nvPicPr>
          <p:cNvPr id="7180" name="Picture 12" descr="Desire game goal mission sport target icon - Marketi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36263" y="1681580"/>
            <a:ext cx="542705" cy="542705"/>
          </a:xfrm>
          <a:prstGeom prst="rect">
            <a:avLst/>
          </a:prstGeom>
          <a:noFill/>
          <a:extLst>
            <a:ext uri="{909E8E84-426E-40DD-AFC4-6F175D3DCCD1}">
              <a14:hiddenFill xmlns:a14="http://schemas.microsoft.com/office/drawing/2010/main">
                <a:solidFill>
                  <a:srgbClr val="FFFFFF"/>
                </a:solidFill>
              </a14:hiddenFill>
            </a:ext>
          </a:extLst>
        </p:spPr>
      </p:pic>
      <p:sp>
        <p:nvSpPr>
          <p:cNvPr id="51" name="Pentagon 50"/>
          <p:cNvSpPr/>
          <p:nvPr/>
        </p:nvSpPr>
        <p:spPr>
          <a:xfrm>
            <a:off x="2465408" y="3571992"/>
            <a:ext cx="4010628" cy="631352"/>
          </a:xfrm>
          <a:prstGeom prst="homePlate">
            <a:avLst/>
          </a:prstGeom>
          <a:solidFill>
            <a:schemeClr val="bg1">
              <a:lumMod val="95000"/>
            </a:schemeClr>
          </a:solidFill>
          <a:ln>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Aft>
                <a:spcPts val="450"/>
              </a:spcAft>
              <a:defRPr/>
            </a:pPr>
            <a:r>
              <a:rPr lang="fr-FR" sz="975" dirty="0">
                <a:solidFill>
                  <a:srgbClr val="000000"/>
                </a:solidFill>
                <a:latin typeface="Lato" panose="020F0502020204030203" pitchFamily="34" charset="0"/>
                <a:ea typeface="Lato" panose="020F0502020204030203" pitchFamily="34" charset="0"/>
                <a:cs typeface="Lato" panose="020F0502020204030203" pitchFamily="34" charset="0"/>
              </a:rPr>
              <a:t>Législation primaire, législation secondaire (licences, règles de résolution des litiges), renforcement des capacités</a:t>
            </a:r>
            <a:endParaRPr lang="en-GB" sz="975" dirty="0">
              <a:solidFill>
                <a:srgbClr val="000000"/>
              </a:solidFill>
              <a:latin typeface="Lato" panose="020F0502020204030203" pitchFamily="34" charset="0"/>
              <a:ea typeface="Lato" panose="020F0502020204030203" pitchFamily="34" charset="0"/>
              <a:cs typeface="Lato" panose="020F0502020204030203" pitchFamily="34" charset="0"/>
            </a:endParaRPr>
          </a:p>
        </p:txBody>
      </p:sp>
      <p:sp>
        <p:nvSpPr>
          <p:cNvPr id="52" name="Pentagon 51"/>
          <p:cNvSpPr/>
          <p:nvPr/>
        </p:nvSpPr>
        <p:spPr>
          <a:xfrm>
            <a:off x="2465408" y="4270785"/>
            <a:ext cx="4010628" cy="640633"/>
          </a:xfrm>
          <a:prstGeom prst="homePlate">
            <a:avLst/>
          </a:prstGeom>
          <a:solidFill>
            <a:schemeClr val="bg1">
              <a:lumMod val="95000"/>
            </a:schemeClr>
          </a:solidFill>
          <a:ln>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Aft>
                <a:spcPts val="450"/>
              </a:spcAft>
              <a:defRPr/>
            </a:pPr>
            <a:r>
              <a:rPr lang="fr-FR" sz="975" dirty="0">
                <a:solidFill>
                  <a:srgbClr val="000000"/>
                </a:solidFill>
                <a:latin typeface="Lato" panose="020F0502020204030203" pitchFamily="34" charset="0"/>
                <a:ea typeface="Lato" panose="020F0502020204030203" pitchFamily="34" charset="0"/>
                <a:cs typeface="Lato" panose="020F0502020204030203" pitchFamily="34" charset="0"/>
              </a:rPr>
              <a:t>Séparation des fonctions réglementaires, opérationnelles et de gestion au sein du ministère, avec des mesures visant à mettre en place une autorité de régulation indépendante</a:t>
            </a:r>
            <a:endParaRPr lang="en-GB" sz="975" dirty="0">
              <a:solidFill>
                <a:srgbClr val="000000"/>
              </a:solidFill>
              <a:latin typeface="Lato" panose="020F0502020204030203" pitchFamily="34" charset="0"/>
              <a:ea typeface="Lato" panose="020F0502020204030203" pitchFamily="34" charset="0"/>
              <a:cs typeface="Lato" panose="020F0502020204030203" pitchFamily="34" charset="0"/>
            </a:endParaRPr>
          </a:p>
        </p:txBody>
      </p:sp>
      <p:sp>
        <p:nvSpPr>
          <p:cNvPr id="53" name="Pentagon 52"/>
          <p:cNvSpPr/>
          <p:nvPr/>
        </p:nvSpPr>
        <p:spPr>
          <a:xfrm>
            <a:off x="2465408" y="4969579"/>
            <a:ext cx="4010628" cy="631352"/>
          </a:xfrm>
          <a:prstGeom prst="homePlate">
            <a:avLst/>
          </a:prstGeom>
          <a:solidFill>
            <a:schemeClr val="bg1">
              <a:lumMod val="95000"/>
            </a:schemeClr>
          </a:solidFill>
          <a:ln>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spcAft>
                <a:spcPts val="450"/>
              </a:spcAft>
              <a:defRPr/>
            </a:pPr>
            <a:r>
              <a:rPr lang="fr-FR" sz="975" dirty="0">
                <a:solidFill>
                  <a:srgbClr val="000000"/>
                </a:solidFill>
                <a:latin typeface="Lato" panose="020F0502020204030203" pitchFamily="34" charset="0"/>
                <a:ea typeface="Lato" panose="020F0502020204030203" pitchFamily="34" charset="0"/>
                <a:cs typeface="Lato" panose="020F0502020204030203" pitchFamily="34" charset="0"/>
              </a:rPr>
              <a:t>Renforcement des capacités du département des chemins de fer pour gérer la concurrence dans un secteur ferroviaire en pleine évolution </a:t>
            </a:r>
            <a:endParaRPr lang="en-GB" sz="975" dirty="0">
              <a:solidFill>
                <a:srgbClr val="000000"/>
              </a:solidFill>
              <a:latin typeface="Lato" panose="020F0502020204030203" pitchFamily="34" charset="0"/>
              <a:ea typeface="Lato" panose="020F0502020204030203" pitchFamily="34" charset="0"/>
              <a:cs typeface="Lato" panose="020F0502020204030203" pitchFamily="34" charset="0"/>
            </a:endParaRPr>
          </a:p>
        </p:txBody>
      </p:sp>
      <p:sp>
        <p:nvSpPr>
          <p:cNvPr id="56" name="TextBox 55"/>
          <p:cNvSpPr txBox="1"/>
          <p:nvPr/>
        </p:nvSpPr>
        <p:spPr>
          <a:xfrm>
            <a:off x="4209112" y="1833210"/>
            <a:ext cx="593432" cy="276999"/>
          </a:xfrm>
          <a:prstGeom prst="rect">
            <a:avLst/>
          </a:prstGeom>
          <a:noFill/>
        </p:spPr>
        <p:txBody>
          <a:bodyPr wrap="none" rtlCol="0">
            <a:spAutoFit/>
          </a:bodyPr>
          <a:lstStyle/>
          <a:p>
            <a:pPr defTabSz="685800">
              <a:defRPr/>
            </a:pPr>
            <a:r>
              <a:rPr lang="en-GB" b="1" dirty="0">
                <a:solidFill>
                  <a:srgbClr val="000000"/>
                </a:solidFill>
                <a:latin typeface="Lato" panose="020F0502020204030203" pitchFamily="34" charset="0"/>
                <a:ea typeface="Lato" panose="020F0502020204030203" pitchFamily="34" charset="0"/>
                <a:cs typeface="Lato" panose="020F0502020204030203" pitchFamily="34" charset="0"/>
              </a:rPr>
              <a:t>Quoi?</a:t>
            </a:r>
          </a:p>
        </p:txBody>
      </p:sp>
      <p:pic>
        <p:nvPicPr>
          <p:cNvPr id="7182" name="Picture 14" descr="Agenda Icons - Download Free Vector Icons | Noun Projec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19266" y="1751648"/>
            <a:ext cx="422756" cy="422756"/>
          </a:xfrm>
          <a:prstGeom prst="rect">
            <a:avLst/>
          </a:prstGeom>
          <a:noFill/>
          <a:extLst>
            <a:ext uri="{909E8E84-426E-40DD-AFC4-6F175D3DCCD1}">
              <a14:hiddenFill xmlns:a14="http://schemas.microsoft.com/office/drawing/2010/main">
                <a:solidFill>
                  <a:srgbClr val="FFFFFF"/>
                </a:solidFill>
              </a14:hiddenFill>
            </a:ext>
          </a:extLst>
        </p:spPr>
      </p:pic>
      <p:sp>
        <p:nvSpPr>
          <p:cNvPr id="58" name="Pentagon 57"/>
          <p:cNvSpPr/>
          <p:nvPr/>
        </p:nvSpPr>
        <p:spPr>
          <a:xfrm>
            <a:off x="2465408" y="2161908"/>
            <a:ext cx="4010628" cy="631352"/>
          </a:xfrm>
          <a:prstGeom prst="homePlate">
            <a:avLst/>
          </a:prstGeom>
          <a:solidFill>
            <a:schemeClr val="accent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spcAft>
                <a:spcPts val="450"/>
              </a:spcAft>
              <a:defRPr/>
            </a:pPr>
            <a:r>
              <a:rPr lang="en-GB" sz="1050" dirty="0" err="1">
                <a:solidFill>
                  <a:srgbClr val="FFFFFF"/>
                </a:solidFill>
                <a:latin typeface="Lato" panose="020F0502020204030203" pitchFamily="34" charset="0"/>
                <a:ea typeface="Lato" panose="020F0502020204030203" pitchFamily="34" charset="0"/>
                <a:cs typeface="Lato" panose="020F0502020204030203" pitchFamily="34" charset="0"/>
              </a:rPr>
              <a:t>Objet</a:t>
            </a:r>
            <a:r>
              <a:rPr lang="en-GB" sz="1050" dirty="0">
                <a:solidFill>
                  <a:srgbClr val="FFFFFF"/>
                </a:solidFill>
                <a:latin typeface="Lato" panose="020F0502020204030203" pitchFamily="34" charset="0"/>
                <a:ea typeface="Lato" panose="020F0502020204030203" pitchFamily="34" charset="0"/>
                <a:cs typeface="Lato" panose="020F0502020204030203" pitchFamily="34" charset="0"/>
              </a:rPr>
              <a:t> de la </a:t>
            </a:r>
            <a:r>
              <a:rPr lang="en-GB" sz="1050" dirty="0" err="1">
                <a:solidFill>
                  <a:srgbClr val="FFFFFF"/>
                </a:solidFill>
                <a:latin typeface="Lato" panose="020F0502020204030203" pitchFamily="34" charset="0"/>
                <a:ea typeface="Lato" panose="020F0502020204030203" pitchFamily="34" charset="0"/>
                <a:cs typeface="Lato" panose="020F0502020204030203" pitchFamily="34" charset="0"/>
              </a:rPr>
              <a:t>r</a:t>
            </a:r>
            <a:r>
              <a:rPr lang="en-GB" sz="1050" dirty="0" err="1"/>
              <a:t>é</a:t>
            </a:r>
            <a:r>
              <a:rPr lang="en-GB" sz="1050" dirty="0" err="1">
                <a:solidFill>
                  <a:srgbClr val="FFFFFF"/>
                </a:solidFill>
                <a:latin typeface="Lato" panose="020F0502020204030203" pitchFamily="34" charset="0"/>
                <a:ea typeface="Lato" panose="020F0502020204030203" pitchFamily="34" charset="0"/>
                <a:cs typeface="Lato" panose="020F0502020204030203" pitchFamily="34" charset="0"/>
              </a:rPr>
              <a:t>forme</a:t>
            </a:r>
            <a:endParaRPr lang="en-GB" sz="1050" dirty="0">
              <a:solidFill>
                <a:srgbClr val="FFFFFF"/>
              </a:solidFill>
              <a:latin typeface="Lato" panose="020F0502020204030203" pitchFamily="34" charset="0"/>
              <a:ea typeface="Lato" panose="020F0502020204030203" pitchFamily="34" charset="0"/>
              <a:cs typeface="Lato" panose="020F0502020204030203" pitchFamily="34" charset="0"/>
            </a:endParaRPr>
          </a:p>
        </p:txBody>
      </p:sp>
      <p:sp>
        <p:nvSpPr>
          <p:cNvPr id="4" name="Slide Number Placeholder 3"/>
          <p:cNvSpPr>
            <a:spLocks noGrp="1"/>
          </p:cNvSpPr>
          <p:nvPr>
            <p:ph type="sldNum" sz="quarter" idx="4"/>
          </p:nvPr>
        </p:nvSpPr>
        <p:spPr/>
        <p:txBody>
          <a:bodyPr/>
          <a:lstStyle/>
          <a:p>
            <a:fld id="{71F9F866-B438-9445-8D9F-1F8FF6608833}" type="slidenum">
              <a:rPr lang="en-GB" smtClean="0"/>
              <a:pPr/>
              <a:t>6</a:t>
            </a:fld>
            <a:endParaRPr lang="en-GB" dirty="0"/>
          </a:p>
        </p:txBody>
      </p:sp>
      <p:pic>
        <p:nvPicPr>
          <p:cNvPr id="40" name="Picture 39"/>
          <p:cNvPicPr>
            <a:picLocks/>
          </p:cNvPicPr>
          <p:nvPr/>
        </p:nvPicPr>
        <p:blipFill>
          <a:blip r:embed="rId7"/>
          <a:stretch>
            <a:fillRect/>
          </a:stretch>
        </p:blipFill>
        <p:spPr>
          <a:xfrm>
            <a:off x="104925" y="3174876"/>
            <a:ext cx="358213" cy="231904"/>
          </a:xfrm>
          <a:prstGeom prst="rect">
            <a:avLst/>
          </a:prstGeom>
        </p:spPr>
      </p:pic>
      <p:pic>
        <p:nvPicPr>
          <p:cNvPr id="41" name="Picture 40"/>
          <p:cNvPicPr>
            <a:picLocks/>
          </p:cNvPicPr>
          <p:nvPr/>
        </p:nvPicPr>
        <p:blipFill>
          <a:blip r:embed="rId8"/>
          <a:stretch>
            <a:fillRect/>
          </a:stretch>
        </p:blipFill>
        <p:spPr>
          <a:xfrm>
            <a:off x="2041501" y="3193524"/>
            <a:ext cx="386507" cy="231904"/>
          </a:xfrm>
          <a:prstGeom prst="rect">
            <a:avLst/>
          </a:prstGeom>
        </p:spPr>
      </p:pic>
      <p:pic>
        <p:nvPicPr>
          <p:cNvPr id="5" name="Picture 4"/>
          <p:cNvPicPr>
            <a:picLocks noChangeAspect="1"/>
          </p:cNvPicPr>
          <p:nvPr/>
        </p:nvPicPr>
        <p:blipFill>
          <a:blip r:embed="rId9"/>
          <a:stretch>
            <a:fillRect/>
          </a:stretch>
        </p:blipFill>
        <p:spPr>
          <a:xfrm>
            <a:off x="112028" y="3832079"/>
            <a:ext cx="386507" cy="231904"/>
          </a:xfrm>
          <a:prstGeom prst="rect">
            <a:avLst/>
          </a:prstGeom>
        </p:spPr>
      </p:pic>
      <p:sp>
        <p:nvSpPr>
          <p:cNvPr id="10" name="Footer Placeholder 9"/>
          <p:cNvSpPr>
            <a:spLocks noGrp="1"/>
          </p:cNvSpPr>
          <p:nvPr>
            <p:ph type="ftr" sz="quarter" idx="3"/>
            <p:custDataLst>
              <p:tags r:id="rId1"/>
            </p:custDataLst>
          </p:nvPr>
        </p:nvSpPr>
        <p:spPr>
          <a:xfrm>
            <a:off x="0" y="5717250"/>
            <a:ext cx="9144000" cy="283500"/>
          </a:xfrm>
        </p:spPr>
        <p:txBody>
          <a:bodyPr/>
          <a:lstStyle/>
          <a:p>
            <a:r>
              <a:rPr lang="en-GB" sz="675" dirty="0">
                <a:solidFill>
                  <a:srgbClr val="0000FF"/>
                </a:solidFill>
                <a:latin typeface="Arial" panose="020B0604020202020204" pitchFamily="34" charset="0"/>
              </a:rPr>
              <a:t>OFFICIAL USE</a:t>
            </a:r>
            <a:r>
              <a:rPr lang="en-GB" sz="675" dirty="0">
                <a:solidFill>
                  <a:srgbClr val="000000"/>
                </a:solidFill>
                <a:latin typeface="Arial" panose="020B0604020202020204" pitchFamily="34" charset="0"/>
              </a:rPr>
              <a:t> </a:t>
            </a:r>
          </a:p>
        </p:txBody>
      </p:sp>
      <p:pic>
        <p:nvPicPr>
          <p:cNvPr id="1026" name="Picture 2" descr="flag of Uzbekistan | Britannica"/>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36234" y="4470197"/>
            <a:ext cx="386507" cy="21754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11"/>
          <a:stretch>
            <a:fillRect/>
          </a:stretch>
        </p:blipFill>
        <p:spPr>
          <a:xfrm>
            <a:off x="112029" y="5283029"/>
            <a:ext cx="351110" cy="233648"/>
          </a:xfrm>
          <a:prstGeom prst="rect">
            <a:avLst/>
          </a:prstGeom>
        </p:spPr>
      </p:pic>
    </p:spTree>
    <p:extLst>
      <p:ext uri="{BB962C8B-B14F-4D97-AF65-F5344CB8AC3E}">
        <p14:creationId xmlns:p14="http://schemas.microsoft.com/office/powerpoint/2010/main" val="21955356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71F9F866-B438-9445-8D9F-1F8FF6608833}" type="slidenum">
              <a:rPr lang="en-GB" smtClean="0"/>
              <a:pPr/>
              <a:t>7</a:t>
            </a:fld>
            <a:endParaRPr lang="en-GB" dirty="0"/>
          </a:p>
        </p:txBody>
      </p:sp>
      <p:sp>
        <p:nvSpPr>
          <p:cNvPr id="7" name="Title 1">
            <a:extLst>
              <a:ext uri="{FF2B5EF4-FFF2-40B4-BE49-F238E27FC236}">
                <a16:creationId xmlns:a16="http://schemas.microsoft.com/office/drawing/2014/main" id="{87201351-DE6D-7954-7A80-9351640236FD}"/>
              </a:ext>
            </a:extLst>
          </p:cNvPr>
          <p:cNvSpPr txBox="1">
            <a:spLocks/>
          </p:cNvSpPr>
          <p:nvPr/>
        </p:nvSpPr>
        <p:spPr>
          <a:xfrm>
            <a:off x="101601" y="384001"/>
            <a:ext cx="7077728" cy="592176"/>
          </a:xfrm>
          <a:prstGeom prst="rect">
            <a:avLst/>
          </a:prstGeom>
        </p:spPr>
        <p:txBody>
          <a:bodyPr vert="horz" lIns="0" tIns="0" rIns="0" bIns="0" rtlCol="0" anchor="ctr">
            <a:normAutofit/>
          </a:bodyPr>
          <a:lstStyle>
            <a:lvl1pPr algn="l" rtl="0" eaLnBrk="0" fontAlgn="base" hangingPunct="0">
              <a:spcBef>
                <a:spcPct val="0"/>
              </a:spcBef>
              <a:spcAft>
                <a:spcPct val="0"/>
              </a:spcAft>
              <a:defRPr sz="24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0" fontAlgn="base" hangingPunct="0">
              <a:spcBef>
                <a:spcPct val="0"/>
              </a:spcBef>
              <a:spcAft>
                <a:spcPct val="0"/>
              </a:spcAft>
              <a:defRPr sz="28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Arial" charset="0"/>
                <a:ea typeface="ＭＳ Ｐゴシック" charset="0"/>
                <a:cs typeface="Arial" charset="0"/>
              </a:defRPr>
            </a:lvl5pPr>
            <a:lvl6pPr marL="457200" algn="l" rtl="0" fontAlgn="base">
              <a:spcBef>
                <a:spcPct val="0"/>
              </a:spcBef>
              <a:spcAft>
                <a:spcPct val="0"/>
              </a:spcAft>
              <a:defRPr sz="2800">
                <a:solidFill>
                  <a:schemeClr val="bg1"/>
                </a:solidFill>
                <a:latin typeface="Arial" charset="0"/>
                <a:cs typeface="Arial" charset="0"/>
              </a:defRPr>
            </a:lvl6pPr>
            <a:lvl7pPr marL="914400" algn="l" rtl="0" fontAlgn="base">
              <a:spcBef>
                <a:spcPct val="0"/>
              </a:spcBef>
              <a:spcAft>
                <a:spcPct val="0"/>
              </a:spcAft>
              <a:defRPr sz="2800">
                <a:solidFill>
                  <a:schemeClr val="bg1"/>
                </a:solidFill>
                <a:latin typeface="Arial" charset="0"/>
                <a:cs typeface="Arial" charset="0"/>
              </a:defRPr>
            </a:lvl7pPr>
            <a:lvl8pPr marL="1371600" algn="l" rtl="0" fontAlgn="base">
              <a:spcBef>
                <a:spcPct val="0"/>
              </a:spcBef>
              <a:spcAft>
                <a:spcPct val="0"/>
              </a:spcAft>
              <a:defRPr sz="2800">
                <a:solidFill>
                  <a:schemeClr val="bg1"/>
                </a:solidFill>
                <a:latin typeface="Arial" charset="0"/>
                <a:cs typeface="Arial" charset="0"/>
              </a:defRPr>
            </a:lvl8pPr>
            <a:lvl9pPr marL="1828800" algn="l" rtl="0" fontAlgn="base">
              <a:spcBef>
                <a:spcPct val="0"/>
              </a:spcBef>
              <a:spcAft>
                <a:spcPct val="0"/>
              </a:spcAft>
              <a:defRPr sz="2800">
                <a:solidFill>
                  <a:schemeClr val="bg1"/>
                </a:solidFill>
                <a:latin typeface="Arial" charset="0"/>
                <a:cs typeface="Arial" charset="0"/>
              </a:defRPr>
            </a:lvl9pPr>
          </a:lstStyle>
          <a:p>
            <a:r>
              <a:rPr lang="en-GB" sz="2300" dirty="0" err="1"/>
              <a:t>Cartographie</a:t>
            </a:r>
            <a:r>
              <a:rPr lang="en-GB" sz="2300" dirty="0"/>
              <a:t> des </a:t>
            </a:r>
            <a:r>
              <a:rPr lang="en-GB" sz="2300" dirty="0" err="1"/>
              <a:t>projets</a:t>
            </a:r>
            <a:r>
              <a:rPr lang="en-GB" sz="2300" dirty="0"/>
              <a:t> BERD avec les </a:t>
            </a:r>
            <a:r>
              <a:rPr lang="en-GB" sz="2300" dirty="0" err="1"/>
              <a:t>régulateurs</a:t>
            </a:r>
            <a:endParaRPr lang="en-GB" sz="2300" b="1" dirty="0"/>
          </a:p>
        </p:txBody>
      </p:sp>
      <p:grpSp>
        <p:nvGrpSpPr>
          <p:cNvPr id="25" name="Group 856">
            <a:extLst>
              <a:ext uri="{FF2B5EF4-FFF2-40B4-BE49-F238E27FC236}">
                <a16:creationId xmlns:a16="http://schemas.microsoft.com/office/drawing/2014/main" id="{7B08D8B5-F110-1853-BE1B-66759D818B16}"/>
              </a:ext>
            </a:extLst>
          </p:cNvPr>
          <p:cNvGrpSpPr>
            <a:grpSpLocks noChangeAspect="1"/>
          </p:cNvGrpSpPr>
          <p:nvPr/>
        </p:nvGrpSpPr>
        <p:grpSpPr bwMode="auto">
          <a:xfrm>
            <a:off x="356583" y="1699404"/>
            <a:ext cx="6582265" cy="3836876"/>
            <a:chOff x="0" y="0"/>
            <a:chExt cx="7680" cy="4320"/>
          </a:xfrm>
        </p:grpSpPr>
        <p:sp>
          <p:nvSpPr>
            <p:cNvPr id="26" name="AutoShape 855">
              <a:extLst>
                <a:ext uri="{FF2B5EF4-FFF2-40B4-BE49-F238E27FC236}">
                  <a16:creationId xmlns:a16="http://schemas.microsoft.com/office/drawing/2014/main" id="{DC3DF564-AE28-A977-69D4-BD18335EF58A}"/>
                </a:ext>
              </a:extLst>
            </p:cNvPr>
            <p:cNvSpPr>
              <a:spLocks noChangeAspect="1" noChangeArrowheads="1" noTextEdit="1"/>
            </p:cNvSpPr>
            <p:nvPr/>
          </p:nvSpPr>
          <p:spPr bwMode="auto">
            <a:xfrm>
              <a:off x="0" y="0"/>
              <a:ext cx="7680" cy="432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grpSp>
          <p:nvGrpSpPr>
            <p:cNvPr id="27" name="Group 1057">
              <a:extLst>
                <a:ext uri="{FF2B5EF4-FFF2-40B4-BE49-F238E27FC236}">
                  <a16:creationId xmlns:a16="http://schemas.microsoft.com/office/drawing/2014/main" id="{21494D79-E501-5BE8-59EE-B8C8FF82EA78}"/>
                </a:ext>
              </a:extLst>
            </p:cNvPr>
            <p:cNvGrpSpPr>
              <a:grpSpLocks/>
            </p:cNvGrpSpPr>
            <p:nvPr/>
          </p:nvGrpSpPr>
          <p:grpSpPr bwMode="auto">
            <a:xfrm>
              <a:off x="0" y="0"/>
              <a:ext cx="7680" cy="4320"/>
              <a:chOff x="0" y="0"/>
              <a:chExt cx="7680" cy="4320"/>
            </a:xfrm>
          </p:grpSpPr>
          <p:sp>
            <p:nvSpPr>
              <p:cNvPr id="210" name="Rectangle 857">
                <a:extLst>
                  <a:ext uri="{FF2B5EF4-FFF2-40B4-BE49-F238E27FC236}">
                    <a16:creationId xmlns:a16="http://schemas.microsoft.com/office/drawing/2014/main" id="{2C4AB69D-4AED-C73C-17EB-10908C14A955}"/>
                  </a:ext>
                </a:extLst>
              </p:cNvPr>
              <p:cNvSpPr>
                <a:spLocks noChangeArrowheads="1"/>
              </p:cNvSpPr>
              <p:nvPr/>
            </p:nvSpPr>
            <p:spPr bwMode="auto">
              <a:xfrm>
                <a:off x="3" y="0"/>
                <a:ext cx="7677" cy="4320"/>
              </a:xfrm>
              <a:prstGeom prst="rect">
                <a:avLst/>
              </a:prstGeom>
              <a:solidFill>
                <a:srgbClr val="94E8FB"/>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p>
                <a:endParaRPr lang="en-GB" sz="900" dirty="0"/>
              </a:p>
            </p:txBody>
          </p:sp>
          <p:sp>
            <p:nvSpPr>
              <p:cNvPr id="211" name="Freeform 858">
                <a:extLst>
                  <a:ext uri="{FF2B5EF4-FFF2-40B4-BE49-F238E27FC236}">
                    <a16:creationId xmlns:a16="http://schemas.microsoft.com/office/drawing/2014/main" id="{7712E930-4A1E-50A4-64F5-6D9D455F8C44}"/>
                  </a:ext>
                </a:extLst>
              </p:cNvPr>
              <p:cNvSpPr>
                <a:spLocks/>
              </p:cNvSpPr>
              <p:nvPr/>
            </p:nvSpPr>
            <p:spPr bwMode="auto">
              <a:xfrm>
                <a:off x="2459" y="0"/>
                <a:ext cx="5221" cy="2133"/>
              </a:xfrm>
              <a:custGeom>
                <a:avLst/>
                <a:gdLst>
                  <a:gd name="T0" fmla="*/ 300 w 5221"/>
                  <a:gd name="T1" fmla="*/ 42 h 2133"/>
                  <a:gd name="T2" fmla="*/ 252 w 5221"/>
                  <a:gd name="T3" fmla="*/ 84 h 2133"/>
                  <a:gd name="T4" fmla="*/ 123 w 5221"/>
                  <a:gd name="T5" fmla="*/ 51 h 2133"/>
                  <a:gd name="T6" fmla="*/ 147 w 5221"/>
                  <a:gd name="T7" fmla="*/ 78 h 2133"/>
                  <a:gd name="T8" fmla="*/ 51 w 5221"/>
                  <a:gd name="T9" fmla="*/ 150 h 2133"/>
                  <a:gd name="T10" fmla="*/ 6 w 5221"/>
                  <a:gd name="T11" fmla="*/ 291 h 2133"/>
                  <a:gd name="T12" fmla="*/ 60 w 5221"/>
                  <a:gd name="T13" fmla="*/ 558 h 2133"/>
                  <a:gd name="T14" fmla="*/ 153 w 5221"/>
                  <a:gd name="T15" fmla="*/ 621 h 2133"/>
                  <a:gd name="T16" fmla="*/ 312 w 5221"/>
                  <a:gd name="T17" fmla="*/ 825 h 2133"/>
                  <a:gd name="T18" fmla="*/ 312 w 5221"/>
                  <a:gd name="T19" fmla="*/ 933 h 2133"/>
                  <a:gd name="T20" fmla="*/ 339 w 5221"/>
                  <a:gd name="T21" fmla="*/ 1044 h 2133"/>
                  <a:gd name="T22" fmla="*/ 504 w 5221"/>
                  <a:gd name="T23" fmla="*/ 1146 h 2133"/>
                  <a:gd name="T24" fmla="*/ 594 w 5221"/>
                  <a:gd name="T25" fmla="*/ 1224 h 2133"/>
                  <a:gd name="T26" fmla="*/ 825 w 5221"/>
                  <a:gd name="T27" fmla="*/ 1299 h 2133"/>
                  <a:gd name="T28" fmla="*/ 861 w 5221"/>
                  <a:gd name="T29" fmla="*/ 1443 h 2133"/>
                  <a:gd name="T30" fmla="*/ 801 w 5221"/>
                  <a:gd name="T31" fmla="*/ 1551 h 2133"/>
                  <a:gd name="T32" fmla="*/ 768 w 5221"/>
                  <a:gd name="T33" fmla="*/ 1611 h 2133"/>
                  <a:gd name="T34" fmla="*/ 768 w 5221"/>
                  <a:gd name="T35" fmla="*/ 1671 h 2133"/>
                  <a:gd name="T36" fmla="*/ 702 w 5221"/>
                  <a:gd name="T37" fmla="*/ 1713 h 2133"/>
                  <a:gd name="T38" fmla="*/ 666 w 5221"/>
                  <a:gd name="T39" fmla="*/ 1743 h 2133"/>
                  <a:gd name="T40" fmla="*/ 768 w 5221"/>
                  <a:gd name="T41" fmla="*/ 1839 h 2133"/>
                  <a:gd name="T42" fmla="*/ 1071 w 5221"/>
                  <a:gd name="T43" fmla="*/ 1959 h 2133"/>
                  <a:gd name="T44" fmla="*/ 1161 w 5221"/>
                  <a:gd name="T45" fmla="*/ 1992 h 2133"/>
                  <a:gd name="T46" fmla="*/ 1248 w 5221"/>
                  <a:gd name="T47" fmla="*/ 2037 h 2133"/>
                  <a:gd name="T48" fmla="*/ 1386 w 5221"/>
                  <a:gd name="T49" fmla="*/ 2127 h 2133"/>
                  <a:gd name="T50" fmla="*/ 1499 w 5221"/>
                  <a:gd name="T51" fmla="*/ 1938 h 2133"/>
                  <a:gd name="T52" fmla="*/ 1445 w 5221"/>
                  <a:gd name="T53" fmla="*/ 1605 h 2133"/>
                  <a:gd name="T54" fmla="*/ 1454 w 5221"/>
                  <a:gd name="T55" fmla="*/ 1554 h 2133"/>
                  <a:gd name="T56" fmla="*/ 1356 w 5221"/>
                  <a:gd name="T57" fmla="*/ 1503 h 2133"/>
                  <a:gd name="T58" fmla="*/ 1335 w 5221"/>
                  <a:gd name="T59" fmla="*/ 1290 h 2133"/>
                  <a:gd name="T60" fmla="*/ 1469 w 5221"/>
                  <a:gd name="T61" fmla="*/ 1269 h 2133"/>
                  <a:gd name="T62" fmla="*/ 1634 w 5221"/>
                  <a:gd name="T63" fmla="*/ 1110 h 2133"/>
                  <a:gd name="T64" fmla="*/ 1724 w 5221"/>
                  <a:gd name="T65" fmla="*/ 1116 h 2133"/>
                  <a:gd name="T66" fmla="*/ 1853 w 5221"/>
                  <a:gd name="T67" fmla="*/ 1191 h 2133"/>
                  <a:gd name="T68" fmla="*/ 1889 w 5221"/>
                  <a:gd name="T69" fmla="*/ 1176 h 2133"/>
                  <a:gd name="T70" fmla="*/ 2060 w 5221"/>
                  <a:gd name="T71" fmla="*/ 1176 h 2133"/>
                  <a:gd name="T72" fmla="*/ 2231 w 5221"/>
                  <a:gd name="T73" fmla="*/ 1185 h 2133"/>
                  <a:gd name="T74" fmla="*/ 2270 w 5221"/>
                  <a:gd name="T75" fmla="*/ 1098 h 2133"/>
                  <a:gd name="T76" fmla="*/ 2288 w 5221"/>
                  <a:gd name="T77" fmla="*/ 969 h 2133"/>
                  <a:gd name="T78" fmla="*/ 2339 w 5221"/>
                  <a:gd name="T79" fmla="*/ 921 h 2133"/>
                  <a:gd name="T80" fmla="*/ 2336 w 5221"/>
                  <a:gd name="T81" fmla="*/ 882 h 2133"/>
                  <a:gd name="T82" fmla="*/ 2405 w 5221"/>
                  <a:gd name="T83" fmla="*/ 831 h 2133"/>
                  <a:gd name="T84" fmla="*/ 2663 w 5221"/>
                  <a:gd name="T85" fmla="*/ 750 h 2133"/>
                  <a:gd name="T86" fmla="*/ 2906 w 5221"/>
                  <a:gd name="T87" fmla="*/ 678 h 2133"/>
                  <a:gd name="T88" fmla="*/ 2993 w 5221"/>
                  <a:gd name="T89" fmla="*/ 816 h 2133"/>
                  <a:gd name="T90" fmla="*/ 3089 w 5221"/>
                  <a:gd name="T91" fmla="*/ 825 h 2133"/>
                  <a:gd name="T92" fmla="*/ 3182 w 5221"/>
                  <a:gd name="T93" fmla="*/ 870 h 2133"/>
                  <a:gd name="T94" fmla="*/ 3386 w 5221"/>
                  <a:gd name="T95" fmla="*/ 774 h 2133"/>
                  <a:gd name="T96" fmla="*/ 3461 w 5221"/>
                  <a:gd name="T97" fmla="*/ 924 h 2133"/>
                  <a:gd name="T98" fmla="*/ 3626 w 5221"/>
                  <a:gd name="T99" fmla="*/ 1152 h 2133"/>
                  <a:gd name="T100" fmla="*/ 3782 w 5221"/>
                  <a:gd name="T101" fmla="*/ 1182 h 2133"/>
                  <a:gd name="T102" fmla="*/ 3887 w 5221"/>
                  <a:gd name="T103" fmla="*/ 1236 h 2133"/>
                  <a:gd name="T104" fmla="*/ 4057 w 5221"/>
                  <a:gd name="T105" fmla="*/ 1305 h 2133"/>
                  <a:gd name="T106" fmla="*/ 4153 w 5221"/>
                  <a:gd name="T107" fmla="*/ 1341 h 2133"/>
                  <a:gd name="T108" fmla="*/ 4255 w 5221"/>
                  <a:gd name="T109" fmla="*/ 1281 h 2133"/>
                  <a:gd name="T110" fmla="*/ 4408 w 5221"/>
                  <a:gd name="T111" fmla="*/ 1194 h 2133"/>
                  <a:gd name="T112" fmla="*/ 4576 w 5221"/>
                  <a:gd name="T113" fmla="*/ 1239 h 2133"/>
                  <a:gd name="T114" fmla="*/ 4768 w 5221"/>
                  <a:gd name="T115" fmla="*/ 1296 h 2133"/>
                  <a:gd name="T116" fmla="*/ 4843 w 5221"/>
                  <a:gd name="T117" fmla="*/ 1212 h 2133"/>
                  <a:gd name="T118" fmla="*/ 4885 w 5221"/>
                  <a:gd name="T119" fmla="*/ 1053 h 2133"/>
                  <a:gd name="T120" fmla="*/ 5122 w 5221"/>
                  <a:gd name="T121" fmla="*/ 1212 h 2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21" h="2133">
                    <a:moveTo>
                      <a:pt x="5221" y="0"/>
                    </a:moveTo>
                    <a:lnTo>
                      <a:pt x="375" y="0"/>
                    </a:lnTo>
                    <a:lnTo>
                      <a:pt x="363" y="24"/>
                    </a:lnTo>
                    <a:lnTo>
                      <a:pt x="363" y="42"/>
                    </a:lnTo>
                    <a:lnTo>
                      <a:pt x="363" y="45"/>
                    </a:lnTo>
                    <a:lnTo>
                      <a:pt x="360" y="45"/>
                    </a:lnTo>
                    <a:lnTo>
                      <a:pt x="357" y="48"/>
                    </a:lnTo>
                    <a:lnTo>
                      <a:pt x="357" y="51"/>
                    </a:lnTo>
                    <a:lnTo>
                      <a:pt x="357" y="51"/>
                    </a:lnTo>
                    <a:lnTo>
                      <a:pt x="354" y="51"/>
                    </a:lnTo>
                    <a:lnTo>
                      <a:pt x="354" y="54"/>
                    </a:lnTo>
                    <a:lnTo>
                      <a:pt x="342" y="57"/>
                    </a:lnTo>
                    <a:lnTo>
                      <a:pt x="339" y="57"/>
                    </a:lnTo>
                    <a:lnTo>
                      <a:pt x="339" y="57"/>
                    </a:lnTo>
                    <a:lnTo>
                      <a:pt x="336" y="57"/>
                    </a:lnTo>
                    <a:lnTo>
                      <a:pt x="333" y="54"/>
                    </a:lnTo>
                    <a:lnTo>
                      <a:pt x="333" y="51"/>
                    </a:lnTo>
                    <a:lnTo>
                      <a:pt x="333" y="51"/>
                    </a:lnTo>
                    <a:lnTo>
                      <a:pt x="330" y="45"/>
                    </a:lnTo>
                    <a:lnTo>
                      <a:pt x="324" y="45"/>
                    </a:lnTo>
                    <a:lnTo>
                      <a:pt x="318" y="42"/>
                    </a:lnTo>
                    <a:lnTo>
                      <a:pt x="303" y="42"/>
                    </a:lnTo>
                    <a:lnTo>
                      <a:pt x="300" y="42"/>
                    </a:lnTo>
                    <a:lnTo>
                      <a:pt x="297" y="48"/>
                    </a:lnTo>
                    <a:lnTo>
                      <a:pt x="291" y="54"/>
                    </a:lnTo>
                    <a:lnTo>
                      <a:pt x="288" y="54"/>
                    </a:lnTo>
                    <a:lnTo>
                      <a:pt x="288" y="63"/>
                    </a:lnTo>
                    <a:lnTo>
                      <a:pt x="288" y="69"/>
                    </a:lnTo>
                    <a:lnTo>
                      <a:pt x="288" y="72"/>
                    </a:lnTo>
                    <a:lnTo>
                      <a:pt x="288" y="72"/>
                    </a:lnTo>
                    <a:lnTo>
                      <a:pt x="288" y="78"/>
                    </a:lnTo>
                    <a:lnTo>
                      <a:pt x="288" y="78"/>
                    </a:lnTo>
                    <a:lnTo>
                      <a:pt x="288" y="81"/>
                    </a:lnTo>
                    <a:lnTo>
                      <a:pt x="288" y="81"/>
                    </a:lnTo>
                    <a:lnTo>
                      <a:pt x="288" y="84"/>
                    </a:lnTo>
                    <a:lnTo>
                      <a:pt x="285" y="87"/>
                    </a:lnTo>
                    <a:lnTo>
                      <a:pt x="285" y="87"/>
                    </a:lnTo>
                    <a:lnTo>
                      <a:pt x="285" y="87"/>
                    </a:lnTo>
                    <a:lnTo>
                      <a:pt x="282" y="90"/>
                    </a:lnTo>
                    <a:lnTo>
                      <a:pt x="279" y="90"/>
                    </a:lnTo>
                    <a:lnTo>
                      <a:pt x="276" y="90"/>
                    </a:lnTo>
                    <a:lnTo>
                      <a:pt x="261" y="87"/>
                    </a:lnTo>
                    <a:lnTo>
                      <a:pt x="261" y="87"/>
                    </a:lnTo>
                    <a:lnTo>
                      <a:pt x="258" y="87"/>
                    </a:lnTo>
                    <a:lnTo>
                      <a:pt x="255" y="84"/>
                    </a:lnTo>
                    <a:lnTo>
                      <a:pt x="252" y="84"/>
                    </a:lnTo>
                    <a:lnTo>
                      <a:pt x="252" y="81"/>
                    </a:lnTo>
                    <a:lnTo>
                      <a:pt x="255" y="81"/>
                    </a:lnTo>
                    <a:lnTo>
                      <a:pt x="258" y="81"/>
                    </a:lnTo>
                    <a:lnTo>
                      <a:pt x="261" y="75"/>
                    </a:lnTo>
                    <a:lnTo>
                      <a:pt x="261" y="72"/>
                    </a:lnTo>
                    <a:lnTo>
                      <a:pt x="261" y="72"/>
                    </a:lnTo>
                    <a:lnTo>
                      <a:pt x="258" y="60"/>
                    </a:lnTo>
                    <a:lnTo>
                      <a:pt x="258" y="57"/>
                    </a:lnTo>
                    <a:lnTo>
                      <a:pt x="234" y="0"/>
                    </a:lnTo>
                    <a:lnTo>
                      <a:pt x="93" y="0"/>
                    </a:lnTo>
                    <a:lnTo>
                      <a:pt x="93" y="12"/>
                    </a:lnTo>
                    <a:lnTo>
                      <a:pt x="93" y="15"/>
                    </a:lnTo>
                    <a:lnTo>
                      <a:pt x="93" y="15"/>
                    </a:lnTo>
                    <a:lnTo>
                      <a:pt x="87" y="9"/>
                    </a:lnTo>
                    <a:lnTo>
                      <a:pt x="81" y="6"/>
                    </a:lnTo>
                    <a:lnTo>
                      <a:pt x="81" y="3"/>
                    </a:lnTo>
                    <a:lnTo>
                      <a:pt x="81" y="0"/>
                    </a:lnTo>
                    <a:lnTo>
                      <a:pt x="81" y="0"/>
                    </a:lnTo>
                    <a:lnTo>
                      <a:pt x="75" y="0"/>
                    </a:lnTo>
                    <a:lnTo>
                      <a:pt x="75" y="0"/>
                    </a:lnTo>
                    <a:lnTo>
                      <a:pt x="87" y="24"/>
                    </a:lnTo>
                    <a:lnTo>
                      <a:pt x="114" y="51"/>
                    </a:lnTo>
                    <a:lnTo>
                      <a:pt x="123" y="51"/>
                    </a:lnTo>
                    <a:lnTo>
                      <a:pt x="126" y="54"/>
                    </a:lnTo>
                    <a:lnTo>
                      <a:pt x="141" y="54"/>
                    </a:lnTo>
                    <a:lnTo>
                      <a:pt x="141" y="54"/>
                    </a:lnTo>
                    <a:lnTo>
                      <a:pt x="144" y="54"/>
                    </a:lnTo>
                    <a:lnTo>
                      <a:pt x="144" y="51"/>
                    </a:lnTo>
                    <a:lnTo>
                      <a:pt x="147" y="51"/>
                    </a:lnTo>
                    <a:lnTo>
                      <a:pt x="147" y="51"/>
                    </a:lnTo>
                    <a:lnTo>
                      <a:pt x="150" y="48"/>
                    </a:lnTo>
                    <a:lnTo>
                      <a:pt x="153" y="48"/>
                    </a:lnTo>
                    <a:lnTo>
                      <a:pt x="162" y="48"/>
                    </a:lnTo>
                    <a:lnTo>
                      <a:pt x="165" y="51"/>
                    </a:lnTo>
                    <a:lnTo>
                      <a:pt x="165" y="51"/>
                    </a:lnTo>
                    <a:lnTo>
                      <a:pt x="171" y="51"/>
                    </a:lnTo>
                    <a:lnTo>
                      <a:pt x="171" y="54"/>
                    </a:lnTo>
                    <a:lnTo>
                      <a:pt x="174" y="54"/>
                    </a:lnTo>
                    <a:lnTo>
                      <a:pt x="198" y="78"/>
                    </a:lnTo>
                    <a:lnTo>
                      <a:pt x="198" y="81"/>
                    </a:lnTo>
                    <a:lnTo>
                      <a:pt x="198" y="87"/>
                    </a:lnTo>
                    <a:lnTo>
                      <a:pt x="177" y="90"/>
                    </a:lnTo>
                    <a:lnTo>
                      <a:pt x="168" y="84"/>
                    </a:lnTo>
                    <a:lnTo>
                      <a:pt x="165" y="84"/>
                    </a:lnTo>
                    <a:lnTo>
                      <a:pt x="162" y="81"/>
                    </a:lnTo>
                    <a:lnTo>
                      <a:pt x="147" y="78"/>
                    </a:lnTo>
                    <a:lnTo>
                      <a:pt x="129" y="75"/>
                    </a:lnTo>
                    <a:lnTo>
                      <a:pt x="126" y="75"/>
                    </a:lnTo>
                    <a:lnTo>
                      <a:pt x="123" y="78"/>
                    </a:lnTo>
                    <a:lnTo>
                      <a:pt x="120" y="78"/>
                    </a:lnTo>
                    <a:lnTo>
                      <a:pt x="120" y="78"/>
                    </a:lnTo>
                    <a:lnTo>
                      <a:pt x="120" y="81"/>
                    </a:lnTo>
                    <a:lnTo>
                      <a:pt x="117" y="81"/>
                    </a:lnTo>
                    <a:lnTo>
                      <a:pt x="117" y="84"/>
                    </a:lnTo>
                    <a:lnTo>
                      <a:pt x="117" y="90"/>
                    </a:lnTo>
                    <a:lnTo>
                      <a:pt x="117" y="93"/>
                    </a:lnTo>
                    <a:lnTo>
                      <a:pt x="114" y="93"/>
                    </a:lnTo>
                    <a:lnTo>
                      <a:pt x="114" y="96"/>
                    </a:lnTo>
                    <a:lnTo>
                      <a:pt x="114" y="99"/>
                    </a:lnTo>
                    <a:lnTo>
                      <a:pt x="111" y="102"/>
                    </a:lnTo>
                    <a:lnTo>
                      <a:pt x="111" y="102"/>
                    </a:lnTo>
                    <a:lnTo>
                      <a:pt x="102" y="105"/>
                    </a:lnTo>
                    <a:lnTo>
                      <a:pt x="102" y="105"/>
                    </a:lnTo>
                    <a:lnTo>
                      <a:pt x="75" y="111"/>
                    </a:lnTo>
                    <a:lnTo>
                      <a:pt x="60" y="114"/>
                    </a:lnTo>
                    <a:lnTo>
                      <a:pt x="48" y="123"/>
                    </a:lnTo>
                    <a:lnTo>
                      <a:pt x="45" y="147"/>
                    </a:lnTo>
                    <a:lnTo>
                      <a:pt x="51" y="147"/>
                    </a:lnTo>
                    <a:lnTo>
                      <a:pt x="51" y="150"/>
                    </a:lnTo>
                    <a:lnTo>
                      <a:pt x="60" y="156"/>
                    </a:lnTo>
                    <a:lnTo>
                      <a:pt x="60" y="159"/>
                    </a:lnTo>
                    <a:lnTo>
                      <a:pt x="60" y="159"/>
                    </a:lnTo>
                    <a:lnTo>
                      <a:pt x="60" y="162"/>
                    </a:lnTo>
                    <a:lnTo>
                      <a:pt x="57" y="168"/>
                    </a:lnTo>
                    <a:lnTo>
                      <a:pt x="57" y="168"/>
                    </a:lnTo>
                    <a:lnTo>
                      <a:pt x="54" y="168"/>
                    </a:lnTo>
                    <a:lnTo>
                      <a:pt x="54" y="171"/>
                    </a:lnTo>
                    <a:lnTo>
                      <a:pt x="51" y="171"/>
                    </a:lnTo>
                    <a:lnTo>
                      <a:pt x="45" y="171"/>
                    </a:lnTo>
                    <a:lnTo>
                      <a:pt x="42" y="174"/>
                    </a:lnTo>
                    <a:lnTo>
                      <a:pt x="42" y="174"/>
                    </a:lnTo>
                    <a:lnTo>
                      <a:pt x="39" y="177"/>
                    </a:lnTo>
                    <a:lnTo>
                      <a:pt x="39" y="180"/>
                    </a:lnTo>
                    <a:lnTo>
                      <a:pt x="36" y="186"/>
                    </a:lnTo>
                    <a:lnTo>
                      <a:pt x="33" y="192"/>
                    </a:lnTo>
                    <a:lnTo>
                      <a:pt x="18" y="219"/>
                    </a:lnTo>
                    <a:lnTo>
                      <a:pt x="15" y="228"/>
                    </a:lnTo>
                    <a:lnTo>
                      <a:pt x="9" y="243"/>
                    </a:lnTo>
                    <a:lnTo>
                      <a:pt x="9" y="255"/>
                    </a:lnTo>
                    <a:lnTo>
                      <a:pt x="6" y="276"/>
                    </a:lnTo>
                    <a:lnTo>
                      <a:pt x="6" y="288"/>
                    </a:lnTo>
                    <a:lnTo>
                      <a:pt x="6" y="291"/>
                    </a:lnTo>
                    <a:lnTo>
                      <a:pt x="9" y="312"/>
                    </a:lnTo>
                    <a:lnTo>
                      <a:pt x="18" y="339"/>
                    </a:lnTo>
                    <a:lnTo>
                      <a:pt x="30" y="351"/>
                    </a:lnTo>
                    <a:lnTo>
                      <a:pt x="24" y="360"/>
                    </a:lnTo>
                    <a:lnTo>
                      <a:pt x="21" y="360"/>
                    </a:lnTo>
                    <a:lnTo>
                      <a:pt x="15" y="363"/>
                    </a:lnTo>
                    <a:lnTo>
                      <a:pt x="15" y="363"/>
                    </a:lnTo>
                    <a:lnTo>
                      <a:pt x="12" y="366"/>
                    </a:lnTo>
                    <a:lnTo>
                      <a:pt x="9" y="366"/>
                    </a:lnTo>
                    <a:lnTo>
                      <a:pt x="3" y="381"/>
                    </a:lnTo>
                    <a:lnTo>
                      <a:pt x="0" y="393"/>
                    </a:lnTo>
                    <a:lnTo>
                      <a:pt x="0" y="399"/>
                    </a:lnTo>
                    <a:lnTo>
                      <a:pt x="3" y="402"/>
                    </a:lnTo>
                    <a:lnTo>
                      <a:pt x="15" y="408"/>
                    </a:lnTo>
                    <a:lnTo>
                      <a:pt x="33" y="429"/>
                    </a:lnTo>
                    <a:lnTo>
                      <a:pt x="36" y="429"/>
                    </a:lnTo>
                    <a:lnTo>
                      <a:pt x="36" y="432"/>
                    </a:lnTo>
                    <a:lnTo>
                      <a:pt x="36" y="435"/>
                    </a:lnTo>
                    <a:lnTo>
                      <a:pt x="36" y="438"/>
                    </a:lnTo>
                    <a:lnTo>
                      <a:pt x="33" y="447"/>
                    </a:lnTo>
                    <a:lnTo>
                      <a:pt x="42" y="495"/>
                    </a:lnTo>
                    <a:lnTo>
                      <a:pt x="57" y="543"/>
                    </a:lnTo>
                    <a:lnTo>
                      <a:pt x="60" y="558"/>
                    </a:lnTo>
                    <a:lnTo>
                      <a:pt x="57" y="567"/>
                    </a:lnTo>
                    <a:lnTo>
                      <a:pt x="54" y="573"/>
                    </a:lnTo>
                    <a:lnTo>
                      <a:pt x="57" y="573"/>
                    </a:lnTo>
                    <a:lnTo>
                      <a:pt x="63" y="582"/>
                    </a:lnTo>
                    <a:lnTo>
                      <a:pt x="66" y="582"/>
                    </a:lnTo>
                    <a:lnTo>
                      <a:pt x="66" y="585"/>
                    </a:lnTo>
                    <a:lnTo>
                      <a:pt x="69" y="585"/>
                    </a:lnTo>
                    <a:lnTo>
                      <a:pt x="75" y="582"/>
                    </a:lnTo>
                    <a:lnTo>
                      <a:pt x="75" y="579"/>
                    </a:lnTo>
                    <a:lnTo>
                      <a:pt x="78" y="579"/>
                    </a:lnTo>
                    <a:lnTo>
                      <a:pt x="84" y="576"/>
                    </a:lnTo>
                    <a:lnTo>
                      <a:pt x="90" y="579"/>
                    </a:lnTo>
                    <a:lnTo>
                      <a:pt x="93" y="582"/>
                    </a:lnTo>
                    <a:lnTo>
                      <a:pt x="93" y="588"/>
                    </a:lnTo>
                    <a:lnTo>
                      <a:pt x="93" y="591"/>
                    </a:lnTo>
                    <a:lnTo>
                      <a:pt x="108" y="591"/>
                    </a:lnTo>
                    <a:lnTo>
                      <a:pt x="126" y="591"/>
                    </a:lnTo>
                    <a:lnTo>
                      <a:pt x="138" y="621"/>
                    </a:lnTo>
                    <a:lnTo>
                      <a:pt x="147" y="627"/>
                    </a:lnTo>
                    <a:lnTo>
                      <a:pt x="147" y="627"/>
                    </a:lnTo>
                    <a:lnTo>
                      <a:pt x="147" y="627"/>
                    </a:lnTo>
                    <a:lnTo>
                      <a:pt x="153" y="624"/>
                    </a:lnTo>
                    <a:lnTo>
                      <a:pt x="153" y="621"/>
                    </a:lnTo>
                    <a:lnTo>
                      <a:pt x="153" y="621"/>
                    </a:lnTo>
                    <a:lnTo>
                      <a:pt x="156" y="618"/>
                    </a:lnTo>
                    <a:lnTo>
                      <a:pt x="174" y="609"/>
                    </a:lnTo>
                    <a:lnTo>
                      <a:pt x="177" y="609"/>
                    </a:lnTo>
                    <a:lnTo>
                      <a:pt x="180" y="609"/>
                    </a:lnTo>
                    <a:lnTo>
                      <a:pt x="192" y="612"/>
                    </a:lnTo>
                    <a:lnTo>
                      <a:pt x="216" y="621"/>
                    </a:lnTo>
                    <a:lnTo>
                      <a:pt x="246" y="636"/>
                    </a:lnTo>
                    <a:lnTo>
                      <a:pt x="246" y="639"/>
                    </a:lnTo>
                    <a:lnTo>
                      <a:pt x="249" y="642"/>
                    </a:lnTo>
                    <a:lnTo>
                      <a:pt x="249" y="645"/>
                    </a:lnTo>
                    <a:lnTo>
                      <a:pt x="252" y="705"/>
                    </a:lnTo>
                    <a:lnTo>
                      <a:pt x="252" y="705"/>
                    </a:lnTo>
                    <a:lnTo>
                      <a:pt x="252" y="708"/>
                    </a:lnTo>
                    <a:lnTo>
                      <a:pt x="249" y="711"/>
                    </a:lnTo>
                    <a:lnTo>
                      <a:pt x="249" y="750"/>
                    </a:lnTo>
                    <a:lnTo>
                      <a:pt x="264" y="750"/>
                    </a:lnTo>
                    <a:lnTo>
                      <a:pt x="264" y="756"/>
                    </a:lnTo>
                    <a:lnTo>
                      <a:pt x="261" y="774"/>
                    </a:lnTo>
                    <a:lnTo>
                      <a:pt x="273" y="795"/>
                    </a:lnTo>
                    <a:lnTo>
                      <a:pt x="276" y="801"/>
                    </a:lnTo>
                    <a:lnTo>
                      <a:pt x="288" y="813"/>
                    </a:lnTo>
                    <a:lnTo>
                      <a:pt x="312" y="825"/>
                    </a:lnTo>
                    <a:lnTo>
                      <a:pt x="303" y="852"/>
                    </a:lnTo>
                    <a:lnTo>
                      <a:pt x="309" y="855"/>
                    </a:lnTo>
                    <a:lnTo>
                      <a:pt x="312" y="855"/>
                    </a:lnTo>
                    <a:lnTo>
                      <a:pt x="315" y="855"/>
                    </a:lnTo>
                    <a:lnTo>
                      <a:pt x="321" y="852"/>
                    </a:lnTo>
                    <a:lnTo>
                      <a:pt x="324" y="852"/>
                    </a:lnTo>
                    <a:lnTo>
                      <a:pt x="327" y="852"/>
                    </a:lnTo>
                    <a:lnTo>
                      <a:pt x="348" y="861"/>
                    </a:lnTo>
                    <a:lnTo>
                      <a:pt x="354" y="864"/>
                    </a:lnTo>
                    <a:lnTo>
                      <a:pt x="372" y="891"/>
                    </a:lnTo>
                    <a:lnTo>
                      <a:pt x="372" y="891"/>
                    </a:lnTo>
                    <a:lnTo>
                      <a:pt x="366" y="900"/>
                    </a:lnTo>
                    <a:lnTo>
                      <a:pt x="363" y="906"/>
                    </a:lnTo>
                    <a:lnTo>
                      <a:pt x="354" y="912"/>
                    </a:lnTo>
                    <a:lnTo>
                      <a:pt x="354" y="915"/>
                    </a:lnTo>
                    <a:lnTo>
                      <a:pt x="351" y="918"/>
                    </a:lnTo>
                    <a:lnTo>
                      <a:pt x="348" y="921"/>
                    </a:lnTo>
                    <a:lnTo>
                      <a:pt x="333" y="933"/>
                    </a:lnTo>
                    <a:lnTo>
                      <a:pt x="330" y="933"/>
                    </a:lnTo>
                    <a:lnTo>
                      <a:pt x="327" y="933"/>
                    </a:lnTo>
                    <a:lnTo>
                      <a:pt x="324" y="933"/>
                    </a:lnTo>
                    <a:lnTo>
                      <a:pt x="315" y="933"/>
                    </a:lnTo>
                    <a:lnTo>
                      <a:pt x="312" y="933"/>
                    </a:lnTo>
                    <a:lnTo>
                      <a:pt x="306" y="930"/>
                    </a:lnTo>
                    <a:lnTo>
                      <a:pt x="303" y="927"/>
                    </a:lnTo>
                    <a:lnTo>
                      <a:pt x="303" y="924"/>
                    </a:lnTo>
                    <a:lnTo>
                      <a:pt x="303" y="921"/>
                    </a:lnTo>
                    <a:lnTo>
                      <a:pt x="297" y="921"/>
                    </a:lnTo>
                    <a:lnTo>
                      <a:pt x="294" y="918"/>
                    </a:lnTo>
                    <a:lnTo>
                      <a:pt x="279" y="921"/>
                    </a:lnTo>
                    <a:lnTo>
                      <a:pt x="279" y="921"/>
                    </a:lnTo>
                    <a:lnTo>
                      <a:pt x="276" y="927"/>
                    </a:lnTo>
                    <a:lnTo>
                      <a:pt x="273" y="939"/>
                    </a:lnTo>
                    <a:lnTo>
                      <a:pt x="276" y="945"/>
                    </a:lnTo>
                    <a:lnTo>
                      <a:pt x="276" y="951"/>
                    </a:lnTo>
                    <a:lnTo>
                      <a:pt x="282" y="957"/>
                    </a:lnTo>
                    <a:lnTo>
                      <a:pt x="282" y="960"/>
                    </a:lnTo>
                    <a:lnTo>
                      <a:pt x="288" y="978"/>
                    </a:lnTo>
                    <a:lnTo>
                      <a:pt x="303" y="1035"/>
                    </a:lnTo>
                    <a:lnTo>
                      <a:pt x="303" y="1044"/>
                    </a:lnTo>
                    <a:lnTo>
                      <a:pt x="315" y="1053"/>
                    </a:lnTo>
                    <a:lnTo>
                      <a:pt x="315" y="1053"/>
                    </a:lnTo>
                    <a:lnTo>
                      <a:pt x="318" y="1053"/>
                    </a:lnTo>
                    <a:lnTo>
                      <a:pt x="324" y="1050"/>
                    </a:lnTo>
                    <a:lnTo>
                      <a:pt x="336" y="1044"/>
                    </a:lnTo>
                    <a:lnTo>
                      <a:pt x="339" y="1044"/>
                    </a:lnTo>
                    <a:lnTo>
                      <a:pt x="342" y="1041"/>
                    </a:lnTo>
                    <a:lnTo>
                      <a:pt x="366" y="1026"/>
                    </a:lnTo>
                    <a:lnTo>
                      <a:pt x="399" y="1014"/>
                    </a:lnTo>
                    <a:lnTo>
                      <a:pt x="441" y="1017"/>
                    </a:lnTo>
                    <a:lnTo>
                      <a:pt x="444" y="1017"/>
                    </a:lnTo>
                    <a:lnTo>
                      <a:pt x="450" y="1026"/>
                    </a:lnTo>
                    <a:lnTo>
                      <a:pt x="453" y="1032"/>
                    </a:lnTo>
                    <a:lnTo>
                      <a:pt x="459" y="1047"/>
                    </a:lnTo>
                    <a:lnTo>
                      <a:pt x="471" y="1068"/>
                    </a:lnTo>
                    <a:lnTo>
                      <a:pt x="480" y="1074"/>
                    </a:lnTo>
                    <a:lnTo>
                      <a:pt x="483" y="1074"/>
                    </a:lnTo>
                    <a:lnTo>
                      <a:pt x="486" y="1080"/>
                    </a:lnTo>
                    <a:lnTo>
                      <a:pt x="486" y="1083"/>
                    </a:lnTo>
                    <a:lnTo>
                      <a:pt x="486" y="1083"/>
                    </a:lnTo>
                    <a:lnTo>
                      <a:pt x="486" y="1086"/>
                    </a:lnTo>
                    <a:lnTo>
                      <a:pt x="477" y="1086"/>
                    </a:lnTo>
                    <a:lnTo>
                      <a:pt x="462" y="1089"/>
                    </a:lnTo>
                    <a:lnTo>
                      <a:pt x="462" y="1092"/>
                    </a:lnTo>
                    <a:lnTo>
                      <a:pt x="477" y="1125"/>
                    </a:lnTo>
                    <a:lnTo>
                      <a:pt x="474" y="1134"/>
                    </a:lnTo>
                    <a:lnTo>
                      <a:pt x="474" y="1137"/>
                    </a:lnTo>
                    <a:lnTo>
                      <a:pt x="477" y="1140"/>
                    </a:lnTo>
                    <a:lnTo>
                      <a:pt x="504" y="1146"/>
                    </a:lnTo>
                    <a:lnTo>
                      <a:pt x="510" y="1146"/>
                    </a:lnTo>
                    <a:lnTo>
                      <a:pt x="522" y="1140"/>
                    </a:lnTo>
                    <a:lnTo>
                      <a:pt x="528" y="1140"/>
                    </a:lnTo>
                    <a:lnTo>
                      <a:pt x="549" y="1170"/>
                    </a:lnTo>
                    <a:lnTo>
                      <a:pt x="549" y="1176"/>
                    </a:lnTo>
                    <a:lnTo>
                      <a:pt x="552" y="1185"/>
                    </a:lnTo>
                    <a:lnTo>
                      <a:pt x="555" y="1188"/>
                    </a:lnTo>
                    <a:lnTo>
                      <a:pt x="555" y="1188"/>
                    </a:lnTo>
                    <a:lnTo>
                      <a:pt x="555" y="1191"/>
                    </a:lnTo>
                    <a:lnTo>
                      <a:pt x="558" y="1191"/>
                    </a:lnTo>
                    <a:lnTo>
                      <a:pt x="558" y="1200"/>
                    </a:lnTo>
                    <a:lnTo>
                      <a:pt x="555" y="1200"/>
                    </a:lnTo>
                    <a:lnTo>
                      <a:pt x="564" y="1221"/>
                    </a:lnTo>
                    <a:lnTo>
                      <a:pt x="564" y="1227"/>
                    </a:lnTo>
                    <a:lnTo>
                      <a:pt x="564" y="1230"/>
                    </a:lnTo>
                    <a:lnTo>
                      <a:pt x="567" y="1230"/>
                    </a:lnTo>
                    <a:lnTo>
                      <a:pt x="570" y="1233"/>
                    </a:lnTo>
                    <a:lnTo>
                      <a:pt x="573" y="1233"/>
                    </a:lnTo>
                    <a:lnTo>
                      <a:pt x="576" y="1230"/>
                    </a:lnTo>
                    <a:lnTo>
                      <a:pt x="576" y="1230"/>
                    </a:lnTo>
                    <a:lnTo>
                      <a:pt x="579" y="1227"/>
                    </a:lnTo>
                    <a:lnTo>
                      <a:pt x="582" y="1227"/>
                    </a:lnTo>
                    <a:lnTo>
                      <a:pt x="594" y="1224"/>
                    </a:lnTo>
                    <a:lnTo>
                      <a:pt x="597" y="1224"/>
                    </a:lnTo>
                    <a:lnTo>
                      <a:pt x="600" y="1224"/>
                    </a:lnTo>
                    <a:lnTo>
                      <a:pt x="603" y="1227"/>
                    </a:lnTo>
                    <a:lnTo>
                      <a:pt x="606" y="1227"/>
                    </a:lnTo>
                    <a:lnTo>
                      <a:pt x="612" y="1233"/>
                    </a:lnTo>
                    <a:lnTo>
                      <a:pt x="615" y="1239"/>
                    </a:lnTo>
                    <a:lnTo>
                      <a:pt x="660" y="1236"/>
                    </a:lnTo>
                    <a:lnTo>
                      <a:pt x="666" y="1236"/>
                    </a:lnTo>
                    <a:lnTo>
                      <a:pt x="669" y="1236"/>
                    </a:lnTo>
                    <a:lnTo>
                      <a:pt x="672" y="1236"/>
                    </a:lnTo>
                    <a:lnTo>
                      <a:pt x="678" y="1230"/>
                    </a:lnTo>
                    <a:lnTo>
                      <a:pt x="681" y="1230"/>
                    </a:lnTo>
                    <a:lnTo>
                      <a:pt x="705" y="1254"/>
                    </a:lnTo>
                    <a:lnTo>
                      <a:pt x="723" y="1272"/>
                    </a:lnTo>
                    <a:lnTo>
                      <a:pt x="729" y="1275"/>
                    </a:lnTo>
                    <a:lnTo>
                      <a:pt x="741" y="1275"/>
                    </a:lnTo>
                    <a:lnTo>
                      <a:pt x="753" y="1272"/>
                    </a:lnTo>
                    <a:lnTo>
                      <a:pt x="768" y="1272"/>
                    </a:lnTo>
                    <a:lnTo>
                      <a:pt x="774" y="1275"/>
                    </a:lnTo>
                    <a:lnTo>
                      <a:pt x="777" y="1281"/>
                    </a:lnTo>
                    <a:lnTo>
                      <a:pt x="786" y="1287"/>
                    </a:lnTo>
                    <a:lnTo>
                      <a:pt x="792" y="1287"/>
                    </a:lnTo>
                    <a:lnTo>
                      <a:pt x="825" y="1299"/>
                    </a:lnTo>
                    <a:lnTo>
                      <a:pt x="828" y="1296"/>
                    </a:lnTo>
                    <a:lnTo>
                      <a:pt x="828" y="1296"/>
                    </a:lnTo>
                    <a:lnTo>
                      <a:pt x="837" y="1302"/>
                    </a:lnTo>
                    <a:lnTo>
                      <a:pt x="837" y="1305"/>
                    </a:lnTo>
                    <a:lnTo>
                      <a:pt x="840" y="1308"/>
                    </a:lnTo>
                    <a:lnTo>
                      <a:pt x="843" y="1311"/>
                    </a:lnTo>
                    <a:lnTo>
                      <a:pt x="843" y="1314"/>
                    </a:lnTo>
                    <a:lnTo>
                      <a:pt x="852" y="1317"/>
                    </a:lnTo>
                    <a:lnTo>
                      <a:pt x="852" y="1317"/>
                    </a:lnTo>
                    <a:lnTo>
                      <a:pt x="855" y="1317"/>
                    </a:lnTo>
                    <a:lnTo>
                      <a:pt x="858" y="1317"/>
                    </a:lnTo>
                    <a:lnTo>
                      <a:pt x="861" y="1317"/>
                    </a:lnTo>
                    <a:lnTo>
                      <a:pt x="864" y="1314"/>
                    </a:lnTo>
                    <a:lnTo>
                      <a:pt x="879" y="1344"/>
                    </a:lnTo>
                    <a:lnTo>
                      <a:pt x="864" y="1362"/>
                    </a:lnTo>
                    <a:lnTo>
                      <a:pt x="843" y="1374"/>
                    </a:lnTo>
                    <a:lnTo>
                      <a:pt x="843" y="1374"/>
                    </a:lnTo>
                    <a:lnTo>
                      <a:pt x="849" y="1401"/>
                    </a:lnTo>
                    <a:lnTo>
                      <a:pt x="846" y="1404"/>
                    </a:lnTo>
                    <a:lnTo>
                      <a:pt x="843" y="1419"/>
                    </a:lnTo>
                    <a:lnTo>
                      <a:pt x="861" y="1440"/>
                    </a:lnTo>
                    <a:lnTo>
                      <a:pt x="861" y="1440"/>
                    </a:lnTo>
                    <a:lnTo>
                      <a:pt x="861" y="1443"/>
                    </a:lnTo>
                    <a:lnTo>
                      <a:pt x="864" y="1449"/>
                    </a:lnTo>
                    <a:lnTo>
                      <a:pt x="864" y="1455"/>
                    </a:lnTo>
                    <a:lnTo>
                      <a:pt x="861" y="1458"/>
                    </a:lnTo>
                    <a:lnTo>
                      <a:pt x="852" y="1479"/>
                    </a:lnTo>
                    <a:lnTo>
                      <a:pt x="846" y="1497"/>
                    </a:lnTo>
                    <a:lnTo>
                      <a:pt x="816" y="1494"/>
                    </a:lnTo>
                    <a:lnTo>
                      <a:pt x="783" y="1500"/>
                    </a:lnTo>
                    <a:lnTo>
                      <a:pt x="780" y="1509"/>
                    </a:lnTo>
                    <a:lnTo>
                      <a:pt x="780" y="1512"/>
                    </a:lnTo>
                    <a:lnTo>
                      <a:pt x="768" y="1515"/>
                    </a:lnTo>
                    <a:lnTo>
                      <a:pt x="759" y="1515"/>
                    </a:lnTo>
                    <a:lnTo>
                      <a:pt x="753" y="1518"/>
                    </a:lnTo>
                    <a:lnTo>
                      <a:pt x="750" y="1524"/>
                    </a:lnTo>
                    <a:lnTo>
                      <a:pt x="747" y="1527"/>
                    </a:lnTo>
                    <a:lnTo>
                      <a:pt x="747" y="1527"/>
                    </a:lnTo>
                    <a:lnTo>
                      <a:pt x="747" y="1542"/>
                    </a:lnTo>
                    <a:lnTo>
                      <a:pt x="744" y="1569"/>
                    </a:lnTo>
                    <a:lnTo>
                      <a:pt x="762" y="1566"/>
                    </a:lnTo>
                    <a:lnTo>
                      <a:pt x="792" y="1560"/>
                    </a:lnTo>
                    <a:lnTo>
                      <a:pt x="792" y="1557"/>
                    </a:lnTo>
                    <a:lnTo>
                      <a:pt x="792" y="1554"/>
                    </a:lnTo>
                    <a:lnTo>
                      <a:pt x="795" y="1554"/>
                    </a:lnTo>
                    <a:lnTo>
                      <a:pt x="801" y="1551"/>
                    </a:lnTo>
                    <a:lnTo>
                      <a:pt x="804" y="1551"/>
                    </a:lnTo>
                    <a:lnTo>
                      <a:pt x="813" y="1554"/>
                    </a:lnTo>
                    <a:lnTo>
                      <a:pt x="816" y="1554"/>
                    </a:lnTo>
                    <a:lnTo>
                      <a:pt x="816" y="1554"/>
                    </a:lnTo>
                    <a:lnTo>
                      <a:pt x="816" y="1554"/>
                    </a:lnTo>
                    <a:lnTo>
                      <a:pt x="816" y="1560"/>
                    </a:lnTo>
                    <a:lnTo>
                      <a:pt x="816" y="1560"/>
                    </a:lnTo>
                    <a:lnTo>
                      <a:pt x="816" y="1566"/>
                    </a:lnTo>
                    <a:lnTo>
                      <a:pt x="825" y="1569"/>
                    </a:lnTo>
                    <a:lnTo>
                      <a:pt x="825" y="1569"/>
                    </a:lnTo>
                    <a:lnTo>
                      <a:pt x="819" y="1569"/>
                    </a:lnTo>
                    <a:lnTo>
                      <a:pt x="759" y="1593"/>
                    </a:lnTo>
                    <a:lnTo>
                      <a:pt x="756" y="1596"/>
                    </a:lnTo>
                    <a:lnTo>
                      <a:pt x="753" y="1605"/>
                    </a:lnTo>
                    <a:lnTo>
                      <a:pt x="756" y="1608"/>
                    </a:lnTo>
                    <a:lnTo>
                      <a:pt x="756" y="1611"/>
                    </a:lnTo>
                    <a:lnTo>
                      <a:pt x="756" y="1605"/>
                    </a:lnTo>
                    <a:lnTo>
                      <a:pt x="759" y="1605"/>
                    </a:lnTo>
                    <a:lnTo>
                      <a:pt x="762" y="1605"/>
                    </a:lnTo>
                    <a:lnTo>
                      <a:pt x="765" y="1608"/>
                    </a:lnTo>
                    <a:lnTo>
                      <a:pt x="768" y="1611"/>
                    </a:lnTo>
                    <a:lnTo>
                      <a:pt x="768" y="1611"/>
                    </a:lnTo>
                    <a:lnTo>
                      <a:pt x="768" y="1611"/>
                    </a:lnTo>
                    <a:lnTo>
                      <a:pt x="768" y="1614"/>
                    </a:lnTo>
                    <a:lnTo>
                      <a:pt x="768" y="1614"/>
                    </a:lnTo>
                    <a:lnTo>
                      <a:pt x="768" y="1614"/>
                    </a:lnTo>
                    <a:lnTo>
                      <a:pt x="762" y="1614"/>
                    </a:lnTo>
                    <a:lnTo>
                      <a:pt x="759" y="1614"/>
                    </a:lnTo>
                    <a:lnTo>
                      <a:pt x="729" y="1620"/>
                    </a:lnTo>
                    <a:lnTo>
                      <a:pt x="720" y="1617"/>
                    </a:lnTo>
                    <a:lnTo>
                      <a:pt x="720" y="1617"/>
                    </a:lnTo>
                    <a:lnTo>
                      <a:pt x="714" y="1617"/>
                    </a:lnTo>
                    <a:lnTo>
                      <a:pt x="711" y="1614"/>
                    </a:lnTo>
                    <a:lnTo>
                      <a:pt x="717" y="1632"/>
                    </a:lnTo>
                    <a:lnTo>
                      <a:pt x="720" y="1638"/>
                    </a:lnTo>
                    <a:lnTo>
                      <a:pt x="723" y="1638"/>
                    </a:lnTo>
                    <a:lnTo>
                      <a:pt x="729" y="1647"/>
                    </a:lnTo>
                    <a:lnTo>
                      <a:pt x="729" y="1647"/>
                    </a:lnTo>
                    <a:lnTo>
                      <a:pt x="729" y="1644"/>
                    </a:lnTo>
                    <a:lnTo>
                      <a:pt x="729" y="1641"/>
                    </a:lnTo>
                    <a:lnTo>
                      <a:pt x="729" y="1641"/>
                    </a:lnTo>
                    <a:lnTo>
                      <a:pt x="729" y="1641"/>
                    </a:lnTo>
                    <a:lnTo>
                      <a:pt x="732" y="1641"/>
                    </a:lnTo>
                    <a:lnTo>
                      <a:pt x="735" y="1641"/>
                    </a:lnTo>
                    <a:lnTo>
                      <a:pt x="768" y="1668"/>
                    </a:lnTo>
                    <a:lnTo>
                      <a:pt x="768" y="1671"/>
                    </a:lnTo>
                    <a:lnTo>
                      <a:pt x="768" y="1674"/>
                    </a:lnTo>
                    <a:lnTo>
                      <a:pt x="768" y="1674"/>
                    </a:lnTo>
                    <a:lnTo>
                      <a:pt x="768" y="1677"/>
                    </a:lnTo>
                    <a:lnTo>
                      <a:pt x="765" y="1677"/>
                    </a:lnTo>
                    <a:lnTo>
                      <a:pt x="759" y="1677"/>
                    </a:lnTo>
                    <a:lnTo>
                      <a:pt x="759" y="1677"/>
                    </a:lnTo>
                    <a:lnTo>
                      <a:pt x="756" y="1674"/>
                    </a:lnTo>
                    <a:lnTo>
                      <a:pt x="750" y="1671"/>
                    </a:lnTo>
                    <a:lnTo>
                      <a:pt x="732" y="1674"/>
                    </a:lnTo>
                    <a:lnTo>
                      <a:pt x="726" y="1674"/>
                    </a:lnTo>
                    <a:lnTo>
                      <a:pt x="726" y="1677"/>
                    </a:lnTo>
                    <a:lnTo>
                      <a:pt x="723" y="1677"/>
                    </a:lnTo>
                    <a:lnTo>
                      <a:pt x="723" y="1680"/>
                    </a:lnTo>
                    <a:lnTo>
                      <a:pt x="723" y="1680"/>
                    </a:lnTo>
                    <a:lnTo>
                      <a:pt x="723" y="1686"/>
                    </a:lnTo>
                    <a:lnTo>
                      <a:pt x="720" y="1689"/>
                    </a:lnTo>
                    <a:lnTo>
                      <a:pt x="717" y="1704"/>
                    </a:lnTo>
                    <a:lnTo>
                      <a:pt x="714" y="1704"/>
                    </a:lnTo>
                    <a:lnTo>
                      <a:pt x="711" y="1707"/>
                    </a:lnTo>
                    <a:lnTo>
                      <a:pt x="708" y="1710"/>
                    </a:lnTo>
                    <a:lnTo>
                      <a:pt x="705" y="1710"/>
                    </a:lnTo>
                    <a:lnTo>
                      <a:pt x="702" y="1710"/>
                    </a:lnTo>
                    <a:lnTo>
                      <a:pt x="702" y="1713"/>
                    </a:lnTo>
                    <a:lnTo>
                      <a:pt x="702" y="1713"/>
                    </a:lnTo>
                    <a:lnTo>
                      <a:pt x="702" y="1716"/>
                    </a:lnTo>
                    <a:lnTo>
                      <a:pt x="702" y="1722"/>
                    </a:lnTo>
                    <a:lnTo>
                      <a:pt x="702" y="1734"/>
                    </a:lnTo>
                    <a:lnTo>
                      <a:pt x="702" y="1737"/>
                    </a:lnTo>
                    <a:lnTo>
                      <a:pt x="702" y="1737"/>
                    </a:lnTo>
                    <a:lnTo>
                      <a:pt x="705" y="1734"/>
                    </a:lnTo>
                    <a:lnTo>
                      <a:pt x="705" y="1734"/>
                    </a:lnTo>
                    <a:lnTo>
                      <a:pt x="705" y="1725"/>
                    </a:lnTo>
                    <a:lnTo>
                      <a:pt x="702" y="1719"/>
                    </a:lnTo>
                    <a:lnTo>
                      <a:pt x="705" y="1719"/>
                    </a:lnTo>
                    <a:lnTo>
                      <a:pt x="708" y="1722"/>
                    </a:lnTo>
                    <a:lnTo>
                      <a:pt x="708" y="1725"/>
                    </a:lnTo>
                    <a:lnTo>
                      <a:pt x="711" y="1737"/>
                    </a:lnTo>
                    <a:lnTo>
                      <a:pt x="711" y="1740"/>
                    </a:lnTo>
                    <a:lnTo>
                      <a:pt x="711" y="1749"/>
                    </a:lnTo>
                    <a:lnTo>
                      <a:pt x="711" y="1749"/>
                    </a:lnTo>
                    <a:lnTo>
                      <a:pt x="708" y="1749"/>
                    </a:lnTo>
                    <a:lnTo>
                      <a:pt x="702" y="1743"/>
                    </a:lnTo>
                    <a:lnTo>
                      <a:pt x="702" y="1743"/>
                    </a:lnTo>
                    <a:lnTo>
                      <a:pt x="687" y="1749"/>
                    </a:lnTo>
                    <a:lnTo>
                      <a:pt x="675" y="1746"/>
                    </a:lnTo>
                    <a:lnTo>
                      <a:pt x="666" y="1743"/>
                    </a:lnTo>
                    <a:lnTo>
                      <a:pt x="654" y="1734"/>
                    </a:lnTo>
                    <a:lnTo>
                      <a:pt x="648" y="1734"/>
                    </a:lnTo>
                    <a:lnTo>
                      <a:pt x="645" y="1737"/>
                    </a:lnTo>
                    <a:lnTo>
                      <a:pt x="642" y="1737"/>
                    </a:lnTo>
                    <a:lnTo>
                      <a:pt x="642" y="1737"/>
                    </a:lnTo>
                    <a:lnTo>
                      <a:pt x="639" y="1740"/>
                    </a:lnTo>
                    <a:lnTo>
                      <a:pt x="636" y="1743"/>
                    </a:lnTo>
                    <a:lnTo>
                      <a:pt x="636" y="1743"/>
                    </a:lnTo>
                    <a:lnTo>
                      <a:pt x="645" y="1749"/>
                    </a:lnTo>
                    <a:lnTo>
                      <a:pt x="651" y="1749"/>
                    </a:lnTo>
                    <a:lnTo>
                      <a:pt x="651" y="1755"/>
                    </a:lnTo>
                    <a:lnTo>
                      <a:pt x="687" y="1803"/>
                    </a:lnTo>
                    <a:lnTo>
                      <a:pt x="687" y="1803"/>
                    </a:lnTo>
                    <a:lnTo>
                      <a:pt x="693" y="1806"/>
                    </a:lnTo>
                    <a:lnTo>
                      <a:pt x="696" y="1806"/>
                    </a:lnTo>
                    <a:lnTo>
                      <a:pt x="699" y="1809"/>
                    </a:lnTo>
                    <a:lnTo>
                      <a:pt x="711" y="1812"/>
                    </a:lnTo>
                    <a:lnTo>
                      <a:pt x="714" y="1812"/>
                    </a:lnTo>
                    <a:lnTo>
                      <a:pt x="714" y="1812"/>
                    </a:lnTo>
                    <a:lnTo>
                      <a:pt x="717" y="1812"/>
                    </a:lnTo>
                    <a:lnTo>
                      <a:pt x="717" y="1809"/>
                    </a:lnTo>
                    <a:lnTo>
                      <a:pt x="738" y="1827"/>
                    </a:lnTo>
                    <a:lnTo>
                      <a:pt x="768" y="1839"/>
                    </a:lnTo>
                    <a:lnTo>
                      <a:pt x="768" y="1839"/>
                    </a:lnTo>
                    <a:lnTo>
                      <a:pt x="780" y="1845"/>
                    </a:lnTo>
                    <a:lnTo>
                      <a:pt x="795" y="1857"/>
                    </a:lnTo>
                    <a:lnTo>
                      <a:pt x="816" y="1881"/>
                    </a:lnTo>
                    <a:lnTo>
                      <a:pt x="822" y="1884"/>
                    </a:lnTo>
                    <a:lnTo>
                      <a:pt x="843" y="1908"/>
                    </a:lnTo>
                    <a:lnTo>
                      <a:pt x="858" y="1926"/>
                    </a:lnTo>
                    <a:lnTo>
                      <a:pt x="864" y="1929"/>
                    </a:lnTo>
                    <a:lnTo>
                      <a:pt x="867" y="1920"/>
                    </a:lnTo>
                    <a:lnTo>
                      <a:pt x="870" y="1911"/>
                    </a:lnTo>
                    <a:lnTo>
                      <a:pt x="876" y="1911"/>
                    </a:lnTo>
                    <a:lnTo>
                      <a:pt x="879" y="1911"/>
                    </a:lnTo>
                    <a:lnTo>
                      <a:pt x="882" y="1911"/>
                    </a:lnTo>
                    <a:lnTo>
                      <a:pt x="903" y="1917"/>
                    </a:lnTo>
                    <a:lnTo>
                      <a:pt x="924" y="1923"/>
                    </a:lnTo>
                    <a:lnTo>
                      <a:pt x="951" y="1935"/>
                    </a:lnTo>
                    <a:lnTo>
                      <a:pt x="990" y="1947"/>
                    </a:lnTo>
                    <a:lnTo>
                      <a:pt x="1020" y="1947"/>
                    </a:lnTo>
                    <a:lnTo>
                      <a:pt x="1032" y="1944"/>
                    </a:lnTo>
                    <a:lnTo>
                      <a:pt x="1047" y="1950"/>
                    </a:lnTo>
                    <a:lnTo>
                      <a:pt x="1056" y="1950"/>
                    </a:lnTo>
                    <a:lnTo>
                      <a:pt x="1062" y="1950"/>
                    </a:lnTo>
                    <a:lnTo>
                      <a:pt x="1071" y="1959"/>
                    </a:lnTo>
                    <a:lnTo>
                      <a:pt x="1071" y="1959"/>
                    </a:lnTo>
                    <a:lnTo>
                      <a:pt x="1071" y="1962"/>
                    </a:lnTo>
                    <a:lnTo>
                      <a:pt x="1071" y="1962"/>
                    </a:lnTo>
                    <a:lnTo>
                      <a:pt x="1074" y="1962"/>
                    </a:lnTo>
                    <a:lnTo>
                      <a:pt x="1083" y="1971"/>
                    </a:lnTo>
                    <a:lnTo>
                      <a:pt x="1086" y="1971"/>
                    </a:lnTo>
                    <a:lnTo>
                      <a:pt x="1101" y="1977"/>
                    </a:lnTo>
                    <a:lnTo>
                      <a:pt x="1107" y="1977"/>
                    </a:lnTo>
                    <a:lnTo>
                      <a:pt x="1107" y="1980"/>
                    </a:lnTo>
                    <a:lnTo>
                      <a:pt x="1122" y="1989"/>
                    </a:lnTo>
                    <a:lnTo>
                      <a:pt x="1125" y="1989"/>
                    </a:lnTo>
                    <a:lnTo>
                      <a:pt x="1125" y="1992"/>
                    </a:lnTo>
                    <a:lnTo>
                      <a:pt x="1122" y="1998"/>
                    </a:lnTo>
                    <a:lnTo>
                      <a:pt x="1122" y="1998"/>
                    </a:lnTo>
                    <a:lnTo>
                      <a:pt x="1119" y="1998"/>
                    </a:lnTo>
                    <a:lnTo>
                      <a:pt x="1152" y="1998"/>
                    </a:lnTo>
                    <a:lnTo>
                      <a:pt x="1152" y="1998"/>
                    </a:lnTo>
                    <a:lnTo>
                      <a:pt x="1152" y="1995"/>
                    </a:lnTo>
                    <a:lnTo>
                      <a:pt x="1155" y="1995"/>
                    </a:lnTo>
                    <a:lnTo>
                      <a:pt x="1155" y="1995"/>
                    </a:lnTo>
                    <a:lnTo>
                      <a:pt x="1158" y="1995"/>
                    </a:lnTo>
                    <a:lnTo>
                      <a:pt x="1158" y="1992"/>
                    </a:lnTo>
                    <a:lnTo>
                      <a:pt x="1161" y="1992"/>
                    </a:lnTo>
                    <a:lnTo>
                      <a:pt x="1173" y="1989"/>
                    </a:lnTo>
                    <a:lnTo>
                      <a:pt x="1173" y="1989"/>
                    </a:lnTo>
                    <a:lnTo>
                      <a:pt x="1182" y="1989"/>
                    </a:lnTo>
                    <a:lnTo>
                      <a:pt x="1185" y="1989"/>
                    </a:lnTo>
                    <a:lnTo>
                      <a:pt x="1185" y="1989"/>
                    </a:lnTo>
                    <a:lnTo>
                      <a:pt x="1188" y="1992"/>
                    </a:lnTo>
                    <a:lnTo>
                      <a:pt x="1191" y="1998"/>
                    </a:lnTo>
                    <a:lnTo>
                      <a:pt x="1206" y="1989"/>
                    </a:lnTo>
                    <a:lnTo>
                      <a:pt x="1233" y="2007"/>
                    </a:lnTo>
                    <a:lnTo>
                      <a:pt x="1236" y="2007"/>
                    </a:lnTo>
                    <a:lnTo>
                      <a:pt x="1242" y="2007"/>
                    </a:lnTo>
                    <a:lnTo>
                      <a:pt x="1245" y="2007"/>
                    </a:lnTo>
                    <a:lnTo>
                      <a:pt x="1245" y="2007"/>
                    </a:lnTo>
                    <a:lnTo>
                      <a:pt x="1257" y="2013"/>
                    </a:lnTo>
                    <a:lnTo>
                      <a:pt x="1260" y="2013"/>
                    </a:lnTo>
                    <a:lnTo>
                      <a:pt x="1260" y="2016"/>
                    </a:lnTo>
                    <a:lnTo>
                      <a:pt x="1260" y="2016"/>
                    </a:lnTo>
                    <a:lnTo>
                      <a:pt x="1257" y="2031"/>
                    </a:lnTo>
                    <a:lnTo>
                      <a:pt x="1254" y="2031"/>
                    </a:lnTo>
                    <a:lnTo>
                      <a:pt x="1254" y="2031"/>
                    </a:lnTo>
                    <a:lnTo>
                      <a:pt x="1251" y="2031"/>
                    </a:lnTo>
                    <a:lnTo>
                      <a:pt x="1251" y="2031"/>
                    </a:lnTo>
                    <a:lnTo>
                      <a:pt x="1248" y="2037"/>
                    </a:lnTo>
                    <a:lnTo>
                      <a:pt x="1248" y="2040"/>
                    </a:lnTo>
                    <a:lnTo>
                      <a:pt x="1251" y="2040"/>
                    </a:lnTo>
                    <a:lnTo>
                      <a:pt x="1260" y="2046"/>
                    </a:lnTo>
                    <a:lnTo>
                      <a:pt x="1269" y="2049"/>
                    </a:lnTo>
                    <a:lnTo>
                      <a:pt x="1275" y="2055"/>
                    </a:lnTo>
                    <a:lnTo>
                      <a:pt x="1278" y="2055"/>
                    </a:lnTo>
                    <a:lnTo>
                      <a:pt x="1278" y="2055"/>
                    </a:lnTo>
                    <a:lnTo>
                      <a:pt x="1302" y="2067"/>
                    </a:lnTo>
                    <a:lnTo>
                      <a:pt x="1335" y="2085"/>
                    </a:lnTo>
                    <a:lnTo>
                      <a:pt x="1335" y="2085"/>
                    </a:lnTo>
                    <a:lnTo>
                      <a:pt x="1344" y="2100"/>
                    </a:lnTo>
                    <a:lnTo>
                      <a:pt x="1347" y="2100"/>
                    </a:lnTo>
                    <a:lnTo>
                      <a:pt x="1347" y="2100"/>
                    </a:lnTo>
                    <a:lnTo>
                      <a:pt x="1347" y="2097"/>
                    </a:lnTo>
                    <a:lnTo>
                      <a:pt x="1350" y="2094"/>
                    </a:lnTo>
                    <a:lnTo>
                      <a:pt x="1350" y="2094"/>
                    </a:lnTo>
                    <a:lnTo>
                      <a:pt x="1350" y="2097"/>
                    </a:lnTo>
                    <a:lnTo>
                      <a:pt x="1356" y="2100"/>
                    </a:lnTo>
                    <a:lnTo>
                      <a:pt x="1356" y="2106"/>
                    </a:lnTo>
                    <a:lnTo>
                      <a:pt x="1359" y="2109"/>
                    </a:lnTo>
                    <a:lnTo>
                      <a:pt x="1359" y="2115"/>
                    </a:lnTo>
                    <a:lnTo>
                      <a:pt x="1386" y="2127"/>
                    </a:lnTo>
                    <a:lnTo>
                      <a:pt x="1386" y="2127"/>
                    </a:lnTo>
                    <a:lnTo>
                      <a:pt x="1392" y="2133"/>
                    </a:lnTo>
                    <a:lnTo>
                      <a:pt x="1395" y="2133"/>
                    </a:lnTo>
                    <a:lnTo>
                      <a:pt x="1395" y="2133"/>
                    </a:lnTo>
                    <a:lnTo>
                      <a:pt x="1404" y="2130"/>
                    </a:lnTo>
                    <a:lnTo>
                      <a:pt x="1404" y="2127"/>
                    </a:lnTo>
                    <a:lnTo>
                      <a:pt x="1418" y="2103"/>
                    </a:lnTo>
                    <a:lnTo>
                      <a:pt x="1421" y="2103"/>
                    </a:lnTo>
                    <a:lnTo>
                      <a:pt x="1427" y="2103"/>
                    </a:lnTo>
                    <a:lnTo>
                      <a:pt x="1427" y="2100"/>
                    </a:lnTo>
                    <a:lnTo>
                      <a:pt x="1436" y="2094"/>
                    </a:lnTo>
                    <a:lnTo>
                      <a:pt x="1436" y="2094"/>
                    </a:lnTo>
                    <a:lnTo>
                      <a:pt x="1439" y="2091"/>
                    </a:lnTo>
                    <a:lnTo>
                      <a:pt x="1442" y="2082"/>
                    </a:lnTo>
                    <a:lnTo>
                      <a:pt x="1445" y="2073"/>
                    </a:lnTo>
                    <a:lnTo>
                      <a:pt x="1445" y="2067"/>
                    </a:lnTo>
                    <a:lnTo>
                      <a:pt x="1445" y="2067"/>
                    </a:lnTo>
                    <a:lnTo>
                      <a:pt x="1463" y="2055"/>
                    </a:lnTo>
                    <a:lnTo>
                      <a:pt x="1481" y="2037"/>
                    </a:lnTo>
                    <a:lnTo>
                      <a:pt x="1505" y="2016"/>
                    </a:lnTo>
                    <a:lnTo>
                      <a:pt x="1532" y="1992"/>
                    </a:lnTo>
                    <a:lnTo>
                      <a:pt x="1520" y="1968"/>
                    </a:lnTo>
                    <a:lnTo>
                      <a:pt x="1511" y="1953"/>
                    </a:lnTo>
                    <a:lnTo>
                      <a:pt x="1499" y="1938"/>
                    </a:lnTo>
                    <a:lnTo>
                      <a:pt x="1493" y="1920"/>
                    </a:lnTo>
                    <a:lnTo>
                      <a:pt x="1481" y="1890"/>
                    </a:lnTo>
                    <a:lnTo>
                      <a:pt x="1481" y="1872"/>
                    </a:lnTo>
                    <a:lnTo>
                      <a:pt x="1478" y="1845"/>
                    </a:lnTo>
                    <a:lnTo>
                      <a:pt x="1463" y="1815"/>
                    </a:lnTo>
                    <a:lnTo>
                      <a:pt x="1457" y="1800"/>
                    </a:lnTo>
                    <a:lnTo>
                      <a:pt x="1469" y="1776"/>
                    </a:lnTo>
                    <a:lnTo>
                      <a:pt x="1502" y="1734"/>
                    </a:lnTo>
                    <a:lnTo>
                      <a:pt x="1508" y="1725"/>
                    </a:lnTo>
                    <a:lnTo>
                      <a:pt x="1520" y="1719"/>
                    </a:lnTo>
                    <a:lnTo>
                      <a:pt x="1532" y="1710"/>
                    </a:lnTo>
                    <a:lnTo>
                      <a:pt x="1550" y="1692"/>
                    </a:lnTo>
                    <a:lnTo>
                      <a:pt x="1541" y="1689"/>
                    </a:lnTo>
                    <a:lnTo>
                      <a:pt x="1511" y="1668"/>
                    </a:lnTo>
                    <a:lnTo>
                      <a:pt x="1496" y="1656"/>
                    </a:lnTo>
                    <a:lnTo>
                      <a:pt x="1490" y="1647"/>
                    </a:lnTo>
                    <a:lnTo>
                      <a:pt x="1466" y="1632"/>
                    </a:lnTo>
                    <a:lnTo>
                      <a:pt x="1451" y="1620"/>
                    </a:lnTo>
                    <a:lnTo>
                      <a:pt x="1451" y="1620"/>
                    </a:lnTo>
                    <a:lnTo>
                      <a:pt x="1445" y="1614"/>
                    </a:lnTo>
                    <a:lnTo>
                      <a:pt x="1442" y="1611"/>
                    </a:lnTo>
                    <a:lnTo>
                      <a:pt x="1445" y="1608"/>
                    </a:lnTo>
                    <a:lnTo>
                      <a:pt x="1445" y="1605"/>
                    </a:lnTo>
                    <a:lnTo>
                      <a:pt x="1451" y="1602"/>
                    </a:lnTo>
                    <a:lnTo>
                      <a:pt x="1451" y="1602"/>
                    </a:lnTo>
                    <a:lnTo>
                      <a:pt x="1454" y="1602"/>
                    </a:lnTo>
                    <a:lnTo>
                      <a:pt x="1454" y="1602"/>
                    </a:lnTo>
                    <a:lnTo>
                      <a:pt x="1457" y="1605"/>
                    </a:lnTo>
                    <a:lnTo>
                      <a:pt x="1457" y="1608"/>
                    </a:lnTo>
                    <a:lnTo>
                      <a:pt x="1460" y="1611"/>
                    </a:lnTo>
                    <a:lnTo>
                      <a:pt x="1463" y="1611"/>
                    </a:lnTo>
                    <a:lnTo>
                      <a:pt x="1463" y="1611"/>
                    </a:lnTo>
                    <a:lnTo>
                      <a:pt x="1466" y="1611"/>
                    </a:lnTo>
                    <a:lnTo>
                      <a:pt x="1472" y="1611"/>
                    </a:lnTo>
                    <a:lnTo>
                      <a:pt x="1475" y="1608"/>
                    </a:lnTo>
                    <a:lnTo>
                      <a:pt x="1478" y="1605"/>
                    </a:lnTo>
                    <a:lnTo>
                      <a:pt x="1478" y="1602"/>
                    </a:lnTo>
                    <a:lnTo>
                      <a:pt x="1478" y="1599"/>
                    </a:lnTo>
                    <a:lnTo>
                      <a:pt x="1478" y="1596"/>
                    </a:lnTo>
                    <a:lnTo>
                      <a:pt x="1472" y="1593"/>
                    </a:lnTo>
                    <a:lnTo>
                      <a:pt x="1469" y="1587"/>
                    </a:lnTo>
                    <a:lnTo>
                      <a:pt x="1466" y="1584"/>
                    </a:lnTo>
                    <a:lnTo>
                      <a:pt x="1463" y="1578"/>
                    </a:lnTo>
                    <a:lnTo>
                      <a:pt x="1460" y="1572"/>
                    </a:lnTo>
                    <a:lnTo>
                      <a:pt x="1454" y="1560"/>
                    </a:lnTo>
                    <a:lnTo>
                      <a:pt x="1454" y="1554"/>
                    </a:lnTo>
                    <a:lnTo>
                      <a:pt x="1454" y="1548"/>
                    </a:lnTo>
                    <a:lnTo>
                      <a:pt x="1451" y="1539"/>
                    </a:lnTo>
                    <a:lnTo>
                      <a:pt x="1445" y="1539"/>
                    </a:lnTo>
                    <a:lnTo>
                      <a:pt x="1442" y="1539"/>
                    </a:lnTo>
                    <a:lnTo>
                      <a:pt x="1439" y="1536"/>
                    </a:lnTo>
                    <a:lnTo>
                      <a:pt x="1436" y="1536"/>
                    </a:lnTo>
                    <a:lnTo>
                      <a:pt x="1436" y="1536"/>
                    </a:lnTo>
                    <a:lnTo>
                      <a:pt x="1430" y="1527"/>
                    </a:lnTo>
                    <a:lnTo>
                      <a:pt x="1427" y="1521"/>
                    </a:lnTo>
                    <a:lnTo>
                      <a:pt x="1427" y="1518"/>
                    </a:lnTo>
                    <a:lnTo>
                      <a:pt x="1424" y="1515"/>
                    </a:lnTo>
                    <a:lnTo>
                      <a:pt x="1421" y="1512"/>
                    </a:lnTo>
                    <a:lnTo>
                      <a:pt x="1418" y="1509"/>
                    </a:lnTo>
                    <a:lnTo>
                      <a:pt x="1415" y="1506"/>
                    </a:lnTo>
                    <a:lnTo>
                      <a:pt x="1413" y="1503"/>
                    </a:lnTo>
                    <a:lnTo>
                      <a:pt x="1410" y="1503"/>
                    </a:lnTo>
                    <a:lnTo>
                      <a:pt x="1371" y="1500"/>
                    </a:lnTo>
                    <a:lnTo>
                      <a:pt x="1368" y="1506"/>
                    </a:lnTo>
                    <a:lnTo>
                      <a:pt x="1368" y="1512"/>
                    </a:lnTo>
                    <a:lnTo>
                      <a:pt x="1368" y="1512"/>
                    </a:lnTo>
                    <a:lnTo>
                      <a:pt x="1362" y="1509"/>
                    </a:lnTo>
                    <a:lnTo>
                      <a:pt x="1356" y="1506"/>
                    </a:lnTo>
                    <a:lnTo>
                      <a:pt x="1356" y="1503"/>
                    </a:lnTo>
                    <a:lnTo>
                      <a:pt x="1353" y="1500"/>
                    </a:lnTo>
                    <a:lnTo>
                      <a:pt x="1350" y="1497"/>
                    </a:lnTo>
                    <a:lnTo>
                      <a:pt x="1353" y="1497"/>
                    </a:lnTo>
                    <a:lnTo>
                      <a:pt x="1344" y="1479"/>
                    </a:lnTo>
                    <a:lnTo>
                      <a:pt x="1344" y="1455"/>
                    </a:lnTo>
                    <a:lnTo>
                      <a:pt x="1326" y="1443"/>
                    </a:lnTo>
                    <a:lnTo>
                      <a:pt x="1308" y="1437"/>
                    </a:lnTo>
                    <a:lnTo>
                      <a:pt x="1308" y="1434"/>
                    </a:lnTo>
                    <a:lnTo>
                      <a:pt x="1308" y="1428"/>
                    </a:lnTo>
                    <a:lnTo>
                      <a:pt x="1314" y="1413"/>
                    </a:lnTo>
                    <a:lnTo>
                      <a:pt x="1323" y="1392"/>
                    </a:lnTo>
                    <a:lnTo>
                      <a:pt x="1338" y="1377"/>
                    </a:lnTo>
                    <a:lnTo>
                      <a:pt x="1341" y="1374"/>
                    </a:lnTo>
                    <a:lnTo>
                      <a:pt x="1344" y="1371"/>
                    </a:lnTo>
                    <a:lnTo>
                      <a:pt x="1347" y="1365"/>
                    </a:lnTo>
                    <a:lnTo>
                      <a:pt x="1347" y="1359"/>
                    </a:lnTo>
                    <a:lnTo>
                      <a:pt x="1347" y="1359"/>
                    </a:lnTo>
                    <a:lnTo>
                      <a:pt x="1344" y="1353"/>
                    </a:lnTo>
                    <a:lnTo>
                      <a:pt x="1335" y="1347"/>
                    </a:lnTo>
                    <a:lnTo>
                      <a:pt x="1329" y="1332"/>
                    </a:lnTo>
                    <a:lnTo>
                      <a:pt x="1329" y="1323"/>
                    </a:lnTo>
                    <a:lnTo>
                      <a:pt x="1332" y="1317"/>
                    </a:lnTo>
                    <a:lnTo>
                      <a:pt x="1335" y="1290"/>
                    </a:lnTo>
                    <a:lnTo>
                      <a:pt x="1335" y="1287"/>
                    </a:lnTo>
                    <a:lnTo>
                      <a:pt x="1335" y="1287"/>
                    </a:lnTo>
                    <a:lnTo>
                      <a:pt x="1350" y="1281"/>
                    </a:lnTo>
                    <a:lnTo>
                      <a:pt x="1359" y="1272"/>
                    </a:lnTo>
                    <a:lnTo>
                      <a:pt x="1365" y="1239"/>
                    </a:lnTo>
                    <a:lnTo>
                      <a:pt x="1365" y="1239"/>
                    </a:lnTo>
                    <a:lnTo>
                      <a:pt x="1365" y="1236"/>
                    </a:lnTo>
                    <a:lnTo>
                      <a:pt x="1374" y="1227"/>
                    </a:lnTo>
                    <a:lnTo>
                      <a:pt x="1377" y="1224"/>
                    </a:lnTo>
                    <a:lnTo>
                      <a:pt x="1380" y="1221"/>
                    </a:lnTo>
                    <a:lnTo>
                      <a:pt x="1383" y="1224"/>
                    </a:lnTo>
                    <a:lnTo>
                      <a:pt x="1386" y="1227"/>
                    </a:lnTo>
                    <a:lnTo>
                      <a:pt x="1404" y="1245"/>
                    </a:lnTo>
                    <a:lnTo>
                      <a:pt x="1415" y="1260"/>
                    </a:lnTo>
                    <a:lnTo>
                      <a:pt x="1418" y="1263"/>
                    </a:lnTo>
                    <a:lnTo>
                      <a:pt x="1418" y="1266"/>
                    </a:lnTo>
                    <a:lnTo>
                      <a:pt x="1418" y="1272"/>
                    </a:lnTo>
                    <a:lnTo>
                      <a:pt x="1436" y="1290"/>
                    </a:lnTo>
                    <a:lnTo>
                      <a:pt x="1439" y="1290"/>
                    </a:lnTo>
                    <a:lnTo>
                      <a:pt x="1454" y="1281"/>
                    </a:lnTo>
                    <a:lnTo>
                      <a:pt x="1460" y="1281"/>
                    </a:lnTo>
                    <a:lnTo>
                      <a:pt x="1469" y="1272"/>
                    </a:lnTo>
                    <a:lnTo>
                      <a:pt x="1469" y="1269"/>
                    </a:lnTo>
                    <a:lnTo>
                      <a:pt x="1463" y="1260"/>
                    </a:lnTo>
                    <a:lnTo>
                      <a:pt x="1454" y="1215"/>
                    </a:lnTo>
                    <a:lnTo>
                      <a:pt x="1448" y="1206"/>
                    </a:lnTo>
                    <a:lnTo>
                      <a:pt x="1475" y="1200"/>
                    </a:lnTo>
                    <a:lnTo>
                      <a:pt x="1478" y="1194"/>
                    </a:lnTo>
                    <a:lnTo>
                      <a:pt x="1487" y="1188"/>
                    </a:lnTo>
                    <a:lnTo>
                      <a:pt x="1514" y="1152"/>
                    </a:lnTo>
                    <a:lnTo>
                      <a:pt x="1514" y="1152"/>
                    </a:lnTo>
                    <a:lnTo>
                      <a:pt x="1526" y="1152"/>
                    </a:lnTo>
                    <a:lnTo>
                      <a:pt x="1529" y="1152"/>
                    </a:lnTo>
                    <a:lnTo>
                      <a:pt x="1529" y="1152"/>
                    </a:lnTo>
                    <a:lnTo>
                      <a:pt x="1535" y="1146"/>
                    </a:lnTo>
                    <a:lnTo>
                      <a:pt x="1541" y="1140"/>
                    </a:lnTo>
                    <a:lnTo>
                      <a:pt x="1547" y="1140"/>
                    </a:lnTo>
                    <a:lnTo>
                      <a:pt x="1547" y="1137"/>
                    </a:lnTo>
                    <a:lnTo>
                      <a:pt x="1571" y="1122"/>
                    </a:lnTo>
                    <a:lnTo>
                      <a:pt x="1601" y="1080"/>
                    </a:lnTo>
                    <a:lnTo>
                      <a:pt x="1610" y="1089"/>
                    </a:lnTo>
                    <a:lnTo>
                      <a:pt x="1613" y="1092"/>
                    </a:lnTo>
                    <a:lnTo>
                      <a:pt x="1634" y="1104"/>
                    </a:lnTo>
                    <a:lnTo>
                      <a:pt x="1631" y="1104"/>
                    </a:lnTo>
                    <a:lnTo>
                      <a:pt x="1631" y="1107"/>
                    </a:lnTo>
                    <a:lnTo>
                      <a:pt x="1634" y="1110"/>
                    </a:lnTo>
                    <a:lnTo>
                      <a:pt x="1634" y="1113"/>
                    </a:lnTo>
                    <a:lnTo>
                      <a:pt x="1637" y="1113"/>
                    </a:lnTo>
                    <a:lnTo>
                      <a:pt x="1643" y="1113"/>
                    </a:lnTo>
                    <a:lnTo>
                      <a:pt x="1661" y="1113"/>
                    </a:lnTo>
                    <a:lnTo>
                      <a:pt x="1664" y="1113"/>
                    </a:lnTo>
                    <a:lnTo>
                      <a:pt x="1670" y="1107"/>
                    </a:lnTo>
                    <a:lnTo>
                      <a:pt x="1670" y="1107"/>
                    </a:lnTo>
                    <a:lnTo>
                      <a:pt x="1667" y="1104"/>
                    </a:lnTo>
                    <a:lnTo>
                      <a:pt x="1667" y="1101"/>
                    </a:lnTo>
                    <a:lnTo>
                      <a:pt x="1667" y="1098"/>
                    </a:lnTo>
                    <a:lnTo>
                      <a:pt x="1667" y="1098"/>
                    </a:lnTo>
                    <a:lnTo>
                      <a:pt x="1670" y="1095"/>
                    </a:lnTo>
                    <a:lnTo>
                      <a:pt x="1673" y="1089"/>
                    </a:lnTo>
                    <a:lnTo>
                      <a:pt x="1679" y="1089"/>
                    </a:lnTo>
                    <a:lnTo>
                      <a:pt x="1682" y="1092"/>
                    </a:lnTo>
                    <a:lnTo>
                      <a:pt x="1682" y="1092"/>
                    </a:lnTo>
                    <a:lnTo>
                      <a:pt x="1685" y="1092"/>
                    </a:lnTo>
                    <a:lnTo>
                      <a:pt x="1688" y="1092"/>
                    </a:lnTo>
                    <a:lnTo>
                      <a:pt x="1691" y="1092"/>
                    </a:lnTo>
                    <a:lnTo>
                      <a:pt x="1691" y="1092"/>
                    </a:lnTo>
                    <a:lnTo>
                      <a:pt x="1700" y="1086"/>
                    </a:lnTo>
                    <a:lnTo>
                      <a:pt x="1715" y="1098"/>
                    </a:lnTo>
                    <a:lnTo>
                      <a:pt x="1724" y="1116"/>
                    </a:lnTo>
                    <a:lnTo>
                      <a:pt x="1778" y="1110"/>
                    </a:lnTo>
                    <a:lnTo>
                      <a:pt x="1781" y="1113"/>
                    </a:lnTo>
                    <a:lnTo>
                      <a:pt x="1787" y="1119"/>
                    </a:lnTo>
                    <a:lnTo>
                      <a:pt x="1793" y="1122"/>
                    </a:lnTo>
                    <a:lnTo>
                      <a:pt x="1793" y="1125"/>
                    </a:lnTo>
                    <a:lnTo>
                      <a:pt x="1799" y="1137"/>
                    </a:lnTo>
                    <a:lnTo>
                      <a:pt x="1808" y="1143"/>
                    </a:lnTo>
                    <a:lnTo>
                      <a:pt x="1811" y="1143"/>
                    </a:lnTo>
                    <a:lnTo>
                      <a:pt x="1817" y="1143"/>
                    </a:lnTo>
                    <a:lnTo>
                      <a:pt x="1817" y="1146"/>
                    </a:lnTo>
                    <a:lnTo>
                      <a:pt x="1829" y="1155"/>
                    </a:lnTo>
                    <a:lnTo>
                      <a:pt x="1835" y="1170"/>
                    </a:lnTo>
                    <a:lnTo>
                      <a:pt x="1838" y="1176"/>
                    </a:lnTo>
                    <a:lnTo>
                      <a:pt x="1838" y="1176"/>
                    </a:lnTo>
                    <a:lnTo>
                      <a:pt x="1841" y="1176"/>
                    </a:lnTo>
                    <a:lnTo>
                      <a:pt x="1841" y="1179"/>
                    </a:lnTo>
                    <a:lnTo>
                      <a:pt x="1847" y="1179"/>
                    </a:lnTo>
                    <a:lnTo>
                      <a:pt x="1850" y="1179"/>
                    </a:lnTo>
                    <a:lnTo>
                      <a:pt x="1853" y="1179"/>
                    </a:lnTo>
                    <a:lnTo>
                      <a:pt x="1856" y="1179"/>
                    </a:lnTo>
                    <a:lnTo>
                      <a:pt x="1856" y="1182"/>
                    </a:lnTo>
                    <a:lnTo>
                      <a:pt x="1853" y="1188"/>
                    </a:lnTo>
                    <a:lnTo>
                      <a:pt x="1853" y="1191"/>
                    </a:lnTo>
                    <a:lnTo>
                      <a:pt x="1847" y="1203"/>
                    </a:lnTo>
                    <a:lnTo>
                      <a:pt x="1847" y="1203"/>
                    </a:lnTo>
                    <a:lnTo>
                      <a:pt x="1847" y="1206"/>
                    </a:lnTo>
                    <a:lnTo>
                      <a:pt x="1850" y="1209"/>
                    </a:lnTo>
                    <a:lnTo>
                      <a:pt x="1853" y="1215"/>
                    </a:lnTo>
                    <a:lnTo>
                      <a:pt x="1856" y="1215"/>
                    </a:lnTo>
                    <a:lnTo>
                      <a:pt x="1862" y="1215"/>
                    </a:lnTo>
                    <a:lnTo>
                      <a:pt x="1868" y="1206"/>
                    </a:lnTo>
                    <a:lnTo>
                      <a:pt x="1871" y="1203"/>
                    </a:lnTo>
                    <a:lnTo>
                      <a:pt x="1871" y="1203"/>
                    </a:lnTo>
                    <a:lnTo>
                      <a:pt x="1868" y="1200"/>
                    </a:lnTo>
                    <a:lnTo>
                      <a:pt x="1865" y="1194"/>
                    </a:lnTo>
                    <a:lnTo>
                      <a:pt x="1865" y="1194"/>
                    </a:lnTo>
                    <a:lnTo>
                      <a:pt x="1865" y="1191"/>
                    </a:lnTo>
                    <a:lnTo>
                      <a:pt x="1865" y="1185"/>
                    </a:lnTo>
                    <a:lnTo>
                      <a:pt x="1865" y="1185"/>
                    </a:lnTo>
                    <a:lnTo>
                      <a:pt x="1868" y="1176"/>
                    </a:lnTo>
                    <a:lnTo>
                      <a:pt x="1874" y="1179"/>
                    </a:lnTo>
                    <a:lnTo>
                      <a:pt x="1874" y="1176"/>
                    </a:lnTo>
                    <a:lnTo>
                      <a:pt x="1880" y="1179"/>
                    </a:lnTo>
                    <a:lnTo>
                      <a:pt x="1880" y="1182"/>
                    </a:lnTo>
                    <a:lnTo>
                      <a:pt x="1880" y="1182"/>
                    </a:lnTo>
                    <a:lnTo>
                      <a:pt x="1889" y="1176"/>
                    </a:lnTo>
                    <a:lnTo>
                      <a:pt x="1892" y="1170"/>
                    </a:lnTo>
                    <a:lnTo>
                      <a:pt x="1895" y="1179"/>
                    </a:lnTo>
                    <a:lnTo>
                      <a:pt x="1898" y="1188"/>
                    </a:lnTo>
                    <a:lnTo>
                      <a:pt x="1913" y="1203"/>
                    </a:lnTo>
                    <a:lnTo>
                      <a:pt x="1934" y="1212"/>
                    </a:lnTo>
                    <a:lnTo>
                      <a:pt x="1934" y="1212"/>
                    </a:lnTo>
                    <a:lnTo>
                      <a:pt x="1937" y="1212"/>
                    </a:lnTo>
                    <a:lnTo>
                      <a:pt x="1955" y="1200"/>
                    </a:lnTo>
                    <a:lnTo>
                      <a:pt x="1964" y="1191"/>
                    </a:lnTo>
                    <a:lnTo>
                      <a:pt x="1982" y="1176"/>
                    </a:lnTo>
                    <a:lnTo>
                      <a:pt x="1991" y="1164"/>
                    </a:lnTo>
                    <a:lnTo>
                      <a:pt x="1997" y="1161"/>
                    </a:lnTo>
                    <a:lnTo>
                      <a:pt x="2018" y="1158"/>
                    </a:lnTo>
                    <a:lnTo>
                      <a:pt x="2033" y="1158"/>
                    </a:lnTo>
                    <a:lnTo>
                      <a:pt x="2039" y="1158"/>
                    </a:lnTo>
                    <a:lnTo>
                      <a:pt x="2045" y="1161"/>
                    </a:lnTo>
                    <a:lnTo>
                      <a:pt x="2045" y="1170"/>
                    </a:lnTo>
                    <a:lnTo>
                      <a:pt x="2048" y="1170"/>
                    </a:lnTo>
                    <a:lnTo>
                      <a:pt x="2054" y="1176"/>
                    </a:lnTo>
                    <a:lnTo>
                      <a:pt x="2054" y="1176"/>
                    </a:lnTo>
                    <a:lnTo>
                      <a:pt x="2057" y="1176"/>
                    </a:lnTo>
                    <a:lnTo>
                      <a:pt x="2060" y="1179"/>
                    </a:lnTo>
                    <a:lnTo>
                      <a:pt x="2060" y="1176"/>
                    </a:lnTo>
                    <a:lnTo>
                      <a:pt x="2072" y="1176"/>
                    </a:lnTo>
                    <a:lnTo>
                      <a:pt x="2072" y="1173"/>
                    </a:lnTo>
                    <a:lnTo>
                      <a:pt x="2075" y="1173"/>
                    </a:lnTo>
                    <a:lnTo>
                      <a:pt x="2075" y="1170"/>
                    </a:lnTo>
                    <a:lnTo>
                      <a:pt x="2075" y="1164"/>
                    </a:lnTo>
                    <a:lnTo>
                      <a:pt x="2078" y="1152"/>
                    </a:lnTo>
                    <a:lnTo>
                      <a:pt x="2081" y="1152"/>
                    </a:lnTo>
                    <a:lnTo>
                      <a:pt x="2114" y="1149"/>
                    </a:lnTo>
                    <a:lnTo>
                      <a:pt x="2135" y="1185"/>
                    </a:lnTo>
                    <a:lnTo>
                      <a:pt x="2153" y="1197"/>
                    </a:lnTo>
                    <a:lnTo>
                      <a:pt x="2153" y="1197"/>
                    </a:lnTo>
                    <a:lnTo>
                      <a:pt x="2159" y="1200"/>
                    </a:lnTo>
                    <a:lnTo>
                      <a:pt x="2162" y="1197"/>
                    </a:lnTo>
                    <a:lnTo>
                      <a:pt x="2177" y="1200"/>
                    </a:lnTo>
                    <a:lnTo>
                      <a:pt x="2189" y="1203"/>
                    </a:lnTo>
                    <a:lnTo>
                      <a:pt x="2198" y="1209"/>
                    </a:lnTo>
                    <a:lnTo>
                      <a:pt x="2201" y="1215"/>
                    </a:lnTo>
                    <a:lnTo>
                      <a:pt x="2213" y="1212"/>
                    </a:lnTo>
                    <a:lnTo>
                      <a:pt x="2216" y="1212"/>
                    </a:lnTo>
                    <a:lnTo>
                      <a:pt x="2219" y="1209"/>
                    </a:lnTo>
                    <a:lnTo>
                      <a:pt x="2222" y="1203"/>
                    </a:lnTo>
                    <a:lnTo>
                      <a:pt x="2225" y="1197"/>
                    </a:lnTo>
                    <a:lnTo>
                      <a:pt x="2231" y="1185"/>
                    </a:lnTo>
                    <a:lnTo>
                      <a:pt x="2246" y="1191"/>
                    </a:lnTo>
                    <a:lnTo>
                      <a:pt x="2249" y="1197"/>
                    </a:lnTo>
                    <a:lnTo>
                      <a:pt x="2249" y="1200"/>
                    </a:lnTo>
                    <a:lnTo>
                      <a:pt x="2255" y="1200"/>
                    </a:lnTo>
                    <a:lnTo>
                      <a:pt x="2261" y="1200"/>
                    </a:lnTo>
                    <a:lnTo>
                      <a:pt x="2270" y="1200"/>
                    </a:lnTo>
                    <a:lnTo>
                      <a:pt x="2282" y="1203"/>
                    </a:lnTo>
                    <a:lnTo>
                      <a:pt x="2288" y="1203"/>
                    </a:lnTo>
                    <a:lnTo>
                      <a:pt x="2297" y="1200"/>
                    </a:lnTo>
                    <a:lnTo>
                      <a:pt x="2306" y="1197"/>
                    </a:lnTo>
                    <a:lnTo>
                      <a:pt x="2324" y="1191"/>
                    </a:lnTo>
                    <a:lnTo>
                      <a:pt x="2327" y="1188"/>
                    </a:lnTo>
                    <a:lnTo>
                      <a:pt x="2327" y="1185"/>
                    </a:lnTo>
                    <a:lnTo>
                      <a:pt x="2330" y="1185"/>
                    </a:lnTo>
                    <a:lnTo>
                      <a:pt x="2330" y="1182"/>
                    </a:lnTo>
                    <a:lnTo>
                      <a:pt x="2336" y="1140"/>
                    </a:lnTo>
                    <a:lnTo>
                      <a:pt x="2336" y="1128"/>
                    </a:lnTo>
                    <a:lnTo>
                      <a:pt x="2333" y="1119"/>
                    </a:lnTo>
                    <a:lnTo>
                      <a:pt x="2327" y="1116"/>
                    </a:lnTo>
                    <a:lnTo>
                      <a:pt x="2309" y="1113"/>
                    </a:lnTo>
                    <a:lnTo>
                      <a:pt x="2294" y="1098"/>
                    </a:lnTo>
                    <a:lnTo>
                      <a:pt x="2273" y="1098"/>
                    </a:lnTo>
                    <a:lnTo>
                      <a:pt x="2270" y="1098"/>
                    </a:lnTo>
                    <a:lnTo>
                      <a:pt x="2267" y="1098"/>
                    </a:lnTo>
                    <a:lnTo>
                      <a:pt x="2264" y="1095"/>
                    </a:lnTo>
                    <a:lnTo>
                      <a:pt x="2264" y="1095"/>
                    </a:lnTo>
                    <a:lnTo>
                      <a:pt x="2261" y="1092"/>
                    </a:lnTo>
                    <a:lnTo>
                      <a:pt x="2258" y="1089"/>
                    </a:lnTo>
                    <a:lnTo>
                      <a:pt x="2255" y="1089"/>
                    </a:lnTo>
                    <a:lnTo>
                      <a:pt x="2240" y="1068"/>
                    </a:lnTo>
                    <a:lnTo>
                      <a:pt x="2246" y="1056"/>
                    </a:lnTo>
                    <a:lnTo>
                      <a:pt x="2264" y="1038"/>
                    </a:lnTo>
                    <a:lnTo>
                      <a:pt x="2264" y="1038"/>
                    </a:lnTo>
                    <a:lnTo>
                      <a:pt x="2264" y="1038"/>
                    </a:lnTo>
                    <a:lnTo>
                      <a:pt x="2267" y="1038"/>
                    </a:lnTo>
                    <a:lnTo>
                      <a:pt x="2273" y="1038"/>
                    </a:lnTo>
                    <a:lnTo>
                      <a:pt x="2279" y="1038"/>
                    </a:lnTo>
                    <a:lnTo>
                      <a:pt x="2282" y="1029"/>
                    </a:lnTo>
                    <a:lnTo>
                      <a:pt x="2288" y="1029"/>
                    </a:lnTo>
                    <a:lnTo>
                      <a:pt x="2297" y="1026"/>
                    </a:lnTo>
                    <a:lnTo>
                      <a:pt x="2297" y="1020"/>
                    </a:lnTo>
                    <a:lnTo>
                      <a:pt x="2303" y="1020"/>
                    </a:lnTo>
                    <a:lnTo>
                      <a:pt x="2303" y="1017"/>
                    </a:lnTo>
                    <a:lnTo>
                      <a:pt x="2300" y="1011"/>
                    </a:lnTo>
                    <a:lnTo>
                      <a:pt x="2288" y="987"/>
                    </a:lnTo>
                    <a:lnTo>
                      <a:pt x="2288" y="969"/>
                    </a:lnTo>
                    <a:lnTo>
                      <a:pt x="2300" y="957"/>
                    </a:lnTo>
                    <a:lnTo>
                      <a:pt x="2300" y="957"/>
                    </a:lnTo>
                    <a:lnTo>
                      <a:pt x="2303" y="954"/>
                    </a:lnTo>
                    <a:lnTo>
                      <a:pt x="2303" y="951"/>
                    </a:lnTo>
                    <a:lnTo>
                      <a:pt x="2300" y="945"/>
                    </a:lnTo>
                    <a:lnTo>
                      <a:pt x="2306" y="948"/>
                    </a:lnTo>
                    <a:lnTo>
                      <a:pt x="2315" y="939"/>
                    </a:lnTo>
                    <a:lnTo>
                      <a:pt x="2345" y="942"/>
                    </a:lnTo>
                    <a:lnTo>
                      <a:pt x="2357" y="942"/>
                    </a:lnTo>
                    <a:lnTo>
                      <a:pt x="2360" y="942"/>
                    </a:lnTo>
                    <a:lnTo>
                      <a:pt x="2363" y="948"/>
                    </a:lnTo>
                    <a:lnTo>
                      <a:pt x="2363" y="948"/>
                    </a:lnTo>
                    <a:lnTo>
                      <a:pt x="2366" y="948"/>
                    </a:lnTo>
                    <a:lnTo>
                      <a:pt x="2366" y="948"/>
                    </a:lnTo>
                    <a:lnTo>
                      <a:pt x="2369" y="948"/>
                    </a:lnTo>
                    <a:lnTo>
                      <a:pt x="2369" y="948"/>
                    </a:lnTo>
                    <a:lnTo>
                      <a:pt x="2375" y="945"/>
                    </a:lnTo>
                    <a:lnTo>
                      <a:pt x="2375" y="942"/>
                    </a:lnTo>
                    <a:lnTo>
                      <a:pt x="2375" y="936"/>
                    </a:lnTo>
                    <a:lnTo>
                      <a:pt x="2375" y="933"/>
                    </a:lnTo>
                    <a:lnTo>
                      <a:pt x="2375" y="930"/>
                    </a:lnTo>
                    <a:lnTo>
                      <a:pt x="2369" y="930"/>
                    </a:lnTo>
                    <a:lnTo>
                      <a:pt x="2339" y="921"/>
                    </a:lnTo>
                    <a:lnTo>
                      <a:pt x="2333" y="921"/>
                    </a:lnTo>
                    <a:lnTo>
                      <a:pt x="2330" y="918"/>
                    </a:lnTo>
                    <a:lnTo>
                      <a:pt x="2315" y="912"/>
                    </a:lnTo>
                    <a:lnTo>
                      <a:pt x="2312" y="912"/>
                    </a:lnTo>
                    <a:lnTo>
                      <a:pt x="2312" y="909"/>
                    </a:lnTo>
                    <a:lnTo>
                      <a:pt x="2309" y="909"/>
                    </a:lnTo>
                    <a:lnTo>
                      <a:pt x="2309" y="909"/>
                    </a:lnTo>
                    <a:lnTo>
                      <a:pt x="2309" y="906"/>
                    </a:lnTo>
                    <a:lnTo>
                      <a:pt x="2309" y="900"/>
                    </a:lnTo>
                    <a:lnTo>
                      <a:pt x="2315" y="888"/>
                    </a:lnTo>
                    <a:lnTo>
                      <a:pt x="2315" y="885"/>
                    </a:lnTo>
                    <a:lnTo>
                      <a:pt x="2318" y="885"/>
                    </a:lnTo>
                    <a:lnTo>
                      <a:pt x="2324" y="888"/>
                    </a:lnTo>
                    <a:lnTo>
                      <a:pt x="2324" y="888"/>
                    </a:lnTo>
                    <a:lnTo>
                      <a:pt x="2324" y="888"/>
                    </a:lnTo>
                    <a:lnTo>
                      <a:pt x="2324" y="891"/>
                    </a:lnTo>
                    <a:lnTo>
                      <a:pt x="2327" y="891"/>
                    </a:lnTo>
                    <a:lnTo>
                      <a:pt x="2327" y="891"/>
                    </a:lnTo>
                    <a:lnTo>
                      <a:pt x="2330" y="891"/>
                    </a:lnTo>
                    <a:lnTo>
                      <a:pt x="2333" y="888"/>
                    </a:lnTo>
                    <a:lnTo>
                      <a:pt x="2336" y="888"/>
                    </a:lnTo>
                    <a:lnTo>
                      <a:pt x="2336" y="885"/>
                    </a:lnTo>
                    <a:lnTo>
                      <a:pt x="2336" y="882"/>
                    </a:lnTo>
                    <a:lnTo>
                      <a:pt x="2336" y="879"/>
                    </a:lnTo>
                    <a:lnTo>
                      <a:pt x="2333" y="876"/>
                    </a:lnTo>
                    <a:lnTo>
                      <a:pt x="2333" y="876"/>
                    </a:lnTo>
                    <a:lnTo>
                      <a:pt x="2327" y="876"/>
                    </a:lnTo>
                    <a:lnTo>
                      <a:pt x="2324" y="879"/>
                    </a:lnTo>
                    <a:lnTo>
                      <a:pt x="2309" y="879"/>
                    </a:lnTo>
                    <a:lnTo>
                      <a:pt x="2306" y="876"/>
                    </a:lnTo>
                    <a:lnTo>
                      <a:pt x="2306" y="861"/>
                    </a:lnTo>
                    <a:lnTo>
                      <a:pt x="2306" y="843"/>
                    </a:lnTo>
                    <a:lnTo>
                      <a:pt x="2315" y="828"/>
                    </a:lnTo>
                    <a:lnTo>
                      <a:pt x="2318" y="822"/>
                    </a:lnTo>
                    <a:lnTo>
                      <a:pt x="2324" y="819"/>
                    </a:lnTo>
                    <a:lnTo>
                      <a:pt x="2330" y="819"/>
                    </a:lnTo>
                    <a:lnTo>
                      <a:pt x="2342" y="828"/>
                    </a:lnTo>
                    <a:lnTo>
                      <a:pt x="2348" y="825"/>
                    </a:lnTo>
                    <a:lnTo>
                      <a:pt x="2354" y="825"/>
                    </a:lnTo>
                    <a:lnTo>
                      <a:pt x="2360" y="828"/>
                    </a:lnTo>
                    <a:lnTo>
                      <a:pt x="2369" y="825"/>
                    </a:lnTo>
                    <a:lnTo>
                      <a:pt x="2372" y="822"/>
                    </a:lnTo>
                    <a:lnTo>
                      <a:pt x="2384" y="825"/>
                    </a:lnTo>
                    <a:lnTo>
                      <a:pt x="2393" y="825"/>
                    </a:lnTo>
                    <a:lnTo>
                      <a:pt x="2396" y="822"/>
                    </a:lnTo>
                    <a:lnTo>
                      <a:pt x="2405" y="831"/>
                    </a:lnTo>
                    <a:lnTo>
                      <a:pt x="2411" y="828"/>
                    </a:lnTo>
                    <a:lnTo>
                      <a:pt x="2411" y="828"/>
                    </a:lnTo>
                    <a:lnTo>
                      <a:pt x="2423" y="816"/>
                    </a:lnTo>
                    <a:lnTo>
                      <a:pt x="2435" y="816"/>
                    </a:lnTo>
                    <a:lnTo>
                      <a:pt x="2447" y="810"/>
                    </a:lnTo>
                    <a:lnTo>
                      <a:pt x="2471" y="804"/>
                    </a:lnTo>
                    <a:lnTo>
                      <a:pt x="2474" y="804"/>
                    </a:lnTo>
                    <a:lnTo>
                      <a:pt x="2474" y="801"/>
                    </a:lnTo>
                    <a:lnTo>
                      <a:pt x="2489" y="798"/>
                    </a:lnTo>
                    <a:lnTo>
                      <a:pt x="2498" y="795"/>
                    </a:lnTo>
                    <a:lnTo>
                      <a:pt x="2501" y="795"/>
                    </a:lnTo>
                    <a:lnTo>
                      <a:pt x="2501" y="795"/>
                    </a:lnTo>
                    <a:lnTo>
                      <a:pt x="2555" y="780"/>
                    </a:lnTo>
                    <a:lnTo>
                      <a:pt x="2570" y="783"/>
                    </a:lnTo>
                    <a:lnTo>
                      <a:pt x="2579" y="789"/>
                    </a:lnTo>
                    <a:lnTo>
                      <a:pt x="2579" y="789"/>
                    </a:lnTo>
                    <a:lnTo>
                      <a:pt x="2585" y="789"/>
                    </a:lnTo>
                    <a:lnTo>
                      <a:pt x="2588" y="786"/>
                    </a:lnTo>
                    <a:lnTo>
                      <a:pt x="2588" y="786"/>
                    </a:lnTo>
                    <a:lnTo>
                      <a:pt x="2588" y="783"/>
                    </a:lnTo>
                    <a:lnTo>
                      <a:pt x="2585" y="777"/>
                    </a:lnTo>
                    <a:lnTo>
                      <a:pt x="2615" y="756"/>
                    </a:lnTo>
                    <a:lnTo>
                      <a:pt x="2663" y="750"/>
                    </a:lnTo>
                    <a:lnTo>
                      <a:pt x="2693" y="741"/>
                    </a:lnTo>
                    <a:lnTo>
                      <a:pt x="2726" y="732"/>
                    </a:lnTo>
                    <a:lnTo>
                      <a:pt x="2750" y="729"/>
                    </a:lnTo>
                    <a:lnTo>
                      <a:pt x="2789" y="717"/>
                    </a:lnTo>
                    <a:lnTo>
                      <a:pt x="2789" y="714"/>
                    </a:lnTo>
                    <a:lnTo>
                      <a:pt x="2789" y="711"/>
                    </a:lnTo>
                    <a:lnTo>
                      <a:pt x="2789" y="690"/>
                    </a:lnTo>
                    <a:lnTo>
                      <a:pt x="2795" y="687"/>
                    </a:lnTo>
                    <a:lnTo>
                      <a:pt x="2819" y="690"/>
                    </a:lnTo>
                    <a:lnTo>
                      <a:pt x="2819" y="690"/>
                    </a:lnTo>
                    <a:lnTo>
                      <a:pt x="2825" y="678"/>
                    </a:lnTo>
                    <a:lnTo>
                      <a:pt x="2831" y="669"/>
                    </a:lnTo>
                    <a:lnTo>
                      <a:pt x="2840" y="660"/>
                    </a:lnTo>
                    <a:lnTo>
                      <a:pt x="2840" y="660"/>
                    </a:lnTo>
                    <a:lnTo>
                      <a:pt x="2843" y="660"/>
                    </a:lnTo>
                    <a:lnTo>
                      <a:pt x="2846" y="660"/>
                    </a:lnTo>
                    <a:lnTo>
                      <a:pt x="2855" y="669"/>
                    </a:lnTo>
                    <a:lnTo>
                      <a:pt x="2870" y="669"/>
                    </a:lnTo>
                    <a:lnTo>
                      <a:pt x="2885" y="669"/>
                    </a:lnTo>
                    <a:lnTo>
                      <a:pt x="2891" y="672"/>
                    </a:lnTo>
                    <a:lnTo>
                      <a:pt x="2900" y="675"/>
                    </a:lnTo>
                    <a:lnTo>
                      <a:pt x="2903" y="678"/>
                    </a:lnTo>
                    <a:lnTo>
                      <a:pt x="2906" y="678"/>
                    </a:lnTo>
                    <a:lnTo>
                      <a:pt x="2915" y="687"/>
                    </a:lnTo>
                    <a:lnTo>
                      <a:pt x="2924" y="696"/>
                    </a:lnTo>
                    <a:lnTo>
                      <a:pt x="2927" y="696"/>
                    </a:lnTo>
                    <a:lnTo>
                      <a:pt x="2927" y="696"/>
                    </a:lnTo>
                    <a:lnTo>
                      <a:pt x="2939" y="687"/>
                    </a:lnTo>
                    <a:lnTo>
                      <a:pt x="2942" y="687"/>
                    </a:lnTo>
                    <a:lnTo>
                      <a:pt x="2942" y="681"/>
                    </a:lnTo>
                    <a:lnTo>
                      <a:pt x="2942" y="681"/>
                    </a:lnTo>
                    <a:lnTo>
                      <a:pt x="2945" y="678"/>
                    </a:lnTo>
                    <a:lnTo>
                      <a:pt x="2945" y="678"/>
                    </a:lnTo>
                    <a:lnTo>
                      <a:pt x="2969" y="675"/>
                    </a:lnTo>
                    <a:lnTo>
                      <a:pt x="2969" y="678"/>
                    </a:lnTo>
                    <a:lnTo>
                      <a:pt x="2969" y="678"/>
                    </a:lnTo>
                    <a:lnTo>
                      <a:pt x="2972" y="684"/>
                    </a:lnTo>
                    <a:lnTo>
                      <a:pt x="2981" y="711"/>
                    </a:lnTo>
                    <a:lnTo>
                      <a:pt x="2981" y="720"/>
                    </a:lnTo>
                    <a:lnTo>
                      <a:pt x="2981" y="723"/>
                    </a:lnTo>
                    <a:lnTo>
                      <a:pt x="2987" y="741"/>
                    </a:lnTo>
                    <a:lnTo>
                      <a:pt x="2987" y="789"/>
                    </a:lnTo>
                    <a:lnTo>
                      <a:pt x="2984" y="795"/>
                    </a:lnTo>
                    <a:lnTo>
                      <a:pt x="2993" y="813"/>
                    </a:lnTo>
                    <a:lnTo>
                      <a:pt x="2993" y="816"/>
                    </a:lnTo>
                    <a:lnTo>
                      <a:pt x="2993" y="816"/>
                    </a:lnTo>
                    <a:lnTo>
                      <a:pt x="3023" y="816"/>
                    </a:lnTo>
                    <a:lnTo>
                      <a:pt x="3026" y="816"/>
                    </a:lnTo>
                    <a:lnTo>
                      <a:pt x="3029" y="813"/>
                    </a:lnTo>
                    <a:lnTo>
                      <a:pt x="3050" y="801"/>
                    </a:lnTo>
                    <a:lnTo>
                      <a:pt x="3050" y="786"/>
                    </a:lnTo>
                    <a:lnTo>
                      <a:pt x="3053" y="786"/>
                    </a:lnTo>
                    <a:lnTo>
                      <a:pt x="3059" y="786"/>
                    </a:lnTo>
                    <a:lnTo>
                      <a:pt x="3059" y="786"/>
                    </a:lnTo>
                    <a:lnTo>
                      <a:pt x="3062" y="786"/>
                    </a:lnTo>
                    <a:lnTo>
                      <a:pt x="3068" y="792"/>
                    </a:lnTo>
                    <a:lnTo>
                      <a:pt x="3077" y="810"/>
                    </a:lnTo>
                    <a:lnTo>
                      <a:pt x="3074" y="822"/>
                    </a:lnTo>
                    <a:lnTo>
                      <a:pt x="3074" y="834"/>
                    </a:lnTo>
                    <a:lnTo>
                      <a:pt x="3077" y="837"/>
                    </a:lnTo>
                    <a:lnTo>
                      <a:pt x="3080" y="837"/>
                    </a:lnTo>
                    <a:lnTo>
                      <a:pt x="3083" y="840"/>
                    </a:lnTo>
                    <a:lnTo>
                      <a:pt x="3098" y="834"/>
                    </a:lnTo>
                    <a:lnTo>
                      <a:pt x="3098" y="831"/>
                    </a:lnTo>
                    <a:lnTo>
                      <a:pt x="3098" y="828"/>
                    </a:lnTo>
                    <a:lnTo>
                      <a:pt x="3098" y="825"/>
                    </a:lnTo>
                    <a:lnTo>
                      <a:pt x="3095" y="825"/>
                    </a:lnTo>
                    <a:lnTo>
                      <a:pt x="3092" y="825"/>
                    </a:lnTo>
                    <a:lnTo>
                      <a:pt x="3089" y="825"/>
                    </a:lnTo>
                    <a:lnTo>
                      <a:pt x="3089" y="825"/>
                    </a:lnTo>
                    <a:lnTo>
                      <a:pt x="3086" y="825"/>
                    </a:lnTo>
                    <a:lnTo>
                      <a:pt x="3083" y="825"/>
                    </a:lnTo>
                    <a:lnTo>
                      <a:pt x="3086" y="819"/>
                    </a:lnTo>
                    <a:lnTo>
                      <a:pt x="3086" y="816"/>
                    </a:lnTo>
                    <a:lnTo>
                      <a:pt x="3092" y="813"/>
                    </a:lnTo>
                    <a:lnTo>
                      <a:pt x="3098" y="813"/>
                    </a:lnTo>
                    <a:lnTo>
                      <a:pt x="3101" y="813"/>
                    </a:lnTo>
                    <a:lnTo>
                      <a:pt x="3107" y="813"/>
                    </a:lnTo>
                    <a:lnTo>
                      <a:pt x="3116" y="819"/>
                    </a:lnTo>
                    <a:lnTo>
                      <a:pt x="3143" y="834"/>
                    </a:lnTo>
                    <a:lnTo>
                      <a:pt x="3149" y="843"/>
                    </a:lnTo>
                    <a:lnTo>
                      <a:pt x="3134" y="870"/>
                    </a:lnTo>
                    <a:lnTo>
                      <a:pt x="3137" y="870"/>
                    </a:lnTo>
                    <a:lnTo>
                      <a:pt x="3134" y="873"/>
                    </a:lnTo>
                    <a:lnTo>
                      <a:pt x="3134" y="879"/>
                    </a:lnTo>
                    <a:lnTo>
                      <a:pt x="3143" y="888"/>
                    </a:lnTo>
                    <a:lnTo>
                      <a:pt x="3146" y="891"/>
                    </a:lnTo>
                    <a:lnTo>
                      <a:pt x="3149" y="891"/>
                    </a:lnTo>
                    <a:lnTo>
                      <a:pt x="3161" y="879"/>
                    </a:lnTo>
                    <a:lnTo>
                      <a:pt x="3164" y="873"/>
                    </a:lnTo>
                    <a:lnTo>
                      <a:pt x="3179" y="870"/>
                    </a:lnTo>
                    <a:lnTo>
                      <a:pt x="3182" y="870"/>
                    </a:lnTo>
                    <a:lnTo>
                      <a:pt x="3191" y="873"/>
                    </a:lnTo>
                    <a:lnTo>
                      <a:pt x="3197" y="879"/>
                    </a:lnTo>
                    <a:lnTo>
                      <a:pt x="3197" y="873"/>
                    </a:lnTo>
                    <a:lnTo>
                      <a:pt x="3242" y="852"/>
                    </a:lnTo>
                    <a:lnTo>
                      <a:pt x="3251" y="852"/>
                    </a:lnTo>
                    <a:lnTo>
                      <a:pt x="3251" y="852"/>
                    </a:lnTo>
                    <a:lnTo>
                      <a:pt x="3254" y="852"/>
                    </a:lnTo>
                    <a:lnTo>
                      <a:pt x="3254" y="852"/>
                    </a:lnTo>
                    <a:lnTo>
                      <a:pt x="3257" y="852"/>
                    </a:lnTo>
                    <a:lnTo>
                      <a:pt x="3269" y="843"/>
                    </a:lnTo>
                    <a:lnTo>
                      <a:pt x="3287" y="828"/>
                    </a:lnTo>
                    <a:lnTo>
                      <a:pt x="3296" y="816"/>
                    </a:lnTo>
                    <a:lnTo>
                      <a:pt x="3320" y="804"/>
                    </a:lnTo>
                    <a:lnTo>
                      <a:pt x="3338" y="795"/>
                    </a:lnTo>
                    <a:lnTo>
                      <a:pt x="3359" y="792"/>
                    </a:lnTo>
                    <a:lnTo>
                      <a:pt x="3368" y="789"/>
                    </a:lnTo>
                    <a:lnTo>
                      <a:pt x="3368" y="786"/>
                    </a:lnTo>
                    <a:lnTo>
                      <a:pt x="3371" y="786"/>
                    </a:lnTo>
                    <a:lnTo>
                      <a:pt x="3371" y="783"/>
                    </a:lnTo>
                    <a:lnTo>
                      <a:pt x="3371" y="783"/>
                    </a:lnTo>
                    <a:lnTo>
                      <a:pt x="3377" y="780"/>
                    </a:lnTo>
                    <a:lnTo>
                      <a:pt x="3380" y="777"/>
                    </a:lnTo>
                    <a:lnTo>
                      <a:pt x="3386" y="774"/>
                    </a:lnTo>
                    <a:lnTo>
                      <a:pt x="3386" y="774"/>
                    </a:lnTo>
                    <a:lnTo>
                      <a:pt x="3386" y="777"/>
                    </a:lnTo>
                    <a:lnTo>
                      <a:pt x="3386" y="777"/>
                    </a:lnTo>
                    <a:lnTo>
                      <a:pt x="3380" y="801"/>
                    </a:lnTo>
                    <a:lnTo>
                      <a:pt x="3380" y="804"/>
                    </a:lnTo>
                    <a:lnTo>
                      <a:pt x="3374" y="810"/>
                    </a:lnTo>
                    <a:lnTo>
                      <a:pt x="3368" y="813"/>
                    </a:lnTo>
                    <a:lnTo>
                      <a:pt x="3362" y="810"/>
                    </a:lnTo>
                    <a:lnTo>
                      <a:pt x="3359" y="810"/>
                    </a:lnTo>
                    <a:lnTo>
                      <a:pt x="3353" y="810"/>
                    </a:lnTo>
                    <a:lnTo>
                      <a:pt x="3353" y="810"/>
                    </a:lnTo>
                    <a:lnTo>
                      <a:pt x="3353" y="810"/>
                    </a:lnTo>
                    <a:lnTo>
                      <a:pt x="3353" y="813"/>
                    </a:lnTo>
                    <a:lnTo>
                      <a:pt x="3359" y="825"/>
                    </a:lnTo>
                    <a:lnTo>
                      <a:pt x="3359" y="828"/>
                    </a:lnTo>
                    <a:lnTo>
                      <a:pt x="3362" y="834"/>
                    </a:lnTo>
                    <a:lnTo>
                      <a:pt x="3389" y="858"/>
                    </a:lnTo>
                    <a:lnTo>
                      <a:pt x="3422" y="882"/>
                    </a:lnTo>
                    <a:lnTo>
                      <a:pt x="3431" y="888"/>
                    </a:lnTo>
                    <a:lnTo>
                      <a:pt x="3449" y="906"/>
                    </a:lnTo>
                    <a:lnTo>
                      <a:pt x="3455" y="912"/>
                    </a:lnTo>
                    <a:lnTo>
                      <a:pt x="3455" y="915"/>
                    </a:lnTo>
                    <a:lnTo>
                      <a:pt x="3461" y="924"/>
                    </a:lnTo>
                    <a:lnTo>
                      <a:pt x="3464" y="930"/>
                    </a:lnTo>
                    <a:lnTo>
                      <a:pt x="3470" y="939"/>
                    </a:lnTo>
                    <a:lnTo>
                      <a:pt x="3476" y="948"/>
                    </a:lnTo>
                    <a:lnTo>
                      <a:pt x="3491" y="972"/>
                    </a:lnTo>
                    <a:lnTo>
                      <a:pt x="3503" y="993"/>
                    </a:lnTo>
                    <a:lnTo>
                      <a:pt x="3512" y="1014"/>
                    </a:lnTo>
                    <a:lnTo>
                      <a:pt x="3521" y="1026"/>
                    </a:lnTo>
                    <a:lnTo>
                      <a:pt x="3524" y="1035"/>
                    </a:lnTo>
                    <a:lnTo>
                      <a:pt x="3536" y="1053"/>
                    </a:lnTo>
                    <a:lnTo>
                      <a:pt x="3545" y="1074"/>
                    </a:lnTo>
                    <a:lnTo>
                      <a:pt x="3563" y="1113"/>
                    </a:lnTo>
                    <a:lnTo>
                      <a:pt x="3569" y="1125"/>
                    </a:lnTo>
                    <a:lnTo>
                      <a:pt x="3578" y="1146"/>
                    </a:lnTo>
                    <a:lnTo>
                      <a:pt x="3587" y="1164"/>
                    </a:lnTo>
                    <a:lnTo>
                      <a:pt x="3596" y="1179"/>
                    </a:lnTo>
                    <a:lnTo>
                      <a:pt x="3599" y="1191"/>
                    </a:lnTo>
                    <a:lnTo>
                      <a:pt x="3599" y="1191"/>
                    </a:lnTo>
                    <a:lnTo>
                      <a:pt x="3617" y="1170"/>
                    </a:lnTo>
                    <a:lnTo>
                      <a:pt x="3623" y="1170"/>
                    </a:lnTo>
                    <a:lnTo>
                      <a:pt x="3626" y="1167"/>
                    </a:lnTo>
                    <a:lnTo>
                      <a:pt x="3626" y="1161"/>
                    </a:lnTo>
                    <a:lnTo>
                      <a:pt x="3626" y="1155"/>
                    </a:lnTo>
                    <a:lnTo>
                      <a:pt x="3626" y="1152"/>
                    </a:lnTo>
                    <a:lnTo>
                      <a:pt x="3626" y="1152"/>
                    </a:lnTo>
                    <a:lnTo>
                      <a:pt x="3626" y="1143"/>
                    </a:lnTo>
                    <a:lnTo>
                      <a:pt x="3641" y="1131"/>
                    </a:lnTo>
                    <a:lnTo>
                      <a:pt x="3647" y="1131"/>
                    </a:lnTo>
                    <a:lnTo>
                      <a:pt x="3650" y="1134"/>
                    </a:lnTo>
                    <a:lnTo>
                      <a:pt x="3659" y="1137"/>
                    </a:lnTo>
                    <a:lnTo>
                      <a:pt x="3668" y="1146"/>
                    </a:lnTo>
                    <a:lnTo>
                      <a:pt x="3674" y="1143"/>
                    </a:lnTo>
                    <a:lnTo>
                      <a:pt x="3674" y="1149"/>
                    </a:lnTo>
                    <a:lnTo>
                      <a:pt x="3671" y="1161"/>
                    </a:lnTo>
                    <a:lnTo>
                      <a:pt x="3668" y="1167"/>
                    </a:lnTo>
                    <a:lnTo>
                      <a:pt x="3668" y="1170"/>
                    </a:lnTo>
                    <a:lnTo>
                      <a:pt x="3668" y="1170"/>
                    </a:lnTo>
                    <a:lnTo>
                      <a:pt x="3695" y="1191"/>
                    </a:lnTo>
                    <a:lnTo>
                      <a:pt x="3695" y="1191"/>
                    </a:lnTo>
                    <a:lnTo>
                      <a:pt x="3704" y="1191"/>
                    </a:lnTo>
                    <a:lnTo>
                      <a:pt x="3716" y="1191"/>
                    </a:lnTo>
                    <a:lnTo>
                      <a:pt x="3728" y="1185"/>
                    </a:lnTo>
                    <a:lnTo>
                      <a:pt x="3752" y="1191"/>
                    </a:lnTo>
                    <a:lnTo>
                      <a:pt x="3770" y="1191"/>
                    </a:lnTo>
                    <a:lnTo>
                      <a:pt x="3770" y="1191"/>
                    </a:lnTo>
                    <a:lnTo>
                      <a:pt x="3779" y="1185"/>
                    </a:lnTo>
                    <a:lnTo>
                      <a:pt x="3782" y="1182"/>
                    </a:lnTo>
                    <a:lnTo>
                      <a:pt x="3782" y="1179"/>
                    </a:lnTo>
                    <a:lnTo>
                      <a:pt x="3782" y="1176"/>
                    </a:lnTo>
                    <a:lnTo>
                      <a:pt x="3782" y="1173"/>
                    </a:lnTo>
                    <a:lnTo>
                      <a:pt x="3782" y="1170"/>
                    </a:lnTo>
                    <a:lnTo>
                      <a:pt x="3785" y="1170"/>
                    </a:lnTo>
                    <a:lnTo>
                      <a:pt x="3788" y="1173"/>
                    </a:lnTo>
                    <a:lnTo>
                      <a:pt x="3791" y="1176"/>
                    </a:lnTo>
                    <a:lnTo>
                      <a:pt x="3797" y="1176"/>
                    </a:lnTo>
                    <a:lnTo>
                      <a:pt x="3797" y="1176"/>
                    </a:lnTo>
                    <a:lnTo>
                      <a:pt x="3800" y="1176"/>
                    </a:lnTo>
                    <a:lnTo>
                      <a:pt x="3800" y="1176"/>
                    </a:lnTo>
                    <a:lnTo>
                      <a:pt x="3803" y="1170"/>
                    </a:lnTo>
                    <a:lnTo>
                      <a:pt x="3809" y="1161"/>
                    </a:lnTo>
                    <a:lnTo>
                      <a:pt x="3821" y="1161"/>
                    </a:lnTo>
                    <a:lnTo>
                      <a:pt x="3827" y="1164"/>
                    </a:lnTo>
                    <a:lnTo>
                      <a:pt x="3839" y="1170"/>
                    </a:lnTo>
                    <a:lnTo>
                      <a:pt x="3857" y="1176"/>
                    </a:lnTo>
                    <a:lnTo>
                      <a:pt x="3857" y="1179"/>
                    </a:lnTo>
                    <a:lnTo>
                      <a:pt x="3866" y="1188"/>
                    </a:lnTo>
                    <a:lnTo>
                      <a:pt x="3884" y="1218"/>
                    </a:lnTo>
                    <a:lnTo>
                      <a:pt x="3884" y="1218"/>
                    </a:lnTo>
                    <a:lnTo>
                      <a:pt x="3887" y="1233"/>
                    </a:lnTo>
                    <a:lnTo>
                      <a:pt x="3887" y="1236"/>
                    </a:lnTo>
                    <a:lnTo>
                      <a:pt x="3911" y="1251"/>
                    </a:lnTo>
                    <a:lnTo>
                      <a:pt x="3932" y="1263"/>
                    </a:lnTo>
                    <a:lnTo>
                      <a:pt x="3938" y="1266"/>
                    </a:lnTo>
                    <a:lnTo>
                      <a:pt x="3938" y="1272"/>
                    </a:lnTo>
                    <a:lnTo>
                      <a:pt x="3938" y="1272"/>
                    </a:lnTo>
                    <a:lnTo>
                      <a:pt x="3938" y="1281"/>
                    </a:lnTo>
                    <a:lnTo>
                      <a:pt x="3950" y="1308"/>
                    </a:lnTo>
                    <a:lnTo>
                      <a:pt x="3953" y="1314"/>
                    </a:lnTo>
                    <a:lnTo>
                      <a:pt x="3968" y="1317"/>
                    </a:lnTo>
                    <a:lnTo>
                      <a:pt x="3983" y="1317"/>
                    </a:lnTo>
                    <a:lnTo>
                      <a:pt x="3992" y="1317"/>
                    </a:lnTo>
                    <a:lnTo>
                      <a:pt x="4000" y="1317"/>
                    </a:lnTo>
                    <a:lnTo>
                      <a:pt x="4012" y="1323"/>
                    </a:lnTo>
                    <a:lnTo>
                      <a:pt x="4012" y="1326"/>
                    </a:lnTo>
                    <a:lnTo>
                      <a:pt x="4015" y="1329"/>
                    </a:lnTo>
                    <a:lnTo>
                      <a:pt x="4018" y="1326"/>
                    </a:lnTo>
                    <a:lnTo>
                      <a:pt x="4030" y="1314"/>
                    </a:lnTo>
                    <a:lnTo>
                      <a:pt x="4048" y="1296"/>
                    </a:lnTo>
                    <a:lnTo>
                      <a:pt x="4048" y="1293"/>
                    </a:lnTo>
                    <a:lnTo>
                      <a:pt x="4048" y="1293"/>
                    </a:lnTo>
                    <a:lnTo>
                      <a:pt x="4060" y="1293"/>
                    </a:lnTo>
                    <a:lnTo>
                      <a:pt x="4057" y="1302"/>
                    </a:lnTo>
                    <a:lnTo>
                      <a:pt x="4057" y="1305"/>
                    </a:lnTo>
                    <a:lnTo>
                      <a:pt x="4051" y="1317"/>
                    </a:lnTo>
                    <a:lnTo>
                      <a:pt x="4066" y="1335"/>
                    </a:lnTo>
                    <a:lnTo>
                      <a:pt x="4090" y="1353"/>
                    </a:lnTo>
                    <a:lnTo>
                      <a:pt x="4093" y="1365"/>
                    </a:lnTo>
                    <a:lnTo>
                      <a:pt x="4093" y="1368"/>
                    </a:lnTo>
                    <a:lnTo>
                      <a:pt x="4102" y="1368"/>
                    </a:lnTo>
                    <a:lnTo>
                      <a:pt x="4105" y="1368"/>
                    </a:lnTo>
                    <a:lnTo>
                      <a:pt x="4108" y="1368"/>
                    </a:lnTo>
                    <a:lnTo>
                      <a:pt x="4108" y="1365"/>
                    </a:lnTo>
                    <a:lnTo>
                      <a:pt x="4108" y="1362"/>
                    </a:lnTo>
                    <a:lnTo>
                      <a:pt x="4120" y="1359"/>
                    </a:lnTo>
                    <a:lnTo>
                      <a:pt x="4123" y="1359"/>
                    </a:lnTo>
                    <a:lnTo>
                      <a:pt x="4126" y="1359"/>
                    </a:lnTo>
                    <a:lnTo>
                      <a:pt x="4129" y="1359"/>
                    </a:lnTo>
                    <a:lnTo>
                      <a:pt x="4132" y="1359"/>
                    </a:lnTo>
                    <a:lnTo>
                      <a:pt x="4132" y="1359"/>
                    </a:lnTo>
                    <a:lnTo>
                      <a:pt x="4135" y="1359"/>
                    </a:lnTo>
                    <a:lnTo>
                      <a:pt x="4141" y="1359"/>
                    </a:lnTo>
                    <a:lnTo>
                      <a:pt x="4144" y="1359"/>
                    </a:lnTo>
                    <a:lnTo>
                      <a:pt x="4153" y="1350"/>
                    </a:lnTo>
                    <a:lnTo>
                      <a:pt x="4153" y="1350"/>
                    </a:lnTo>
                    <a:lnTo>
                      <a:pt x="4153" y="1347"/>
                    </a:lnTo>
                    <a:lnTo>
                      <a:pt x="4153" y="1341"/>
                    </a:lnTo>
                    <a:lnTo>
                      <a:pt x="4153" y="1341"/>
                    </a:lnTo>
                    <a:lnTo>
                      <a:pt x="4153" y="1338"/>
                    </a:lnTo>
                    <a:lnTo>
                      <a:pt x="4153" y="1332"/>
                    </a:lnTo>
                    <a:lnTo>
                      <a:pt x="4156" y="1329"/>
                    </a:lnTo>
                    <a:lnTo>
                      <a:pt x="4156" y="1329"/>
                    </a:lnTo>
                    <a:lnTo>
                      <a:pt x="4165" y="1326"/>
                    </a:lnTo>
                    <a:lnTo>
                      <a:pt x="4180" y="1326"/>
                    </a:lnTo>
                    <a:lnTo>
                      <a:pt x="4189" y="1329"/>
                    </a:lnTo>
                    <a:lnTo>
                      <a:pt x="4192" y="1329"/>
                    </a:lnTo>
                    <a:lnTo>
                      <a:pt x="4198" y="1332"/>
                    </a:lnTo>
                    <a:lnTo>
                      <a:pt x="4201" y="1332"/>
                    </a:lnTo>
                    <a:lnTo>
                      <a:pt x="4204" y="1332"/>
                    </a:lnTo>
                    <a:lnTo>
                      <a:pt x="4213" y="1329"/>
                    </a:lnTo>
                    <a:lnTo>
                      <a:pt x="4222" y="1326"/>
                    </a:lnTo>
                    <a:lnTo>
                      <a:pt x="4222" y="1323"/>
                    </a:lnTo>
                    <a:lnTo>
                      <a:pt x="4252" y="1305"/>
                    </a:lnTo>
                    <a:lnTo>
                      <a:pt x="4258" y="1296"/>
                    </a:lnTo>
                    <a:lnTo>
                      <a:pt x="4255" y="1296"/>
                    </a:lnTo>
                    <a:lnTo>
                      <a:pt x="4255" y="1293"/>
                    </a:lnTo>
                    <a:lnTo>
                      <a:pt x="4252" y="1287"/>
                    </a:lnTo>
                    <a:lnTo>
                      <a:pt x="4252" y="1287"/>
                    </a:lnTo>
                    <a:lnTo>
                      <a:pt x="4252" y="1281"/>
                    </a:lnTo>
                    <a:lnTo>
                      <a:pt x="4255" y="1281"/>
                    </a:lnTo>
                    <a:lnTo>
                      <a:pt x="4258" y="1281"/>
                    </a:lnTo>
                    <a:lnTo>
                      <a:pt x="4285" y="1263"/>
                    </a:lnTo>
                    <a:lnTo>
                      <a:pt x="4303" y="1254"/>
                    </a:lnTo>
                    <a:lnTo>
                      <a:pt x="4312" y="1248"/>
                    </a:lnTo>
                    <a:lnTo>
                      <a:pt x="4315" y="1248"/>
                    </a:lnTo>
                    <a:lnTo>
                      <a:pt x="4318" y="1248"/>
                    </a:lnTo>
                    <a:lnTo>
                      <a:pt x="4321" y="1248"/>
                    </a:lnTo>
                    <a:lnTo>
                      <a:pt x="4321" y="1248"/>
                    </a:lnTo>
                    <a:lnTo>
                      <a:pt x="4324" y="1248"/>
                    </a:lnTo>
                    <a:lnTo>
                      <a:pt x="4327" y="1248"/>
                    </a:lnTo>
                    <a:lnTo>
                      <a:pt x="4378" y="1218"/>
                    </a:lnTo>
                    <a:lnTo>
                      <a:pt x="4390" y="1212"/>
                    </a:lnTo>
                    <a:lnTo>
                      <a:pt x="4390" y="1209"/>
                    </a:lnTo>
                    <a:lnTo>
                      <a:pt x="4390" y="1209"/>
                    </a:lnTo>
                    <a:lnTo>
                      <a:pt x="4390" y="1206"/>
                    </a:lnTo>
                    <a:lnTo>
                      <a:pt x="4390" y="1203"/>
                    </a:lnTo>
                    <a:lnTo>
                      <a:pt x="4396" y="1203"/>
                    </a:lnTo>
                    <a:lnTo>
                      <a:pt x="4396" y="1200"/>
                    </a:lnTo>
                    <a:lnTo>
                      <a:pt x="4396" y="1200"/>
                    </a:lnTo>
                    <a:lnTo>
                      <a:pt x="4399" y="1200"/>
                    </a:lnTo>
                    <a:lnTo>
                      <a:pt x="4399" y="1197"/>
                    </a:lnTo>
                    <a:lnTo>
                      <a:pt x="4405" y="1197"/>
                    </a:lnTo>
                    <a:lnTo>
                      <a:pt x="4408" y="1194"/>
                    </a:lnTo>
                    <a:lnTo>
                      <a:pt x="4408" y="1194"/>
                    </a:lnTo>
                    <a:lnTo>
                      <a:pt x="4468" y="1188"/>
                    </a:lnTo>
                    <a:lnTo>
                      <a:pt x="4483" y="1197"/>
                    </a:lnTo>
                    <a:lnTo>
                      <a:pt x="4483" y="1200"/>
                    </a:lnTo>
                    <a:lnTo>
                      <a:pt x="4483" y="1200"/>
                    </a:lnTo>
                    <a:lnTo>
                      <a:pt x="4483" y="1203"/>
                    </a:lnTo>
                    <a:lnTo>
                      <a:pt x="4486" y="1206"/>
                    </a:lnTo>
                    <a:lnTo>
                      <a:pt x="4486" y="1209"/>
                    </a:lnTo>
                    <a:lnTo>
                      <a:pt x="4489" y="1209"/>
                    </a:lnTo>
                    <a:lnTo>
                      <a:pt x="4492" y="1209"/>
                    </a:lnTo>
                    <a:lnTo>
                      <a:pt x="4492" y="1209"/>
                    </a:lnTo>
                    <a:lnTo>
                      <a:pt x="4522" y="1209"/>
                    </a:lnTo>
                    <a:lnTo>
                      <a:pt x="4546" y="1209"/>
                    </a:lnTo>
                    <a:lnTo>
                      <a:pt x="4552" y="1209"/>
                    </a:lnTo>
                    <a:lnTo>
                      <a:pt x="4564" y="1209"/>
                    </a:lnTo>
                    <a:lnTo>
                      <a:pt x="4570" y="1212"/>
                    </a:lnTo>
                    <a:lnTo>
                      <a:pt x="4570" y="1212"/>
                    </a:lnTo>
                    <a:lnTo>
                      <a:pt x="4573" y="1212"/>
                    </a:lnTo>
                    <a:lnTo>
                      <a:pt x="4573" y="1212"/>
                    </a:lnTo>
                    <a:lnTo>
                      <a:pt x="4576" y="1227"/>
                    </a:lnTo>
                    <a:lnTo>
                      <a:pt x="4576" y="1230"/>
                    </a:lnTo>
                    <a:lnTo>
                      <a:pt x="4576" y="1236"/>
                    </a:lnTo>
                    <a:lnTo>
                      <a:pt x="4576" y="1239"/>
                    </a:lnTo>
                    <a:lnTo>
                      <a:pt x="4576" y="1239"/>
                    </a:lnTo>
                    <a:lnTo>
                      <a:pt x="4579" y="1245"/>
                    </a:lnTo>
                    <a:lnTo>
                      <a:pt x="4579" y="1248"/>
                    </a:lnTo>
                    <a:lnTo>
                      <a:pt x="4579" y="1248"/>
                    </a:lnTo>
                    <a:lnTo>
                      <a:pt x="4579" y="1248"/>
                    </a:lnTo>
                    <a:lnTo>
                      <a:pt x="4579" y="1251"/>
                    </a:lnTo>
                    <a:lnTo>
                      <a:pt x="4594" y="1269"/>
                    </a:lnTo>
                    <a:lnTo>
                      <a:pt x="4597" y="1269"/>
                    </a:lnTo>
                    <a:lnTo>
                      <a:pt x="4627" y="1275"/>
                    </a:lnTo>
                    <a:lnTo>
                      <a:pt x="4651" y="1278"/>
                    </a:lnTo>
                    <a:lnTo>
                      <a:pt x="4672" y="1275"/>
                    </a:lnTo>
                    <a:lnTo>
                      <a:pt x="4675" y="1272"/>
                    </a:lnTo>
                    <a:lnTo>
                      <a:pt x="4675" y="1272"/>
                    </a:lnTo>
                    <a:lnTo>
                      <a:pt x="4675" y="1269"/>
                    </a:lnTo>
                    <a:lnTo>
                      <a:pt x="4678" y="1269"/>
                    </a:lnTo>
                    <a:lnTo>
                      <a:pt x="4678" y="1269"/>
                    </a:lnTo>
                    <a:lnTo>
                      <a:pt x="4693" y="1272"/>
                    </a:lnTo>
                    <a:lnTo>
                      <a:pt x="4756" y="1284"/>
                    </a:lnTo>
                    <a:lnTo>
                      <a:pt x="4759" y="1287"/>
                    </a:lnTo>
                    <a:lnTo>
                      <a:pt x="4762" y="1287"/>
                    </a:lnTo>
                    <a:lnTo>
                      <a:pt x="4762" y="1290"/>
                    </a:lnTo>
                    <a:lnTo>
                      <a:pt x="4762" y="1290"/>
                    </a:lnTo>
                    <a:lnTo>
                      <a:pt x="4768" y="1296"/>
                    </a:lnTo>
                    <a:lnTo>
                      <a:pt x="4771" y="1299"/>
                    </a:lnTo>
                    <a:lnTo>
                      <a:pt x="4774" y="1299"/>
                    </a:lnTo>
                    <a:lnTo>
                      <a:pt x="4777" y="1299"/>
                    </a:lnTo>
                    <a:lnTo>
                      <a:pt x="4780" y="1299"/>
                    </a:lnTo>
                    <a:lnTo>
                      <a:pt x="4780" y="1299"/>
                    </a:lnTo>
                    <a:lnTo>
                      <a:pt x="4783" y="1296"/>
                    </a:lnTo>
                    <a:lnTo>
                      <a:pt x="4795" y="1290"/>
                    </a:lnTo>
                    <a:lnTo>
                      <a:pt x="4831" y="1269"/>
                    </a:lnTo>
                    <a:lnTo>
                      <a:pt x="4834" y="1266"/>
                    </a:lnTo>
                    <a:lnTo>
                      <a:pt x="4834" y="1266"/>
                    </a:lnTo>
                    <a:lnTo>
                      <a:pt x="4834" y="1263"/>
                    </a:lnTo>
                    <a:lnTo>
                      <a:pt x="4840" y="1254"/>
                    </a:lnTo>
                    <a:lnTo>
                      <a:pt x="4843" y="1242"/>
                    </a:lnTo>
                    <a:lnTo>
                      <a:pt x="4843" y="1239"/>
                    </a:lnTo>
                    <a:lnTo>
                      <a:pt x="4846" y="1239"/>
                    </a:lnTo>
                    <a:lnTo>
                      <a:pt x="4846" y="1239"/>
                    </a:lnTo>
                    <a:lnTo>
                      <a:pt x="4849" y="1221"/>
                    </a:lnTo>
                    <a:lnTo>
                      <a:pt x="4849" y="1218"/>
                    </a:lnTo>
                    <a:lnTo>
                      <a:pt x="4849" y="1218"/>
                    </a:lnTo>
                    <a:lnTo>
                      <a:pt x="4846" y="1215"/>
                    </a:lnTo>
                    <a:lnTo>
                      <a:pt x="4846" y="1212"/>
                    </a:lnTo>
                    <a:lnTo>
                      <a:pt x="4843" y="1212"/>
                    </a:lnTo>
                    <a:lnTo>
                      <a:pt x="4843" y="1212"/>
                    </a:lnTo>
                    <a:lnTo>
                      <a:pt x="4837" y="1212"/>
                    </a:lnTo>
                    <a:lnTo>
                      <a:pt x="4831" y="1206"/>
                    </a:lnTo>
                    <a:lnTo>
                      <a:pt x="4831" y="1203"/>
                    </a:lnTo>
                    <a:lnTo>
                      <a:pt x="4828" y="1203"/>
                    </a:lnTo>
                    <a:lnTo>
                      <a:pt x="4822" y="1191"/>
                    </a:lnTo>
                    <a:lnTo>
                      <a:pt x="4813" y="1164"/>
                    </a:lnTo>
                    <a:lnTo>
                      <a:pt x="4822" y="1131"/>
                    </a:lnTo>
                    <a:lnTo>
                      <a:pt x="4831" y="1116"/>
                    </a:lnTo>
                    <a:lnTo>
                      <a:pt x="4846" y="1089"/>
                    </a:lnTo>
                    <a:lnTo>
                      <a:pt x="4849" y="1086"/>
                    </a:lnTo>
                    <a:lnTo>
                      <a:pt x="4849" y="1083"/>
                    </a:lnTo>
                    <a:lnTo>
                      <a:pt x="4852" y="1083"/>
                    </a:lnTo>
                    <a:lnTo>
                      <a:pt x="4852" y="1083"/>
                    </a:lnTo>
                    <a:lnTo>
                      <a:pt x="4858" y="1083"/>
                    </a:lnTo>
                    <a:lnTo>
                      <a:pt x="4867" y="1080"/>
                    </a:lnTo>
                    <a:lnTo>
                      <a:pt x="4867" y="1080"/>
                    </a:lnTo>
                    <a:lnTo>
                      <a:pt x="4870" y="1080"/>
                    </a:lnTo>
                    <a:lnTo>
                      <a:pt x="4870" y="1077"/>
                    </a:lnTo>
                    <a:lnTo>
                      <a:pt x="4870" y="1077"/>
                    </a:lnTo>
                    <a:lnTo>
                      <a:pt x="4873" y="1074"/>
                    </a:lnTo>
                    <a:lnTo>
                      <a:pt x="4876" y="1071"/>
                    </a:lnTo>
                    <a:lnTo>
                      <a:pt x="4876" y="1068"/>
                    </a:lnTo>
                    <a:lnTo>
                      <a:pt x="4885" y="1053"/>
                    </a:lnTo>
                    <a:lnTo>
                      <a:pt x="4888" y="1038"/>
                    </a:lnTo>
                    <a:lnTo>
                      <a:pt x="4894" y="1047"/>
                    </a:lnTo>
                    <a:lnTo>
                      <a:pt x="4915" y="1062"/>
                    </a:lnTo>
                    <a:lnTo>
                      <a:pt x="4957" y="1083"/>
                    </a:lnTo>
                    <a:lnTo>
                      <a:pt x="4960" y="1083"/>
                    </a:lnTo>
                    <a:lnTo>
                      <a:pt x="4963" y="1083"/>
                    </a:lnTo>
                    <a:lnTo>
                      <a:pt x="4978" y="1083"/>
                    </a:lnTo>
                    <a:lnTo>
                      <a:pt x="5032" y="1104"/>
                    </a:lnTo>
                    <a:lnTo>
                      <a:pt x="5068" y="1113"/>
                    </a:lnTo>
                    <a:lnTo>
                      <a:pt x="5068" y="1113"/>
                    </a:lnTo>
                    <a:lnTo>
                      <a:pt x="5071" y="1113"/>
                    </a:lnTo>
                    <a:lnTo>
                      <a:pt x="5104" y="1122"/>
                    </a:lnTo>
                    <a:lnTo>
                      <a:pt x="5104" y="1122"/>
                    </a:lnTo>
                    <a:lnTo>
                      <a:pt x="5113" y="1128"/>
                    </a:lnTo>
                    <a:lnTo>
                      <a:pt x="5113" y="1131"/>
                    </a:lnTo>
                    <a:lnTo>
                      <a:pt x="5113" y="1131"/>
                    </a:lnTo>
                    <a:lnTo>
                      <a:pt x="5113" y="1134"/>
                    </a:lnTo>
                    <a:lnTo>
                      <a:pt x="5113" y="1158"/>
                    </a:lnTo>
                    <a:lnTo>
                      <a:pt x="5119" y="1203"/>
                    </a:lnTo>
                    <a:lnTo>
                      <a:pt x="5119" y="1206"/>
                    </a:lnTo>
                    <a:lnTo>
                      <a:pt x="5119" y="1209"/>
                    </a:lnTo>
                    <a:lnTo>
                      <a:pt x="5122" y="1212"/>
                    </a:lnTo>
                    <a:lnTo>
                      <a:pt x="5122" y="1212"/>
                    </a:lnTo>
                    <a:lnTo>
                      <a:pt x="5158" y="1236"/>
                    </a:lnTo>
                    <a:lnTo>
                      <a:pt x="5158" y="1239"/>
                    </a:lnTo>
                    <a:lnTo>
                      <a:pt x="5188" y="1251"/>
                    </a:lnTo>
                    <a:lnTo>
                      <a:pt x="5191" y="1251"/>
                    </a:lnTo>
                    <a:lnTo>
                      <a:pt x="5209" y="1257"/>
                    </a:lnTo>
                    <a:lnTo>
                      <a:pt x="5218" y="1257"/>
                    </a:lnTo>
                    <a:lnTo>
                      <a:pt x="5221" y="1257"/>
                    </a:lnTo>
                    <a:lnTo>
                      <a:pt x="5221" y="3"/>
                    </a:lnTo>
                    <a:lnTo>
                      <a:pt x="5221" y="3"/>
                    </a:lnTo>
                    <a:lnTo>
                      <a:pt x="5221" y="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12" name="Freeform 859">
                <a:extLst>
                  <a:ext uri="{FF2B5EF4-FFF2-40B4-BE49-F238E27FC236}">
                    <a16:creationId xmlns:a16="http://schemas.microsoft.com/office/drawing/2014/main" id="{6F23E029-D61A-53BA-63D7-3FB7F5489002}"/>
                  </a:ext>
                </a:extLst>
              </p:cNvPr>
              <p:cNvSpPr>
                <a:spLocks/>
              </p:cNvSpPr>
              <p:nvPr/>
            </p:nvSpPr>
            <p:spPr bwMode="auto">
              <a:xfrm>
                <a:off x="1047" y="1569"/>
                <a:ext cx="809" cy="852"/>
              </a:xfrm>
              <a:custGeom>
                <a:avLst/>
                <a:gdLst>
                  <a:gd name="T0" fmla="*/ 24 w 809"/>
                  <a:gd name="T1" fmla="*/ 156 h 852"/>
                  <a:gd name="T2" fmla="*/ 15 w 809"/>
                  <a:gd name="T3" fmla="*/ 192 h 852"/>
                  <a:gd name="T4" fmla="*/ 15 w 809"/>
                  <a:gd name="T5" fmla="*/ 252 h 852"/>
                  <a:gd name="T6" fmla="*/ 60 w 809"/>
                  <a:gd name="T7" fmla="*/ 312 h 852"/>
                  <a:gd name="T8" fmla="*/ 105 w 809"/>
                  <a:gd name="T9" fmla="*/ 306 h 852"/>
                  <a:gd name="T10" fmla="*/ 123 w 809"/>
                  <a:gd name="T11" fmla="*/ 276 h 852"/>
                  <a:gd name="T12" fmla="*/ 177 w 809"/>
                  <a:gd name="T13" fmla="*/ 270 h 852"/>
                  <a:gd name="T14" fmla="*/ 243 w 809"/>
                  <a:gd name="T15" fmla="*/ 306 h 852"/>
                  <a:gd name="T16" fmla="*/ 281 w 809"/>
                  <a:gd name="T17" fmla="*/ 408 h 852"/>
                  <a:gd name="T18" fmla="*/ 359 w 809"/>
                  <a:gd name="T19" fmla="*/ 486 h 852"/>
                  <a:gd name="T20" fmla="*/ 380 w 809"/>
                  <a:gd name="T21" fmla="*/ 504 h 852"/>
                  <a:gd name="T22" fmla="*/ 398 w 809"/>
                  <a:gd name="T23" fmla="*/ 522 h 852"/>
                  <a:gd name="T24" fmla="*/ 554 w 809"/>
                  <a:gd name="T25" fmla="*/ 609 h 852"/>
                  <a:gd name="T26" fmla="*/ 569 w 809"/>
                  <a:gd name="T27" fmla="*/ 636 h 852"/>
                  <a:gd name="T28" fmla="*/ 620 w 809"/>
                  <a:gd name="T29" fmla="*/ 672 h 852"/>
                  <a:gd name="T30" fmla="*/ 623 w 809"/>
                  <a:gd name="T31" fmla="*/ 819 h 852"/>
                  <a:gd name="T32" fmla="*/ 611 w 809"/>
                  <a:gd name="T33" fmla="*/ 846 h 852"/>
                  <a:gd name="T34" fmla="*/ 641 w 809"/>
                  <a:gd name="T35" fmla="*/ 852 h 852"/>
                  <a:gd name="T36" fmla="*/ 647 w 809"/>
                  <a:gd name="T37" fmla="*/ 840 h 852"/>
                  <a:gd name="T38" fmla="*/ 668 w 809"/>
                  <a:gd name="T39" fmla="*/ 816 h 852"/>
                  <a:gd name="T40" fmla="*/ 677 w 809"/>
                  <a:gd name="T41" fmla="*/ 804 h 852"/>
                  <a:gd name="T42" fmla="*/ 677 w 809"/>
                  <a:gd name="T43" fmla="*/ 777 h 852"/>
                  <a:gd name="T44" fmla="*/ 704 w 809"/>
                  <a:gd name="T45" fmla="*/ 762 h 852"/>
                  <a:gd name="T46" fmla="*/ 680 w 809"/>
                  <a:gd name="T47" fmla="*/ 702 h 852"/>
                  <a:gd name="T48" fmla="*/ 692 w 809"/>
                  <a:gd name="T49" fmla="*/ 642 h 852"/>
                  <a:gd name="T50" fmla="*/ 713 w 809"/>
                  <a:gd name="T51" fmla="*/ 621 h 852"/>
                  <a:gd name="T52" fmla="*/ 773 w 809"/>
                  <a:gd name="T53" fmla="*/ 669 h 852"/>
                  <a:gd name="T54" fmla="*/ 800 w 809"/>
                  <a:gd name="T55" fmla="*/ 687 h 852"/>
                  <a:gd name="T56" fmla="*/ 773 w 809"/>
                  <a:gd name="T57" fmla="*/ 612 h 852"/>
                  <a:gd name="T58" fmla="*/ 740 w 809"/>
                  <a:gd name="T59" fmla="*/ 594 h 852"/>
                  <a:gd name="T60" fmla="*/ 707 w 809"/>
                  <a:gd name="T61" fmla="*/ 573 h 852"/>
                  <a:gd name="T62" fmla="*/ 632 w 809"/>
                  <a:gd name="T63" fmla="*/ 534 h 852"/>
                  <a:gd name="T64" fmla="*/ 635 w 809"/>
                  <a:gd name="T65" fmla="*/ 522 h 852"/>
                  <a:gd name="T66" fmla="*/ 653 w 809"/>
                  <a:gd name="T67" fmla="*/ 504 h 852"/>
                  <a:gd name="T68" fmla="*/ 638 w 809"/>
                  <a:gd name="T69" fmla="*/ 495 h 852"/>
                  <a:gd name="T70" fmla="*/ 596 w 809"/>
                  <a:gd name="T71" fmla="*/ 498 h 852"/>
                  <a:gd name="T72" fmla="*/ 515 w 809"/>
                  <a:gd name="T73" fmla="*/ 444 h 852"/>
                  <a:gd name="T74" fmla="*/ 497 w 809"/>
                  <a:gd name="T75" fmla="*/ 417 h 852"/>
                  <a:gd name="T76" fmla="*/ 476 w 809"/>
                  <a:gd name="T77" fmla="*/ 348 h 852"/>
                  <a:gd name="T78" fmla="*/ 404 w 809"/>
                  <a:gd name="T79" fmla="*/ 294 h 852"/>
                  <a:gd name="T80" fmla="*/ 386 w 809"/>
                  <a:gd name="T81" fmla="*/ 261 h 852"/>
                  <a:gd name="T82" fmla="*/ 395 w 809"/>
                  <a:gd name="T83" fmla="*/ 216 h 852"/>
                  <a:gd name="T84" fmla="*/ 401 w 809"/>
                  <a:gd name="T85" fmla="*/ 210 h 852"/>
                  <a:gd name="T86" fmla="*/ 374 w 809"/>
                  <a:gd name="T87" fmla="*/ 177 h 852"/>
                  <a:gd name="T88" fmla="*/ 398 w 809"/>
                  <a:gd name="T89" fmla="*/ 159 h 852"/>
                  <a:gd name="T90" fmla="*/ 407 w 809"/>
                  <a:gd name="T91" fmla="*/ 159 h 852"/>
                  <a:gd name="T92" fmla="*/ 446 w 809"/>
                  <a:gd name="T93" fmla="*/ 132 h 852"/>
                  <a:gd name="T94" fmla="*/ 488 w 809"/>
                  <a:gd name="T95" fmla="*/ 150 h 852"/>
                  <a:gd name="T96" fmla="*/ 497 w 809"/>
                  <a:gd name="T97" fmla="*/ 147 h 852"/>
                  <a:gd name="T98" fmla="*/ 464 w 809"/>
                  <a:gd name="T99" fmla="*/ 111 h 852"/>
                  <a:gd name="T100" fmla="*/ 422 w 809"/>
                  <a:gd name="T101" fmla="*/ 48 h 852"/>
                  <a:gd name="T102" fmla="*/ 374 w 809"/>
                  <a:gd name="T103" fmla="*/ 15 h 852"/>
                  <a:gd name="T104" fmla="*/ 320 w 809"/>
                  <a:gd name="T105" fmla="*/ 12 h 852"/>
                  <a:gd name="T106" fmla="*/ 302 w 809"/>
                  <a:gd name="T107" fmla="*/ 21 h 852"/>
                  <a:gd name="T108" fmla="*/ 260 w 809"/>
                  <a:gd name="T109" fmla="*/ 33 h 852"/>
                  <a:gd name="T110" fmla="*/ 183 w 809"/>
                  <a:gd name="T111" fmla="*/ 75 h 852"/>
                  <a:gd name="T112" fmla="*/ 123 w 809"/>
                  <a:gd name="T113" fmla="*/ 81 h 852"/>
                  <a:gd name="T114" fmla="*/ 123 w 809"/>
                  <a:gd name="T115" fmla="*/ 63 h 852"/>
                  <a:gd name="T116" fmla="*/ 102 w 809"/>
                  <a:gd name="T117" fmla="*/ 96 h 852"/>
                  <a:gd name="T118" fmla="*/ 27 w 809"/>
                  <a:gd name="T119" fmla="*/ 117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9" h="852">
                    <a:moveTo>
                      <a:pt x="27" y="117"/>
                    </a:moveTo>
                    <a:lnTo>
                      <a:pt x="12" y="126"/>
                    </a:lnTo>
                    <a:lnTo>
                      <a:pt x="12" y="129"/>
                    </a:lnTo>
                    <a:lnTo>
                      <a:pt x="9" y="129"/>
                    </a:lnTo>
                    <a:lnTo>
                      <a:pt x="9" y="132"/>
                    </a:lnTo>
                    <a:lnTo>
                      <a:pt x="12" y="138"/>
                    </a:lnTo>
                    <a:lnTo>
                      <a:pt x="24" y="156"/>
                    </a:lnTo>
                    <a:lnTo>
                      <a:pt x="27" y="159"/>
                    </a:lnTo>
                    <a:lnTo>
                      <a:pt x="30" y="159"/>
                    </a:lnTo>
                    <a:lnTo>
                      <a:pt x="36" y="168"/>
                    </a:lnTo>
                    <a:lnTo>
                      <a:pt x="33" y="183"/>
                    </a:lnTo>
                    <a:lnTo>
                      <a:pt x="27" y="186"/>
                    </a:lnTo>
                    <a:lnTo>
                      <a:pt x="18" y="192"/>
                    </a:lnTo>
                    <a:lnTo>
                      <a:pt x="15" y="192"/>
                    </a:lnTo>
                    <a:lnTo>
                      <a:pt x="15" y="195"/>
                    </a:lnTo>
                    <a:lnTo>
                      <a:pt x="0" y="198"/>
                    </a:lnTo>
                    <a:lnTo>
                      <a:pt x="24" y="219"/>
                    </a:lnTo>
                    <a:lnTo>
                      <a:pt x="18" y="249"/>
                    </a:lnTo>
                    <a:lnTo>
                      <a:pt x="15" y="249"/>
                    </a:lnTo>
                    <a:lnTo>
                      <a:pt x="15" y="252"/>
                    </a:lnTo>
                    <a:lnTo>
                      <a:pt x="15" y="252"/>
                    </a:lnTo>
                    <a:lnTo>
                      <a:pt x="15" y="252"/>
                    </a:lnTo>
                    <a:lnTo>
                      <a:pt x="15" y="267"/>
                    </a:lnTo>
                    <a:lnTo>
                      <a:pt x="24" y="279"/>
                    </a:lnTo>
                    <a:lnTo>
                      <a:pt x="24" y="279"/>
                    </a:lnTo>
                    <a:lnTo>
                      <a:pt x="48" y="291"/>
                    </a:lnTo>
                    <a:lnTo>
                      <a:pt x="51" y="291"/>
                    </a:lnTo>
                    <a:lnTo>
                      <a:pt x="60" y="312"/>
                    </a:lnTo>
                    <a:lnTo>
                      <a:pt x="60" y="324"/>
                    </a:lnTo>
                    <a:lnTo>
                      <a:pt x="72" y="321"/>
                    </a:lnTo>
                    <a:lnTo>
                      <a:pt x="87" y="318"/>
                    </a:lnTo>
                    <a:lnTo>
                      <a:pt x="90" y="318"/>
                    </a:lnTo>
                    <a:lnTo>
                      <a:pt x="96" y="312"/>
                    </a:lnTo>
                    <a:lnTo>
                      <a:pt x="102" y="306"/>
                    </a:lnTo>
                    <a:lnTo>
                      <a:pt x="105" y="306"/>
                    </a:lnTo>
                    <a:lnTo>
                      <a:pt x="102" y="306"/>
                    </a:lnTo>
                    <a:lnTo>
                      <a:pt x="102" y="303"/>
                    </a:lnTo>
                    <a:lnTo>
                      <a:pt x="105" y="303"/>
                    </a:lnTo>
                    <a:lnTo>
                      <a:pt x="108" y="294"/>
                    </a:lnTo>
                    <a:lnTo>
                      <a:pt x="111" y="294"/>
                    </a:lnTo>
                    <a:lnTo>
                      <a:pt x="111" y="291"/>
                    </a:lnTo>
                    <a:lnTo>
                      <a:pt x="123" y="276"/>
                    </a:lnTo>
                    <a:lnTo>
                      <a:pt x="126" y="273"/>
                    </a:lnTo>
                    <a:lnTo>
                      <a:pt x="126" y="270"/>
                    </a:lnTo>
                    <a:lnTo>
                      <a:pt x="138" y="264"/>
                    </a:lnTo>
                    <a:lnTo>
                      <a:pt x="144" y="261"/>
                    </a:lnTo>
                    <a:lnTo>
                      <a:pt x="147" y="261"/>
                    </a:lnTo>
                    <a:lnTo>
                      <a:pt x="150" y="261"/>
                    </a:lnTo>
                    <a:lnTo>
                      <a:pt x="177" y="270"/>
                    </a:lnTo>
                    <a:lnTo>
                      <a:pt x="180" y="270"/>
                    </a:lnTo>
                    <a:lnTo>
                      <a:pt x="234" y="300"/>
                    </a:lnTo>
                    <a:lnTo>
                      <a:pt x="234" y="300"/>
                    </a:lnTo>
                    <a:lnTo>
                      <a:pt x="234" y="303"/>
                    </a:lnTo>
                    <a:lnTo>
                      <a:pt x="237" y="303"/>
                    </a:lnTo>
                    <a:lnTo>
                      <a:pt x="237" y="303"/>
                    </a:lnTo>
                    <a:lnTo>
                      <a:pt x="243" y="306"/>
                    </a:lnTo>
                    <a:lnTo>
                      <a:pt x="243" y="312"/>
                    </a:lnTo>
                    <a:lnTo>
                      <a:pt x="246" y="315"/>
                    </a:lnTo>
                    <a:lnTo>
                      <a:pt x="263" y="372"/>
                    </a:lnTo>
                    <a:lnTo>
                      <a:pt x="263" y="375"/>
                    </a:lnTo>
                    <a:lnTo>
                      <a:pt x="263" y="375"/>
                    </a:lnTo>
                    <a:lnTo>
                      <a:pt x="263" y="381"/>
                    </a:lnTo>
                    <a:lnTo>
                      <a:pt x="281" y="408"/>
                    </a:lnTo>
                    <a:lnTo>
                      <a:pt x="311" y="441"/>
                    </a:lnTo>
                    <a:lnTo>
                      <a:pt x="341" y="462"/>
                    </a:lnTo>
                    <a:lnTo>
                      <a:pt x="341" y="468"/>
                    </a:lnTo>
                    <a:lnTo>
                      <a:pt x="347" y="471"/>
                    </a:lnTo>
                    <a:lnTo>
                      <a:pt x="350" y="480"/>
                    </a:lnTo>
                    <a:lnTo>
                      <a:pt x="350" y="480"/>
                    </a:lnTo>
                    <a:lnTo>
                      <a:pt x="359" y="486"/>
                    </a:lnTo>
                    <a:lnTo>
                      <a:pt x="365" y="489"/>
                    </a:lnTo>
                    <a:lnTo>
                      <a:pt x="374" y="495"/>
                    </a:lnTo>
                    <a:lnTo>
                      <a:pt x="374" y="498"/>
                    </a:lnTo>
                    <a:lnTo>
                      <a:pt x="377" y="498"/>
                    </a:lnTo>
                    <a:lnTo>
                      <a:pt x="377" y="501"/>
                    </a:lnTo>
                    <a:lnTo>
                      <a:pt x="377" y="504"/>
                    </a:lnTo>
                    <a:lnTo>
                      <a:pt x="380" y="504"/>
                    </a:lnTo>
                    <a:lnTo>
                      <a:pt x="380" y="507"/>
                    </a:lnTo>
                    <a:lnTo>
                      <a:pt x="380" y="513"/>
                    </a:lnTo>
                    <a:lnTo>
                      <a:pt x="383" y="513"/>
                    </a:lnTo>
                    <a:lnTo>
                      <a:pt x="386" y="516"/>
                    </a:lnTo>
                    <a:lnTo>
                      <a:pt x="389" y="516"/>
                    </a:lnTo>
                    <a:lnTo>
                      <a:pt x="395" y="522"/>
                    </a:lnTo>
                    <a:lnTo>
                      <a:pt x="398" y="522"/>
                    </a:lnTo>
                    <a:lnTo>
                      <a:pt x="401" y="528"/>
                    </a:lnTo>
                    <a:lnTo>
                      <a:pt x="410" y="537"/>
                    </a:lnTo>
                    <a:lnTo>
                      <a:pt x="431" y="549"/>
                    </a:lnTo>
                    <a:lnTo>
                      <a:pt x="470" y="558"/>
                    </a:lnTo>
                    <a:lnTo>
                      <a:pt x="500" y="582"/>
                    </a:lnTo>
                    <a:lnTo>
                      <a:pt x="515" y="594"/>
                    </a:lnTo>
                    <a:lnTo>
                      <a:pt x="554" y="609"/>
                    </a:lnTo>
                    <a:lnTo>
                      <a:pt x="557" y="612"/>
                    </a:lnTo>
                    <a:lnTo>
                      <a:pt x="560" y="612"/>
                    </a:lnTo>
                    <a:lnTo>
                      <a:pt x="560" y="618"/>
                    </a:lnTo>
                    <a:lnTo>
                      <a:pt x="563" y="618"/>
                    </a:lnTo>
                    <a:lnTo>
                      <a:pt x="563" y="621"/>
                    </a:lnTo>
                    <a:lnTo>
                      <a:pt x="569" y="633"/>
                    </a:lnTo>
                    <a:lnTo>
                      <a:pt x="569" y="636"/>
                    </a:lnTo>
                    <a:lnTo>
                      <a:pt x="569" y="636"/>
                    </a:lnTo>
                    <a:lnTo>
                      <a:pt x="563" y="648"/>
                    </a:lnTo>
                    <a:lnTo>
                      <a:pt x="578" y="654"/>
                    </a:lnTo>
                    <a:lnTo>
                      <a:pt x="611" y="663"/>
                    </a:lnTo>
                    <a:lnTo>
                      <a:pt x="617" y="666"/>
                    </a:lnTo>
                    <a:lnTo>
                      <a:pt x="617" y="672"/>
                    </a:lnTo>
                    <a:lnTo>
                      <a:pt x="620" y="672"/>
                    </a:lnTo>
                    <a:lnTo>
                      <a:pt x="623" y="681"/>
                    </a:lnTo>
                    <a:lnTo>
                      <a:pt x="638" y="729"/>
                    </a:lnTo>
                    <a:lnTo>
                      <a:pt x="647" y="762"/>
                    </a:lnTo>
                    <a:lnTo>
                      <a:pt x="632" y="804"/>
                    </a:lnTo>
                    <a:lnTo>
                      <a:pt x="626" y="819"/>
                    </a:lnTo>
                    <a:lnTo>
                      <a:pt x="626" y="819"/>
                    </a:lnTo>
                    <a:lnTo>
                      <a:pt x="623" y="819"/>
                    </a:lnTo>
                    <a:lnTo>
                      <a:pt x="620" y="822"/>
                    </a:lnTo>
                    <a:lnTo>
                      <a:pt x="617" y="825"/>
                    </a:lnTo>
                    <a:lnTo>
                      <a:pt x="614" y="825"/>
                    </a:lnTo>
                    <a:lnTo>
                      <a:pt x="611" y="825"/>
                    </a:lnTo>
                    <a:lnTo>
                      <a:pt x="611" y="828"/>
                    </a:lnTo>
                    <a:lnTo>
                      <a:pt x="611" y="843"/>
                    </a:lnTo>
                    <a:lnTo>
                      <a:pt x="611" y="846"/>
                    </a:lnTo>
                    <a:lnTo>
                      <a:pt x="614" y="846"/>
                    </a:lnTo>
                    <a:lnTo>
                      <a:pt x="617" y="849"/>
                    </a:lnTo>
                    <a:lnTo>
                      <a:pt x="620" y="852"/>
                    </a:lnTo>
                    <a:lnTo>
                      <a:pt x="620" y="852"/>
                    </a:lnTo>
                    <a:lnTo>
                      <a:pt x="623" y="852"/>
                    </a:lnTo>
                    <a:lnTo>
                      <a:pt x="638" y="852"/>
                    </a:lnTo>
                    <a:lnTo>
                      <a:pt x="641" y="852"/>
                    </a:lnTo>
                    <a:lnTo>
                      <a:pt x="644" y="852"/>
                    </a:lnTo>
                    <a:lnTo>
                      <a:pt x="644" y="849"/>
                    </a:lnTo>
                    <a:lnTo>
                      <a:pt x="644" y="846"/>
                    </a:lnTo>
                    <a:lnTo>
                      <a:pt x="647" y="846"/>
                    </a:lnTo>
                    <a:lnTo>
                      <a:pt x="647" y="843"/>
                    </a:lnTo>
                    <a:lnTo>
                      <a:pt x="647" y="843"/>
                    </a:lnTo>
                    <a:lnTo>
                      <a:pt x="647" y="840"/>
                    </a:lnTo>
                    <a:lnTo>
                      <a:pt x="647" y="837"/>
                    </a:lnTo>
                    <a:lnTo>
                      <a:pt x="647" y="834"/>
                    </a:lnTo>
                    <a:lnTo>
                      <a:pt x="647" y="834"/>
                    </a:lnTo>
                    <a:lnTo>
                      <a:pt x="650" y="831"/>
                    </a:lnTo>
                    <a:lnTo>
                      <a:pt x="662" y="819"/>
                    </a:lnTo>
                    <a:lnTo>
                      <a:pt x="662" y="819"/>
                    </a:lnTo>
                    <a:lnTo>
                      <a:pt x="668" y="816"/>
                    </a:lnTo>
                    <a:lnTo>
                      <a:pt x="668" y="813"/>
                    </a:lnTo>
                    <a:lnTo>
                      <a:pt x="671" y="813"/>
                    </a:lnTo>
                    <a:lnTo>
                      <a:pt x="674" y="810"/>
                    </a:lnTo>
                    <a:lnTo>
                      <a:pt x="674" y="810"/>
                    </a:lnTo>
                    <a:lnTo>
                      <a:pt x="677" y="807"/>
                    </a:lnTo>
                    <a:lnTo>
                      <a:pt x="677" y="804"/>
                    </a:lnTo>
                    <a:lnTo>
                      <a:pt x="677" y="804"/>
                    </a:lnTo>
                    <a:lnTo>
                      <a:pt x="677" y="801"/>
                    </a:lnTo>
                    <a:lnTo>
                      <a:pt x="677" y="795"/>
                    </a:lnTo>
                    <a:lnTo>
                      <a:pt x="677" y="795"/>
                    </a:lnTo>
                    <a:lnTo>
                      <a:pt x="674" y="783"/>
                    </a:lnTo>
                    <a:lnTo>
                      <a:pt x="674" y="783"/>
                    </a:lnTo>
                    <a:lnTo>
                      <a:pt x="677" y="780"/>
                    </a:lnTo>
                    <a:lnTo>
                      <a:pt x="677" y="777"/>
                    </a:lnTo>
                    <a:lnTo>
                      <a:pt x="677" y="777"/>
                    </a:lnTo>
                    <a:lnTo>
                      <a:pt x="680" y="774"/>
                    </a:lnTo>
                    <a:lnTo>
                      <a:pt x="680" y="774"/>
                    </a:lnTo>
                    <a:lnTo>
                      <a:pt x="680" y="774"/>
                    </a:lnTo>
                    <a:lnTo>
                      <a:pt x="689" y="768"/>
                    </a:lnTo>
                    <a:lnTo>
                      <a:pt x="695" y="765"/>
                    </a:lnTo>
                    <a:lnTo>
                      <a:pt x="704" y="762"/>
                    </a:lnTo>
                    <a:lnTo>
                      <a:pt x="704" y="762"/>
                    </a:lnTo>
                    <a:lnTo>
                      <a:pt x="716" y="753"/>
                    </a:lnTo>
                    <a:lnTo>
                      <a:pt x="716" y="726"/>
                    </a:lnTo>
                    <a:lnTo>
                      <a:pt x="716" y="723"/>
                    </a:lnTo>
                    <a:lnTo>
                      <a:pt x="695" y="708"/>
                    </a:lnTo>
                    <a:lnTo>
                      <a:pt x="680" y="702"/>
                    </a:lnTo>
                    <a:lnTo>
                      <a:pt x="680" y="702"/>
                    </a:lnTo>
                    <a:lnTo>
                      <a:pt x="677" y="699"/>
                    </a:lnTo>
                    <a:lnTo>
                      <a:pt x="674" y="699"/>
                    </a:lnTo>
                    <a:lnTo>
                      <a:pt x="671" y="690"/>
                    </a:lnTo>
                    <a:lnTo>
                      <a:pt x="671" y="690"/>
                    </a:lnTo>
                    <a:lnTo>
                      <a:pt x="671" y="687"/>
                    </a:lnTo>
                    <a:lnTo>
                      <a:pt x="680" y="663"/>
                    </a:lnTo>
                    <a:lnTo>
                      <a:pt x="692" y="642"/>
                    </a:lnTo>
                    <a:lnTo>
                      <a:pt x="698" y="633"/>
                    </a:lnTo>
                    <a:lnTo>
                      <a:pt x="701" y="630"/>
                    </a:lnTo>
                    <a:lnTo>
                      <a:pt x="704" y="627"/>
                    </a:lnTo>
                    <a:lnTo>
                      <a:pt x="707" y="624"/>
                    </a:lnTo>
                    <a:lnTo>
                      <a:pt x="707" y="624"/>
                    </a:lnTo>
                    <a:lnTo>
                      <a:pt x="710" y="621"/>
                    </a:lnTo>
                    <a:lnTo>
                      <a:pt x="713" y="621"/>
                    </a:lnTo>
                    <a:lnTo>
                      <a:pt x="728" y="624"/>
                    </a:lnTo>
                    <a:lnTo>
                      <a:pt x="764" y="645"/>
                    </a:lnTo>
                    <a:lnTo>
                      <a:pt x="767" y="645"/>
                    </a:lnTo>
                    <a:lnTo>
                      <a:pt x="767" y="648"/>
                    </a:lnTo>
                    <a:lnTo>
                      <a:pt x="776" y="660"/>
                    </a:lnTo>
                    <a:lnTo>
                      <a:pt x="776" y="666"/>
                    </a:lnTo>
                    <a:lnTo>
                      <a:pt x="773" y="669"/>
                    </a:lnTo>
                    <a:lnTo>
                      <a:pt x="776" y="675"/>
                    </a:lnTo>
                    <a:lnTo>
                      <a:pt x="782" y="678"/>
                    </a:lnTo>
                    <a:lnTo>
                      <a:pt x="785" y="681"/>
                    </a:lnTo>
                    <a:lnTo>
                      <a:pt x="785" y="681"/>
                    </a:lnTo>
                    <a:lnTo>
                      <a:pt x="788" y="684"/>
                    </a:lnTo>
                    <a:lnTo>
                      <a:pt x="797" y="687"/>
                    </a:lnTo>
                    <a:lnTo>
                      <a:pt x="800" y="687"/>
                    </a:lnTo>
                    <a:lnTo>
                      <a:pt x="800" y="687"/>
                    </a:lnTo>
                    <a:lnTo>
                      <a:pt x="800" y="687"/>
                    </a:lnTo>
                    <a:lnTo>
                      <a:pt x="809" y="660"/>
                    </a:lnTo>
                    <a:lnTo>
                      <a:pt x="809" y="657"/>
                    </a:lnTo>
                    <a:lnTo>
                      <a:pt x="803" y="645"/>
                    </a:lnTo>
                    <a:lnTo>
                      <a:pt x="803" y="645"/>
                    </a:lnTo>
                    <a:lnTo>
                      <a:pt x="773" y="612"/>
                    </a:lnTo>
                    <a:lnTo>
                      <a:pt x="773" y="609"/>
                    </a:lnTo>
                    <a:lnTo>
                      <a:pt x="770" y="609"/>
                    </a:lnTo>
                    <a:lnTo>
                      <a:pt x="758" y="603"/>
                    </a:lnTo>
                    <a:lnTo>
                      <a:pt x="749" y="600"/>
                    </a:lnTo>
                    <a:lnTo>
                      <a:pt x="746" y="597"/>
                    </a:lnTo>
                    <a:lnTo>
                      <a:pt x="740" y="594"/>
                    </a:lnTo>
                    <a:lnTo>
                      <a:pt x="740" y="594"/>
                    </a:lnTo>
                    <a:lnTo>
                      <a:pt x="734" y="591"/>
                    </a:lnTo>
                    <a:lnTo>
                      <a:pt x="734" y="591"/>
                    </a:lnTo>
                    <a:lnTo>
                      <a:pt x="725" y="582"/>
                    </a:lnTo>
                    <a:lnTo>
                      <a:pt x="725" y="582"/>
                    </a:lnTo>
                    <a:lnTo>
                      <a:pt x="716" y="576"/>
                    </a:lnTo>
                    <a:lnTo>
                      <a:pt x="710" y="573"/>
                    </a:lnTo>
                    <a:lnTo>
                      <a:pt x="707" y="573"/>
                    </a:lnTo>
                    <a:lnTo>
                      <a:pt x="704" y="573"/>
                    </a:lnTo>
                    <a:lnTo>
                      <a:pt x="695" y="567"/>
                    </a:lnTo>
                    <a:lnTo>
                      <a:pt x="671" y="558"/>
                    </a:lnTo>
                    <a:lnTo>
                      <a:pt x="638" y="540"/>
                    </a:lnTo>
                    <a:lnTo>
                      <a:pt x="638" y="540"/>
                    </a:lnTo>
                    <a:lnTo>
                      <a:pt x="635" y="537"/>
                    </a:lnTo>
                    <a:lnTo>
                      <a:pt x="632" y="534"/>
                    </a:lnTo>
                    <a:lnTo>
                      <a:pt x="629" y="531"/>
                    </a:lnTo>
                    <a:lnTo>
                      <a:pt x="629" y="531"/>
                    </a:lnTo>
                    <a:lnTo>
                      <a:pt x="629" y="525"/>
                    </a:lnTo>
                    <a:lnTo>
                      <a:pt x="629" y="525"/>
                    </a:lnTo>
                    <a:lnTo>
                      <a:pt x="632" y="522"/>
                    </a:lnTo>
                    <a:lnTo>
                      <a:pt x="635" y="522"/>
                    </a:lnTo>
                    <a:lnTo>
                      <a:pt x="635" y="522"/>
                    </a:lnTo>
                    <a:lnTo>
                      <a:pt x="638" y="522"/>
                    </a:lnTo>
                    <a:lnTo>
                      <a:pt x="638" y="519"/>
                    </a:lnTo>
                    <a:lnTo>
                      <a:pt x="647" y="513"/>
                    </a:lnTo>
                    <a:lnTo>
                      <a:pt x="650" y="510"/>
                    </a:lnTo>
                    <a:lnTo>
                      <a:pt x="650" y="507"/>
                    </a:lnTo>
                    <a:lnTo>
                      <a:pt x="653" y="507"/>
                    </a:lnTo>
                    <a:lnTo>
                      <a:pt x="653" y="504"/>
                    </a:lnTo>
                    <a:lnTo>
                      <a:pt x="650" y="504"/>
                    </a:lnTo>
                    <a:lnTo>
                      <a:pt x="650" y="501"/>
                    </a:lnTo>
                    <a:lnTo>
                      <a:pt x="647" y="498"/>
                    </a:lnTo>
                    <a:lnTo>
                      <a:pt x="647" y="498"/>
                    </a:lnTo>
                    <a:lnTo>
                      <a:pt x="644" y="495"/>
                    </a:lnTo>
                    <a:lnTo>
                      <a:pt x="641" y="495"/>
                    </a:lnTo>
                    <a:lnTo>
                      <a:pt x="638" y="495"/>
                    </a:lnTo>
                    <a:lnTo>
                      <a:pt x="632" y="495"/>
                    </a:lnTo>
                    <a:lnTo>
                      <a:pt x="629" y="495"/>
                    </a:lnTo>
                    <a:lnTo>
                      <a:pt x="626" y="495"/>
                    </a:lnTo>
                    <a:lnTo>
                      <a:pt x="623" y="495"/>
                    </a:lnTo>
                    <a:lnTo>
                      <a:pt x="617" y="498"/>
                    </a:lnTo>
                    <a:lnTo>
                      <a:pt x="599" y="498"/>
                    </a:lnTo>
                    <a:lnTo>
                      <a:pt x="596" y="498"/>
                    </a:lnTo>
                    <a:lnTo>
                      <a:pt x="587" y="495"/>
                    </a:lnTo>
                    <a:lnTo>
                      <a:pt x="581" y="495"/>
                    </a:lnTo>
                    <a:lnTo>
                      <a:pt x="581" y="495"/>
                    </a:lnTo>
                    <a:lnTo>
                      <a:pt x="575" y="495"/>
                    </a:lnTo>
                    <a:lnTo>
                      <a:pt x="557" y="486"/>
                    </a:lnTo>
                    <a:lnTo>
                      <a:pt x="551" y="480"/>
                    </a:lnTo>
                    <a:lnTo>
                      <a:pt x="515" y="444"/>
                    </a:lnTo>
                    <a:lnTo>
                      <a:pt x="512" y="438"/>
                    </a:lnTo>
                    <a:lnTo>
                      <a:pt x="509" y="438"/>
                    </a:lnTo>
                    <a:lnTo>
                      <a:pt x="506" y="435"/>
                    </a:lnTo>
                    <a:lnTo>
                      <a:pt x="506" y="432"/>
                    </a:lnTo>
                    <a:lnTo>
                      <a:pt x="503" y="426"/>
                    </a:lnTo>
                    <a:lnTo>
                      <a:pt x="500" y="423"/>
                    </a:lnTo>
                    <a:lnTo>
                      <a:pt x="497" y="417"/>
                    </a:lnTo>
                    <a:lnTo>
                      <a:pt x="497" y="414"/>
                    </a:lnTo>
                    <a:lnTo>
                      <a:pt x="494" y="402"/>
                    </a:lnTo>
                    <a:lnTo>
                      <a:pt x="494" y="399"/>
                    </a:lnTo>
                    <a:lnTo>
                      <a:pt x="494" y="396"/>
                    </a:lnTo>
                    <a:lnTo>
                      <a:pt x="491" y="390"/>
                    </a:lnTo>
                    <a:lnTo>
                      <a:pt x="485" y="372"/>
                    </a:lnTo>
                    <a:lnTo>
                      <a:pt x="476" y="348"/>
                    </a:lnTo>
                    <a:lnTo>
                      <a:pt x="464" y="339"/>
                    </a:lnTo>
                    <a:lnTo>
                      <a:pt x="461" y="339"/>
                    </a:lnTo>
                    <a:lnTo>
                      <a:pt x="458" y="336"/>
                    </a:lnTo>
                    <a:lnTo>
                      <a:pt x="455" y="333"/>
                    </a:lnTo>
                    <a:lnTo>
                      <a:pt x="455" y="333"/>
                    </a:lnTo>
                    <a:lnTo>
                      <a:pt x="416" y="306"/>
                    </a:lnTo>
                    <a:lnTo>
                      <a:pt x="404" y="294"/>
                    </a:lnTo>
                    <a:lnTo>
                      <a:pt x="401" y="294"/>
                    </a:lnTo>
                    <a:lnTo>
                      <a:pt x="398" y="291"/>
                    </a:lnTo>
                    <a:lnTo>
                      <a:pt x="395" y="285"/>
                    </a:lnTo>
                    <a:lnTo>
                      <a:pt x="392" y="285"/>
                    </a:lnTo>
                    <a:lnTo>
                      <a:pt x="389" y="279"/>
                    </a:lnTo>
                    <a:lnTo>
                      <a:pt x="389" y="276"/>
                    </a:lnTo>
                    <a:lnTo>
                      <a:pt x="386" y="261"/>
                    </a:lnTo>
                    <a:lnTo>
                      <a:pt x="383" y="252"/>
                    </a:lnTo>
                    <a:lnTo>
                      <a:pt x="383" y="237"/>
                    </a:lnTo>
                    <a:lnTo>
                      <a:pt x="383" y="237"/>
                    </a:lnTo>
                    <a:lnTo>
                      <a:pt x="383" y="225"/>
                    </a:lnTo>
                    <a:lnTo>
                      <a:pt x="383" y="222"/>
                    </a:lnTo>
                    <a:lnTo>
                      <a:pt x="392" y="216"/>
                    </a:lnTo>
                    <a:lnTo>
                      <a:pt x="395" y="216"/>
                    </a:lnTo>
                    <a:lnTo>
                      <a:pt x="395" y="219"/>
                    </a:lnTo>
                    <a:lnTo>
                      <a:pt x="395" y="225"/>
                    </a:lnTo>
                    <a:lnTo>
                      <a:pt x="398" y="225"/>
                    </a:lnTo>
                    <a:lnTo>
                      <a:pt x="398" y="222"/>
                    </a:lnTo>
                    <a:lnTo>
                      <a:pt x="398" y="222"/>
                    </a:lnTo>
                    <a:lnTo>
                      <a:pt x="401" y="210"/>
                    </a:lnTo>
                    <a:lnTo>
                      <a:pt x="401" y="210"/>
                    </a:lnTo>
                    <a:lnTo>
                      <a:pt x="401" y="210"/>
                    </a:lnTo>
                    <a:lnTo>
                      <a:pt x="389" y="192"/>
                    </a:lnTo>
                    <a:lnTo>
                      <a:pt x="383" y="189"/>
                    </a:lnTo>
                    <a:lnTo>
                      <a:pt x="380" y="189"/>
                    </a:lnTo>
                    <a:lnTo>
                      <a:pt x="374" y="183"/>
                    </a:lnTo>
                    <a:lnTo>
                      <a:pt x="374" y="180"/>
                    </a:lnTo>
                    <a:lnTo>
                      <a:pt x="374" y="177"/>
                    </a:lnTo>
                    <a:lnTo>
                      <a:pt x="383" y="162"/>
                    </a:lnTo>
                    <a:lnTo>
                      <a:pt x="383" y="159"/>
                    </a:lnTo>
                    <a:lnTo>
                      <a:pt x="398" y="153"/>
                    </a:lnTo>
                    <a:lnTo>
                      <a:pt x="398" y="150"/>
                    </a:lnTo>
                    <a:lnTo>
                      <a:pt x="404" y="156"/>
                    </a:lnTo>
                    <a:lnTo>
                      <a:pt x="401" y="159"/>
                    </a:lnTo>
                    <a:lnTo>
                      <a:pt x="398" y="159"/>
                    </a:lnTo>
                    <a:lnTo>
                      <a:pt x="398" y="159"/>
                    </a:lnTo>
                    <a:lnTo>
                      <a:pt x="398" y="159"/>
                    </a:lnTo>
                    <a:lnTo>
                      <a:pt x="395" y="159"/>
                    </a:lnTo>
                    <a:lnTo>
                      <a:pt x="392" y="165"/>
                    </a:lnTo>
                    <a:lnTo>
                      <a:pt x="392" y="165"/>
                    </a:lnTo>
                    <a:lnTo>
                      <a:pt x="401" y="162"/>
                    </a:lnTo>
                    <a:lnTo>
                      <a:pt x="407" y="159"/>
                    </a:lnTo>
                    <a:lnTo>
                      <a:pt x="407" y="159"/>
                    </a:lnTo>
                    <a:lnTo>
                      <a:pt x="428" y="147"/>
                    </a:lnTo>
                    <a:lnTo>
                      <a:pt x="437" y="138"/>
                    </a:lnTo>
                    <a:lnTo>
                      <a:pt x="437" y="138"/>
                    </a:lnTo>
                    <a:lnTo>
                      <a:pt x="440" y="135"/>
                    </a:lnTo>
                    <a:lnTo>
                      <a:pt x="443" y="132"/>
                    </a:lnTo>
                    <a:lnTo>
                      <a:pt x="446" y="132"/>
                    </a:lnTo>
                    <a:lnTo>
                      <a:pt x="470" y="132"/>
                    </a:lnTo>
                    <a:lnTo>
                      <a:pt x="473" y="132"/>
                    </a:lnTo>
                    <a:lnTo>
                      <a:pt x="476" y="132"/>
                    </a:lnTo>
                    <a:lnTo>
                      <a:pt x="479" y="135"/>
                    </a:lnTo>
                    <a:lnTo>
                      <a:pt x="485" y="141"/>
                    </a:lnTo>
                    <a:lnTo>
                      <a:pt x="488" y="147"/>
                    </a:lnTo>
                    <a:lnTo>
                      <a:pt x="488" y="150"/>
                    </a:lnTo>
                    <a:lnTo>
                      <a:pt x="482" y="153"/>
                    </a:lnTo>
                    <a:lnTo>
                      <a:pt x="482" y="153"/>
                    </a:lnTo>
                    <a:lnTo>
                      <a:pt x="488" y="150"/>
                    </a:lnTo>
                    <a:lnTo>
                      <a:pt x="488" y="150"/>
                    </a:lnTo>
                    <a:lnTo>
                      <a:pt x="491" y="150"/>
                    </a:lnTo>
                    <a:lnTo>
                      <a:pt x="494" y="150"/>
                    </a:lnTo>
                    <a:lnTo>
                      <a:pt x="497" y="147"/>
                    </a:lnTo>
                    <a:lnTo>
                      <a:pt x="491" y="138"/>
                    </a:lnTo>
                    <a:lnTo>
                      <a:pt x="488" y="135"/>
                    </a:lnTo>
                    <a:lnTo>
                      <a:pt x="488" y="132"/>
                    </a:lnTo>
                    <a:lnTo>
                      <a:pt x="479" y="132"/>
                    </a:lnTo>
                    <a:lnTo>
                      <a:pt x="476" y="129"/>
                    </a:lnTo>
                    <a:lnTo>
                      <a:pt x="476" y="129"/>
                    </a:lnTo>
                    <a:lnTo>
                      <a:pt x="464" y="111"/>
                    </a:lnTo>
                    <a:lnTo>
                      <a:pt x="467" y="87"/>
                    </a:lnTo>
                    <a:lnTo>
                      <a:pt x="470" y="72"/>
                    </a:lnTo>
                    <a:lnTo>
                      <a:pt x="482" y="60"/>
                    </a:lnTo>
                    <a:lnTo>
                      <a:pt x="467" y="54"/>
                    </a:lnTo>
                    <a:lnTo>
                      <a:pt x="455" y="54"/>
                    </a:lnTo>
                    <a:lnTo>
                      <a:pt x="446" y="54"/>
                    </a:lnTo>
                    <a:lnTo>
                      <a:pt x="422" y="48"/>
                    </a:lnTo>
                    <a:lnTo>
                      <a:pt x="404" y="45"/>
                    </a:lnTo>
                    <a:lnTo>
                      <a:pt x="395" y="42"/>
                    </a:lnTo>
                    <a:lnTo>
                      <a:pt x="392" y="42"/>
                    </a:lnTo>
                    <a:lnTo>
                      <a:pt x="392" y="39"/>
                    </a:lnTo>
                    <a:lnTo>
                      <a:pt x="380" y="24"/>
                    </a:lnTo>
                    <a:lnTo>
                      <a:pt x="377" y="18"/>
                    </a:lnTo>
                    <a:lnTo>
                      <a:pt x="374" y="15"/>
                    </a:lnTo>
                    <a:lnTo>
                      <a:pt x="374" y="15"/>
                    </a:lnTo>
                    <a:lnTo>
                      <a:pt x="374" y="12"/>
                    </a:lnTo>
                    <a:lnTo>
                      <a:pt x="374" y="9"/>
                    </a:lnTo>
                    <a:lnTo>
                      <a:pt x="374" y="9"/>
                    </a:lnTo>
                    <a:lnTo>
                      <a:pt x="374" y="9"/>
                    </a:lnTo>
                    <a:lnTo>
                      <a:pt x="377" y="0"/>
                    </a:lnTo>
                    <a:lnTo>
                      <a:pt x="320" y="12"/>
                    </a:lnTo>
                    <a:lnTo>
                      <a:pt x="311" y="15"/>
                    </a:lnTo>
                    <a:lnTo>
                      <a:pt x="308" y="15"/>
                    </a:lnTo>
                    <a:lnTo>
                      <a:pt x="308" y="15"/>
                    </a:lnTo>
                    <a:lnTo>
                      <a:pt x="305" y="18"/>
                    </a:lnTo>
                    <a:lnTo>
                      <a:pt x="305" y="18"/>
                    </a:lnTo>
                    <a:lnTo>
                      <a:pt x="302" y="18"/>
                    </a:lnTo>
                    <a:lnTo>
                      <a:pt x="302" y="21"/>
                    </a:lnTo>
                    <a:lnTo>
                      <a:pt x="302" y="24"/>
                    </a:lnTo>
                    <a:lnTo>
                      <a:pt x="302" y="27"/>
                    </a:lnTo>
                    <a:lnTo>
                      <a:pt x="296" y="33"/>
                    </a:lnTo>
                    <a:lnTo>
                      <a:pt x="293" y="33"/>
                    </a:lnTo>
                    <a:lnTo>
                      <a:pt x="287" y="33"/>
                    </a:lnTo>
                    <a:lnTo>
                      <a:pt x="260" y="24"/>
                    </a:lnTo>
                    <a:lnTo>
                      <a:pt x="260" y="33"/>
                    </a:lnTo>
                    <a:lnTo>
                      <a:pt x="228" y="84"/>
                    </a:lnTo>
                    <a:lnTo>
                      <a:pt x="204" y="81"/>
                    </a:lnTo>
                    <a:lnTo>
                      <a:pt x="201" y="81"/>
                    </a:lnTo>
                    <a:lnTo>
                      <a:pt x="198" y="81"/>
                    </a:lnTo>
                    <a:lnTo>
                      <a:pt x="198" y="78"/>
                    </a:lnTo>
                    <a:lnTo>
                      <a:pt x="192" y="72"/>
                    </a:lnTo>
                    <a:lnTo>
                      <a:pt x="183" y="75"/>
                    </a:lnTo>
                    <a:lnTo>
                      <a:pt x="165" y="99"/>
                    </a:lnTo>
                    <a:lnTo>
                      <a:pt x="165" y="105"/>
                    </a:lnTo>
                    <a:lnTo>
                      <a:pt x="159" y="111"/>
                    </a:lnTo>
                    <a:lnTo>
                      <a:pt x="135" y="99"/>
                    </a:lnTo>
                    <a:lnTo>
                      <a:pt x="123" y="87"/>
                    </a:lnTo>
                    <a:lnTo>
                      <a:pt x="123" y="87"/>
                    </a:lnTo>
                    <a:lnTo>
                      <a:pt x="123" y="81"/>
                    </a:lnTo>
                    <a:lnTo>
                      <a:pt x="123" y="78"/>
                    </a:lnTo>
                    <a:lnTo>
                      <a:pt x="123" y="75"/>
                    </a:lnTo>
                    <a:lnTo>
                      <a:pt x="123" y="72"/>
                    </a:lnTo>
                    <a:lnTo>
                      <a:pt x="123" y="69"/>
                    </a:lnTo>
                    <a:lnTo>
                      <a:pt x="123" y="66"/>
                    </a:lnTo>
                    <a:lnTo>
                      <a:pt x="123" y="63"/>
                    </a:lnTo>
                    <a:lnTo>
                      <a:pt x="123" y="63"/>
                    </a:lnTo>
                    <a:lnTo>
                      <a:pt x="117" y="66"/>
                    </a:lnTo>
                    <a:lnTo>
                      <a:pt x="114" y="69"/>
                    </a:lnTo>
                    <a:lnTo>
                      <a:pt x="105" y="81"/>
                    </a:lnTo>
                    <a:lnTo>
                      <a:pt x="102" y="87"/>
                    </a:lnTo>
                    <a:lnTo>
                      <a:pt x="105" y="93"/>
                    </a:lnTo>
                    <a:lnTo>
                      <a:pt x="105" y="93"/>
                    </a:lnTo>
                    <a:lnTo>
                      <a:pt x="102" y="96"/>
                    </a:lnTo>
                    <a:lnTo>
                      <a:pt x="93" y="111"/>
                    </a:lnTo>
                    <a:lnTo>
                      <a:pt x="78" y="120"/>
                    </a:lnTo>
                    <a:lnTo>
                      <a:pt x="75" y="117"/>
                    </a:lnTo>
                    <a:lnTo>
                      <a:pt x="72" y="114"/>
                    </a:lnTo>
                    <a:lnTo>
                      <a:pt x="69" y="114"/>
                    </a:lnTo>
                    <a:lnTo>
                      <a:pt x="63" y="111"/>
                    </a:lnTo>
                    <a:lnTo>
                      <a:pt x="27" y="117"/>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13" name="Freeform 860">
                <a:extLst>
                  <a:ext uri="{FF2B5EF4-FFF2-40B4-BE49-F238E27FC236}">
                    <a16:creationId xmlns:a16="http://schemas.microsoft.com/office/drawing/2014/main" id="{AF0B61F1-5430-E8DE-ABC9-E77C9584FC64}"/>
                  </a:ext>
                </a:extLst>
              </p:cNvPr>
              <p:cNvSpPr>
                <a:spLocks/>
              </p:cNvSpPr>
              <p:nvPr/>
            </p:nvSpPr>
            <p:spPr bwMode="auto">
              <a:xfrm>
                <a:off x="915" y="921"/>
                <a:ext cx="12" cy="24"/>
              </a:xfrm>
              <a:custGeom>
                <a:avLst/>
                <a:gdLst>
                  <a:gd name="T0" fmla="*/ 0 w 12"/>
                  <a:gd name="T1" fmla="*/ 24 h 24"/>
                  <a:gd name="T2" fmla="*/ 3 w 12"/>
                  <a:gd name="T3" fmla="*/ 24 h 24"/>
                  <a:gd name="T4" fmla="*/ 3 w 12"/>
                  <a:gd name="T5" fmla="*/ 24 h 24"/>
                  <a:gd name="T6" fmla="*/ 6 w 12"/>
                  <a:gd name="T7" fmla="*/ 21 h 24"/>
                  <a:gd name="T8" fmla="*/ 9 w 12"/>
                  <a:gd name="T9" fmla="*/ 18 h 24"/>
                  <a:gd name="T10" fmla="*/ 12 w 12"/>
                  <a:gd name="T11" fmla="*/ 18 h 24"/>
                  <a:gd name="T12" fmla="*/ 12 w 12"/>
                  <a:gd name="T13" fmla="*/ 12 h 24"/>
                  <a:gd name="T14" fmla="*/ 12 w 12"/>
                  <a:gd name="T15" fmla="*/ 6 h 24"/>
                  <a:gd name="T16" fmla="*/ 12 w 12"/>
                  <a:gd name="T17" fmla="*/ 3 h 24"/>
                  <a:gd name="T18" fmla="*/ 12 w 12"/>
                  <a:gd name="T19" fmla="*/ 0 h 24"/>
                  <a:gd name="T20" fmla="*/ 9 w 12"/>
                  <a:gd name="T21" fmla="*/ 0 h 24"/>
                  <a:gd name="T22" fmla="*/ 9 w 12"/>
                  <a:gd name="T23" fmla="*/ 3 h 24"/>
                  <a:gd name="T24" fmla="*/ 3 w 12"/>
                  <a:gd name="T25" fmla="*/ 12 h 24"/>
                  <a:gd name="T26" fmla="*/ 0 w 12"/>
                  <a:gd name="T27" fmla="*/ 15 h 24"/>
                  <a:gd name="T28" fmla="*/ 0 w 12"/>
                  <a:gd name="T29" fmla="*/ 18 h 24"/>
                  <a:gd name="T30" fmla="*/ 0 w 12"/>
                  <a:gd name="T31" fmla="*/ 18 h 24"/>
                  <a:gd name="T32" fmla="*/ 0 w 12"/>
                  <a:gd name="T33" fmla="*/ 21 h 24"/>
                  <a:gd name="T34" fmla="*/ 0 w 12"/>
                  <a:gd name="T35" fmla="*/ 21 h 24"/>
                  <a:gd name="T36" fmla="*/ 0 w 12"/>
                  <a:gd name="T3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24">
                    <a:moveTo>
                      <a:pt x="0" y="24"/>
                    </a:moveTo>
                    <a:lnTo>
                      <a:pt x="3" y="24"/>
                    </a:lnTo>
                    <a:lnTo>
                      <a:pt x="3" y="24"/>
                    </a:lnTo>
                    <a:lnTo>
                      <a:pt x="6" y="21"/>
                    </a:lnTo>
                    <a:lnTo>
                      <a:pt x="9" y="18"/>
                    </a:lnTo>
                    <a:lnTo>
                      <a:pt x="12" y="18"/>
                    </a:lnTo>
                    <a:lnTo>
                      <a:pt x="12" y="12"/>
                    </a:lnTo>
                    <a:lnTo>
                      <a:pt x="12" y="6"/>
                    </a:lnTo>
                    <a:lnTo>
                      <a:pt x="12" y="3"/>
                    </a:lnTo>
                    <a:lnTo>
                      <a:pt x="12" y="0"/>
                    </a:lnTo>
                    <a:lnTo>
                      <a:pt x="9" y="0"/>
                    </a:lnTo>
                    <a:lnTo>
                      <a:pt x="9" y="3"/>
                    </a:lnTo>
                    <a:lnTo>
                      <a:pt x="3" y="12"/>
                    </a:lnTo>
                    <a:lnTo>
                      <a:pt x="0" y="15"/>
                    </a:lnTo>
                    <a:lnTo>
                      <a:pt x="0" y="18"/>
                    </a:lnTo>
                    <a:lnTo>
                      <a:pt x="0" y="18"/>
                    </a:lnTo>
                    <a:lnTo>
                      <a:pt x="0" y="21"/>
                    </a:lnTo>
                    <a:lnTo>
                      <a:pt x="0" y="21"/>
                    </a:lnTo>
                    <a:lnTo>
                      <a:pt x="0" y="24"/>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14" name="Freeform 861">
                <a:extLst>
                  <a:ext uri="{FF2B5EF4-FFF2-40B4-BE49-F238E27FC236}">
                    <a16:creationId xmlns:a16="http://schemas.microsoft.com/office/drawing/2014/main" id="{52148732-D6E3-4DD3-EF59-64126AE42A55}"/>
                  </a:ext>
                </a:extLst>
              </p:cNvPr>
              <p:cNvSpPr>
                <a:spLocks/>
              </p:cNvSpPr>
              <p:nvPr/>
            </p:nvSpPr>
            <p:spPr bwMode="auto">
              <a:xfrm>
                <a:off x="408" y="168"/>
                <a:ext cx="21" cy="18"/>
              </a:xfrm>
              <a:custGeom>
                <a:avLst/>
                <a:gdLst>
                  <a:gd name="T0" fmla="*/ 3 w 21"/>
                  <a:gd name="T1" fmla="*/ 18 h 18"/>
                  <a:gd name="T2" fmla="*/ 15 w 21"/>
                  <a:gd name="T3" fmla="*/ 6 h 18"/>
                  <a:gd name="T4" fmla="*/ 21 w 21"/>
                  <a:gd name="T5" fmla="*/ 6 h 18"/>
                  <a:gd name="T6" fmla="*/ 21 w 21"/>
                  <a:gd name="T7" fmla="*/ 0 h 18"/>
                  <a:gd name="T8" fmla="*/ 21 w 21"/>
                  <a:gd name="T9" fmla="*/ 0 h 18"/>
                  <a:gd name="T10" fmla="*/ 12 w 21"/>
                  <a:gd name="T11" fmla="*/ 3 h 18"/>
                  <a:gd name="T12" fmla="*/ 6 w 21"/>
                  <a:gd name="T13" fmla="*/ 6 h 18"/>
                  <a:gd name="T14" fmla="*/ 3 w 21"/>
                  <a:gd name="T15" fmla="*/ 12 h 18"/>
                  <a:gd name="T16" fmla="*/ 3 w 21"/>
                  <a:gd name="T17" fmla="*/ 15 h 18"/>
                  <a:gd name="T18" fmla="*/ 0 w 21"/>
                  <a:gd name="T19" fmla="*/ 15 h 18"/>
                  <a:gd name="T20" fmla="*/ 3 w 21"/>
                  <a:gd name="T21" fmla="*/ 15 h 18"/>
                  <a:gd name="T22" fmla="*/ 3 w 21"/>
                  <a:gd name="T23"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8">
                    <a:moveTo>
                      <a:pt x="3" y="18"/>
                    </a:moveTo>
                    <a:lnTo>
                      <a:pt x="15" y="6"/>
                    </a:lnTo>
                    <a:lnTo>
                      <a:pt x="21" y="6"/>
                    </a:lnTo>
                    <a:lnTo>
                      <a:pt x="21" y="0"/>
                    </a:lnTo>
                    <a:lnTo>
                      <a:pt x="21" y="0"/>
                    </a:lnTo>
                    <a:lnTo>
                      <a:pt x="12" y="3"/>
                    </a:lnTo>
                    <a:lnTo>
                      <a:pt x="6" y="6"/>
                    </a:lnTo>
                    <a:lnTo>
                      <a:pt x="3" y="12"/>
                    </a:lnTo>
                    <a:lnTo>
                      <a:pt x="3" y="15"/>
                    </a:lnTo>
                    <a:lnTo>
                      <a:pt x="0" y="15"/>
                    </a:lnTo>
                    <a:lnTo>
                      <a:pt x="3" y="15"/>
                    </a:lnTo>
                    <a:lnTo>
                      <a:pt x="3" y="18"/>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15" name="Freeform 862">
                <a:extLst>
                  <a:ext uri="{FF2B5EF4-FFF2-40B4-BE49-F238E27FC236}">
                    <a16:creationId xmlns:a16="http://schemas.microsoft.com/office/drawing/2014/main" id="{0C9AB6C9-27BB-E472-FBB2-A322C4C580C9}"/>
                  </a:ext>
                </a:extLst>
              </p:cNvPr>
              <p:cNvSpPr>
                <a:spLocks/>
              </p:cNvSpPr>
              <p:nvPr/>
            </p:nvSpPr>
            <p:spPr bwMode="auto">
              <a:xfrm>
                <a:off x="411" y="189"/>
                <a:ext cx="9" cy="12"/>
              </a:xfrm>
              <a:custGeom>
                <a:avLst/>
                <a:gdLst>
                  <a:gd name="T0" fmla="*/ 0 w 9"/>
                  <a:gd name="T1" fmla="*/ 0 h 12"/>
                  <a:gd name="T2" fmla="*/ 0 w 9"/>
                  <a:gd name="T3" fmla="*/ 0 h 12"/>
                  <a:gd name="T4" fmla="*/ 0 w 9"/>
                  <a:gd name="T5" fmla="*/ 9 h 12"/>
                  <a:gd name="T6" fmla="*/ 0 w 9"/>
                  <a:gd name="T7" fmla="*/ 12 h 12"/>
                  <a:gd name="T8" fmla="*/ 0 w 9"/>
                  <a:gd name="T9" fmla="*/ 12 h 12"/>
                  <a:gd name="T10" fmla="*/ 9 w 9"/>
                  <a:gd name="T11" fmla="*/ 9 h 12"/>
                  <a:gd name="T12" fmla="*/ 9 w 9"/>
                  <a:gd name="T13" fmla="*/ 6 h 12"/>
                  <a:gd name="T14" fmla="*/ 6 w 9"/>
                  <a:gd name="T15" fmla="*/ 3 h 12"/>
                  <a:gd name="T16" fmla="*/ 3 w 9"/>
                  <a:gd name="T17" fmla="*/ 0 h 12"/>
                  <a:gd name="T18" fmla="*/ 0 w 9"/>
                  <a:gd name="T1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2">
                    <a:moveTo>
                      <a:pt x="0" y="0"/>
                    </a:moveTo>
                    <a:lnTo>
                      <a:pt x="0" y="0"/>
                    </a:lnTo>
                    <a:lnTo>
                      <a:pt x="0" y="9"/>
                    </a:lnTo>
                    <a:lnTo>
                      <a:pt x="0" y="12"/>
                    </a:lnTo>
                    <a:lnTo>
                      <a:pt x="0" y="12"/>
                    </a:lnTo>
                    <a:lnTo>
                      <a:pt x="9" y="9"/>
                    </a:lnTo>
                    <a:lnTo>
                      <a:pt x="9" y="6"/>
                    </a:lnTo>
                    <a:lnTo>
                      <a:pt x="6" y="3"/>
                    </a:lnTo>
                    <a:lnTo>
                      <a:pt x="3" y="0"/>
                    </a:lnTo>
                    <a:lnTo>
                      <a:pt x="0"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16" name="Freeform 863">
                <a:extLst>
                  <a:ext uri="{FF2B5EF4-FFF2-40B4-BE49-F238E27FC236}">
                    <a16:creationId xmlns:a16="http://schemas.microsoft.com/office/drawing/2014/main" id="{F5B55105-07AF-6938-4C93-CF46C4FC507E}"/>
                  </a:ext>
                </a:extLst>
              </p:cNvPr>
              <p:cNvSpPr>
                <a:spLocks/>
              </p:cNvSpPr>
              <p:nvPr/>
            </p:nvSpPr>
            <p:spPr bwMode="auto">
              <a:xfrm>
                <a:off x="939" y="93"/>
                <a:ext cx="15" cy="39"/>
              </a:xfrm>
              <a:custGeom>
                <a:avLst/>
                <a:gdLst>
                  <a:gd name="T0" fmla="*/ 12 w 15"/>
                  <a:gd name="T1" fmla="*/ 6 h 39"/>
                  <a:gd name="T2" fmla="*/ 6 w 15"/>
                  <a:gd name="T3" fmla="*/ 0 h 39"/>
                  <a:gd name="T4" fmla="*/ 3 w 15"/>
                  <a:gd name="T5" fmla="*/ 0 h 39"/>
                  <a:gd name="T6" fmla="*/ 0 w 15"/>
                  <a:gd name="T7" fmla="*/ 12 h 39"/>
                  <a:gd name="T8" fmla="*/ 0 w 15"/>
                  <a:gd name="T9" fmla="*/ 12 h 39"/>
                  <a:gd name="T10" fmla="*/ 3 w 15"/>
                  <a:gd name="T11" fmla="*/ 30 h 39"/>
                  <a:gd name="T12" fmla="*/ 3 w 15"/>
                  <a:gd name="T13" fmla="*/ 36 h 39"/>
                  <a:gd name="T14" fmla="*/ 6 w 15"/>
                  <a:gd name="T15" fmla="*/ 39 h 39"/>
                  <a:gd name="T16" fmla="*/ 6 w 15"/>
                  <a:gd name="T17" fmla="*/ 39 h 39"/>
                  <a:gd name="T18" fmla="*/ 9 w 15"/>
                  <a:gd name="T19" fmla="*/ 36 h 39"/>
                  <a:gd name="T20" fmla="*/ 9 w 15"/>
                  <a:gd name="T21" fmla="*/ 36 h 39"/>
                  <a:gd name="T22" fmla="*/ 9 w 15"/>
                  <a:gd name="T23" fmla="*/ 33 h 39"/>
                  <a:gd name="T24" fmla="*/ 9 w 15"/>
                  <a:gd name="T25" fmla="*/ 27 h 39"/>
                  <a:gd name="T26" fmla="*/ 6 w 15"/>
                  <a:gd name="T27" fmla="*/ 30 h 39"/>
                  <a:gd name="T28" fmla="*/ 6 w 15"/>
                  <a:gd name="T29" fmla="*/ 30 h 39"/>
                  <a:gd name="T30" fmla="*/ 6 w 15"/>
                  <a:gd name="T31" fmla="*/ 27 h 39"/>
                  <a:gd name="T32" fmla="*/ 6 w 15"/>
                  <a:gd name="T33" fmla="*/ 18 h 39"/>
                  <a:gd name="T34" fmla="*/ 9 w 15"/>
                  <a:gd name="T35" fmla="*/ 18 h 39"/>
                  <a:gd name="T36" fmla="*/ 12 w 15"/>
                  <a:gd name="T37" fmla="*/ 18 h 39"/>
                  <a:gd name="T38" fmla="*/ 15 w 15"/>
                  <a:gd name="T39" fmla="*/ 18 h 39"/>
                  <a:gd name="T40" fmla="*/ 15 w 15"/>
                  <a:gd name="T41" fmla="*/ 18 h 39"/>
                  <a:gd name="T42" fmla="*/ 15 w 15"/>
                  <a:gd name="T43" fmla="*/ 12 h 39"/>
                  <a:gd name="T44" fmla="*/ 12 w 15"/>
                  <a:gd name="T45" fmla="*/ 9 h 39"/>
                  <a:gd name="T46" fmla="*/ 12 w 15"/>
                  <a:gd name="T47"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 h="39">
                    <a:moveTo>
                      <a:pt x="12" y="6"/>
                    </a:moveTo>
                    <a:lnTo>
                      <a:pt x="6" y="0"/>
                    </a:lnTo>
                    <a:lnTo>
                      <a:pt x="3" y="0"/>
                    </a:lnTo>
                    <a:lnTo>
                      <a:pt x="0" y="12"/>
                    </a:lnTo>
                    <a:lnTo>
                      <a:pt x="0" y="12"/>
                    </a:lnTo>
                    <a:lnTo>
                      <a:pt x="3" y="30"/>
                    </a:lnTo>
                    <a:lnTo>
                      <a:pt x="3" y="36"/>
                    </a:lnTo>
                    <a:lnTo>
                      <a:pt x="6" y="39"/>
                    </a:lnTo>
                    <a:lnTo>
                      <a:pt x="6" y="39"/>
                    </a:lnTo>
                    <a:lnTo>
                      <a:pt x="9" y="36"/>
                    </a:lnTo>
                    <a:lnTo>
                      <a:pt x="9" y="36"/>
                    </a:lnTo>
                    <a:lnTo>
                      <a:pt x="9" y="33"/>
                    </a:lnTo>
                    <a:lnTo>
                      <a:pt x="9" y="27"/>
                    </a:lnTo>
                    <a:lnTo>
                      <a:pt x="6" y="30"/>
                    </a:lnTo>
                    <a:lnTo>
                      <a:pt x="6" y="30"/>
                    </a:lnTo>
                    <a:lnTo>
                      <a:pt x="6" y="27"/>
                    </a:lnTo>
                    <a:lnTo>
                      <a:pt x="6" y="18"/>
                    </a:lnTo>
                    <a:lnTo>
                      <a:pt x="9" y="18"/>
                    </a:lnTo>
                    <a:lnTo>
                      <a:pt x="12" y="18"/>
                    </a:lnTo>
                    <a:lnTo>
                      <a:pt x="15" y="18"/>
                    </a:lnTo>
                    <a:lnTo>
                      <a:pt x="15" y="18"/>
                    </a:lnTo>
                    <a:lnTo>
                      <a:pt x="15" y="12"/>
                    </a:lnTo>
                    <a:lnTo>
                      <a:pt x="12" y="9"/>
                    </a:lnTo>
                    <a:lnTo>
                      <a:pt x="12" y="6"/>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17" name="Freeform 864">
                <a:extLst>
                  <a:ext uri="{FF2B5EF4-FFF2-40B4-BE49-F238E27FC236}">
                    <a16:creationId xmlns:a16="http://schemas.microsoft.com/office/drawing/2014/main" id="{7F0BC03D-A510-9ACA-7BD5-227FA5010069}"/>
                  </a:ext>
                </a:extLst>
              </p:cNvPr>
              <p:cNvSpPr>
                <a:spLocks/>
              </p:cNvSpPr>
              <p:nvPr/>
            </p:nvSpPr>
            <p:spPr bwMode="auto">
              <a:xfrm>
                <a:off x="945" y="987"/>
                <a:ext cx="48" cy="39"/>
              </a:xfrm>
              <a:custGeom>
                <a:avLst/>
                <a:gdLst>
                  <a:gd name="T0" fmla="*/ 0 w 48"/>
                  <a:gd name="T1" fmla="*/ 24 h 39"/>
                  <a:gd name="T2" fmla="*/ 0 w 48"/>
                  <a:gd name="T3" fmla="*/ 27 h 39"/>
                  <a:gd name="T4" fmla="*/ 0 w 48"/>
                  <a:gd name="T5" fmla="*/ 30 h 39"/>
                  <a:gd name="T6" fmla="*/ 0 w 48"/>
                  <a:gd name="T7" fmla="*/ 30 h 39"/>
                  <a:gd name="T8" fmla="*/ 0 w 48"/>
                  <a:gd name="T9" fmla="*/ 30 h 39"/>
                  <a:gd name="T10" fmla="*/ 18 w 48"/>
                  <a:gd name="T11" fmla="*/ 39 h 39"/>
                  <a:gd name="T12" fmla="*/ 42 w 48"/>
                  <a:gd name="T13" fmla="*/ 21 h 39"/>
                  <a:gd name="T14" fmla="*/ 48 w 48"/>
                  <a:gd name="T15" fmla="*/ 15 h 39"/>
                  <a:gd name="T16" fmla="*/ 48 w 48"/>
                  <a:gd name="T17" fmla="*/ 15 h 39"/>
                  <a:gd name="T18" fmla="*/ 48 w 48"/>
                  <a:gd name="T19" fmla="*/ 15 h 39"/>
                  <a:gd name="T20" fmla="*/ 48 w 48"/>
                  <a:gd name="T21" fmla="*/ 9 h 39"/>
                  <a:gd name="T22" fmla="*/ 48 w 48"/>
                  <a:gd name="T23" fmla="*/ 9 h 39"/>
                  <a:gd name="T24" fmla="*/ 48 w 48"/>
                  <a:gd name="T25" fmla="*/ 6 h 39"/>
                  <a:gd name="T26" fmla="*/ 48 w 48"/>
                  <a:gd name="T27" fmla="*/ 6 h 39"/>
                  <a:gd name="T28" fmla="*/ 33 w 48"/>
                  <a:gd name="T29" fmla="*/ 0 h 39"/>
                  <a:gd name="T30" fmla="*/ 30 w 48"/>
                  <a:gd name="T31" fmla="*/ 3 h 39"/>
                  <a:gd name="T32" fmla="*/ 24 w 48"/>
                  <a:gd name="T33" fmla="*/ 6 h 39"/>
                  <a:gd name="T34" fmla="*/ 21 w 48"/>
                  <a:gd name="T35" fmla="*/ 9 h 39"/>
                  <a:gd name="T36" fmla="*/ 21 w 48"/>
                  <a:gd name="T37" fmla="*/ 9 h 39"/>
                  <a:gd name="T38" fmla="*/ 9 w 48"/>
                  <a:gd name="T39" fmla="*/ 18 h 39"/>
                  <a:gd name="T40" fmla="*/ 3 w 48"/>
                  <a:gd name="T41" fmla="*/ 21 h 39"/>
                  <a:gd name="T42" fmla="*/ 0 w 48"/>
                  <a:gd name="T43"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39">
                    <a:moveTo>
                      <a:pt x="0" y="24"/>
                    </a:moveTo>
                    <a:lnTo>
                      <a:pt x="0" y="27"/>
                    </a:lnTo>
                    <a:lnTo>
                      <a:pt x="0" y="30"/>
                    </a:lnTo>
                    <a:lnTo>
                      <a:pt x="0" y="30"/>
                    </a:lnTo>
                    <a:lnTo>
                      <a:pt x="0" y="30"/>
                    </a:lnTo>
                    <a:lnTo>
                      <a:pt x="18" y="39"/>
                    </a:lnTo>
                    <a:lnTo>
                      <a:pt x="42" y="21"/>
                    </a:lnTo>
                    <a:lnTo>
                      <a:pt x="48" y="15"/>
                    </a:lnTo>
                    <a:lnTo>
                      <a:pt x="48" y="15"/>
                    </a:lnTo>
                    <a:lnTo>
                      <a:pt x="48" y="15"/>
                    </a:lnTo>
                    <a:lnTo>
                      <a:pt x="48" y="9"/>
                    </a:lnTo>
                    <a:lnTo>
                      <a:pt x="48" y="9"/>
                    </a:lnTo>
                    <a:lnTo>
                      <a:pt x="48" y="6"/>
                    </a:lnTo>
                    <a:lnTo>
                      <a:pt x="48" y="6"/>
                    </a:lnTo>
                    <a:lnTo>
                      <a:pt x="33" y="0"/>
                    </a:lnTo>
                    <a:lnTo>
                      <a:pt x="30" y="3"/>
                    </a:lnTo>
                    <a:lnTo>
                      <a:pt x="24" y="6"/>
                    </a:lnTo>
                    <a:lnTo>
                      <a:pt x="21" y="9"/>
                    </a:lnTo>
                    <a:lnTo>
                      <a:pt x="21" y="9"/>
                    </a:lnTo>
                    <a:lnTo>
                      <a:pt x="9" y="18"/>
                    </a:lnTo>
                    <a:lnTo>
                      <a:pt x="3" y="21"/>
                    </a:lnTo>
                    <a:lnTo>
                      <a:pt x="0" y="24"/>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18" name="Freeform 865">
                <a:extLst>
                  <a:ext uri="{FF2B5EF4-FFF2-40B4-BE49-F238E27FC236}">
                    <a16:creationId xmlns:a16="http://schemas.microsoft.com/office/drawing/2014/main" id="{0E164A12-5087-0CCA-4825-48E6541C7CC2}"/>
                  </a:ext>
                </a:extLst>
              </p:cNvPr>
              <p:cNvSpPr>
                <a:spLocks/>
              </p:cNvSpPr>
              <p:nvPr/>
            </p:nvSpPr>
            <p:spPr bwMode="auto">
              <a:xfrm>
                <a:off x="954" y="111"/>
                <a:ext cx="6" cy="9"/>
              </a:xfrm>
              <a:custGeom>
                <a:avLst/>
                <a:gdLst>
                  <a:gd name="T0" fmla="*/ 0 w 6"/>
                  <a:gd name="T1" fmla="*/ 6 h 9"/>
                  <a:gd name="T2" fmla="*/ 0 w 6"/>
                  <a:gd name="T3" fmla="*/ 9 h 9"/>
                  <a:gd name="T4" fmla="*/ 0 w 6"/>
                  <a:gd name="T5" fmla="*/ 9 h 9"/>
                  <a:gd name="T6" fmla="*/ 3 w 6"/>
                  <a:gd name="T7" fmla="*/ 6 h 9"/>
                  <a:gd name="T8" fmla="*/ 6 w 6"/>
                  <a:gd name="T9" fmla="*/ 3 h 9"/>
                  <a:gd name="T10" fmla="*/ 3 w 6"/>
                  <a:gd name="T11" fmla="*/ 0 h 9"/>
                  <a:gd name="T12" fmla="*/ 0 w 6"/>
                  <a:gd name="T13" fmla="*/ 0 h 9"/>
                  <a:gd name="T14" fmla="*/ 0 w 6"/>
                  <a:gd name="T15" fmla="*/ 0 h 9"/>
                  <a:gd name="T16" fmla="*/ 0 w 6"/>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
                    <a:moveTo>
                      <a:pt x="0" y="6"/>
                    </a:moveTo>
                    <a:lnTo>
                      <a:pt x="0" y="9"/>
                    </a:lnTo>
                    <a:lnTo>
                      <a:pt x="0" y="9"/>
                    </a:lnTo>
                    <a:lnTo>
                      <a:pt x="3" y="6"/>
                    </a:lnTo>
                    <a:lnTo>
                      <a:pt x="6" y="3"/>
                    </a:lnTo>
                    <a:lnTo>
                      <a:pt x="3" y="0"/>
                    </a:lnTo>
                    <a:lnTo>
                      <a:pt x="0" y="0"/>
                    </a:lnTo>
                    <a:lnTo>
                      <a:pt x="0" y="0"/>
                    </a:lnTo>
                    <a:lnTo>
                      <a:pt x="0" y="6"/>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19" name="Freeform 866">
                <a:extLst>
                  <a:ext uri="{FF2B5EF4-FFF2-40B4-BE49-F238E27FC236}">
                    <a16:creationId xmlns:a16="http://schemas.microsoft.com/office/drawing/2014/main" id="{3C6BA144-2D9B-70E7-ACDB-CDB4A04529B3}"/>
                  </a:ext>
                </a:extLst>
              </p:cNvPr>
              <p:cNvSpPr>
                <a:spLocks/>
              </p:cNvSpPr>
              <p:nvPr/>
            </p:nvSpPr>
            <p:spPr bwMode="auto">
              <a:xfrm>
                <a:off x="942" y="156"/>
                <a:ext cx="12" cy="36"/>
              </a:xfrm>
              <a:custGeom>
                <a:avLst/>
                <a:gdLst>
                  <a:gd name="T0" fmla="*/ 3 w 12"/>
                  <a:gd name="T1" fmla="*/ 0 h 36"/>
                  <a:gd name="T2" fmla="*/ 3 w 12"/>
                  <a:gd name="T3" fmla="*/ 18 h 36"/>
                  <a:gd name="T4" fmla="*/ 0 w 12"/>
                  <a:gd name="T5" fmla="*/ 24 h 36"/>
                  <a:gd name="T6" fmla="*/ 0 w 12"/>
                  <a:gd name="T7" fmla="*/ 27 h 36"/>
                  <a:gd name="T8" fmla="*/ 3 w 12"/>
                  <a:gd name="T9" fmla="*/ 27 h 36"/>
                  <a:gd name="T10" fmla="*/ 3 w 12"/>
                  <a:gd name="T11" fmla="*/ 36 h 36"/>
                  <a:gd name="T12" fmla="*/ 3 w 12"/>
                  <a:gd name="T13" fmla="*/ 36 h 36"/>
                  <a:gd name="T14" fmla="*/ 9 w 12"/>
                  <a:gd name="T15" fmla="*/ 36 h 36"/>
                  <a:gd name="T16" fmla="*/ 12 w 12"/>
                  <a:gd name="T17" fmla="*/ 27 h 36"/>
                  <a:gd name="T18" fmla="*/ 12 w 12"/>
                  <a:gd name="T19" fmla="*/ 24 h 36"/>
                  <a:gd name="T20" fmla="*/ 12 w 12"/>
                  <a:gd name="T21" fmla="*/ 21 h 36"/>
                  <a:gd name="T22" fmla="*/ 12 w 12"/>
                  <a:gd name="T23" fmla="*/ 21 h 36"/>
                  <a:gd name="T24" fmla="*/ 12 w 12"/>
                  <a:gd name="T25" fmla="*/ 18 h 36"/>
                  <a:gd name="T26" fmla="*/ 12 w 12"/>
                  <a:gd name="T27" fmla="*/ 12 h 36"/>
                  <a:gd name="T28" fmla="*/ 9 w 12"/>
                  <a:gd name="T29" fmla="*/ 3 h 36"/>
                  <a:gd name="T30" fmla="*/ 9 w 12"/>
                  <a:gd name="T31" fmla="*/ 0 h 36"/>
                  <a:gd name="T32" fmla="*/ 6 w 12"/>
                  <a:gd name="T33" fmla="*/ 0 h 36"/>
                  <a:gd name="T34" fmla="*/ 6 w 12"/>
                  <a:gd name="T35" fmla="*/ 0 h 36"/>
                  <a:gd name="T36" fmla="*/ 3 w 12"/>
                  <a:gd name="T3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36">
                    <a:moveTo>
                      <a:pt x="3" y="0"/>
                    </a:moveTo>
                    <a:lnTo>
                      <a:pt x="3" y="18"/>
                    </a:lnTo>
                    <a:lnTo>
                      <a:pt x="0" y="24"/>
                    </a:lnTo>
                    <a:lnTo>
                      <a:pt x="0" y="27"/>
                    </a:lnTo>
                    <a:lnTo>
                      <a:pt x="3" y="27"/>
                    </a:lnTo>
                    <a:lnTo>
                      <a:pt x="3" y="36"/>
                    </a:lnTo>
                    <a:lnTo>
                      <a:pt x="3" y="36"/>
                    </a:lnTo>
                    <a:lnTo>
                      <a:pt x="9" y="36"/>
                    </a:lnTo>
                    <a:lnTo>
                      <a:pt x="12" y="27"/>
                    </a:lnTo>
                    <a:lnTo>
                      <a:pt x="12" y="24"/>
                    </a:lnTo>
                    <a:lnTo>
                      <a:pt x="12" y="21"/>
                    </a:lnTo>
                    <a:lnTo>
                      <a:pt x="12" y="21"/>
                    </a:lnTo>
                    <a:lnTo>
                      <a:pt x="12" y="18"/>
                    </a:lnTo>
                    <a:lnTo>
                      <a:pt x="12" y="12"/>
                    </a:lnTo>
                    <a:lnTo>
                      <a:pt x="9" y="3"/>
                    </a:lnTo>
                    <a:lnTo>
                      <a:pt x="9" y="0"/>
                    </a:lnTo>
                    <a:lnTo>
                      <a:pt x="6" y="0"/>
                    </a:lnTo>
                    <a:lnTo>
                      <a:pt x="6" y="0"/>
                    </a:lnTo>
                    <a:lnTo>
                      <a:pt x="3"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20" name="Freeform 867">
                <a:extLst>
                  <a:ext uri="{FF2B5EF4-FFF2-40B4-BE49-F238E27FC236}">
                    <a16:creationId xmlns:a16="http://schemas.microsoft.com/office/drawing/2014/main" id="{CD97F7A0-2936-D13B-1C6C-948DFEE3448C}"/>
                  </a:ext>
                </a:extLst>
              </p:cNvPr>
              <p:cNvSpPr>
                <a:spLocks/>
              </p:cNvSpPr>
              <p:nvPr/>
            </p:nvSpPr>
            <p:spPr bwMode="auto">
              <a:xfrm>
                <a:off x="945" y="891"/>
                <a:ext cx="30" cy="12"/>
              </a:xfrm>
              <a:custGeom>
                <a:avLst/>
                <a:gdLst>
                  <a:gd name="T0" fmla="*/ 30 w 30"/>
                  <a:gd name="T1" fmla="*/ 3 h 12"/>
                  <a:gd name="T2" fmla="*/ 30 w 30"/>
                  <a:gd name="T3" fmla="*/ 0 h 12"/>
                  <a:gd name="T4" fmla="*/ 27 w 30"/>
                  <a:gd name="T5" fmla="*/ 0 h 12"/>
                  <a:gd name="T6" fmla="*/ 6 w 30"/>
                  <a:gd name="T7" fmla="*/ 6 h 12"/>
                  <a:gd name="T8" fmla="*/ 0 w 30"/>
                  <a:gd name="T9" fmla="*/ 9 h 12"/>
                  <a:gd name="T10" fmla="*/ 0 w 30"/>
                  <a:gd name="T11" fmla="*/ 9 h 12"/>
                  <a:gd name="T12" fmla="*/ 0 w 30"/>
                  <a:gd name="T13" fmla="*/ 12 h 12"/>
                  <a:gd name="T14" fmla="*/ 3 w 30"/>
                  <a:gd name="T15" fmla="*/ 12 h 12"/>
                  <a:gd name="T16" fmla="*/ 6 w 30"/>
                  <a:gd name="T17" fmla="*/ 12 h 12"/>
                  <a:gd name="T18" fmla="*/ 15 w 30"/>
                  <a:gd name="T19" fmla="*/ 9 h 12"/>
                  <a:gd name="T20" fmla="*/ 30 w 30"/>
                  <a:gd name="T2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12">
                    <a:moveTo>
                      <a:pt x="30" y="3"/>
                    </a:moveTo>
                    <a:lnTo>
                      <a:pt x="30" y="0"/>
                    </a:lnTo>
                    <a:lnTo>
                      <a:pt x="27" y="0"/>
                    </a:lnTo>
                    <a:lnTo>
                      <a:pt x="6" y="6"/>
                    </a:lnTo>
                    <a:lnTo>
                      <a:pt x="0" y="9"/>
                    </a:lnTo>
                    <a:lnTo>
                      <a:pt x="0" y="9"/>
                    </a:lnTo>
                    <a:lnTo>
                      <a:pt x="0" y="12"/>
                    </a:lnTo>
                    <a:lnTo>
                      <a:pt x="3" y="12"/>
                    </a:lnTo>
                    <a:lnTo>
                      <a:pt x="6" y="12"/>
                    </a:lnTo>
                    <a:lnTo>
                      <a:pt x="15" y="9"/>
                    </a:lnTo>
                    <a:lnTo>
                      <a:pt x="30" y="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21" name="Freeform 868">
                <a:extLst>
                  <a:ext uri="{FF2B5EF4-FFF2-40B4-BE49-F238E27FC236}">
                    <a16:creationId xmlns:a16="http://schemas.microsoft.com/office/drawing/2014/main" id="{C968CA28-14ED-7257-A2FC-CF3E2331DBB9}"/>
                  </a:ext>
                </a:extLst>
              </p:cNvPr>
              <p:cNvSpPr>
                <a:spLocks/>
              </p:cNvSpPr>
              <p:nvPr/>
            </p:nvSpPr>
            <p:spPr bwMode="auto">
              <a:xfrm>
                <a:off x="375" y="822"/>
                <a:ext cx="0" cy="3"/>
              </a:xfrm>
              <a:custGeom>
                <a:avLst/>
                <a:gdLst>
                  <a:gd name="T0" fmla="*/ 0 h 3"/>
                  <a:gd name="T1" fmla="*/ 0 h 3"/>
                  <a:gd name="T2" fmla="*/ 3 h 3"/>
                  <a:gd name="T3" fmla="*/ 0 h 3"/>
                </a:gdLst>
                <a:ahLst/>
                <a:cxnLst>
                  <a:cxn ang="0">
                    <a:pos x="0" y="T0"/>
                  </a:cxn>
                  <a:cxn ang="0">
                    <a:pos x="0" y="T1"/>
                  </a:cxn>
                  <a:cxn ang="0">
                    <a:pos x="0" y="T2"/>
                  </a:cxn>
                  <a:cxn ang="0">
                    <a:pos x="0" y="T3"/>
                  </a:cxn>
                </a:cxnLst>
                <a:rect l="0" t="0" r="r" b="b"/>
                <a:pathLst>
                  <a:path h="3">
                    <a:moveTo>
                      <a:pt x="0" y="0"/>
                    </a:moveTo>
                    <a:lnTo>
                      <a:pt x="0" y="0"/>
                    </a:lnTo>
                    <a:lnTo>
                      <a:pt x="0" y="3"/>
                    </a:lnTo>
                    <a:lnTo>
                      <a:pt x="0"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22" name="Freeform 869">
                <a:extLst>
                  <a:ext uri="{FF2B5EF4-FFF2-40B4-BE49-F238E27FC236}">
                    <a16:creationId xmlns:a16="http://schemas.microsoft.com/office/drawing/2014/main" id="{758BA131-E3C2-F28F-24C5-0265C4311034}"/>
                  </a:ext>
                </a:extLst>
              </p:cNvPr>
              <p:cNvSpPr>
                <a:spLocks/>
              </p:cNvSpPr>
              <p:nvPr/>
            </p:nvSpPr>
            <p:spPr bwMode="auto">
              <a:xfrm>
                <a:off x="384" y="162"/>
                <a:ext cx="15" cy="15"/>
              </a:xfrm>
              <a:custGeom>
                <a:avLst/>
                <a:gdLst>
                  <a:gd name="T0" fmla="*/ 12 w 15"/>
                  <a:gd name="T1" fmla="*/ 15 h 15"/>
                  <a:gd name="T2" fmla="*/ 15 w 15"/>
                  <a:gd name="T3" fmla="*/ 15 h 15"/>
                  <a:gd name="T4" fmla="*/ 15 w 15"/>
                  <a:gd name="T5" fmla="*/ 12 h 15"/>
                  <a:gd name="T6" fmla="*/ 12 w 15"/>
                  <a:gd name="T7" fmla="*/ 6 h 15"/>
                  <a:gd name="T8" fmla="*/ 9 w 15"/>
                  <a:gd name="T9" fmla="*/ 9 h 15"/>
                  <a:gd name="T10" fmla="*/ 3 w 15"/>
                  <a:gd name="T11" fmla="*/ 6 h 15"/>
                  <a:gd name="T12" fmla="*/ 6 w 15"/>
                  <a:gd name="T13" fmla="*/ 3 h 15"/>
                  <a:gd name="T14" fmla="*/ 9 w 15"/>
                  <a:gd name="T15" fmla="*/ 3 h 15"/>
                  <a:gd name="T16" fmla="*/ 6 w 15"/>
                  <a:gd name="T17" fmla="*/ 0 h 15"/>
                  <a:gd name="T18" fmla="*/ 0 w 15"/>
                  <a:gd name="T19" fmla="*/ 3 h 15"/>
                  <a:gd name="T20" fmla="*/ 0 w 15"/>
                  <a:gd name="T21" fmla="*/ 6 h 15"/>
                  <a:gd name="T22" fmla="*/ 3 w 15"/>
                  <a:gd name="T23" fmla="*/ 12 h 15"/>
                  <a:gd name="T24" fmla="*/ 12 w 15"/>
                  <a:gd name="T2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5">
                    <a:moveTo>
                      <a:pt x="12" y="15"/>
                    </a:moveTo>
                    <a:lnTo>
                      <a:pt x="15" y="15"/>
                    </a:lnTo>
                    <a:lnTo>
                      <a:pt x="15" y="12"/>
                    </a:lnTo>
                    <a:lnTo>
                      <a:pt x="12" y="6"/>
                    </a:lnTo>
                    <a:lnTo>
                      <a:pt x="9" y="9"/>
                    </a:lnTo>
                    <a:lnTo>
                      <a:pt x="3" y="6"/>
                    </a:lnTo>
                    <a:lnTo>
                      <a:pt x="6" y="3"/>
                    </a:lnTo>
                    <a:lnTo>
                      <a:pt x="9" y="3"/>
                    </a:lnTo>
                    <a:lnTo>
                      <a:pt x="6" y="0"/>
                    </a:lnTo>
                    <a:lnTo>
                      <a:pt x="0" y="3"/>
                    </a:lnTo>
                    <a:lnTo>
                      <a:pt x="0" y="6"/>
                    </a:lnTo>
                    <a:lnTo>
                      <a:pt x="3" y="12"/>
                    </a:lnTo>
                    <a:lnTo>
                      <a:pt x="12" y="15"/>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23" name="Freeform 870">
                <a:extLst>
                  <a:ext uri="{FF2B5EF4-FFF2-40B4-BE49-F238E27FC236}">
                    <a16:creationId xmlns:a16="http://schemas.microsoft.com/office/drawing/2014/main" id="{A7C088F5-169A-EFE4-381F-0B9868AC831B}"/>
                  </a:ext>
                </a:extLst>
              </p:cNvPr>
              <p:cNvSpPr>
                <a:spLocks/>
              </p:cNvSpPr>
              <p:nvPr/>
            </p:nvSpPr>
            <p:spPr bwMode="auto">
              <a:xfrm>
                <a:off x="951" y="78"/>
                <a:ext cx="18" cy="33"/>
              </a:xfrm>
              <a:custGeom>
                <a:avLst/>
                <a:gdLst>
                  <a:gd name="T0" fmla="*/ 3 w 18"/>
                  <a:gd name="T1" fmla="*/ 0 h 33"/>
                  <a:gd name="T2" fmla="*/ 3 w 18"/>
                  <a:gd name="T3" fmla="*/ 0 h 33"/>
                  <a:gd name="T4" fmla="*/ 3 w 18"/>
                  <a:gd name="T5" fmla="*/ 3 h 33"/>
                  <a:gd name="T6" fmla="*/ 0 w 18"/>
                  <a:gd name="T7" fmla="*/ 9 h 33"/>
                  <a:gd name="T8" fmla="*/ 0 w 18"/>
                  <a:gd name="T9" fmla="*/ 15 h 33"/>
                  <a:gd name="T10" fmla="*/ 3 w 18"/>
                  <a:gd name="T11" fmla="*/ 27 h 33"/>
                  <a:gd name="T12" fmla="*/ 9 w 18"/>
                  <a:gd name="T13" fmla="*/ 33 h 33"/>
                  <a:gd name="T14" fmla="*/ 9 w 18"/>
                  <a:gd name="T15" fmla="*/ 33 h 33"/>
                  <a:gd name="T16" fmla="*/ 12 w 18"/>
                  <a:gd name="T17" fmla="*/ 33 h 33"/>
                  <a:gd name="T18" fmla="*/ 12 w 18"/>
                  <a:gd name="T19" fmla="*/ 33 h 33"/>
                  <a:gd name="T20" fmla="*/ 15 w 18"/>
                  <a:gd name="T21" fmla="*/ 27 h 33"/>
                  <a:gd name="T22" fmla="*/ 18 w 18"/>
                  <a:gd name="T23" fmla="*/ 27 h 33"/>
                  <a:gd name="T24" fmla="*/ 18 w 18"/>
                  <a:gd name="T25" fmla="*/ 24 h 33"/>
                  <a:gd name="T26" fmla="*/ 18 w 18"/>
                  <a:gd name="T27" fmla="*/ 24 h 33"/>
                  <a:gd name="T28" fmla="*/ 18 w 18"/>
                  <a:gd name="T29" fmla="*/ 18 h 33"/>
                  <a:gd name="T30" fmla="*/ 15 w 18"/>
                  <a:gd name="T31" fmla="*/ 15 h 33"/>
                  <a:gd name="T32" fmla="*/ 15 w 18"/>
                  <a:gd name="T33" fmla="*/ 12 h 33"/>
                  <a:gd name="T34" fmla="*/ 12 w 18"/>
                  <a:gd name="T35" fmla="*/ 9 h 33"/>
                  <a:gd name="T36" fmla="*/ 12 w 18"/>
                  <a:gd name="T37" fmla="*/ 6 h 33"/>
                  <a:gd name="T38" fmla="*/ 12 w 18"/>
                  <a:gd name="T39" fmla="*/ 6 h 33"/>
                  <a:gd name="T40" fmla="*/ 12 w 18"/>
                  <a:gd name="T41" fmla="*/ 6 h 33"/>
                  <a:gd name="T42" fmla="*/ 9 w 18"/>
                  <a:gd name="T43" fmla="*/ 3 h 33"/>
                  <a:gd name="T44" fmla="*/ 9 w 18"/>
                  <a:gd name="T45" fmla="*/ 3 h 33"/>
                  <a:gd name="T46" fmla="*/ 6 w 18"/>
                  <a:gd name="T47" fmla="*/ 3 h 33"/>
                  <a:gd name="T48" fmla="*/ 6 w 18"/>
                  <a:gd name="T49" fmla="*/ 0 h 33"/>
                  <a:gd name="T50" fmla="*/ 3 w 18"/>
                  <a:gd name="T5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 h="33">
                    <a:moveTo>
                      <a:pt x="3" y="0"/>
                    </a:moveTo>
                    <a:lnTo>
                      <a:pt x="3" y="0"/>
                    </a:lnTo>
                    <a:lnTo>
                      <a:pt x="3" y="3"/>
                    </a:lnTo>
                    <a:lnTo>
                      <a:pt x="0" y="9"/>
                    </a:lnTo>
                    <a:lnTo>
                      <a:pt x="0" y="15"/>
                    </a:lnTo>
                    <a:lnTo>
                      <a:pt x="3" y="27"/>
                    </a:lnTo>
                    <a:lnTo>
                      <a:pt x="9" y="33"/>
                    </a:lnTo>
                    <a:lnTo>
                      <a:pt x="9" y="33"/>
                    </a:lnTo>
                    <a:lnTo>
                      <a:pt x="12" y="33"/>
                    </a:lnTo>
                    <a:lnTo>
                      <a:pt x="12" y="33"/>
                    </a:lnTo>
                    <a:lnTo>
                      <a:pt x="15" y="27"/>
                    </a:lnTo>
                    <a:lnTo>
                      <a:pt x="18" y="27"/>
                    </a:lnTo>
                    <a:lnTo>
                      <a:pt x="18" y="24"/>
                    </a:lnTo>
                    <a:lnTo>
                      <a:pt x="18" y="24"/>
                    </a:lnTo>
                    <a:lnTo>
                      <a:pt x="18" y="18"/>
                    </a:lnTo>
                    <a:lnTo>
                      <a:pt x="15" y="15"/>
                    </a:lnTo>
                    <a:lnTo>
                      <a:pt x="15" y="12"/>
                    </a:lnTo>
                    <a:lnTo>
                      <a:pt x="12" y="9"/>
                    </a:lnTo>
                    <a:lnTo>
                      <a:pt x="12" y="6"/>
                    </a:lnTo>
                    <a:lnTo>
                      <a:pt x="12" y="6"/>
                    </a:lnTo>
                    <a:lnTo>
                      <a:pt x="12" y="6"/>
                    </a:lnTo>
                    <a:lnTo>
                      <a:pt x="9" y="3"/>
                    </a:lnTo>
                    <a:lnTo>
                      <a:pt x="9" y="3"/>
                    </a:lnTo>
                    <a:lnTo>
                      <a:pt x="6" y="3"/>
                    </a:lnTo>
                    <a:lnTo>
                      <a:pt x="6" y="0"/>
                    </a:lnTo>
                    <a:lnTo>
                      <a:pt x="3"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24" name="Freeform 871">
                <a:extLst>
                  <a:ext uri="{FF2B5EF4-FFF2-40B4-BE49-F238E27FC236}">
                    <a16:creationId xmlns:a16="http://schemas.microsoft.com/office/drawing/2014/main" id="{61E62014-3FE8-4AB5-EDA1-9C1F75A2F25A}"/>
                  </a:ext>
                </a:extLst>
              </p:cNvPr>
              <p:cNvSpPr>
                <a:spLocks/>
              </p:cNvSpPr>
              <p:nvPr/>
            </p:nvSpPr>
            <p:spPr bwMode="auto">
              <a:xfrm>
                <a:off x="177" y="405"/>
                <a:ext cx="9" cy="21"/>
              </a:xfrm>
              <a:custGeom>
                <a:avLst/>
                <a:gdLst>
                  <a:gd name="T0" fmla="*/ 6 w 9"/>
                  <a:gd name="T1" fmla="*/ 21 h 21"/>
                  <a:gd name="T2" fmla="*/ 6 w 9"/>
                  <a:gd name="T3" fmla="*/ 21 h 21"/>
                  <a:gd name="T4" fmla="*/ 6 w 9"/>
                  <a:gd name="T5" fmla="*/ 18 h 21"/>
                  <a:gd name="T6" fmla="*/ 6 w 9"/>
                  <a:gd name="T7" fmla="*/ 6 h 21"/>
                  <a:gd name="T8" fmla="*/ 9 w 9"/>
                  <a:gd name="T9" fmla="*/ 3 h 21"/>
                  <a:gd name="T10" fmla="*/ 9 w 9"/>
                  <a:gd name="T11" fmla="*/ 0 h 21"/>
                  <a:gd name="T12" fmla="*/ 6 w 9"/>
                  <a:gd name="T13" fmla="*/ 0 h 21"/>
                  <a:gd name="T14" fmla="*/ 3 w 9"/>
                  <a:gd name="T15" fmla="*/ 6 h 21"/>
                  <a:gd name="T16" fmla="*/ 0 w 9"/>
                  <a:gd name="T17" fmla="*/ 6 h 21"/>
                  <a:gd name="T18" fmla="*/ 0 w 9"/>
                  <a:gd name="T19" fmla="*/ 9 h 21"/>
                  <a:gd name="T20" fmla="*/ 0 w 9"/>
                  <a:gd name="T21" fmla="*/ 18 h 21"/>
                  <a:gd name="T22" fmla="*/ 0 w 9"/>
                  <a:gd name="T23" fmla="*/ 21 h 21"/>
                  <a:gd name="T24" fmla="*/ 3 w 9"/>
                  <a:gd name="T25" fmla="*/ 21 h 21"/>
                  <a:gd name="T26" fmla="*/ 6 w 9"/>
                  <a:gd name="T2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21">
                    <a:moveTo>
                      <a:pt x="6" y="21"/>
                    </a:moveTo>
                    <a:lnTo>
                      <a:pt x="6" y="21"/>
                    </a:lnTo>
                    <a:lnTo>
                      <a:pt x="6" y="18"/>
                    </a:lnTo>
                    <a:lnTo>
                      <a:pt x="6" y="6"/>
                    </a:lnTo>
                    <a:lnTo>
                      <a:pt x="9" y="3"/>
                    </a:lnTo>
                    <a:lnTo>
                      <a:pt x="9" y="0"/>
                    </a:lnTo>
                    <a:lnTo>
                      <a:pt x="6" y="0"/>
                    </a:lnTo>
                    <a:lnTo>
                      <a:pt x="3" y="6"/>
                    </a:lnTo>
                    <a:lnTo>
                      <a:pt x="0" y="6"/>
                    </a:lnTo>
                    <a:lnTo>
                      <a:pt x="0" y="9"/>
                    </a:lnTo>
                    <a:lnTo>
                      <a:pt x="0" y="18"/>
                    </a:lnTo>
                    <a:lnTo>
                      <a:pt x="0" y="21"/>
                    </a:lnTo>
                    <a:lnTo>
                      <a:pt x="3" y="21"/>
                    </a:lnTo>
                    <a:lnTo>
                      <a:pt x="6" y="21"/>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25" name="Freeform 872">
                <a:extLst>
                  <a:ext uri="{FF2B5EF4-FFF2-40B4-BE49-F238E27FC236}">
                    <a16:creationId xmlns:a16="http://schemas.microsoft.com/office/drawing/2014/main" id="{F9835607-7859-A7E5-BD58-BAD9712AF34C}"/>
                  </a:ext>
                </a:extLst>
              </p:cNvPr>
              <p:cNvSpPr>
                <a:spLocks/>
              </p:cNvSpPr>
              <p:nvPr/>
            </p:nvSpPr>
            <p:spPr bwMode="auto">
              <a:xfrm>
                <a:off x="237" y="600"/>
                <a:ext cx="15" cy="24"/>
              </a:xfrm>
              <a:custGeom>
                <a:avLst/>
                <a:gdLst>
                  <a:gd name="T0" fmla="*/ 3 w 15"/>
                  <a:gd name="T1" fmla="*/ 0 h 24"/>
                  <a:gd name="T2" fmla="*/ 0 w 15"/>
                  <a:gd name="T3" fmla="*/ 3 h 24"/>
                  <a:gd name="T4" fmla="*/ 0 w 15"/>
                  <a:gd name="T5" fmla="*/ 3 h 24"/>
                  <a:gd name="T6" fmla="*/ 0 w 15"/>
                  <a:gd name="T7" fmla="*/ 6 h 24"/>
                  <a:gd name="T8" fmla="*/ 6 w 15"/>
                  <a:gd name="T9" fmla="*/ 18 h 24"/>
                  <a:gd name="T10" fmla="*/ 6 w 15"/>
                  <a:gd name="T11" fmla="*/ 18 h 24"/>
                  <a:gd name="T12" fmla="*/ 12 w 15"/>
                  <a:gd name="T13" fmla="*/ 24 h 24"/>
                  <a:gd name="T14" fmla="*/ 15 w 15"/>
                  <a:gd name="T15" fmla="*/ 24 h 24"/>
                  <a:gd name="T16" fmla="*/ 15 w 15"/>
                  <a:gd name="T17" fmla="*/ 18 h 24"/>
                  <a:gd name="T18" fmla="*/ 15 w 15"/>
                  <a:gd name="T19" fmla="*/ 15 h 24"/>
                  <a:gd name="T20" fmla="*/ 15 w 15"/>
                  <a:gd name="T21" fmla="*/ 12 h 24"/>
                  <a:gd name="T22" fmla="*/ 12 w 15"/>
                  <a:gd name="T23" fmla="*/ 9 h 24"/>
                  <a:gd name="T24" fmla="*/ 9 w 15"/>
                  <a:gd name="T25" fmla="*/ 6 h 24"/>
                  <a:gd name="T26" fmla="*/ 9 w 15"/>
                  <a:gd name="T27" fmla="*/ 6 h 24"/>
                  <a:gd name="T28" fmla="*/ 3 w 15"/>
                  <a:gd name="T2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4">
                    <a:moveTo>
                      <a:pt x="3" y="0"/>
                    </a:moveTo>
                    <a:lnTo>
                      <a:pt x="0" y="3"/>
                    </a:lnTo>
                    <a:lnTo>
                      <a:pt x="0" y="3"/>
                    </a:lnTo>
                    <a:lnTo>
                      <a:pt x="0" y="6"/>
                    </a:lnTo>
                    <a:lnTo>
                      <a:pt x="6" y="18"/>
                    </a:lnTo>
                    <a:lnTo>
                      <a:pt x="6" y="18"/>
                    </a:lnTo>
                    <a:lnTo>
                      <a:pt x="12" y="24"/>
                    </a:lnTo>
                    <a:lnTo>
                      <a:pt x="15" y="24"/>
                    </a:lnTo>
                    <a:lnTo>
                      <a:pt x="15" y="18"/>
                    </a:lnTo>
                    <a:lnTo>
                      <a:pt x="15" y="15"/>
                    </a:lnTo>
                    <a:lnTo>
                      <a:pt x="15" y="12"/>
                    </a:lnTo>
                    <a:lnTo>
                      <a:pt x="12" y="9"/>
                    </a:lnTo>
                    <a:lnTo>
                      <a:pt x="9" y="6"/>
                    </a:lnTo>
                    <a:lnTo>
                      <a:pt x="9" y="6"/>
                    </a:lnTo>
                    <a:lnTo>
                      <a:pt x="3"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26" name="Freeform 873">
                <a:extLst>
                  <a:ext uri="{FF2B5EF4-FFF2-40B4-BE49-F238E27FC236}">
                    <a16:creationId xmlns:a16="http://schemas.microsoft.com/office/drawing/2014/main" id="{45BA9B8D-9E44-167C-06DC-E9A0C3AE2996}"/>
                  </a:ext>
                </a:extLst>
              </p:cNvPr>
              <p:cNvSpPr>
                <a:spLocks/>
              </p:cNvSpPr>
              <p:nvPr/>
            </p:nvSpPr>
            <p:spPr bwMode="auto">
              <a:xfrm>
                <a:off x="369" y="813"/>
                <a:ext cx="6" cy="9"/>
              </a:xfrm>
              <a:custGeom>
                <a:avLst/>
                <a:gdLst>
                  <a:gd name="T0" fmla="*/ 0 w 6"/>
                  <a:gd name="T1" fmla="*/ 3 h 9"/>
                  <a:gd name="T2" fmla="*/ 3 w 6"/>
                  <a:gd name="T3" fmla="*/ 6 h 9"/>
                  <a:gd name="T4" fmla="*/ 3 w 6"/>
                  <a:gd name="T5" fmla="*/ 9 h 9"/>
                  <a:gd name="T6" fmla="*/ 6 w 6"/>
                  <a:gd name="T7" fmla="*/ 9 h 9"/>
                  <a:gd name="T8" fmla="*/ 6 w 6"/>
                  <a:gd name="T9" fmla="*/ 6 h 9"/>
                  <a:gd name="T10" fmla="*/ 3 w 6"/>
                  <a:gd name="T11" fmla="*/ 6 h 9"/>
                  <a:gd name="T12" fmla="*/ 0 w 6"/>
                  <a:gd name="T13" fmla="*/ 0 h 9"/>
                  <a:gd name="T14" fmla="*/ 0 w 6"/>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9">
                    <a:moveTo>
                      <a:pt x="0" y="3"/>
                    </a:moveTo>
                    <a:lnTo>
                      <a:pt x="3" y="6"/>
                    </a:lnTo>
                    <a:lnTo>
                      <a:pt x="3" y="9"/>
                    </a:lnTo>
                    <a:lnTo>
                      <a:pt x="6" y="9"/>
                    </a:lnTo>
                    <a:lnTo>
                      <a:pt x="6" y="6"/>
                    </a:lnTo>
                    <a:lnTo>
                      <a:pt x="3" y="6"/>
                    </a:lnTo>
                    <a:lnTo>
                      <a:pt x="0" y="0"/>
                    </a:lnTo>
                    <a:lnTo>
                      <a:pt x="0" y="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27" name="Freeform 874">
                <a:extLst>
                  <a:ext uri="{FF2B5EF4-FFF2-40B4-BE49-F238E27FC236}">
                    <a16:creationId xmlns:a16="http://schemas.microsoft.com/office/drawing/2014/main" id="{36996EC2-E160-EB45-1113-04F55F5CD3FE}"/>
                  </a:ext>
                </a:extLst>
              </p:cNvPr>
              <p:cNvSpPr>
                <a:spLocks/>
              </p:cNvSpPr>
              <p:nvPr/>
            </p:nvSpPr>
            <p:spPr bwMode="auto">
              <a:xfrm>
                <a:off x="282" y="894"/>
                <a:ext cx="36" cy="36"/>
              </a:xfrm>
              <a:custGeom>
                <a:avLst/>
                <a:gdLst>
                  <a:gd name="T0" fmla="*/ 30 w 36"/>
                  <a:gd name="T1" fmla="*/ 21 h 36"/>
                  <a:gd name="T2" fmla="*/ 33 w 36"/>
                  <a:gd name="T3" fmla="*/ 21 h 36"/>
                  <a:gd name="T4" fmla="*/ 33 w 36"/>
                  <a:gd name="T5" fmla="*/ 15 h 36"/>
                  <a:gd name="T6" fmla="*/ 36 w 36"/>
                  <a:gd name="T7" fmla="*/ 15 h 36"/>
                  <a:gd name="T8" fmla="*/ 18 w 36"/>
                  <a:gd name="T9" fmla="*/ 3 h 36"/>
                  <a:gd name="T10" fmla="*/ 15 w 36"/>
                  <a:gd name="T11" fmla="*/ 3 h 36"/>
                  <a:gd name="T12" fmla="*/ 9 w 36"/>
                  <a:gd name="T13" fmla="*/ 0 h 36"/>
                  <a:gd name="T14" fmla="*/ 6 w 36"/>
                  <a:gd name="T15" fmla="*/ 3 h 36"/>
                  <a:gd name="T16" fmla="*/ 0 w 36"/>
                  <a:gd name="T17" fmla="*/ 3 h 36"/>
                  <a:gd name="T18" fmla="*/ 0 w 36"/>
                  <a:gd name="T19" fmla="*/ 6 h 36"/>
                  <a:gd name="T20" fmla="*/ 0 w 36"/>
                  <a:gd name="T21" fmla="*/ 18 h 36"/>
                  <a:gd name="T22" fmla="*/ 3 w 36"/>
                  <a:gd name="T23" fmla="*/ 27 h 36"/>
                  <a:gd name="T24" fmla="*/ 9 w 36"/>
                  <a:gd name="T25" fmla="*/ 33 h 36"/>
                  <a:gd name="T26" fmla="*/ 15 w 36"/>
                  <a:gd name="T27" fmla="*/ 36 h 36"/>
                  <a:gd name="T28" fmla="*/ 15 w 36"/>
                  <a:gd name="T29" fmla="*/ 36 h 36"/>
                  <a:gd name="T30" fmla="*/ 18 w 36"/>
                  <a:gd name="T31" fmla="*/ 30 h 36"/>
                  <a:gd name="T32" fmla="*/ 21 w 36"/>
                  <a:gd name="T33" fmla="*/ 30 h 36"/>
                  <a:gd name="T34" fmla="*/ 24 w 36"/>
                  <a:gd name="T35" fmla="*/ 27 h 36"/>
                  <a:gd name="T36" fmla="*/ 24 w 36"/>
                  <a:gd name="T37" fmla="*/ 27 h 36"/>
                  <a:gd name="T38" fmla="*/ 24 w 36"/>
                  <a:gd name="T39" fmla="*/ 27 h 36"/>
                  <a:gd name="T40" fmla="*/ 24 w 36"/>
                  <a:gd name="T41" fmla="*/ 24 h 36"/>
                  <a:gd name="T42" fmla="*/ 30 w 36"/>
                  <a:gd name="T43"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30" y="21"/>
                    </a:moveTo>
                    <a:lnTo>
                      <a:pt x="33" y="21"/>
                    </a:lnTo>
                    <a:lnTo>
                      <a:pt x="33" y="15"/>
                    </a:lnTo>
                    <a:lnTo>
                      <a:pt x="36" y="15"/>
                    </a:lnTo>
                    <a:lnTo>
                      <a:pt x="18" y="3"/>
                    </a:lnTo>
                    <a:lnTo>
                      <a:pt x="15" y="3"/>
                    </a:lnTo>
                    <a:lnTo>
                      <a:pt x="9" y="0"/>
                    </a:lnTo>
                    <a:lnTo>
                      <a:pt x="6" y="3"/>
                    </a:lnTo>
                    <a:lnTo>
                      <a:pt x="0" y="3"/>
                    </a:lnTo>
                    <a:lnTo>
                      <a:pt x="0" y="6"/>
                    </a:lnTo>
                    <a:lnTo>
                      <a:pt x="0" y="18"/>
                    </a:lnTo>
                    <a:lnTo>
                      <a:pt x="3" y="27"/>
                    </a:lnTo>
                    <a:lnTo>
                      <a:pt x="9" y="33"/>
                    </a:lnTo>
                    <a:lnTo>
                      <a:pt x="15" y="36"/>
                    </a:lnTo>
                    <a:lnTo>
                      <a:pt x="15" y="36"/>
                    </a:lnTo>
                    <a:lnTo>
                      <a:pt x="18" y="30"/>
                    </a:lnTo>
                    <a:lnTo>
                      <a:pt x="21" y="30"/>
                    </a:lnTo>
                    <a:lnTo>
                      <a:pt x="24" y="27"/>
                    </a:lnTo>
                    <a:lnTo>
                      <a:pt x="24" y="27"/>
                    </a:lnTo>
                    <a:lnTo>
                      <a:pt x="24" y="27"/>
                    </a:lnTo>
                    <a:lnTo>
                      <a:pt x="24" y="24"/>
                    </a:lnTo>
                    <a:lnTo>
                      <a:pt x="30" y="21"/>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28" name="Freeform 875">
                <a:extLst>
                  <a:ext uri="{FF2B5EF4-FFF2-40B4-BE49-F238E27FC236}">
                    <a16:creationId xmlns:a16="http://schemas.microsoft.com/office/drawing/2014/main" id="{7FA7E90F-078F-1E93-6FCC-45393FADD7F7}"/>
                  </a:ext>
                </a:extLst>
              </p:cNvPr>
              <p:cNvSpPr>
                <a:spLocks/>
              </p:cNvSpPr>
              <p:nvPr/>
            </p:nvSpPr>
            <p:spPr bwMode="auto">
              <a:xfrm>
                <a:off x="363" y="189"/>
                <a:ext cx="48" cy="36"/>
              </a:xfrm>
              <a:custGeom>
                <a:avLst/>
                <a:gdLst>
                  <a:gd name="T0" fmla="*/ 3 w 48"/>
                  <a:gd name="T1" fmla="*/ 27 h 36"/>
                  <a:gd name="T2" fmla="*/ 3 w 48"/>
                  <a:gd name="T3" fmla="*/ 27 h 36"/>
                  <a:gd name="T4" fmla="*/ 6 w 48"/>
                  <a:gd name="T5" fmla="*/ 27 h 36"/>
                  <a:gd name="T6" fmla="*/ 12 w 48"/>
                  <a:gd name="T7" fmla="*/ 33 h 36"/>
                  <a:gd name="T8" fmla="*/ 36 w 48"/>
                  <a:gd name="T9" fmla="*/ 36 h 36"/>
                  <a:gd name="T10" fmla="*/ 39 w 48"/>
                  <a:gd name="T11" fmla="*/ 36 h 36"/>
                  <a:gd name="T12" fmla="*/ 45 w 48"/>
                  <a:gd name="T13" fmla="*/ 30 h 36"/>
                  <a:gd name="T14" fmla="*/ 48 w 48"/>
                  <a:gd name="T15" fmla="*/ 27 h 36"/>
                  <a:gd name="T16" fmla="*/ 45 w 48"/>
                  <a:gd name="T17" fmla="*/ 27 h 36"/>
                  <a:gd name="T18" fmla="*/ 42 w 48"/>
                  <a:gd name="T19" fmla="*/ 27 h 36"/>
                  <a:gd name="T20" fmla="*/ 30 w 48"/>
                  <a:gd name="T21" fmla="*/ 21 h 36"/>
                  <a:gd name="T22" fmla="*/ 24 w 48"/>
                  <a:gd name="T23" fmla="*/ 18 h 36"/>
                  <a:gd name="T24" fmla="*/ 24 w 48"/>
                  <a:gd name="T25" fmla="*/ 15 h 36"/>
                  <a:gd name="T26" fmla="*/ 24 w 48"/>
                  <a:gd name="T27" fmla="*/ 12 h 36"/>
                  <a:gd name="T28" fmla="*/ 21 w 48"/>
                  <a:gd name="T29" fmla="*/ 6 h 36"/>
                  <a:gd name="T30" fmla="*/ 21 w 48"/>
                  <a:gd name="T31" fmla="*/ 3 h 36"/>
                  <a:gd name="T32" fmla="*/ 12 w 48"/>
                  <a:gd name="T33" fmla="*/ 0 h 36"/>
                  <a:gd name="T34" fmla="*/ 9 w 48"/>
                  <a:gd name="T35" fmla="*/ 0 h 36"/>
                  <a:gd name="T36" fmla="*/ 6 w 48"/>
                  <a:gd name="T37" fmla="*/ 3 h 36"/>
                  <a:gd name="T38" fmla="*/ 3 w 48"/>
                  <a:gd name="T39" fmla="*/ 3 h 36"/>
                  <a:gd name="T40" fmla="*/ 3 w 48"/>
                  <a:gd name="T41" fmla="*/ 6 h 36"/>
                  <a:gd name="T42" fmla="*/ 0 w 48"/>
                  <a:gd name="T43" fmla="*/ 18 h 36"/>
                  <a:gd name="T44" fmla="*/ 0 w 48"/>
                  <a:gd name="T45" fmla="*/ 21 h 36"/>
                  <a:gd name="T46" fmla="*/ 0 w 48"/>
                  <a:gd name="T47" fmla="*/ 21 h 36"/>
                  <a:gd name="T48" fmla="*/ 3 w 48"/>
                  <a:gd name="T49" fmla="*/ 24 h 36"/>
                  <a:gd name="T50" fmla="*/ 3 w 48"/>
                  <a:gd name="T51"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36">
                    <a:moveTo>
                      <a:pt x="3" y="27"/>
                    </a:moveTo>
                    <a:lnTo>
                      <a:pt x="3" y="27"/>
                    </a:lnTo>
                    <a:lnTo>
                      <a:pt x="6" y="27"/>
                    </a:lnTo>
                    <a:lnTo>
                      <a:pt x="12" y="33"/>
                    </a:lnTo>
                    <a:lnTo>
                      <a:pt x="36" y="36"/>
                    </a:lnTo>
                    <a:lnTo>
                      <a:pt x="39" y="36"/>
                    </a:lnTo>
                    <a:lnTo>
                      <a:pt x="45" y="30"/>
                    </a:lnTo>
                    <a:lnTo>
                      <a:pt x="48" y="27"/>
                    </a:lnTo>
                    <a:lnTo>
                      <a:pt x="45" y="27"/>
                    </a:lnTo>
                    <a:lnTo>
                      <a:pt x="42" y="27"/>
                    </a:lnTo>
                    <a:lnTo>
                      <a:pt x="30" y="21"/>
                    </a:lnTo>
                    <a:lnTo>
                      <a:pt x="24" y="18"/>
                    </a:lnTo>
                    <a:lnTo>
                      <a:pt x="24" y="15"/>
                    </a:lnTo>
                    <a:lnTo>
                      <a:pt x="24" y="12"/>
                    </a:lnTo>
                    <a:lnTo>
                      <a:pt x="21" y="6"/>
                    </a:lnTo>
                    <a:lnTo>
                      <a:pt x="21" y="3"/>
                    </a:lnTo>
                    <a:lnTo>
                      <a:pt x="12" y="0"/>
                    </a:lnTo>
                    <a:lnTo>
                      <a:pt x="9" y="0"/>
                    </a:lnTo>
                    <a:lnTo>
                      <a:pt x="6" y="3"/>
                    </a:lnTo>
                    <a:lnTo>
                      <a:pt x="3" y="3"/>
                    </a:lnTo>
                    <a:lnTo>
                      <a:pt x="3" y="6"/>
                    </a:lnTo>
                    <a:lnTo>
                      <a:pt x="0" y="18"/>
                    </a:lnTo>
                    <a:lnTo>
                      <a:pt x="0" y="21"/>
                    </a:lnTo>
                    <a:lnTo>
                      <a:pt x="0" y="21"/>
                    </a:lnTo>
                    <a:lnTo>
                      <a:pt x="3" y="24"/>
                    </a:lnTo>
                    <a:lnTo>
                      <a:pt x="3" y="27"/>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29" name="Freeform 876">
                <a:extLst>
                  <a:ext uri="{FF2B5EF4-FFF2-40B4-BE49-F238E27FC236}">
                    <a16:creationId xmlns:a16="http://schemas.microsoft.com/office/drawing/2014/main" id="{7AF217C5-4D85-4F1C-0CCF-19204C0240A6}"/>
                  </a:ext>
                </a:extLst>
              </p:cNvPr>
              <p:cNvSpPr>
                <a:spLocks/>
              </p:cNvSpPr>
              <p:nvPr/>
            </p:nvSpPr>
            <p:spPr bwMode="auto">
              <a:xfrm>
                <a:off x="360" y="219"/>
                <a:ext cx="18" cy="21"/>
              </a:xfrm>
              <a:custGeom>
                <a:avLst/>
                <a:gdLst>
                  <a:gd name="T0" fmla="*/ 12 w 18"/>
                  <a:gd name="T1" fmla="*/ 21 h 21"/>
                  <a:gd name="T2" fmla="*/ 18 w 18"/>
                  <a:gd name="T3" fmla="*/ 18 h 21"/>
                  <a:gd name="T4" fmla="*/ 18 w 18"/>
                  <a:gd name="T5" fmla="*/ 18 h 21"/>
                  <a:gd name="T6" fmla="*/ 18 w 18"/>
                  <a:gd name="T7" fmla="*/ 18 h 21"/>
                  <a:gd name="T8" fmla="*/ 15 w 18"/>
                  <a:gd name="T9" fmla="*/ 9 h 21"/>
                  <a:gd name="T10" fmla="*/ 15 w 18"/>
                  <a:gd name="T11" fmla="*/ 9 h 21"/>
                  <a:gd name="T12" fmla="*/ 15 w 18"/>
                  <a:gd name="T13" fmla="*/ 6 h 21"/>
                  <a:gd name="T14" fmla="*/ 12 w 18"/>
                  <a:gd name="T15" fmla="*/ 6 h 21"/>
                  <a:gd name="T16" fmla="*/ 6 w 18"/>
                  <a:gd name="T17" fmla="*/ 0 h 21"/>
                  <a:gd name="T18" fmla="*/ 3 w 18"/>
                  <a:gd name="T19" fmla="*/ 0 h 21"/>
                  <a:gd name="T20" fmla="*/ 0 w 18"/>
                  <a:gd name="T21" fmla="*/ 3 h 21"/>
                  <a:gd name="T22" fmla="*/ 0 w 18"/>
                  <a:gd name="T23" fmla="*/ 3 h 21"/>
                  <a:gd name="T24" fmla="*/ 0 w 18"/>
                  <a:gd name="T25" fmla="*/ 6 h 21"/>
                  <a:gd name="T26" fmla="*/ 0 w 18"/>
                  <a:gd name="T27" fmla="*/ 9 h 21"/>
                  <a:gd name="T28" fmla="*/ 9 w 18"/>
                  <a:gd name="T29" fmla="*/ 21 h 21"/>
                  <a:gd name="T30" fmla="*/ 12 w 18"/>
                  <a:gd name="T3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 h="21">
                    <a:moveTo>
                      <a:pt x="12" y="21"/>
                    </a:moveTo>
                    <a:lnTo>
                      <a:pt x="18" y="18"/>
                    </a:lnTo>
                    <a:lnTo>
                      <a:pt x="18" y="18"/>
                    </a:lnTo>
                    <a:lnTo>
                      <a:pt x="18" y="18"/>
                    </a:lnTo>
                    <a:lnTo>
                      <a:pt x="15" y="9"/>
                    </a:lnTo>
                    <a:lnTo>
                      <a:pt x="15" y="9"/>
                    </a:lnTo>
                    <a:lnTo>
                      <a:pt x="15" y="6"/>
                    </a:lnTo>
                    <a:lnTo>
                      <a:pt x="12" y="6"/>
                    </a:lnTo>
                    <a:lnTo>
                      <a:pt x="6" y="0"/>
                    </a:lnTo>
                    <a:lnTo>
                      <a:pt x="3" y="0"/>
                    </a:lnTo>
                    <a:lnTo>
                      <a:pt x="0" y="3"/>
                    </a:lnTo>
                    <a:lnTo>
                      <a:pt x="0" y="3"/>
                    </a:lnTo>
                    <a:lnTo>
                      <a:pt x="0" y="6"/>
                    </a:lnTo>
                    <a:lnTo>
                      <a:pt x="0" y="9"/>
                    </a:lnTo>
                    <a:lnTo>
                      <a:pt x="9" y="21"/>
                    </a:lnTo>
                    <a:lnTo>
                      <a:pt x="12" y="21"/>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30" name="Freeform 877">
                <a:extLst>
                  <a:ext uri="{FF2B5EF4-FFF2-40B4-BE49-F238E27FC236}">
                    <a16:creationId xmlns:a16="http://schemas.microsoft.com/office/drawing/2014/main" id="{41F5B75C-0B86-2505-10EC-1C7C4677B122}"/>
                  </a:ext>
                </a:extLst>
              </p:cNvPr>
              <p:cNvSpPr>
                <a:spLocks/>
              </p:cNvSpPr>
              <p:nvPr/>
            </p:nvSpPr>
            <p:spPr bwMode="auto">
              <a:xfrm>
                <a:off x="378" y="183"/>
                <a:ext cx="15" cy="9"/>
              </a:xfrm>
              <a:custGeom>
                <a:avLst/>
                <a:gdLst>
                  <a:gd name="T0" fmla="*/ 9 w 15"/>
                  <a:gd name="T1" fmla="*/ 9 h 9"/>
                  <a:gd name="T2" fmla="*/ 9 w 15"/>
                  <a:gd name="T3" fmla="*/ 9 h 9"/>
                  <a:gd name="T4" fmla="*/ 12 w 15"/>
                  <a:gd name="T5" fmla="*/ 9 h 9"/>
                  <a:gd name="T6" fmla="*/ 12 w 15"/>
                  <a:gd name="T7" fmla="*/ 6 h 9"/>
                  <a:gd name="T8" fmla="*/ 15 w 15"/>
                  <a:gd name="T9" fmla="*/ 6 h 9"/>
                  <a:gd name="T10" fmla="*/ 15 w 15"/>
                  <a:gd name="T11" fmla="*/ 3 h 9"/>
                  <a:gd name="T12" fmla="*/ 12 w 15"/>
                  <a:gd name="T13" fmla="*/ 3 h 9"/>
                  <a:gd name="T14" fmla="*/ 6 w 15"/>
                  <a:gd name="T15" fmla="*/ 0 h 9"/>
                  <a:gd name="T16" fmla="*/ 6 w 15"/>
                  <a:gd name="T17" fmla="*/ 0 h 9"/>
                  <a:gd name="T18" fmla="*/ 0 w 15"/>
                  <a:gd name="T19" fmla="*/ 6 h 9"/>
                  <a:gd name="T20" fmla="*/ 3 w 15"/>
                  <a:gd name="T21" fmla="*/ 6 h 9"/>
                  <a:gd name="T22" fmla="*/ 6 w 15"/>
                  <a:gd name="T23" fmla="*/ 9 h 9"/>
                  <a:gd name="T24" fmla="*/ 6 w 15"/>
                  <a:gd name="T25" fmla="*/ 9 h 9"/>
                  <a:gd name="T26" fmla="*/ 6 w 15"/>
                  <a:gd name="T27" fmla="*/ 9 h 9"/>
                  <a:gd name="T28" fmla="*/ 9 w 15"/>
                  <a:gd name="T2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9">
                    <a:moveTo>
                      <a:pt x="9" y="9"/>
                    </a:moveTo>
                    <a:lnTo>
                      <a:pt x="9" y="9"/>
                    </a:lnTo>
                    <a:lnTo>
                      <a:pt x="12" y="9"/>
                    </a:lnTo>
                    <a:lnTo>
                      <a:pt x="12" y="6"/>
                    </a:lnTo>
                    <a:lnTo>
                      <a:pt x="15" y="6"/>
                    </a:lnTo>
                    <a:lnTo>
                      <a:pt x="15" y="3"/>
                    </a:lnTo>
                    <a:lnTo>
                      <a:pt x="12" y="3"/>
                    </a:lnTo>
                    <a:lnTo>
                      <a:pt x="6" y="0"/>
                    </a:lnTo>
                    <a:lnTo>
                      <a:pt x="6" y="0"/>
                    </a:lnTo>
                    <a:lnTo>
                      <a:pt x="0" y="6"/>
                    </a:lnTo>
                    <a:lnTo>
                      <a:pt x="3" y="6"/>
                    </a:lnTo>
                    <a:lnTo>
                      <a:pt x="6" y="9"/>
                    </a:lnTo>
                    <a:lnTo>
                      <a:pt x="6" y="9"/>
                    </a:lnTo>
                    <a:lnTo>
                      <a:pt x="6" y="9"/>
                    </a:lnTo>
                    <a:lnTo>
                      <a:pt x="9" y="9"/>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31" name="Freeform 878">
                <a:extLst>
                  <a:ext uri="{FF2B5EF4-FFF2-40B4-BE49-F238E27FC236}">
                    <a16:creationId xmlns:a16="http://schemas.microsoft.com/office/drawing/2014/main" id="{A36D4D17-1231-7229-E632-14D7133F8E94}"/>
                  </a:ext>
                </a:extLst>
              </p:cNvPr>
              <p:cNvSpPr>
                <a:spLocks/>
              </p:cNvSpPr>
              <p:nvPr/>
            </p:nvSpPr>
            <p:spPr bwMode="auto">
              <a:xfrm>
                <a:off x="384" y="231"/>
                <a:ext cx="12" cy="15"/>
              </a:xfrm>
              <a:custGeom>
                <a:avLst/>
                <a:gdLst>
                  <a:gd name="T0" fmla="*/ 9 w 12"/>
                  <a:gd name="T1" fmla="*/ 15 h 15"/>
                  <a:gd name="T2" fmla="*/ 9 w 12"/>
                  <a:gd name="T3" fmla="*/ 15 h 15"/>
                  <a:gd name="T4" fmla="*/ 9 w 12"/>
                  <a:gd name="T5" fmla="*/ 12 h 15"/>
                  <a:gd name="T6" fmla="*/ 9 w 12"/>
                  <a:gd name="T7" fmla="*/ 12 h 15"/>
                  <a:gd name="T8" fmla="*/ 9 w 12"/>
                  <a:gd name="T9" fmla="*/ 9 h 15"/>
                  <a:gd name="T10" fmla="*/ 9 w 12"/>
                  <a:gd name="T11" fmla="*/ 6 h 15"/>
                  <a:gd name="T12" fmla="*/ 12 w 12"/>
                  <a:gd name="T13" fmla="*/ 3 h 15"/>
                  <a:gd name="T14" fmla="*/ 12 w 12"/>
                  <a:gd name="T15" fmla="*/ 3 h 15"/>
                  <a:gd name="T16" fmla="*/ 12 w 12"/>
                  <a:gd name="T17" fmla="*/ 3 h 15"/>
                  <a:gd name="T18" fmla="*/ 12 w 12"/>
                  <a:gd name="T19" fmla="*/ 0 h 15"/>
                  <a:gd name="T20" fmla="*/ 9 w 12"/>
                  <a:gd name="T21" fmla="*/ 0 h 15"/>
                  <a:gd name="T22" fmla="*/ 3 w 12"/>
                  <a:gd name="T23" fmla="*/ 3 h 15"/>
                  <a:gd name="T24" fmla="*/ 3 w 12"/>
                  <a:gd name="T25" fmla="*/ 3 h 15"/>
                  <a:gd name="T26" fmla="*/ 0 w 12"/>
                  <a:gd name="T27" fmla="*/ 3 h 15"/>
                  <a:gd name="T28" fmla="*/ 6 w 12"/>
                  <a:gd name="T29" fmla="*/ 12 h 15"/>
                  <a:gd name="T30" fmla="*/ 6 w 12"/>
                  <a:gd name="T31" fmla="*/ 15 h 15"/>
                  <a:gd name="T32" fmla="*/ 9 w 12"/>
                  <a:gd name="T3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5">
                    <a:moveTo>
                      <a:pt x="9" y="15"/>
                    </a:moveTo>
                    <a:lnTo>
                      <a:pt x="9" y="15"/>
                    </a:lnTo>
                    <a:lnTo>
                      <a:pt x="9" y="12"/>
                    </a:lnTo>
                    <a:lnTo>
                      <a:pt x="9" y="12"/>
                    </a:lnTo>
                    <a:lnTo>
                      <a:pt x="9" y="9"/>
                    </a:lnTo>
                    <a:lnTo>
                      <a:pt x="9" y="6"/>
                    </a:lnTo>
                    <a:lnTo>
                      <a:pt x="12" y="3"/>
                    </a:lnTo>
                    <a:lnTo>
                      <a:pt x="12" y="3"/>
                    </a:lnTo>
                    <a:lnTo>
                      <a:pt x="12" y="3"/>
                    </a:lnTo>
                    <a:lnTo>
                      <a:pt x="12" y="0"/>
                    </a:lnTo>
                    <a:lnTo>
                      <a:pt x="9" y="0"/>
                    </a:lnTo>
                    <a:lnTo>
                      <a:pt x="3" y="3"/>
                    </a:lnTo>
                    <a:lnTo>
                      <a:pt x="3" y="3"/>
                    </a:lnTo>
                    <a:lnTo>
                      <a:pt x="0" y="3"/>
                    </a:lnTo>
                    <a:lnTo>
                      <a:pt x="6" y="12"/>
                    </a:lnTo>
                    <a:lnTo>
                      <a:pt x="6" y="15"/>
                    </a:lnTo>
                    <a:lnTo>
                      <a:pt x="9" y="15"/>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32" name="Rectangle 879">
                <a:extLst>
                  <a:ext uri="{FF2B5EF4-FFF2-40B4-BE49-F238E27FC236}">
                    <a16:creationId xmlns:a16="http://schemas.microsoft.com/office/drawing/2014/main" id="{A7066D82-DA46-44C6-73C9-71342C822B75}"/>
                  </a:ext>
                </a:extLst>
              </p:cNvPr>
              <p:cNvSpPr>
                <a:spLocks noChangeArrowheads="1"/>
              </p:cNvSpPr>
              <p:nvPr/>
            </p:nvSpPr>
            <p:spPr bwMode="auto">
              <a:xfrm>
                <a:off x="963" y="84"/>
                <a:ext cx="1" cy="1"/>
              </a:xfrm>
              <a:prstGeom prst="rect">
                <a:avLst/>
              </a:prstGeom>
              <a:solidFill>
                <a:srgbClr val="B2B2B2"/>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p>
                <a:endParaRPr lang="en-GB" sz="900"/>
              </a:p>
            </p:txBody>
          </p:sp>
          <p:sp>
            <p:nvSpPr>
              <p:cNvPr id="233" name="Freeform 880">
                <a:extLst>
                  <a:ext uri="{FF2B5EF4-FFF2-40B4-BE49-F238E27FC236}">
                    <a16:creationId xmlns:a16="http://schemas.microsoft.com/office/drawing/2014/main" id="{FD3A144D-E380-5058-1E6B-A66B3BCC09F0}"/>
                  </a:ext>
                </a:extLst>
              </p:cNvPr>
              <p:cNvSpPr>
                <a:spLocks/>
              </p:cNvSpPr>
              <p:nvPr/>
            </p:nvSpPr>
            <p:spPr bwMode="auto">
              <a:xfrm>
                <a:off x="930" y="15"/>
                <a:ext cx="12" cy="36"/>
              </a:xfrm>
              <a:custGeom>
                <a:avLst/>
                <a:gdLst>
                  <a:gd name="T0" fmla="*/ 3 w 12"/>
                  <a:gd name="T1" fmla="*/ 0 h 36"/>
                  <a:gd name="T2" fmla="*/ 0 w 12"/>
                  <a:gd name="T3" fmla="*/ 3 h 36"/>
                  <a:gd name="T4" fmla="*/ 3 w 12"/>
                  <a:gd name="T5" fmla="*/ 15 h 36"/>
                  <a:gd name="T6" fmla="*/ 3 w 12"/>
                  <a:gd name="T7" fmla="*/ 18 h 36"/>
                  <a:gd name="T8" fmla="*/ 6 w 12"/>
                  <a:gd name="T9" fmla="*/ 18 h 36"/>
                  <a:gd name="T10" fmla="*/ 6 w 12"/>
                  <a:gd name="T11" fmla="*/ 18 h 36"/>
                  <a:gd name="T12" fmla="*/ 6 w 12"/>
                  <a:gd name="T13" fmla="*/ 21 h 36"/>
                  <a:gd name="T14" fmla="*/ 3 w 12"/>
                  <a:gd name="T15" fmla="*/ 21 h 36"/>
                  <a:gd name="T16" fmla="*/ 3 w 12"/>
                  <a:gd name="T17" fmla="*/ 21 h 36"/>
                  <a:gd name="T18" fmla="*/ 0 w 12"/>
                  <a:gd name="T19" fmla="*/ 21 h 36"/>
                  <a:gd name="T20" fmla="*/ 0 w 12"/>
                  <a:gd name="T21" fmla="*/ 21 h 36"/>
                  <a:gd name="T22" fmla="*/ 3 w 12"/>
                  <a:gd name="T23" fmla="*/ 27 h 36"/>
                  <a:gd name="T24" fmla="*/ 3 w 12"/>
                  <a:gd name="T25" fmla="*/ 27 h 36"/>
                  <a:gd name="T26" fmla="*/ 3 w 12"/>
                  <a:gd name="T27" fmla="*/ 30 h 36"/>
                  <a:gd name="T28" fmla="*/ 9 w 12"/>
                  <a:gd name="T29" fmla="*/ 36 h 36"/>
                  <a:gd name="T30" fmla="*/ 12 w 12"/>
                  <a:gd name="T31" fmla="*/ 36 h 36"/>
                  <a:gd name="T32" fmla="*/ 12 w 12"/>
                  <a:gd name="T33" fmla="*/ 36 h 36"/>
                  <a:gd name="T34" fmla="*/ 12 w 12"/>
                  <a:gd name="T35" fmla="*/ 33 h 36"/>
                  <a:gd name="T36" fmla="*/ 12 w 12"/>
                  <a:gd name="T37" fmla="*/ 30 h 36"/>
                  <a:gd name="T38" fmla="*/ 12 w 12"/>
                  <a:gd name="T39" fmla="*/ 21 h 36"/>
                  <a:gd name="T40" fmla="*/ 12 w 12"/>
                  <a:gd name="T41" fmla="*/ 18 h 36"/>
                  <a:gd name="T42" fmla="*/ 12 w 12"/>
                  <a:gd name="T43" fmla="*/ 18 h 36"/>
                  <a:gd name="T44" fmla="*/ 12 w 12"/>
                  <a:gd name="T45" fmla="*/ 15 h 36"/>
                  <a:gd name="T46" fmla="*/ 9 w 12"/>
                  <a:gd name="T47" fmla="*/ 12 h 36"/>
                  <a:gd name="T48" fmla="*/ 3 w 12"/>
                  <a:gd name="T49" fmla="*/ 3 h 36"/>
                  <a:gd name="T50" fmla="*/ 3 w 12"/>
                  <a:gd name="T51" fmla="*/ 3 h 36"/>
                  <a:gd name="T52" fmla="*/ 3 w 12"/>
                  <a:gd name="T53"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36">
                    <a:moveTo>
                      <a:pt x="3" y="0"/>
                    </a:moveTo>
                    <a:lnTo>
                      <a:pt x="0" y="3"/>
                    </a:lnTo>
                    <a:lnTo>
                      <a:pt x="3" y="15"/>
                    </a:lnTo>
                    <a:lnTo>
                      <a:pt x="3" y="18"/>
                    </a:lnTo>
                    <a:lnTo>
                      <a:pt x="6" y="18"/>
                    </a:lnTo>
                    <a:lnTo>
                      <a:pt x="6" y="18"/>
                    </a:lnTo>
                    <a:lnTo>
                      <a:pt x="6" y="21"/>
                    </a:lnTo>
                    <a:lnTo>
                      <a:pt x="3" y="21"/>
                    </a:lnTo>
                    <a:lnTo>
                      <a:pt x="3" y="21"/>
                    </a:lnTo>
                    <a:lnTo>
                      <a:pt x="0" y="21"/>
                    </a:lnTo>
                    <a:lnTo>
                      <a:pt x="0" y="21"/>
                    </a:lnTo>
                    <a:lnTo>
                      <a:pt x="3" y="27"/>
                    </a:lnTo>
                    <a:lnTo>
                      <a:pt x="3" y="27"/>
                    </a:lnTo>
                    <a:lnTo>
                      <a:pt x="3" y="30"/>
                    </a:lnTo>
                    <a:lnTo>
                      <a:pt x="9" y="36"/>
                    </a:lnTo>
                    <a:lnTo>
                      <a:pt x="12" y="36"/>
                    </a:lnTo>
                    <a:lnTo>
                      <a:pt x="12" y="36"/>
                    </a:lnTo>
                    <a:lnTo>
                      <a:pt x="12" y="33"/>
                    </a:lnTo>
                    <a:lnTo>
                      <a:pt x="12" y="30"/>
                    </a:lnTo>
                    <a:lnTo>
                      <a:pt x="12" y="21"/>
                    </a:lnTo>
                    <a:lnTo>
                      <a:pt x="12" y="18"/>
                    </a:lnTo>
                    <a:lnTo>
                      <a:pt x="12" y="18"/>
                    </a:lnTo>
                    <a:lnTo>
                      <a:pt x="12" y="15"/>
                    </a:lnTo>
                    <a:lnTo>
                      <a:pt x="9" y="12"/>
                    </a:lnTo>
                    <a:lnTo>
                      <a:pt x="3" y="3"/>
                    </a:lnTo>
                    <a:lnTo>
                      <a:pt x="3" y="3"/>
                    </a:lnTo>
                    <a:lnTo>
                      <a:pt x="3"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34" name="Freeform 881">
                <a:extLst>
                  <a:ext uri="{FF2B5EF4-FFF2-40B4-BE49-F238E27FC236}">
                    <a16:creationId xmlns:a16="http://schemas.microsoft.com/office/drawing/2014/main" id="{E2BCAC79-E9B1-B0CF-7AB1-98BCCBA062AC}"/>
                  </a:ext>
                </a:extLst>
              </p:cNvPr>
              <p:cNvSpPr>
                <a:spLocks/>
              </p:cNvSpPr>
              <p:nvPr/>
            </p:nvSpPr>
            <p:spPr bwMode="auto">
              <a:xfrm>
                <a:off x="960" y="66"/>
                <a:ext cx="21" cy="24"/>
              </a:xfrm>
              <a:custGeom>
                <a:avLst/>
                <a:gdLst>
                  <a:gd name="T0" fmla="*/ 3 w 21"/>
                  <a:gd name="T1" fmla="*/ 18 h 24"/>
                  <a:gd name="T2" fmla="*/ 9 w 21"/>
                  <a:gd name="T3" fmla="*/ 24 h 24"/>
                  <a:gd name="T4" fmla="*/ 9 w 21"/>
                  <a:gd name="T5" fmla="*/ 24 h 24"/>
                  <a:gd name="T6" fmla="*/ 12 w 21"/>
                  <a:gd name="T7" fmla="*/ 24 h 24"/>
                  <a:gd name="T8" fmla="*/ 15 w 21"/>
                  <a:gd name="T9" fmla="*/ 21 h 24"/>
                  <a:gd name="T10" fmla="*/ 18 w 21"/>
                  <a:gd name="T11" fmla="*/ 12 h 24"/>
                  <a:gd name="T12" fmla="*/ 21 w 21"/>
                  <a:gd name="T13" fmla="*/ 9 h 24"/>
                  <a:gd name="T14" fmla="*/ 21 w 21"/>
                  <a:gd name="T15" fmla="*/ 6 h 24"/>
                  <a:gd name="T16" fmla="*/ 18 w 21"/>
                  <a:gd name="T17" fmla="*/ 0 h 24"/>
                  <a:gd name="T18" fmla="*/ 18 w 21"/>
                  <a:gd name="T19" fmla="*/ 0 h 24"/>
                  <a:gd name="T20" fmla="*/ 12 w 21"/>
                  <a:gd name="T21" fmla="*/ 3 h 24"/>
                  <a:gd name="T22" fmla="*/ 9 w 21"/>
                  <a:gd name="T23" fmla="*/ 3 h 24"/>
                  <a:gd name="T24" fmla="*/ 6 w 21"/>
                  <a:gd name="T25" fmla="*/ 3 h 24"/>
                  <a:gd name="T26" fmla="*/ 3 w 21"/>
                  <a:gd name="T27" fmla="*/ 3 h 24"/>
                  <a:gd name="T28" fmla="*/ 0 w 21"/>
                  <a:gd name="T29" fmla="*/ 12 h 24"/>
                  <a:gd name="T30" fmla="*/ 0 w 21"/>
                  <a:gd name="T31" fmla="*/ 12 h 24"/>
                  <a:gd name="T32" fmla="*/ 3 w 21"/>
                  <a:gd name="T33" fmla="*/ 18 h 24"/>
                  <a:gd name="T34" fmla="*/ 3 w 21"/>
                  <a:gd name="T35" fmla="*/ 18 h 24"/>
                  <a:gd name="T36" fmla="*/ 3 w 21"/>
                  <a:gd name="T37"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24">
                    <a:moveTo>
                      <a:pt x="3" y="18"/>
                    </a:moveTo>
                    <a:lnTo>
                      <a:pt x="9" y="24"/>
                    </a:lnTo>
                    <a:lnTo>
                      <a:pt x="9" y="24"/>
                    </a:lnTo>
                    <a:lnTo>
                      <a:pt x="12" y="24"/>
                    </a:lnTo>
                    <a:lnTo>
                      <a:pt x="15" y="21"/>
                    </a:lnTo>
                    <a:lnTo>
                      <a:pt x="18" y="12"/>
                    </a:lnTo>
                    <a:lnTo>
                      <a:pt x="21" y="9"/>
                    </a:lnTo>
                    <a:lnTo>
                      <a:pt x="21" y="6"/>
                    </a:lnTo>
                    <a:lnTo>
                      <a:pt x="18" y="0"/>
                    </a:lnTo>
                    <a:lnTo>
                      <a:pt x="18" y="0"/>
                    </a:lnTo>
                    <a:lnTo>
                      <a:pt x="12" y="3"/>
                    </a:lnTo>
                    <a:lnTo>
                      <a:pt x="9" y="3"/>
                    </a:lnTo>
                    <a:lnTo>
                      <a:pt x="6" y="3"/>
                    </a:lnTo>
                    <a:lnTo>
                      <a:pt x="3" y="3"/>
                    </a:lnTo>
                    <a:lnTo>
                      <a:pt x="0" y="12"/>
                    </a:lnTo>
                    <a:lnTo>
                      <a:pt x="0" y="12"/>
                    </a:lnTo>
                    <a:lnTo>
                      <a:pt x="3" y="18"/>
                    </a:lnTo>
                    <a:lnTo>
                      <a:pt x="3" y="18"/>
                    </a:lnTo>
                    <a:lnTo>
                      <a:pt x="3" y="18"/>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35" name="Freeform 882">
                <a:extLst>
                  <a:ext uri="{FF2B5EF4-FFF2-40B4-BE49-F238E27FC236}">
                    <a16:creationId xmlns:a16="http://schemas.microsoft.com/office/drawing/2014/main" id="{6E318060-87AD-DD38-84DB-15C657BA9871}"/>
                  </a:ext>
                </a:extLst>
              </p:cNvPr>
              <p:cNvSpPr>
                <a:spLocks/>
              </p:cNvSpPr>
              <p:nvPr/>
            </p:nvSpPr>
            <p:spPr bwMode="auto">
              <a:xfrm>
                <a:off x="210" y="468"/>
                <a:ext cx="6" cy="3"/>
              </a:xfrm>
              <a:custGeom>
                <a:avLst/>
                <a:gdLst>
                  <a:gd name="T0" fmla="*/ 3 w 6"/>
                  <a:gd name="T1" fmla="*/ 0 h 3"/>
                  <a:gd name="T2" fmla="*/ 6 w 6"/>
                  <a:gd name="T3" fmla="*/ 0 h 3"/>
                  <a:gd name="T4" fmla="*/ 6 w 6"/>
                  <a:gd name="T5" fmla="*/ 0 h 3"/>
                  <a:gd name="T6" fmla="*/ 3 w 6"/>
                  <a:gd name="T7" fmla="*/ 0 h 3"/>
                  <a:gd name="T8" fmla="*/ 3 w 6"/>
                  <a:gd name="T9" fmla="*/ 0 h 3"/>
                  <a:gd name="T10" fmla="*/ 0 w 6"/>
                  <a:gd name="T11" fmla="*/ 3 h 3"/>
                  <a:gd name="T12" fmla="*/ 0 w 6"/>
                  <a:gd name="T13" fmla="*/ 3 h 3"/>
                  <a:gd name="T14" fmla="*/ 3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3" y="0"/>
                    </a:moveTo>
                    <a:lnTo>
                      <a:pt x="6" y="0"/>
                    </a:lnTo>
                    <a:lnTo>
                      <a:pt x="6" y="0"/>
                    </a:lnTo>
                    <a:lnTo>
                      <a:pt x="3" y="0"/>
                    </a:lnTo>
                    <a:lnTo>
                      <a:pt x="3" y="0"/>
                    </a:lnTo>
                    <a:lnTo>
                      <a:pt x="0" y="3"/>
                    </a:lnTo>
                    <a:lnTo>
                      <a:pt x="0" y="3"/>
                    </a:lnTo>
                    <a:lnTo>
                      <a:pt x="3"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36" name="Freeform 883">
                <a:extLst>
                  <a:ext uri="{FF2B5EF4-FFF2-40B4-BE49-F238E27FC236}">
                    <a16:creationId xmlns:a16="http://schemas.microsoft.com/office/drawing/2014/main" id="{CDDD5E39-AF42-59A9-5EFF-F7A1ADF0DA94}"/>
                  </a:ext>
                </a:extLst>
              </p:cNvPr>
              <p:cNvSpPr>
                <a:spLocks/>
              </p:cNvSpPr>
              <p:nvPr/>
            </p:nvSpPr>
            <p:spPr bwMode="auto">
              <a:xfrm>
                <a:off x="603" y="3564"/>
                <a:ext cx="1082" cy="756"/>
              </a:xfrm>
              <a:custGeom>
                <a:avLst/>
                <a:gdLst>
                  <a:gd name="T0" fmla="*/ 33 w 1082"/>
                  <a:gd name="T1" fmla="*/ 702 h 756"/>
                  <a:gd name="T2" fmla="*/ 60 w 1082"/>
                  <a:gd name="T3" fmla="*/ 714 h 756"/>
                  <a:gd name="T4" fmla="*/ 72 w 1082"/>
                  <a:gd name="T5" fmla="*/ 732 h 756"/>
                  <a:gd name="T6" fmla="*/ 60 w 1082"/>
                  <a:gd name="T7" fmla="*/ 726 h 756"/>
                  <a:gd name="T8" fmla="*/ 57 w 1082"/>
                  <a:gd name="T9" fmla="*/ 744 h 756"/>
                  <a:gd name="T10" fmla="*/ 66 w 1082"/>
                  <a:gd name="T11" fmla="*/ 756 h 756"/>
                  <a:gd name="T12" fmla="*/ 273 w 1082"/>
                  <a:gd name="T13" fmla="*/ 741 h 756"/>
                  <a:gd name="T14" fmla="*/ 297 w 1082"/>
                  <a:gd name="T15" fmla="*/ 705 h 756"/>
                  <a:gd name="T16" fmla="*/ 327 w 1082"/>
                  <a:gd name="T17" fmla="*/ 702 h 756"/>
                  <a:gd name="T18" fmla="*/ 351 w 1082"/>
                  <a:gd name="T19" fmla="*/ 699 h 756"/>
                  <a:gd name="T20" fmla="*/ 381 w 1082"/>
                  <a:gd name="T21" fmla="*/ 696 h 756"/>
                  <a:gd name="T22" fmla="*/ 408 w 1082"/>
                  <a:gd name="T23" fmla="*/ 708 h 756"/>
                  <a:gd name="T24" fmla="*/ 426 w 1082"/>
                  <a:gd name="T25" fmla="*/ 708 h 756"/>
                  <a:gd name="T26" fmla="*/ 456 w 1082"/>
                  <a:gd name="T27" fmla="*/ 744 h 756"/>
                  <a:gd name="T28" fmla="*/ 474 w 1082"/>
                  <a:gd name="T29" fmla="*/ 753 h 756"/>
                  <a:gd name="T30" fmla="*/ 540 w 1082"/>
                  <a:gd name="T31" fmla="*/ 732 h 756"/>
                  <a:gd name="T32" fmla="*/ 567 w 1082"/>
                  <a:gd name="T33" fmla="*/ 750 h 756"/>
                  <a:gd name="T34" fmla="*/ 573 w 1082"/>
                  <a:gd name="T35" fmla="*/ 747 h 756"/>
                  <a:gd name="T36" fmla="*/ 579 w 1082"/>
                  <a:gd name="T37" fmla="*/ 753 h 756"/>
                  <a:gd name="T38" fmla="*/ 657 w 1082"/>
                  <a:gd name="T39" fmla="*/ 756 h 756"/>
                  <a:gd name="T40" fmla="*/ 669 w 1082"/>
                  <a:gd name="T41" fmla="*/ 741 h 756"/>
                  <a:gd name="T42" fmla="*/ 684 w 1082"/>
                  <a:gd name="T43" fmla="*/ 735 h 756"/>
                  <a:gd name="T44" fmla="*/ 722 w 1082"/>
                  <a:gd name="T45" fmla="*/ 726 h 756"/>
                  <a:gd name="T46" fmla="*/ 767 w 1082"/>
                  <a:gd name="T47" fmla="*/ 726 h 756"/>
                  <a:gd name="T48" fmla="*/ 776 w 1082"/>
                  <a:gd name="T49" fmla="*/ 729 h 756"/>
                  <a:gd name="T50" fmla="*/ 818 w 1082"/>
                  <a:gd name="T51" fmla="*/ 744 h 756"/>
                  <a:gd name="T52" fmla="*/ 854 w 1082"/>
                  <a:gd name="T53" fmla="*/ 735 h 756"/>
                  <a:gd name="T54" fmla="*/ 881 w 1082"/>
                  <a:gd name="T55" fmla="*/ 714 h 756"/>
                  <a:gd name="T56" fmla="*/ 920 w 1082"/>
                  <a:gd name="T57" fmla="*/ 705 h 756"/>
                  <a:gd name="T58" fmla="*/ 971 w 1082"/>
                  <a:gd name="T59" fmla="*/ 561 h 756"/>
                  <a:gd name="T60" fmla="*/ 1046 w 1082"/>
                  <a:gd name="T61" fmla="*/ 480 h 756"/>
                  <a:gd name="T62" fmla="*/ 1055 w 1082"/>
                  <a:gd name="T63" fmla="*/ 345 h 756"/>
                  <a:gd name="T64" fmla="*/ 1064 w 1082"/>
                  <a:gd name="T65" fmla="*/ 273 h 756"/>
                  <a:gd name="T66" fmla="*/ 1073 w 1082"/>
                  <a:gd name="T67" fmla="*/ 246 h 756"/>
                  <a:gd name="T68" fmla="*/ 1061 w 1082"/>
                  <a:gd name="T69" fmla="*/ 207 h 756"/>
                  <a:gd name="T70" fmla="*/ 1028 w 1082"/>
                  <a:gd name="T71" fmla="*/ 126 h 756"/>
                  <a:gd name="T72" fmla="*/ 1019 w 1082"/>
                  <a:gd name="T73" fmla="*/ 66 h 756"/>
                  <a:gd name="T74" fmla="*/ 944 w 1082"/>
                  <a:gd name="T75" fmla="*/ 51 h 756"/>
                  <a:gd name="T76" fmla="*/ 914 w 1082"/>
                  <a:gd name="T77" fmla="*/ 27 h 756"/>
                  <a:gd name="T78" fmla="*/ 878 w 1082"/>
                  <a:gd name="T79" fmla="*/ 15 h 756"/>
                  <a:gd name="T80" fmla="*/ 809 w 1082"/>
                  <a:gd name="T81" fmla="*/ 0 h 756"/>
                  <a:gd name="T82" fmla="*/ 713 w 1082"/>
                  <a:gd name="T83" fmla="*/ 57 h 756"/>
                  <a:gd name="T84" fmla="*/ 618 w 1082"/>
                  <a:gd name="T85" fmla="*/ 120 h 756"/>
                  <a:gd name="T86" fmla="*/ 498 w 1082"/>
                  <a:gd name="T87" fmla="*/ 195 h 756"/>
                  <a:gd name="T88" fmla="*/ 411 w 1082"/>
                  <a:gd name="T89" fmla="*/ 276 h 756"/>
                  <a:gd name="T90" fmla="*/ 369 w 1082"/>
                  <a:gd name="T91" fmla="*/ 303 h 756"/>
                  <a:gd name="T92" fmla="*/ 279 w 1082"/>
                  <a:gd name="T93" fmla="*/ 324 h 756"/>
                  <a:gd name="T94" fmla="*/ 279 w 1082"/>
                  <a:gd name="T95" fmla="*/ 426 h 756"/>
                  <a:gd name="T96" fmla="*/ 279 w 1082"/>
                  <a:gd name="T97" fmla="*/ 471 h 756"/>
                  <a:gd name="T98" fmla="*/ 246 w 1082"/>
                  <a:gd name="T99" fmla="*/ 567 h 756"/>
                  <a:gd name="T100" fmla="*/ 231 w 1082"/>
                  <a:gd name="T101" fmla="*/ 582 h 756"/>
                  <a:gd name="T102" fmla="*/ 198 w 1082"/>
                  <a:gd name="T103" fmla="*/ 582 h 756"/>
                  <a:gd name="T104" fmla="*/ 120 w 1082"/>
                  <a:gd name="T105" fmla="*/ 591 h 756"/>
                  <a:gd name="T106" fmla="*/ 57 w 1082"/>
                  <a:gd name="T107" fmla="*/ 615 h 756"/>
                  <a:gd name="T108" fmla="*/ 6 w 1082"/>
                  <a:gd name="T109" fmla="*/ 612 h 756"/>
                  <a:gd name="T110" fmla="*/ 6 w 1082"/>
                  <a:gd name="T111" fmla="*/ 636 h 756"/>
                  <a:gd name="T112" fmla="*/ 18 w 1082"/>
                  <a:gd name="T113" fmla="*/ 681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2" h="756">
                    <a:moveTo>
                      <a:pt x="18" y="681"/>
                    </a:moveTo>
                    <a:lnTo>
                      <a:pt x="24" y="690"/>
                    </a:lnTo>
                    <a:lnTo>
                      <a:pt x="33" y="702"/>
                    </a:lnTo>
                    <a:lnTo>
                      <a:pt x="42" y="705"/>
                    </a:lnTo>
                    <a:lnTo>
                      <a:pt x="57" y="714"/>
                    </a:lnTo>
                    <a:lnTo>
                      <a:pt x="60" y="714"/>
                    </a:lnTo>
                    <a:lnTo>
                      <a:pt x="75" y="726"/>
                    </a:lnTo>
                    <a:lnTo>
                      <a:pt x="78" y="729"/>
                    </a:lnTo>
                    <a:lnTo>
                      <a:pt x="72" y="732"/>
                    </a:lnTo>
                    <a:lnTo>
                      <a:pt x="66" y="732"/>
                    </a:lnTo>
                    <a:lnTo>
                      <a:pt x="63" y="729"/>
                    </a:lnTo>
                    <a:lnTo>
                      <a:pt x="60" y="726"/>
                    </a:lnTo>
                    <a:lnTo>
                      <a:pt x="60" y="726"/>
                    </a:lnTo>
                    <a:lnTo>
                      <a:pt x="57" y="726"/>
                    </a:lnTo>
                    <a:lnTo>
                      <a:pt x="57" y="744"/>
                    </a:lnTo>
                    <a:lnTo>
                      <a:pt x="57" y="750"/>
                    </a:lnTo>
                    <a:lnTo>
                      <a:pt x="60" y="750"/>
                    </a:lnTo>
                    <a:lnTo>
                      <a:pt x="66" y="756"/>
                    </a:lnTo>
                    <a:lnTo>
                      <a:pt x="270" y="756"/>
                    </a:lnTo>
                    <a:lnTo>
                      <a:pt x="270" y="753"/>
                    </a:lnTo>
                    <a:lnTo>
                      <a:pt x="273" y="741"/>
                    </a:lnTo>
                    <a:lnTo>
                      <a:pt x="273" y="726"/>
                    </a:lnTo>
                    <a:lnTo>
                      <a:pt x="273" y="720"/>
                    </a:lnTo>
                    <a:lnTo>
                      <a:pt x="297" y="705"/>
                    </a:lnTo>
                    <a:lnTo>
                      <a:pt x="321" y="699"/>
                    </a:lnTo>
                    <a:lnTo>
                      <a:pt x="324" y="699"/>
                    </a:lnTo>
                    <a:lnTo>
                      <a:pt x="327" y="702"/>
                    </a:lnTo>
                    <a:lnTo>
                      <a:pt x="330" y="702"/>
                    </a:lnTo>
                    <a:lnTo>
                      <a:pt x="348" y="702"/>
                    </a:lnTo>
                    <a:lnTo>
                      <a:pt x="351" y="699"/>
                    </a:lnTo>
                    <a:lnTo>
                      <a:pt x="369" y="690"/>
                    </a:lnTo>
                    <a:lnTo>
                      <a:pt x="375" y="696"/>
                    </a:lnTo>
                    <a:lnTo>
                      <a:pt x="381" y="696"/>
                    </a:lnTo>
                    <a:lnTo>
                      <a:pt x="390" y="699"/>
                    </a:lnTo>
                    <a:lnTo>
                      <a:pt x="402" y="705"/>
                    </a:lnTo>
                    <a:lnTo>
                      <a:pt x="408" y="708"/>
                    </a:lnTo>
                    <a:lnTo>
                      <a:pt x="417" y="705"/>
                    </a:lnTo>
                    <a:lnTo>
                      <a:pt x="420" y="705"/>
                    </a:lnTo>
                    <a:lnTo>
                      <a:pt x="426" y="708"/>
                    </a:lnTo>
                    <a:lnTo>
                      <a:pt x="429" y="711"/>
                    </a:lnTo>
                    <a:lnTo>
                      <a:pt x="447" y="729"/>
                    </a:lnTo>
                    <a:lnTo>
                      <a:pt x="456" y="744"/>
                    </a:lnTo>
                    <a:lnTo>
                      <a:pt x="462" y="753"/>
                    </a:lnTo>
                    <a:lnTo>
                      <a:pt x="465" y="753"/>
                    </a:lnTo>
                    <a:lnTo>
                      <a:pt x="474" y="753"/>
                    </a:lnTo>
                    <a:lnTo>
                      <a:pt x="495" y="744"/>
                    </a:lnTo>
                    <a:lnTo>
                      <a:pt x="525" y="729"/>
                    </a:lnTo>
                    <a:lnTo>
                      <a:pt x="540" y="732"/>
                    </a:lnTo>
                    <a:lnTo>
                      <a:pt x="543" y="732"/>
                    </a:lnTo>
                    <a:lnTo>
                      <a:pt x="555" y="738"/>
                    </a:lnTo>
                    <a:lnTo>
                      <a:pt x="567" y="750"/>
                    </a:lnTo>
                    <a:lnTo>
                      <a:pt x="567" y="747"/>
                    </a:lnTo>
                    <a:lnTo>
                      <a:pt x="570" y="747"/>
                    </a:lnTo>
                    <a:lnTo>
                      <a:pt x="573" y="747"/>
                    </a:lnTo>
                    <a:lnTo>
                      <a:pt x="573" y="747"/>
                    </a:lnTo>
                    <a:lnTo>
                      <a:pt x="579" y="750"/>
                    </a:lnTo>
                    <a:lnTo>
                      <a:pt x="579" y="753"/>
                    </a:lnTo>
                    <a:lnTo>
                      <a:pt x="582" y="753"/>
                    </a:lnTo>
                    <a:lnTo>
                      <a:pt x="582" y="756"/>
                    </a:lnTo>
                    <a:lnTo>
                      <a:pt x="657" y="756"/>
                    </a:lnTo>
                    <a:lnTo>
                      <a:pt x="663" y="747"/>
                    </a:lnTo>
                    <a:lnTo>
                      <a:pt x="669" y="744"/>
                    </a:lnTo>
                    <a:lnTo>
                      <a:pt x="669" y="741"/>
                    </a:lnTo>
                    <a:lnTo>
                      <a:pt x="672" y="741"/>
                    </a:lnTo>
                    <a:lnTo>
                      <a:pt x="681" y="735"/>
                    </a:lnTo>
                    <a:lnTo>
                      <a:pt x="684" y="735"/>
                    </a:lnTo>
                    <a:lnTo>
                      <a:pt x="687" y="735"/>
                    </a:lnTo>
                    <a:lnTo>
                      <a:pt x="716" y="726"/>
                    </a:lnTo>
                    <a:lnTo>
                      <a:pt x="722" y="726"/>
                    </a:lnTo>
                    <a:lnTo>
                      <a:pt x="722" y="726"/>
                    </a:lnTo>
                    <a:lnTo>
                      <a:pt x="725" y="726"/>
                    </a:lnTo>
                    <a:lnTo>
                      <a:pt x="767" y="726"/>
                    </a:lnTo>
                    <a:lnTo>
                      <a:pt x="770" y="726"/>
                    </a:lnTo>
                    <a:lnTo>
                      <a:pt x="773" y="726"/>
                    </a:lnTo>
                    <a:lnTo>
                      <a:pt x="776" y="729"/>
                    </a:lnTo>
                    <a:lnTo>
                      <a:pt x="797" y="735"/>
                    </a:lnTo>
                    <a:lnTo>
                      <a:pt x="800" y="735"/>
                    </a:lnTo>
                    <a:lnTo>
                      <a:pt x="818" y="744"/>
                    </a:lnTo>
                    <a:lnTo>
                      <a:pt x="833" y="747"/>
                    </a:lnTo>
                    <a:lnTo>
                      <a:pt x="842" y="750"/>
                    </a:lnTo>
                    <a:lnTo>
                      <a:pt x="854" y="735"/>
                    </a:lnTo>
                    <a:lnTo>
                      <a:pt x="869" y="720"/>
                    </a:lnTo>
                    <a:lnTo>
                      <a:pt x="878" y="717"/>
                    </a:lnTo>
                    <a:lnTo>
                      <a:pt x="881" y="714"/>
                    </a:lnTo>
                    <a:lnTo>
                      <a:pt x="896" y="711"/>
                    </a:lnTo>
                    <a:lnTo>
                      <a:pt x="899" y="705"/>
                    </a:lnTo>
                    <a:lnTo>
                      <a:pt x="920" y="705"/>
                    </a:lnTo>
                    <a:lnTo>
                      <a:pt x="908" y="657"/>
                    </a:lnTo>
                    <a:lnTo>
                      <a:pt x="935" y="612"/>
                    </a:lnTo>
                    <a:lnTo>
                      <a:pt x="971" y="561"/>
                    </a:lnTo>
                    <a:lnTo>
                      <a:pt x="983" y="546"/>
                    </a:lnTo>
                    <a:lnTo>
                      <a:pt x="1037" y="489"/>
                    </a:lnTo>
                    <a:lnTo>
                      <a:pt x="1046" y="480"/>
                    </a:lnTo>
                    <a:lnTo>
                      <a:pt x="1049" y="447"/>
                    </a:lnTo>
                    <a:lnTo>
                      <a:pt x="1052" y="378"/>
                    </a:lnTo>
                    <a:lnTo>
                      <a:pt x="1055" y="345"/>
                    </a:lnTo>
                    <a:lnTo>
                      <a:pt x="1055" y="330"/>
                    </a:lnTo>
                    <a:lnTo>
                      <a:pt x="1058" y="312"/>
                    </a:lnTo>
                    <a:lnTo>
                      <a:pt x="1064" y="273"/>
                    </a:lnTo>
                    <a:lnTo>
                      <a:pt x="1064" y="261"/>
                    </a:lnTo>
                    <a:lnTo>
                      <a:pt x="1070" y="255"/>
                    </a:lnTo>
                    <a:lnTo>
                      <a:pt x="1073" y="246"/>
                    </a:lnTo>
                    <a:lnTo>
                      <a:pt x="1082" y="234"/>
                    </a:lnTo>
                    <a:lnTo>
                      <a:pt x="1082" y="231"/>
                    </a:lnTo>
                    <a:lnTo>
                      <a:pt x="1061" y="207"/>
                    </a:lnTo>
                    <a:lnTo>
                      <a:pt x="1055" y="186"/>
                    </a:lnTo>
                    <a:lnTo>
                      <a:pt x="1034" y="153"/>
                    </a:lnTo>
                    <a:lnTo>
                      <a:pt x="1028" y="126"/>
                    </a:lnTo>
                    <a:lnTo>
                      <a:pt x="1028" y="111"/>
                    </a:lnTo>
                    <a:lnTo>
                      <a:pt x="1019" y="69"/>
                    </a:lnTo>
                    <a:lnTo>
                      <a:pt x="1019" y="66"/>
                    </a:lnTo>
                    <a:lnTo>
                      <a:pt x="1013" y="39"/>
                    </a:lnTo>
                    <a:lnTo>
                      <a:pt x="962" y="66"/>
                    </a:lnTo>
                    <a:lnTo>
                      <a:pt x="944" y="51"/>
                    </a:lnTo>
                    <a:lnTo>
                      <a:pt x="920" y="30"/>
                    </a:lnTo>
                    <a:lnTo>
                      <a:pt x="920" y="27"/>
                    </a:lnTo>
                    <a:lnTo>
                      <a:pt x="914" y="27"/>
                    </a:lnTo>
                    <a:lnTo>
                      <a:pt x="908" y="24"/>
                    </a:lnTo>
                    <a:lnTo>
                      <a:pt x="905" y="21"/>
                    </a:lnTo>
                    <a:lnTo>
                      <a:pt x="878" y="15"/>
                    </a:lnTo>
                    <a:lnTo>
                      <a:pt x="830" y="3"/>
                    </a:lnTo>
                    <a:lnTo>
                      <a:pt x="824" y="3"/>
                    </a:lnTo>
                    <a:lnTo>
                      <a:pt x="809" y="0"/>
                    </a:lnTo>
                    <a:lnTo>
                      <a:pt x="770" y="21"/>
                    </a:lnTo>
                    <a:lnTo>
                      <a:pt x="722" y="51"/>
                    </a:lnTo>
                    <a:lnTo>
                      <a:pt x="713" y="57"/>
                    </a:lnTo>
                    <a:lnTo>
                      <a:pt x="681" y="78"/>
                    </a:lnTo>
                    <a:lnTo>
                      <a:pt x="654" y="96"/>
                    </a:lnTo>
                    <a:lnTo>
                      <a:pt x="618" y="120"/>
                    </a:lnTo>
                    <a:lnTo>
                      <a:pt x="585" y="141"/>
                    </a:lnTo>
                    <a:lnTo>
                      <a:pt x="540" y="168"/>
                    </a:lnTo>
                    <a:lnTo>
                      <a:pt x="498" y="195"/>
                    </a:lnTo>
                    <a:lnTo>
                      <a:pt x="468" y="225"/>
                    </a:lnTo>
                    <a:lnTo>
                      <a:pt x="444" y="246"/>
                    </a:lnTo>
                    <a:lnTo>
                      <a:pt x="411" y="276"/>
                    </a:lnTo>
                    <a:lnTo>
                      <a:pt x="387" y="297"/>
                    </a:lnTo>
                    <a:lnTo>
                      <a:pt x="384" y="297"/>
                    </a:lnTo>
                    <a:lnTo>
                      <a:pt x="369" y="303"/>
                    </a:lnTo>
                    <a:lnTo>
                      <a:pt x="324" y="312"/>
                    </a:lnTo>
                    <a:lnTo>
                      <a:pt x="279" y="321"/>
                    </a:lnTo>
                    <a:lnTo>
                      <a:pt x="279" y="324"/>
                    </a:lnTo>
                    <a:lnTo>
                      <a:pt x="279" y="354"/>
                    </a:lnTo>
                    <a:lnTo>
                      <a:pt x="279" y="402"/>
                    </a:lnTo>
                    <a:lnTo>
                      <a:pt x="279" y="426"/>
                    </a:lnTo>
                    <a:lnTo>
                      <a:pt x="279" y="438"/>
                    </a:lnTo>
                    <a:lnTo>
                      <a:pt x="279" y="444"/>
                    </a:lnTo>
                    <a:lnTo>
                      <a:pt x="279" y="471"/>
                    </a:lnTo>
                    <a:lnTo>
                      <a:pt x="276" y="516"/>
                    </a:lnTo>
                    <a:lnTo>
                      <a:pt x="246" y="567"/>
                    </a:lnTo>
                    <a:lnTo>
                      <a:pt x="246" y="567"/>
                    </a:lnTo>
                    <a:lnTo>
                      <a:pt x="243" y="567"/>
                    </a:lnTo>
                    <a:lnTo>
                      <a:pt x="237" y="576"/>
                    </a:lnTo>
                    <a:lnTo>
                      <a:pt x="231" y="582"/>
                    </a:lnTo>
                    <a:lnTo>
                      <a:pt x="231" y="588"/>
                    </a:lnTo>
                    <a:lnTo>
                      <a:pt x="219" y="585"/>
                    </a:lnTo>
                    <a:lnTo>
                      <a:pt x="198" y="582"/>
                    </a:lnTo>
                    <a:lnTo>
                      <a:pt x="198" y="585"/>
                    </a:lnTo>
                    <a:lnTo>
                      <a:pt x="168" y="591"/>
                    </a:lnTo>
                    <a:lnTo>
                      <a:pt x="120" y="591"/>
                    </a:lnTo>
                    <a:lnTo>
                      <a:pt x="78" y="594"/>
                    </a:lnTo>
                    <a:lnTo>
                      <a:pt x="60" y="612"/>
                    </a:lnTo>
                    <a:lnTo>
                      <a:pt x="57" y="615"/>
                    </a:lnTo>
                    <a:lnTo>
                      <a:pt x="36" y="618"/>
                    </a:lnTo>
                    <a:lnTo>
                      <a:pt x="18" y="618"/>
                    </a:lnTo>
                    <a:lnTo>
                      <a:pt x="6" y="612"/>
                    </a:lnTo>
                    <a:lnTo>
                      <a:pt x="6" y="621"/>
                    </a:lnTo>
                    <a:lnTo>
                      <a:pt x="6" y="630"/>
                    </a:lnTo>
                    <a:lnTo>
                      <a:pt x="6" y="636"/>
                    </a:lnTo>
                    <a:lnTo>
                      <a:pt x="0" y="648"/>
                    </a:lnTo>
                    <a:lnTo>
                      <a:pt x="3" y="651"/>
                    </a:lnTo>
                    <a:lnTo>
                      <a:pt x="18" y="681"/>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37" name="Freeform 884">
                <a:extLst>
                  <a:ext uri="{FF2B5EF4-FFF2-40B4-BE49-F238E27FC236}">
                    <a16:creationId xmlns:a16="http://schemas.microsoft.com/office/drawing/2014/main" id="{2CD6D272-E8B4-42A2-A562-950F3B258662}"/>
                  </a:ext>
                </a:extLst>
              </p:cNvPr>
              <p:cNvSpPr>
                <a:spLocks/>
              </p:cNvSpPr>
              <p:nvPr/>
            </p:nvSpPr>
            <p:spPr bwMode="auto">
              <a:xfrm>
                <a:off x="6864" y="3693"/>
                <a:ext cx="9" cy="21"/>
              </a:xfrm>
              <a:custGeom>
                <a:avLst/>
                <a:gdLst>
                  <a:gd name="T0" fmla="*/ 9 w 9"/>
                  <a:gd name="T1" fmla="*/ 9 h 21"/>
                  <a:gd name="T2" fmla="*/ 9 w 9"/>
                  <a:gd name="T3" fmla="*/ 9 h 21"/>
                  <a:gd name="T4" fmla="*/ 9 w 9"/>
                  <a:gd name="T5" fmla="*/ 6 h 21"/>
                  <a:gd name="T6" fmla="*/ 6 w 9"/>
                  <a:gd name="T7" fmla="*/ 6 h 21"/>
                  <a:gd name="T8" fmla="*/ 6 w 9"/>
                  <a:gd name="T9" fmla="*/ 3 h 21"/>
                  <a:gd name="T10" fmla="*/ 6 w 9"/>
                  <a:gd name="T11" fmla="*/ 0 h 21"/>
                  <a:gd name="T12" fmla="*/ 6 w 9"/>
                  <a:gd name="T13" fmla="*/ 0 h 21"/>
                  <a:gd name="T14" fmla="*/ 3 w 9"/>
                  <a:gd name="T15" fmla="*/ 0 h 21"/>
                  <a:gd name="T16" fmla="*/ 0 w 9"/>
                  <a:gd name="T17" fmla="*/ 0 h 21"/>
                  <a:gd name="T18" fmla="*/ 0 w 9"/>
                  <a:gd name="T19" fmla="*/ 3 h 21"/>
                  <a:gd name="T20" fmla="*/ 0 w 9"/>
                  <a:gd name="T21" fmla="*/ 3 h 21"/>
                  <a:gd name="T22" fmla="*/ 0 w 9"/>
                  <a:gd name="T23" fmla="*/ 6 h 21"/>
                  <a:gd name="T24" fmla="*/ 0 w 9"/>
                  <a:gd name="T25" fmla="*/ 18 h 21"/>
                  <a:gd name="T26" fmla="*/ 0 w 9"/>
                  <a:gd name="T27" fmla="*/ 18 h 21"/>
                  <a:gd name="T28" fmla="*/ 0 w 9"/>
                  <a:gd name="T29" fmla="*/ 21 h 21"/>
                  <a:gd name="T30" fmla="*/ 3 w 9"/>
                  <a:gd name="T31" fmla="*/ 21 h 21"/>
                  <a:gd name="T32" fmla="*/ 3 w 9"/>
                  <a:gd name="T33" fmla="*/ 21 h 21"/>
                  <a:gd name="T34" fmla="*/ 6 w 9"/>
                  <a:gd name="T35" fmla="*/ 21 h 21"/>
                  <a:gd name="T36" fmla="*/ 6 w 9"/>
                  <a:gd name="T37" fmla="*/ 18 h 21"/>
                  <a:gd name="T38" fmla="*/ 9 w 9"/>
                  <a:gd name="T39" fmla="*/ 18 h 21"/>
                  <a:gd name="T40" fmla="*/ 9 w 9"/>
                  <a:gd name="T41" fmla="*/ 18 h 21"/>
                  <a:gd name="T42" fmla="*/ 9 w 9"/>
                  <a:gd name="T43" fmla="*/ 12 h 21"/>
                  <a:gd name="T44" fmla="*/ 9 w 9"/>
                  <a:gd name="T45" fmla="*/ 12 h 21"/>
                  <a:gd name="T46" fmla="*/ 9 w 9"/>
                  <a:gd name="T47"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 h="21">
                    <a:moveTo>
                      <a:pt x="9" y="9"/>
                    </a:moveTo>
                    <a:lnTo>
                      <a:pt x="9" y="9"/>
                    </a:lnTo>
                    <a:lnTo>
                      <a:pt x="9" y="6"/>
                    </a:lnTo>
                    <a:lnTo>
                      <a:pt x="6" y="6"/>
                    </a:lnTo>
                    <a:lnTo>
                      <a:pt x="6" y="3"/>
                    </a:lnTo>
                    <a:lnTo>
                      <a:pt x="6" y="0"/>
                    </a:lnTo>
                    <a:lnTo>
                      <a:pt x="6" y="0"/>
                    </a:lnTo>
                    <a:lnTo>
                      <a:pt x="3" y="0"/>
                    </a:lnTo>
                    <a:lnTo>
                      <a:pt x="0" y="0"/>
                    </a:lnTo>
                    <a:lnTo>
                      <a:pt x="0" y="3"/>
                    </a:lnTo>
                    <a:lnTo>
                      <a:pt x="0" y="3"/>
                    </a:lnTo>
                    <a:lnTo>
                      <a:pt x="0" y="6"/>
                    </a:lnTo>
                    <a:lnTo>
                      <a:pt x="0" y="18"/>
                    </a:lnTo>
                    <a:lnTo>
                      <a:pt x="0" y="18"/>
                    </a:lnTo>
                    <a:lnTo>
                      <a:pt x="0" y="21"/>
                    </a:lnTo>
                    <a:lnTo>
                      <a:pt x="3" y="21"/>
                    </a:lnTo>
                    <a:lnTo>
                      <a:pt x="3" y="21"/>
                    </a:lnTo>
                    <a:lnTo>
                      <a:pt x="6" y="21"/>
                    </a:lnTo>
                    <a:lnTo>
                      <a:pt x="6" y="18"/>
                    </a:lnTo>
                    <a:lnTo>
                      <a:pt x="9" y="18"/>
                    </a:lnTo>
                    <a:lnTo>
                      <a:pt x="9" y="18"/>
                    </a:lnTo>
                    <a:lnTo>
                      <a:pt x="9" y="12"/>
                    </a:lnTo>
                    <a:lnTo>
                      <a:pt x="9" y="12"/>
                    </a:lnTo>
                    <a:lnTo>
                      <a:pt x="9" y="9"/>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38" name="Freeform 885">
                <a:extLst>
                  <a:ext uri="{FF2B5EF4-FFF2-40B4-BE49-F238E27FC236}">
                    <a16:creationId xmlns:a16="http://schemas.microsoft.com/office/drawing/2014/main" id="{BD7397EE-749A-3B88-BBD2-5347F41C9CC7}"/>
                  </a:ext>
                </a:extLst>
              </p:cNvPr>
              <p:cNvSpPr>
                <a:spLocks/>
              </p:cNvSpPr>
              <p:nvPr/>
            </p:nvSpPr>
            <p:spPr bwMode="auto">
              <a:xfrm>
                <a:off x="6603" y="3336"/>
                <a:ext cx="312" cy="432"/>
              </a:xfrm>
              <a:custGeom>
                <a:avLst/>
                <a:gdLst>
                  <a:gd name="T0" fmla="*/ 288 w 312"/>
                  <a:gd name="T1" fmla="*/ 384 h 432"/>
                  <a:gd name="T2" fmla="*/ 306 w 312"/>
                  <a:gd name="T3" fmla="*/ 288 h 432"/>
                  <a:gd name="T4" fmla="*/ 297 w 312"/>
                  <a:gd name="T5" fmla="*/ 246 h 432"/>
                  <a:gd name="T6" fmla="*/ 258 w 312"/>
                  <a:gd name="T7" fmla="*/ 240 h 432"/>
                  <a:gd name="T8" fmla="*/ 261 w 312"/>
                  <a:gd name="T9" fmla="*/ 261 h 432"/>
                  <a:gd name="T10" fmla="*/ 225 w 312"/>
                  <a:gd name="T11" fmla="*/ 246 h 432"/>
                  <a:gd name="T12" fmla="*/ 222 w 312"/>
                  <a:gd name="T13" fmla="*/ 195 h 432"/>
                  <a:gd name="T14" fmla="*/ 240 w 312"/>
                  <a:gd name="T15" fmla="*/ 186 h 432"/>
                  <a:gd name="T16" fmla="*/ 270 w 312"/>
                  <a:gd name="T17" fmla="*/ 168 h 432"/>
                  <a:gd name="T18" fmla="*/ 297 w 312"/>
                  <a:gd name="T19" fmla="*/ 126 h 432"/>
                  <a:gd name="T20" fmla="*/ 279 w 312"/>
                  <a:gd name="T21" fmla="*/ 105 h 432"/>
                  <a:gd name="T22" fmla="*/ 168 w 312"/>
                  <a:gd name="T23" fmla="*/ 105 h 432"/>
                  <a:gd name="T24" fmla="*/ 123 w 312"/>
                  <a:gd name="T25" fmla="*/ 87 h 432"/>
                  <a:gd name="T26" fmla="*/ 126 w 312"/>
                  <a:gd name="T27" fmla="*/ 45 h 432"/>
                  <a:gd name="T28" fmla="*/ 105 w 312"/>
                  <a:gd name="T29" fmla="*/ 30 h 432"/>
                  <a:gd name="T30" fmla="*/ 90 w 312"/>
                  <a:gd name="T31" fmla="*/ 42 h 432"/>
                  <a:gd name="T32" fmla="*/ 36 w 312"/>
                  <a:gd name="T33" fmla="*/ 9 h 432"/>
                  <a:gd name="T34" fmla="*/ 9 w 312"/>
                  <a:gd name="T35" fmla="*/ 57 h 432"/>
                  <a:gd name="T36" fmla="*/ 54 w 312"/>
                  <a:gd name="T37" fmla="*/ 105 h 432"/>
                  <a:gd name="T38" fmla="*/ 3 w 312"/>
                  <a:gd name="T39" fmla="*/ 144 h 432"/>
                  <a:gd name="T40" fmla="*/ 48 w 312"/>
                  <a:gd name="T41" fmla="*/ 171 h 432"/>
                  <a:gd name="T42" fmla="*/ 36 w 312"/>
                  <a:gd name="T43" fmla="*/ 213 h 432"/>
                  <a:gd name="T44" fmla="*/ 63 w 312"/>
                  <a:gd name="T45" fmla="*/ 294 h 432"/>
                  <a:gd name="T46" fmla="*/ 72 w 312"/>
                  <a:gd name="T47" fmla="*/ 342 h 432"/>
                  <a:gd name="T48" fmla="*/ 78 w 312"/>
                  <a:gd name="T49" fmla="*/ 357 h 432"/>
                  <a:gd name="T50" fmla="*/ 105 w 312"/>
                  <a:gd name="T51" fmla="*/ 360 h 432"/>
                  <a:gd name="T52" fmla="*/ 123 w 312"/>
                  <a:gd name="T53" fmla="*/ 321 h 432"/>
                  <a:gd name="T54" fmla="*/ 126 w 312"/>
                  <a:gd name="T55" fmla="*/ 321 h 432"/>
                  <a:gd name="T56" fmla="*/ 147 w 312"/>
                  <a:gd name="T57" fmla="*/ 354 h 432"/>
                  <a:gd name="T58" fmla="*/ 159 w 312"/>
                  <a:gd name="T59" fmla="*/ 336 h 432"/>
                  <a:gd name="T60" fmla="*/ 174 w 312"/>
                  <a:gd name="T61" fmla="*/ 324 h 432"/>
                  <a:gd name="T62" fmla="*/ 174 w 312"/>
                  <a:gd name="T63" fmla="*/ 300 h 432"/>
                  <a:gd name="T64" fmla="*/ 165 w 312"/>
                  <a:gd name="T65" fmla="*/ 279 h 432"/>
                  <a:gd name="T66" fmla="*/ 180 w 312"/>
                  <a:gd name="T67" fmla="*/ 276 h 432"/>
                  <a:gd name="T68" fmla="*/ 171 w 312"/>
                  <a:gd name="T69" fmla="*/ 243 h 432"/>
                  <a:gd name="T70" fmla="*/ 141 w 312"/>
                  <a:gd name="T71" fmla="*/ 222 h 432"/>
                  <a:gd name="T72" fmla="*/ 123 w 312"/>
                  <a:gd name="T73" fmla="*/ 213 h 432"/>
                  <a:gd name="T74" fmla="*/ 108 w 312"/>
                  <a:gd name="T75" fmla="*/ 207 h 432"/>
                  <a:gd name="T76" fmla="*/ 90 w 312"/>
                  <a:gd name="T77" fmla="*/ 195 h 432"/>
                  <a:gd name="T78" fmla="*/ 105 w 312"/>
                  <a:gd name="T79" fmla="*/ 204 h 432"/>
                  <a:gd name="T80" fmla="*/ 114 w 312"/>
                  <a:gd name="T81" fmla="*/ 201 h 432"/>
                  <a:gd name="T82" fmla="*/ 114 w 312"/>
                  <a:gd name="T83" fmla="*/ 195 h 432"/>
                  <a:gd name="T84" fmla="*/ 132 w 312"/>
                  <a:gd name="T85" fmla="*/ 216 h 432"/>
                  <a:gd name="T86" fmla="*/ 144 w 312"/>
                  <a:gd name="T87" fmla="*/ 222 h 432"/>
                  <a:gd name="T88" fmla="*/ 174 w 312"/>
                  <a:gd name="T89" fmla="*/ 231 h 432"/>
                  <a:gd name="T90" fmla="*/ 168 w 312"/>
                  <a:gd name="T91" fmla="*/ 225 h 432"/>
                  <a:gd name="T92" fmla="*/ 177 w 312"/>
                  <a:gd name="T93" fmla="*/ 240 h 432"/>
                  <a:gd name="T94" fmla="*/ 177 w 312"/>
                  <a:gd name="T95" fmla="*/ 252 h 432"/>
                  <a:gd name="T96" fmla="*/ 177 w 312"/>
                  <a:gd name="T97" fmla="*/ 264 h 432"/>
                  <a:gd name="T98" fmla="*/ 225 w 312"/>
                  <a:gd name="T99" fmla="*/ 279 h 432"/>
                  <a:gd name="T100" fmla="*/ 252 w 312"/>
                  <a:gd name="T101" fmla="*/ 306 h 432"/>
                  <a:gd name="T102" fmla="*/ 264 w 312"/>
                  <a:gd name="T103" fmla="*/ 357 h 432"/>
                  <a:gd name="T104" fmla="*/ 270 w 312"/>
                  <a:gd name="T105" fmla="*/ 366 h 432"/>
                  <a:gd name="T106" fmla="*/ 273 w 312"/>
                  <a:gd name="T107" fmla="*/ 390 h 432"/>
                  <a:gd name="T108" fmla="*/ 294 w 312"/>
                  <a:gd name="T109" fmla="*/ 43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2" h="432">
                    <a:moveTo>
                      <a:pt x="291" y="417"/>
                    </a:moveTo>
                    <a:lnTo>
                      <a:pt x="288" y="405"/>
                    </a:lnTo>
                    <a:lnTo>
                      <a:pt x="285" y="402"/>
                    </a:lnTo>
                    <a:lnTo>
                      <a:pt x="285" y="399"/>
                    </a:lnTo>
                    <a:lnTo>
                      <a:pt x="285" y="393"/>
                    </a:lnTo>
                    <a:lnTo>
                      <a:pt x="288" y="387"/>
                    </a:lnTo>
                    <a:lnTo>
                      <a:pt x="288" y="384"/>
                    </a:lnTo>
                    <a:lnTo>
                      <a:pt x="291" y="381"/>
                    </a:lnTo>
                    <a:lnTo>
                      <a:pt x="297" y="378"/>
                    </a:lnTo>
                    <a:lnTo>
                      <a:pt x="297" y="378"/>
                    </a:lnTo>
                    <a:lnTo>
                      <a:pt x="312" y="363"/>
                    </a:lnTo>
                    <a:lnTo>
                      <a:pt x="312" y="342"/>
                    </a:lnTo>
                    <a:lnTo>
                      <a:pt x="312" y="318"/>
                    </a:lnTo>
                    <a:lnTo>
                      <a:pt x="306" y="288"/>
                    </a:lnTo>
                    <a:lnTo>
                      <a:pt x="306" y="285"/>
                    </a:lnTo>
                    <a:lnTo>
                      <a:pt x="303" y="285"/>
                    </a:lnTo>
                    <a:lnTo>
                      <a:pt x="297" y="270"/>
                    </a:lnTo>
                    <a:lnTo>
                      <a:pt x="297" y="270"/>
                    </a:lnTo>
                    <a:lnTo>
                      <a:pt x="294" y="249"/>
                    </a:lnTo>
                    <a:lnTo>
                      <a:pt x="297" y="249"/>
                    </a:lnTo>
                    <a:lnTo>
                      <a:pt x="297" y="246"/>
                    </a:lnTo>
                    <a:lnTo>
                      <a:pt x="297" y="243"/>
                    </a:lnTo>
                    <a:lnTo>
                      <a:pt x="297" y="240"/>
                    </a:lnTo>
                    <a:lnTo>
                      <a:pt x="291" y="219"/>
                    </a:lnTo>
                    <a:lnTo>
                      <a:pt x="282" y="213"/>
                    </a:lnTo>
                    <a:lnTo>
                      <a:pt x="261" y="237"/>
                    </a:lnTo>
                    <a:lnTo>
                      <a:pt x="261" y="237"/>
                    </a:lnTo>
                    <a:lnTo>
                      <a:pt x="258" y="240"/>
                    </a:lnTo>
                    <a:lnTo>
                      <a:pt x="255" y="243"/>
                    </a:lnTo>
                    <a:lnTo>
                      <a:pt x="255" y="246"/>
                    </a:lnTo>
                    <a:lnTo>
                      <a:pt x="255" y="246"/>
                    </a:lnTo>
                    <a:lnTo>
                      <a:pt x="255" y="249"/>
                    </a:lnTo>
                    <a:lnTo>
                      <a:pt x="258" y="252"/>
                    </a:lnTo>
                    <a:lnTo>
                      <a:pt x="258" y="255"/>
                    </a:lnTo>
                    <a:lnTo>
                      <a:pt x="261" y="261"/>
                    </a:lnTo>
                    <a:lnTo>
                      <a:pt x="258" y="261"/>
                    </a:lnTo>
                    <a:lnTo>
                      <a:pt x="255" y="264"/>
                    </a:lnTo>
                    <a:lnTo>
                      <a:pt x="252" y="267"/>
                    </a:lnTo>
                    <a:lnTo>
                      <a:pt x="246" y="270"/>
                    </a:lnTo>
                    <a:lnTo>
                      <a:pt x="243" y="267"/>
                    </a:lnTo>
                    <a:lnTo>
                      <a:pt x="240" y="267"/>
                    </a:lnTo>
                    <a:lnTo>
                      <a:pt x="225" y="246"/>
                    </a:lnTo>
                    <a:lnTo>
                      <a:pt x="216" y="228"/>
                    </a:lnTo>
                    <a:lnTo>
                      <a:pt x="216" y="222"/>
                    </a:lnTo>
                    <a:lnTo>
                      <a:pt x="216" y="219"/>
                    </a:lnTo>
                    <a:lnTo>
                      <a:pt x="216" y="219"/>
                    </a:lnTo>
                    <a:lnTo>
                      <a:pt x="216" y="213"/>
                    </a:lnTo>
                    <a:lnTo>
                      <a:pt x="219" y="201"/>
                    </a:lnTo>
                    <a:lnTo>
                      <a:pt x="222" y="195"/>
                    </a:lnTo>
                    <a:lnTo>
                      <a:pt x="228" y="186"/>
                    </a:lnTo>
                    <a:lnTo>
                      <a:pt x="228" y="183"/>
                    </a:lnTo>
                    <a:lnTo>
                      <a:pt x="231" y="183"/>
                    </a:lnTo>
                    <a:lnTo>
                      <a:pt x="234" y="183"/>
                    </a:lnTo>
                    <a:lnTo>
                      <a:pt x="237" y="186"/>
                    </a:lnTo>
                    <a:lnTo>
                      <a:pt x="237" y="186"/>
                    </a:lnTo>
                    <a:lnTo>
                      <a:pt x="240" y="186"/>
                    </a:lnTo>
                    <a:lnTo>
                      <a:pt x="243" y="186"/>
                    </a:lnTo>
                    <a:lnTo>
                      <a:pt x="264" y="183"/>
                    </a:lnTo>
                    <a:lnTo>
                      <a:pt x="264" y="180"/>
                    </a:lnTo>
                    <a:lnTo>
                      <a:pt x="264" y="177"/>
                    </a:lnTo>
                    <a:lnTo>
                      <a:pt x="267" y="174"/>
                    </a:lnTo>
                    <a:lnTo>
                      <a:pt x="267" y="165"/>
                    </a:lnTo>
                    <a:lnTo>
                      <a:pt x="270" y="168"/>
                    </a:lnTo>
                    <a:lnTo>
                      <a:pt x="270" y="168"/>
                    </a:lnTo>
                    <a:lnTo>
                      <a:pt x="270" y="168"/>
                    </a:lnTo>
                    <a:lnTo>
                      <a:pt x="279" y="165"/>
                    </a:lnTo>
                    <a:lnTo>
                      <a:pt x="279" y="162"/>
                    </a:lnTo>
                    <a:lnTo>
                      <a:pt x="285" y="150"/>
                    </a:lnTo>
                    <a:lnTo>
                      <a:pt x="288" y="138"/>
                    </a:lnTo>
                    <a:lnTo>
                      <a:pt x="297" y="126"/>
                    </a:lnTo>
                    <a:lnTo>
                      <a:pt x="306" y="126"/>
                    </a:lnTo>
                    <a:lnTo>
                      <a:pt x="300" y="117"/>
                    </a:lnTo>
                    <a:lnTo>
                      <a:pt x="300" y="117"/>
                    </a:lnTo>
                    <a:lnTo>
                      <a:pt x="300" y="114"/>
                    </a:lnTo>
                    <a:lnTo>
                      <a:pt x="297" y="114"/>
                    </a:lnTo>
                    <a:lnTo>
                      <a:pt x="279" y="105"/>
                    </a:lnTo>
                    <a:lnTo>
                      <a:pt x="279" y="105"/>
                    </a:lnTo>
                    <a:lnTo>
                      <a:pt x="273" y="105"/>
                    </a:lnTo>
                    <a:lnTo>
                      <a:pt x="273" y="105"/>
                    </a:lnTo>
                    <a:lnTo>
                      <a:pt x="267" y="105"/>
                    </a:lnTo>
                    <a:lnTo>
                      <a:pt x="252" y="105"/>
                    </a:lnTo>
                    <a:lnTo>
                      <a:pt x="192" y="105"/>
                    </a:lnTo>
                    <a:lnTo>
                      <a:pt x="192" y="105"/>
                    </a:lnTo>
                    <a:lnTo>
                      <a:pt x="168" y="105"/>
                    </a:lnTo>
                    <a:lnTo>
                      <a:pt x="159" y="105"/>
                    </a:lnTo>
                    <a:lnTo>
                      <a:pt x="126" y="96"/>
                    </a:lnTo>
                    <a:lnTo>
                      <a:pt x="123" y="96"/>
                    </a:lnTo>
                    <a:lnTo>
                      <a:pt x="123" y="96"/>
                    </a:lnTo>
                    <a:lnTo>
                      <a:pt x="123" y="90"/>
                    </a:lnTo>
                    <a:lnTo>
                      <a:pt x="123" y="90"/>
                    </a:lnTo>
                    <a:lnTo>
                      <a:pt x="123" y="87"/>
                    </a:lnTo>
                    <a:lnTo>
                      <a:pt x="123" y="81"/>
                    </a:lnTo>
                    <a:lnTo>
                      <a:pt x="123" y="81"/>
                    </a:lnTo>
                    <a:lnTo>
                      <a:pt x="126" y="75"/>
                    </a:lnTo>
                    <a:lnTo>
                      <a:pt x="126" y="72"/>
                    </a:lnTo>
                    <a:lnTo>
                      <a:pt x="126" y="69"/>
                    </a:lnTo>
                    <a:lnTo>
                      <a:pt x="126" y="48"/>
                    </a:lnTo>
                    <a:lnTo>
                      <a:pt x="126" y="45"/>
                    </a:lnTo>
                    <a:lnTo>
                      <a:pt x="117" y="30"/>
                    </a:lnTo>
                    <a:lnTo>
                      <a:pt x="114" y="27"/>
                    </a:lnTo>
                    <a:lnTo>
                      <a:pt x="114" y="24"/>
                    </a:lnTo>
                    <a:lnTo>
                      <a:pt x="111" y="24"/>
                    </a:lnTo>
                    <a:lnTo>
                      <a:pt x="108" y="27"/>
                    </a:lnTo>
                    <a:lnTo>
                      <a:pt x="108" y="30"/>
                    </a:lnTo>
                    <a:lnTo>
                      <a:pt x="105" y="30"/>
                    </a:lnTo>
                    <a:lnTo>
                      <a:pt x="105" y="36"/>
                    </a:lnTo>
                    <a:lnTo>
                      <a:pt x="108" y="36"/>
                    </a:lnTo>
                    <a:lnTo>
                      <a:pt x="108" y="36"/>
                    </a:lnTo>
                    <a:lnTo>
                      <a:pt x="108" y="36"/>
                    </a:lnTo>
                    <a:lnTo>
                      <a:pt x="105" y="42"/>
                    </a:lnTo>
                    <a:lnTo>
                      <a:pt x="102" y="42"/>
                    </a:lnTo>
                    <a:lnTo>
                      <a:pt x="90" y="42"/>
                    </a:lnTo>
                    <a:lnTo>
                      <a:pt x="90" y="39"/>
                    </a:lnTo>
                    <a:lnTo>
                      <a:pt x="87" y="39"/>
                    </a:lnTo>
                    <a:lnTo>
                      <a:pt x="69" y="24"/>
                    </a:lnTo>
                    <a:lnTo>
                      <a:pt x="66" y="24"/>
                    </a:lnTo>
                    <a:lnTo>
                      <a:pt x="63" y="24"/>
                    </a:lnTo>
                    <a:lnTo>
                      <a:pt x="51" y="21"/>
                    </a:lnTo>
                    <a:lnTo>
                      <a:pt x="36" y="9"/>
                    </a:lnTo>
                    <a:lnTo>
                      <a:pt x="27" y="0"/>
                    </a:lnTo>
                    <a:lnTo>
                      <a:pt x="24" y="6"/>
                    </a:lnTo>
                    <a:lnTo>
                      <a:pt x="9" y="30"/>
                    </a:lnTo>
                    <a:lnTo>
                      <a:pt x="9" y="36"/>
                    </a:lnTo>
                    <a:lnTo>
                      <a:pt x="3" y="48"/>
                    </a:lnTo>
                    <a:lnTo>
                      <a:pt x="6" y="54"/>
                    </a:lnTo>
                    <a:lnTo>
                      <a:pt x="9" y="57"/>
                    </a:lnTo>
                    <a:lnTo>
                      <a:pt x="45" y="81"/>
                    </a:lnTo>
                    <a:lnTo>
                      <a:pt x="54" y="87"/>
                    </a:lnTo>
                    <a:lnTo>
                      <a:pt x="66" y="96"/>
                    </a:lnTo>
                    <a:lnTo>
                      <a:pt x="63" y="105"/>
                    </a:lnTo>
                    <a:lnTo>
                      <a:pt x="63" y="105"/>
                    </a:lnTo>
                    <a:lnTo>
                      <a:pt x="60" y="105"/>
                    </a:lnTo>
                    <a:lnTo>
                      <a:pt x="54" y="105"/>
                    </a:lnTo>
                    <a:lnTo>
                      <a:pt x="51" y="105"/>
                    </a:lnTo>
                    <a:lnTo>
                      <a:pt x="51" y="105"/>
                    </a:lnTo>
                    <a:lnTo>
                      <a:pt x="30" y="111"/>
                    </a:lnTo>
                    <a:lnTo>
                      <a:pt x="9" y="129"/>
                    </a:lnTo>
                    <a:lnTo>
                      <a:pt x="0" y="141"/>
                    </a:lnTo>
                    <a:lnTo>
                      <a:pt x="0" y="141"/>
                    </a:lnTo>
                    <a:lnTo>
                      <a:pt x="3" y="144"/>
                    </a:lnTo>
                    <a:lnTo>
                      <a:pt x="3" y="147"/>
                    </a:lnTo>
                    <a:lnTo>
                      <a:pt x="6" y="150"/>
                    </a:lnTo>
                    <a:lnTo>
                      <a:pt x="12" y="156"/>
                    </a:lnTo>
                    <a:lnTo>
                      <a:pt x="33" y="168"/>
                    </a:lnTo>
                    <a:lnTo>
                      <a:pt x="33" y="168"/>
                    </a:lnTo>
                    <a:lnTo>
                      <a:pt x="42" y="171"/>
                    </a:lnTo>
                    <a:lnTo>
                      <a:pt x="48" y="171"/>
                    </a:lnTo>
                    <a:lnTo>
                      <a:pt x="51" y="177"/>
                    </a:lnTo>
                    <a:lnTo>
                      <a:pt x="45" y="183"/>
                    </a:lnTo>
                    <a:lnTo>
                      <a:pt x="48" y="195"/>
                    </a:lnTo>
                    <a:lnTo>
                      <a:pt x="42" y="201"/>
                    </a:lnTo>
                    <a:lnTo>
                      <a:pt x="39" y="201"/>
                    </a:lnTo>
                    <a:lnTo>
                      <a:pt x="39" y="204"/>
                    </a:lnTo>
                    <a:lnTo>
                      <a:pt x="36" y="213"/>
                    </a:lnTo>
                    <a:lnTo>
                      <a:pt x="36" y="219"/>
                    </a:lnTo>
                    <a:lnTo>
                      <a:pt x="39" y="222"/>
                    </a:lnTo>
                    <a:lnTo>
                      <a:pt x="48" y="231"/>
                    </a:lnTo>
                    <a:lnTo>
                      <a:pt x="51" y="231"/>
                    </a:lnTo>
                    <a:lnTo>
                      <a:pt x="60" y="258"/>
                    </a:lnTo>
                    <a:lnTo>
                      <a:pt x="63" y="282"/>
                    </a:lnTo>
                    <a:lnTo>
                      <a:pt x="63" y="294"/>
                    </a:lnTo>
                    <a:lnTo>
                      <a:pt x="72" y="330"/>
                    </a:lnTo>
                    <a:lnTo>
                      <a:pt x="69" y="333"/>
                    </a:lnTo>
                    <a:lnTo>
                      <a:pt x="69" y="333"/>
                    </a:lnTo>
                    <a:lnTo>
                      <a:pt x="69" y="336"/>
                    </a:lnTo>
                    <a:lnTo>
                      <a:pt x="69" y="339"/>
                    </a:lnTo>
                    <a:lnTo>
                      <a:pt x="72" y="339"/>
                    </a:lnTo>
                    <a:lnTo>
                      <a:pt x="72" y="342"/>
                    </a:lnTo>
                    <a:lnTo>
                      <a:pt x="72" y="345"/>
                    </a:lnTo>
                    <a:lnTo>
                      <a:pt x="72" y="345"/>
                    </a:lnTo>
                    <a:lnTo>
                      <a:pt x="72" y="348"/>
                    </a:lnTo>
                    <a:lnTo>
                      <a:pt x="72" y="351"/>
                    </a:lnTo>
                    <a:lnTo>
                      <a:pt x="72" y="354"/>
                    </a:lnTo>
                    <a:lnTo>
                      <a:pt x="78" y="357"/>
                    </a:lnTo>
                    <a:lnTo>
                      <a:pt x="78" y="357"/>
                    </a:lnTo>
                    <a:lnTo>
                      <a:pt x="81" y="360"/>
                    </a:lnTo>
                    <a:lnTo>
                      <a:pt x="81" y="360"/>
                    </a:lnTo>
                    <a:lnTo>
                      <a:pt x="81" y="363"/>
                    </a:lnTo>
                    <a:lnTo>
                      <a:pt x="81" y="366"/>
                    </a:lnTo>
                    <a:lnTo>
                      <a:pt x="81" y="366"/>
                    </a:lnTo>
                    <a:lnTo>
                      <a:pt x="81" y="366"/>
                    </a:lnTo>
                    <a:lnTo>
                      <a:pt x="105" y="360"/>
                    </a:lnTo>
                    <a:lnTo>
                      <a:pt x="108" y="360"/>
                    </a:lnTo>
                    <a:lnTo>
                      <a:pt x="114" y="357"/>
                    </a:lnTo>
                    <a:lnTo>
                      <a:pt x="126" y="348"/>
                    </a:lnTo>
                    <a:lnTo>
                      <a:pt x="129" y="348"/>
                    </a:lnTo>
                    <a:lnTo>
                      <a:pt x="126" y="333"/>
                    </a:lnTo>
                    <a:lnTo>
                      <a:pt x="123" y="324"/>
                    </a:lnTo>
                    <a:lnTo>
                      <a:pt x="123" y="321"/>
                    </a:lnTo>
                    <a:lnTo>
                      <a:pt x="123" y="318"/>
                    </a:lnTo>
                    <a:lnTo>
                      <a:pt x="126" y="318"/>
                    </a:lnTo>
                    <a:lnTo>
                      <a:pt x="129" y="309"/>
                    </a:lnTo>
                    <a:lnTo>
                      <a:pt x="132" y="306"/>
                    </a:lnTo>
                    <a:lnTo>
                      <a:pt x="129" y="312"/>
                    </a:lnTo>
                    <a:lnTo>
                      <a:pt x="126" y="318"/>
                    </a:lnTo>
                    <a:lnTo>
                      <a:pt x="126" y="321"/>
                    </a:lnTo>
                    <a:lnTo>
                      <a:pt x="129" y="336"/>
                    </a:lnTo>
                    <a:lnTo>
                      <a:pt x="129" y="336"/>
                    </a:lnTo>
                    <a:lnTo>
                      <a:pt x="135" y="351"/>
                    </a:lnTo>
                    <a:lnTo>
                      <a:pt x="138" y="351"/>
                    </a:lnTo>
                    <a:lnTo>
                      <a:pt x="144" y="357"/>
                    </a:lnTo>
                    <a:lnTo>
                      <a:pt x="147" y="357"/>
                    </a:lnTo>
                    <a:lnTo>
                      <a:pt x="147" y="354"/>
                    </a:lnTo>
                    <a:lnTo>
                      <a:pt x="150" y="351"/>
                    </a:lnTo>
                    <a:lnTo>
                      <a:pt x="153" y="351"/>
                    </a:lnTo>
                    <a:lnTo>
                      <a:pt x="156" y="345"/>
                    </a:lnTo>
                    <a:lnTo>
                      <a:pt x="156" y="342"/>
                    </a:lnTo>
                    <a:lnTo>
                      <a:pt x="156" y="339"/>
                    </a:lnTo>
                    <a:lnTo>
                      <a:pt x="156" y="336"/>
                    </a:lnTo>
                    <a:lnTo>
                      <a:pt x="159" y="336"/>
                    </a:lnTo>
                    <a:lnTo>
                      <a:pt x="159" y="333"/>
                    </a:lnTo>
                    <a:lnTo>
                      <a:pt x="159" y="333"/>
                    </a:lnTo>
                    <a:lnTo>
                      <a:pt x="159" y="333"/>
                    </a:lnTo>
                    <a:lnTo>
                      <a:pt x="162" y="333"/>
                    </a:lnTo>
                    <a:lnTo>
                      <a:pt x="165" y="333"/>
                    </a:lnTo>
                    <a:lnTo>
                      <a:pt x="165" y="333"/>
                    </a:lnTo>
                    <a:lnTo>
                      <a:pt x="174" y="324"/>
                    </a:lnTo>
                    <a:lnTo>
                      <a:pt x="174" y="318"/>
                    </a:lnTo>
                    <a:lnTo>
                      <a:pt x="177" y="318"/>
                    </a:lnTo>
                    <a:lnTo>
                      <a:pt x="177" y="315"/>
                    </a:lnTo>
                    <a:lnTo>
                      <a:pt x="177" y="312"/>
                    </a:lnTo>
                    <a:lnTo>
                      <a:pt x="177" y="309"/>
                    </a:lnTo>
                    <a:lnTo>
                      <a:pt x="177" y="306"/>
                    </a:lnTo>
                    <a:lnTo>
                      <a:pt x="174" y="300"/>
                    </a:lnTo>
                    <a:lnTo>
                      <a:pt x="168" y="288"/>
                    </a:lnTo>
                    <a:lnTo>
                      <a:pt x="165" y="282"/>
                    </a:lnTo>
                    <a:lnTo>
                      <a:pt x="165" y="282"/>
                    </a:lnTo>
                    <a:lnTo>
                      <a:pt x="162" y="282"/>
                    </a:lnTo>
                    <a:lnTo>
                      <a:pt x="162" y="279"/>
                    </a:lnTo>
                    <a:lnTo>
                      <a:pt x="165" y="279"/>
                    </a:lnTo>
                    <a:lnTo>
                      <a:pt x="165" y="279"/>
                    </a:lnTo>
                    <a:lnTo>
                      <a:pt x="165" y="279"/>
                    </a:lnTo>
                    <a:lnTo>
                      <a:pt x="168" y="279"/>
                    </a:lnTo>
                    <a:lnTo>
                      <a:pt x="168" y="279"/>
                    </a:lnTo>
                    <a:lnTo>
                      <a:pt x="171" y="279"/>
                    </a:lnTo>
                    <a:lnTo>
                      <a:pt x="174" y="279"/>
                    </a:lnTo>
                    <a:lnTo>
                      <a:pt x="174" y="279"/>
                    </a:lnTo>
                    <a:lnTo>
                      <a:pt x="180" y="276"/>
                    </a:lnTo>
                    <a:lnTo>
                      <a:pt x="180" y="273"/>
                    </a:lnTo>
                    <a:lnTo>
                      <a:pt x="177" y="270"/>
                    </a:lnTo>
                    <a:lnTo>
                      <a:pt x="174" y="270"/>
                    </a:lnTo>
                    <a:lnTo>
                      <a:pt x="171" y="270"/>
                    </a:lnTo>
                    <a:lnTo>
                      <a:pt x="174" y="246"/>
                    </a:lnTo>
                    <a:lnTo>
                      <a:pt x="174" y="243"/>
                    </a:lnTo>
                    <a:lnTo>
                      <a:pt x="171" y="243"/>
                    </a:lnTo>
                    <a:lnTo>
                      <a:pt x="171" y="240"/>
                    </a:lnTo>
                    <a:lnTo>
                      <a:pt x="159" y="237"/>
                    </a:lnTo>
                    <a:lnTo>
                      <a:pt x="150" y="234"/>
                    </a:lnTo>
                    <a:lnTo>
                      <a:pt x="144" y="228"/>
                    </a:lnTo>
                    <a:lnTo>
                      <a:pt x="144" y="228"/>
                    </a:lnTo>
                    <a:lnTo>
                      <a:pt x="144" y="225"/>
                    </a:lnTo>
                    <a:lnTo>
                      <a:pt x="141" y="222"/>
                    </a:lnTo>
                    <a:lnTo>
                      <a:pt x="141" y="222"/>
                    </a:lnTo>
                    <a:lnTo>
                      <a:pt x="138" y="222"/>
                    </a:lnTo>
                    <a:lnTo>
                      <a:pt x="138" y="222"/>
                    </a:lnTo>
                    <a:lnTo>
                      <a:pt x="138" y="222"/>
                    </a:lnTo>
                    <a:lnTo>
                      <a:pt x="135" y="222"/>
                    </a:lnTo>
                    <a:lnTo>
                      <a:pt x="132" y="222"/>
                    </a:lnTo>
                    <a:lnTo>
                      <a:pt x="123" y="213"/>
                    </a:lnTo>
                    <a:lnTo>
                      <a:pt x="123" y="213"/>
                    </a:lnTo>
                    <a:lnTo>
                      <a:pt x="123" y="213"/>
                    </a:lnTo>
                    <a:lnTo>
                      <a:pt x="120" y="210"/>
                    </a:lnTo>
                    <a:lnTo>
                      <a:pt x="120" y="210"/>
                    </a:lnTo>
                    <a:lnTo>
                      <a:pt x="114" y="210"/>
                    </a:lnTo>
                    <a:lnTo>
                      <a:pt x="111" y="207"/>
                    </a:lnTo>
                    <a:lnTo>
                      <a:pt x="108" y="207"/>
                    </a:lnTo>
                    <a:lnTo>
                      <a:pt x="108" y="207"/>
                    </a:lnTo>
                    <a:lnTo>
                      <a:pt x="96" y="204"/>
                    </a:lnTo>
                    <a:lnTo>
                      <a:pt x="87" y="201"/>
                    </a:lnTo>
                    <a:lnTo>
                      <a:pt x="81" y="198"/>
                    </a:lnTo>
                    <a:lnTo>
                      <a:pt x="84" y="195"/>
                    </a:lnTo>
                    <a:lnTo>
                      <a:pt x="87" y="195"/>
                    </a:lnTo>
                    <a:lnTo>
                      <a:pt x="90" y="195"/>
                    </a:lnTo>
                    <a:lnTo>
                      <a:pt x="93" y="198"/>
                    </a:lnTo>
                    <a:lnTo>
                      <a:pt x="96" y="201"/>
                    </a:lnTo>
                    <a:lnTo>
                      <a:pt x="96" y="201"/>
                    </a:lnTo>
                    <a:lnTo>
                      <a:pt x="96" y="204"/>
                    </a:lnTo>
                    <a:lnTo>
                      <a:pt x="99" y="204"/>
                    </a:lnTo>
                    <a:lnTo>
                      <a:pt x="105" y="204"/>
                    </a:lnTo>
                    <a:lnTo>
                      <a:pt x="105" y="204"/>
                    </a:lnTo>
                    <a:lnTo>
                      <a:pt x="108" y="204"/>
                    </a:lnTo>
                    <a:lnTo>
                      <a:pt x="108" y="207"/>
                    </a:lnTo>
                    <a:lnTo>
                      <a:pt x="114" y="204"/>
                    </a:lnTo>
                    <a:lnTo>
                      <a:pt x="114" y="204"/>
                    </a:lnTo>
                    <a:lnTo>
                      <a:pt x="114" y="204"/>
                    </a:lnTo>
                    <a:lnTo>
                      <a:pt x="114" y="201"/>
                    </a:lnTo>
                    <a:lnTo>
                      <a:pt x="114" y="201"/>
                    </a:lnTo>
                    <a:lnTo>
                      <a:pt x="114" y="195"/>
                    </a:lnTo>
                    <a:lnTo>
                      <a:pt x="111" y="192"/>
                    </a:lnTo>
                    <a:lnTo>
                      <a:pt x="114" y="192"/>
                    </a:lnTo>
                    <a:lnTo>
                      <a:pt x="120" y="192"/>
                    </a:lnTo>
                    <a:lnTo>
                      <a:pt x="117" y="195"/>
                    </a:lnTo>
                    <a:lnTo>
                      <a:pt x="114" y="195"/>
                    </a:lnTo>
                    <a:lnTo>
                      <a:pt x="114" y="195"/>
                    </a:lnTo>
                    <a:lnTo>
                      <a:pt x="120" y="207"/>
                    </a:lnTo>
                    <a:lnTo>
                      <a:pt x="123" y="210"/>
                    </a:lnTo>
                    <a:lnTo>
                      <a:pt x="123" y="210"/>
                    </a:lnTo>
                    <a:lnTo>
                      <a:pt x="123" y="213"/>
                    </a:lnTo>
                    <a:lnTo>
                      <a:pt x="129" y="216"/>
                    </a:lnTo>
                    <a:lnTo>
                      <a:pt x="129" y="216"/>
                    </a:lnTo>
                    <a:lnTo>
                      <a:pt x="132" y="216"/>
                    </a:lnTo>
                    <a:lnTo>
                      <a:pt x="135" y="219"/>
                    </a:lnTo>
                    <a:lnTo>
                      <a:pt x="138" y="219"/>
                    </a:lnTo>
                    <a:lnTo>
                      <a:pt x="138" y="219"/>
                    </a:lnTo>
                    <a:lnTo>
                      <a:pt x="141" y="219"/>
                    </a:lnTo>
                    <a:lnTo>
                      <a:pt x="141" y="222"/>
                    </a:lnTo>
                    <a:lnTo>
                      <a:pt x="144" y="222"/>
                    </a:lnTo>
                    <a:lnTo>
                      <a:pt x="144" y="222"/>
                    </a:lnTo>
                    <a:lnTo>
                      <a:pt x="147" y="225"/>
                    </a:lnTo>
                    <a:lnTo>
                      <a:pt x="147" y="228"/>
                    </a:lnTo>
                    <a:lnTo>
                      <a:pt x="153" y="231"/>
                    </a:lnTo>
                    <a:lnTo>
                      <a:pt x="153" y="231"/>
                    </a:lnTo>
                    <a:lnTo>
                      <a:pt x="171" y="237"/>
                    </a:lnTo>
                    <a:lnTo>
                      <a:pt x="174" y="234"/>
                    </a:lnTo>
                    <a:lnTo>
                      <a:pt x="174" y="231"/>
                    </a:lnTo>
                    <a:lnTo>
                      <a:pt x="174" y="228"/>
                    </a:lnTo>
                    <a:lnTo>
                      <a:pt x="174" y="228"/>
                    </a:lnTo>
                    <a:lnTo>
                      <a:pt x="174" y="225"/>
                    </a:lnTo>
                    <a:lnTo>
                      <a:pt x="171" y="225"/>
                    </a:lnTo>
                    <a:lnTo>
                      <a:pt x="171" y="222"/>
                    </a:lnTo>
                    <a:lnTo>
                      <a:pt x="168" y="222"/>
                    </a:lnTo>
                    <a:lnTo>
                      <a:pt x="168" y="225"/>
                    </a:lnTo>
                    <a:lnTo>
                      <a:pt x="168" y="222"/>
                    </a:lnTo>
                    <a:lnTo>
                      <a:pt x="168" y="222"/>
                    </a:lnTo>
                    <a:lnTo>
                      <a:pt x="168" y="222"/>
                    </a:lnTo>
                    <a:lnTo>
                      <a:pt x="174" y="222"/>
                    </a:lnTo>
                    <a:lnTo>
                      <a:pt x="174" y="222"/>
                    </a:lnTo>
                    <a:lnTo>
                      <a:pt x="174" y="225"/>
                    </a:lnTo>
                    <a:lnTo>
                      <a:pt x="177" y="240"/>
                    </a:lnTo>
                    <a:lnTo>
                      <a:pt x="177" y="243"/>
                    </a:lnTo>
                    <a:lnTo>
                      <a:pt x="177" y="246"/>
                    </a:lnTo>
                    <a:lnTo>
                      <a:pt x="177" y="246"/>
                    </a:lnTo>
                    <a:lnTo>
                      <a:pt x="177" y="249"/>
                    </a:lnTo>
                    <a:lnTo>
                      <a:pt x="177" y="249"/>
                    </a:lnTo>
                    <a:lnTo>
                      <a:pt x="177" y="249"/>
                    </a:lnTo>
                    <a:lnTo>
                      <a:pt x="177" y="252"/>
                    </a:lnTo>
                    <a:lnTo>
                      <a:pt x="174" y="255"/>
                    </a:lnTo>
                    <a:lnTo>
                      <a:pt x="174" y="255"/>
                    </a:lnTo>
                    <a:lnTo>
                      <a:pt x="174" y="258"/>
                    </a:lnTo>
                    <a:lnTo>
                      <a:pt x="174" y="261"/>
                    </a:lnTo>
                    <a:lnTo>
                      <a:pt x="174" y="261"/>
                    </a:lnTo>
                    <a:lnTo>
                      <a:pt x="177" y="264"/>
                    </a:lnTo>
                    <a:lnTo>
                      <a:pt x="177" y="264"/>
                    </a:lnTo>
                    <a:lnTo>
                      <a:pt x="177" y="267"/>
                    </a:lnTo>
                    <a:lnTo>
                      <a:pt x="183" y="273"/>
                    </a:lnTo>
                    <a:lnTo>
                      <a:pt x="189" y="276"/>
                    </a:lnTo>
                    <a:lnTo>
                      <a:pt x="204" y="279"/>
                    </a:lnTo>
                    <a:lnTo>
                      <a:pt x="204" y="282"/>
                    </a:lnTo>
                    <a:lnTo>
                      <a:pt x="219" y="282"/>
                    </a:lnTo>
                    <a:lnTo>
                      <a:pt x="225" y="279"/>
                    </a:lnTo>
                    <a:lnTo>
                      <a:pt x="237" y="285"/>
                    </a:lnTo>
                    <a:lnTo>
                      <a:pt x="237" y="288"/>
                    </a:lnTo>
                    <a:lnTo>
                      <a:pt x="240" y="288"/>
                    </a:lnTo>
                    <a:lnTo>
                      <a:pt x="243" y="291"/>
                    </a:lnTo>
                    <a:lnTo>
                      <a:pt x="243" y="291"/>
                    </a:lnTo>
                    <a:lnTo>
                      <a:pt x="252" y="303"/>
                    </a:lnTo>
                    <a:lnTo>
                      <a:pt x="252" y="306"/>
                    </a:lnTo>
                    <a:lnTo>
                      <a:pt x="261" y="318"/>
                    </a:lnTo>
                    <a:lnTo>
                      <a:pt x="261" y="336"/>
                    </a:lnTo>
                    <a:lnTo>
                      <a:pt x="264" y="342"/>
                    </a:lnTo>
                    <a:lnTo>
                      <a:pt x="264" y="345"/>
                    </a:lnTo>
                    <a:lnTo>
                      <a:pt x="264" y="351"/>
                    </a:lnTo>
                    <a:lnTo>
                      <a:pt x="264" y="357"/>
                    </a:lnTo>
                    <a:lnTo>
                      <a:pt x="264" y="357"/>
                    </a:lnTo>
                    <a:lnTo>
                      <a:pt x="267" y="357"/>
                    </a:lnTo>
                    <a:lnTo>
                      <a:pt x="270" y="357"/>
                    </a:lnTo>
                    <a:lnTo>
                      <a:pt x="267" y="360"/>
                    </a:lnTo>
                    <a:lnTo>
                      <a:pt x="270" y="363"/>
                    </a:lnTo>
                    <a:lnTo>
                      <a:pt x="270" y="366"/>
                    </a:lnTo>
                    <a:lnTo>
                      <a:pt x="270" y="366"/>
                    </a:lnTo>
                    <a:lnTo>
                      <a:pt x="270" y="366"/>
                    </a:lnTo>
                    <a:lnTo>
                      <a:pt x="270" y="369"/>
                    </a:lnTo>
                    <a:lnTo>
                      <a:pt x="270" y="369"/>
                    </a:lnTo>
                    <a:lnTo>
                      <a:pt x="270" y="375"/>
                    </a:lnTo>
                    <a:lnTo>
                      <a:pt x="270" y="384"/>
                    </a:lnTo>
                    <a:lnTo>
                      <a:pt x="273" y="387"/>
                    </a:lnTo>
                    <a:lnTo>
                      <a:pt x="273" y="390"/>
                    </a:lnTo>
                    <a:lnTo>
                      <a:pt x="273" y="390"/>
                    </a:lnTo>
                    <a:lnTo>
                      <a:pt x="273" y="393"/>
                    </a:lnTo>
                    <a:lnTo>
                      <a:pt x="273" y="396"/>
                    </a:lnTo>
                    <a:lnTo>
                      <a:pt x="273" y="399"/>
                    </a:lnTo>
                    <a:lnTo>
                      <a:pt x="273" y="402"/>
                    </a:lnTo>
                    <a:lnTo>
                      <a:pt x="291" y="429"/>
                    </a:lnTo>
                    <a:lnTo>
                      <a:pt x="291" y="432"/>
                    </a:lnTo>
                    <a:lnTo>
                      <a:pt x="294" y="432"/>
                    </a:lnTo>
                    <a:lnTo>
                      <a:pt x="294" y="429"/>
                    </a:lnTo>
                    <a:lnTo>
                      <a:pt x="294" y="429"/>
                    </a:lnTo>
                    <a:lnTo>
                      <a:pt x="294" y="426"/>
                    </a:lnTo>
                    <a:lnTo>
                      <a:pt x="291" y="420"/>
                    </a:lnTo>
                    <a:lnTo>
                      <a:pt x="291" y="417"/>
                    </a:lnTo>
                    <a:lnTo>
                      <a:pt x="291" y="417"/>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39" name="Freeform 886">
                <a:extLst>
                  <a:ext uri="{FF2B5EF4-FFF2-40B4-BE49-F238E27FC236}">
                    <a16:creationId xmlns:a16="http://schemas.microsoft.com/office/drawing/2014/main" id="{0940C866-D6B6-55D0-B9C4-9D7DF135323C}"/>
                  </a:ext>
                </a:extLst>
              </p:cNvPr>
              <p:cNvSpPr>
                <a:spLocks noEditPoints="1"/>
              </p:cNvSpPr>
              <p:nvPr/>
            </p:nvSpPr>
            <p:spPr bwMode="auto">
              <a:xfrm>
                <a:off x="6888" y="3183"/>
                <a:ext cx="612" cy="1137"/>
              </a:xfrm>
              <a:custGeom>
                <a:avLst/>
                <a:gdLst>
                  <a:gd name="T0" fmla="*/ 36 w 612"/>
                  <a:gd name="T1" fmla="*/ 618 h 1137"/>
                  <a:gd name="T2" fmla="*/ 57 w 612"/>
                  <a:gd name="T3" fmla="*/ 612 h 1137"/>
                  <a:gd name="T4" fmla="*/ 57 w 612"/>
                  <a:gd name="T5" fmla="*/ 615 h 1137"/>
                  <a:gd name="T6" fmla="*/ 57 w 612"/>
                  <a:gd name="T7" fmla="*/ 627 h 1137"/>
                  <a:gd name="T8" fmla="*/ 54 w 612"/>
                  <a:gd name="T9" fmla="*/ 630 h 1137"/>
                  <a:gd name="T10" fmla="*/ 63 w 612"/>
                  <a:gd name="T11" fmla="*/ 642 h 1137"/>
                  <a:gd name="T12" fmla="*/ 123 w 612"/>
                  <a:gd name="T13" fmla="*/ 684 h 1137"/>
                  <a:gd name="T14" fmla="*/ 126 w 612"/>
                  <a:gd name="T15" fmla="*/ 702 h 1137"/>
                  <a:gd name="T16" fmla="*/ 165 w 612"/>
                  <a:gd name="T17" fmla="*/ 816 h 1137"/>
                  <a:gd name="T18" fmla="*/ 141 w 612"/>
                  <a:gd name="T19" fmla="*/ 927 h 1137"/>
                  <a:gd name="T20" fmla="*/ 171 w 612"/>
                  <a:gd name="T21" fmla="*/ 894 h 1137"/>
                  <a:gd name="T22" fmla="*/ 171 w 612"/>
                  <a:gd name="T23" fmla="*/ 924 h 1137"/>
                  <a:gd name="T24" fmla="*/ 168 w 612"/>
                  <a:gd name="T25" fmla="*/ 933 h 1137"/>
                  <a:gd name="T26" fmla="*/ 180 w 612"/>
                  <a:gd name="T27" fmla="*/ 921 h 1137"/>
                  <a:gd name="T28" fmla="*/ 186 w 612"/>
                  <a:gd name="T29" fmla="*/ 909 h 1137"/>
                  <a:gd name="T30" fmla="*/ 183 w 612"/>
                  <a:gd name="T31" fmla="*/ 912 h 1137"/>
                  <a:gd name="T32" fmla="*/ 189 w 612"/>
                  <a:gd name="T33" fmla="*/ 942 h 1137"/>
                  <a:gd name="T34" fmla="*/ 264 w 612"/>
                  <a:gd name="T35" fmla="*/ 900 h 1137"/>
                  <a:gd name="T36" fmla="*/ 303 w 612"/>
                  <a:gd name="T37" fmla="*/ 885 h 1137"/>
                  <a:gd name="T38" fmla="*/ 324 w 612"/>
                  <a:gd name="T39" fmla="*/ 852 h 1137"/>
                  <a:gd name="T40" fmla="*/ 345 w 612"/>
                  <a:gd name="T41" fmla="*/ 870 h 1137"/>
                  <a:gd name="T42" fmla="*/ 369 w 612"/>
                  <a:gd name="T43" fmla="*/ 915 h 1137"/>
                  <a:gd name="T44" fmla="*/ 396 w 612"/>
                  <a:gd name="T45" fmla="*/ 1038 h 1137"/>
                  <a:gd name="T46" fmla="*/ 438 w 612"/>
                  <a:gd name="T47" fmla="*/ 1137 h 1137"/>
                  <a:gd name="T48" fmla="*/ 477 w 612"/>
                  <a:gd name="T49" fmla="*/ 1089 h 1137"/>
                  <a:gd name="T50" fmla="*/ 438 w 612"/>
                  <a:gd name="T51" fmla="*/ 1041 h 1137"/>
                  <a:gd name="T52" fmla="*/ 417 w 612"/>
                  <a:gd name="T53" fmla="*/ 972 h 1137"/>
                  <a:gd name="T54" fmla="*/ 429 w 612"/>
                  <a:gd name="T55" fmla="*/ 873 h 1137"/>
                  <a:gd name="T56" fmla="*/ 375 w 612"/>
                  <a:gd name="T57" fmla="*/ 795 h 1137"/>
                  <a:gd name="T58" fmla="*/ 354 w 612"/>
                  <a:gd name="T59" fmla="*/ 747 h 1137"/>
                  <a:gd name="T60" fmla="*/ 381 w 612"/>
                  <a:gd name="T61" fmla="*/ 738 h 1137"/>
                  <a:gd name="T62" fmla="*/ 438 w 612"/>
                  <a:gd name="T63" fmla="*/ 660 h 1137"/>
                  <a:gd name="T64" fmla="*/ 498 w 612"/>
                  <a:gd name="T65" fmla="*/ 612 h 1137"/>
                  <a:gd name="T66" fmla="*/ 522 w 612"/>
                  <a:gd name="T67" fmla="*/ 609 h 1137"/>
                  <a:gd name="T68" fmla="*/ 543 w 612"/>
                  <a:gd name="T69" fmla="*/ 594 h 1137"/>
                  <a:gd name="T70" fmla="*/ 579 w 612"/>
                  <a:gd name="T71" fmla="*/ 555 h 1137"/>
                  <a:gd name="T72" fmla="*/ 600 w 612"/>
                  <a:gd name="T73" fmla="*/ 537 h 1137"/>
                  <a:gd name="T74" fmla="*/ 564 w 612"/>
                  <a:gd name="T75" fmla="*/ 531 h 1137"/>
                  <a:gd name="T76" fmla="*/ 528 w 612"/>
                  <a:gd name="T77" fmla="*/ 504 h 1137"/>
                  <a:gd name="T78" fmla="*/ 477 w 612"/>
                  <a:gd name="T79" fmla="*/ 483 h 1137"/>
                  <a:gd name="T80" fmla="*/ 471 w 612"/>
                  <a:gd name="T81" fmla="*/ 414 h 1137"/>
                  <a:gd name="T82" fmla="*/ 396 w 612"/>
                  <a:gd name="T83" fmla="*/ 342 h 1137"/>
                  <a:gd name="T84" fmla="*/ 378 w 612"/>
                  <a:gd name="T85" fmla="*/ 336 h 1137"/>
                  <a:gd name="T86" fmla="*/ 366 w 612"/>
                  <a:gd name="T87" fmla="*/ 291 h 1137"/>
                  <a:gd name="T88" fmla="*/ 438 w 612"/>
                  <a:gd name="T89" fmla="*/ 210 h 1137"/>
                  <a:gd name="T90" fmla="*/ 441 w 612"/>
                  <a:gd name="T91" fmla="*/ 75 h 1137"/>
                  <a:gd name="T92" fmla="*/ 405 w 612"/>
                  <a:gd name="T93" fmla="*/ 33 h 1137"/>
                  <a:gd name="T94" fmla="*/ 357 w 612"/>
                  <a:gd name="T95" fmla="*/ 18 h 1137"/>
                  <a:gd name="T96" fmla="*/ 267 w 612"/>
                  <a:gd name="T97" fmla="*/ 102 h 1137"/>
                  <a:gd name="T98" fmla="*/ 258 w 612"/>
                  <a:gd name="T99" fmla="*/ 114 h 1137"/>
                  <a:gd name="T100" fmla="*/ 195 w 612"/>
                  <a:gd name="T101" fmla="*/ 171 h 1137"/>
                  <a:gd name="T102" fmla="*/ 189 w 612"/>
                  <a:gd name="T103" fmla="*/ 216 h 1137"/>
                  <a:gd name="T104" fmla="*/ 117 w 612"/>
                  <a:gd name="T105" fmla="*/ 348 h 1137"/>
                  <a:gd name="T106" fmla="*/ 84 w 612"/>
                  <a:gd name="T107" fmla="*/ 372 h 1137"/>
                  <a:gd name="T108" fmla="*/ 75 w 612"/>
                  <a:gd name="T109" fmla="*/ 417 h 1137"/>
                  <a:gd name="T110" fmla="*/ 63 w 612"/>
                  <a:gd name="T111" fmla="*/ 459 h 1137"/>
                  <a:gd name="T112" fmla="*/ 66 w 612"/>
                  <a:gd name="T113" fmla="*/ 474 h 1137"/>
                  <a:gd name="T114" fmla="*/ 3 w 612"/>
                  <a:gd name="T115" fmla="*/ 540 h 1137"/>
                  <a:gd name="T116" fmla="*/ 60 w 612"/>
                  <a:gd name="T117" fmla="*/ 600 h 1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2" h="1137">
                    <a:moveTo>
                      <a:pt x="3" y="561"/>
                    </a:moveTo>
                    <a:lnTo>
                      <a:pt x="6" y="564"/>
                    </a:lnTo>
                    <a:lnTo>
                      <a:pt x="6" y="567"/>
                    </a:lnTo>
                    <a:lnTo>
                      <a:pt x="6" y="567"/>
                    </a:lnTo>
                    <a:lnTo>
                      <a:pt x="6" y="570"/>
                    </a:lnTo>
                    <a:lnTo>
                      <a:pt x="6" y="573"/>
                    </a:lnTo>
                    <a:lnTo>
                      <a:pt x="12" y="582"/>
                    </a:lnTo>
                    <a:lnTo>
                      <a:pt x="36" y="618"/>
                    </a:lnTo>
                    <a:lnTo>
                      <a:pt x="39" y="624"/>
                    </a:lnTo>
                    <a:lnTo>
                      <a:pt x="39" y="624"/>
                    </a:lnTo>
                    <a:lnTo>
                      <a:pt x="45" y="630"/>
                    </a:lnTo>
                    <a:lnTo>
                      <a:pt x="48" y="630"/>
                    </a:lnTo>
                    <a:lnTo>
                      <a:pt x="54" y="618"/>
                    </a:lnTo>
                    <a:lnTo>
                      <a:pt x="54" y="615"/>
                    </a:lnTo>
                    <a:lnTo>
                      <a:pt x="57" y="612"/>
                    </a:lnTo>
                    <a:lnTo>
                      <a:pt x="57" y="612"/>
                    </a:lnTo>
                    <a:lnTo>
                      <a:pt x="60" y="612"/>
                    </a:lnTo>
                    <a:lnTo>
                      <a:pt x="60" y="609"/>
                    </a:lnTo>
                    <a:lnTo>
                      <a:pt x="60" y="609"/>
                    </a:lnTo>
                    <a:lnTo>
                      <a:pt x="63" y="609"/>
                    </a:lnTo>
                    <a:lnTo>
                      <a:pt x="63" y="609"/>
                    </a:lnTo>
                    <a:lnTo>
                      <a:pt x="60" y="612"/>
                    </a:lnTo>
                    <a:lnTo>
                      <a:pt x="57" y="615"/>
                    </a:lnTo>
                    <a:lnTo>
                      <a:pt x="57" y="615"/>
                    </a:lnTo>
                    <a:lnTo>
                      <a:pt x="57" y="615"/>
                    </a:lnTo>
                    <a:lnTo>
                      <a:pt x="57" y="618"/>
                    </a:lnTo>
                    <a:lnTo>
                      <a:pt x="54" y="621"/>
                    </a:lnTo>
                    <a:lnTo>
                      <a:pt x="54" y="624"/>
                    </a:lnTo>
                    <a:lnTo>
                      <a:pt x="54" y="627"/>
                    </a:lnTo>
                    <a:lnTo>
                      <a:pt x="54" y="627"/>
                    </a:lnTo>
                    <a:lnTo>
                      <a:pt x="57" y="627"/>
                    </a:lnTo>
                    <a:lnTo>
                      <a:pt x="57" y="627"/>
                    </a:lnTo>
                    <a:lnTo>
                      <a:pt x="57" y="624"/>
                    </a:lnTo>
                    <a:lnTo>
                      <a:pt x="60" y="624"/>
                    </a:lnTo>
                    <a:lnTo>
                      <a:pt x="63" y="624"/>
                    </a:lnTo>
                    <a:lnTo>
                      <a:pt x="63" y="624"/>
                    </a:lnTo>
                    <a:lnTo>
                      <a:pt x="63" y="624"/>
                    </a:lnTo>
                    <a:lnTo>
                      <a:pt x="63" y="627"/>
                    </a:lnTo>
                    <a:lnTo>
                      <a:pt x="57" y="627"/>
                    </a:lnTo>
                    <a:lnTo>
                      <a:pt x="54" y="630"/>
                    </a:lnTo>
                    <a:lnTo>
                      <a:pt x="54" y="627"/>
                    </a:lnTo>
                    <a:lnTo>
                      <a:pt x="54" y="630"/>
                    </a:lnTo>
                    <a:lnTo>
                      <a:pt x="54" y="633"/>
                    </a:lnTo>
                    <a:lnTo>
                      <a:pt x="54" y="633"/>
                    </a:lnTo>
                    <a:lnTo>
                      <a:pt x="63" y="648"/>
                    </a:lnTo>
                    <a:lnTo>
                      <a:pt x="63" y="648"/>
                    </a:lnTo>
                    <a:lnTo>
                      <a:pt x="63" y="642"/>
                    </a:lnTo>
                    <a:lnTo>
                      <a:pt x="63" y="642"/>
                    </a:lnTo>
                    <a:lnTo>
                      <a:pt x="63" y="639"/>
                    </a:lnTo>
                    <a:lnTo>
                      <a:pt x="63" y="633"/>
                    </a:lnTo>
                    <a:lnTo>
                      <a:pt x="75" y="636"/>
                    </a:lnTo>
                    <a:lnTo>
                      <a:pt x="93" y="645"/>
                    </a:lnTo>
                    <a:lnTo>
                      <a:pt x="123" y="678"/>
                    </a:lnTo>
                    <a:lnTo>
                      <a:pt x="123" y="681"/>
                    </a:lnTo>
                    <a:lnTo>
                      <a:pt x="123" y="684"/>
                    </a:lnTo>
                    <a:lnTo>
                      <a:pt x="123" y="684"/>
                    </a:lnTo>
                    <a:lnTo>
                      <a:pt x="120" y="687"/>
                    </a:lnTo>
                    <a:lnTo>
                      <a:pt x="117" y="693"/>
                    </a:lnTo>
                    <a:lnTo>
                      <a:pt x="114" y="693"/>
                    </a:lnTo>
                    <a:lnTo>
                      <a:pt x="117" y="696"/>
                    </a:lnTo>
                    <a:lnTo>
                      <a:pt x="126" y="684"/>
                    </a:lnTo>
                    <a:lnTo>
                      <a:pt x="126" y="687"/>
                    </a:lnTo>
                    <a:lnTo>
                      <a:pt x="126" y="690"/>
                    </a:lnTo>
                    <a:lnTo>
                      <a:pt x="126" y="702"/>
                    </a:lnTo>
                    <a:lnTo>
                      <a:pt x="126" y="705"/>
                    </a:lnTo>
                    <a:lnTo>
                      <a:pt x="126" y="720"/>
                    </a:lnTo>
                    <a:lnTo>
                      <a:pt x="126" y="720"/>
                    </a:lnTo>
                    <a:lnTo>
                      <a:pt x="126" y="723"/>
                    </a:lnTo>
                    <a:lnTo>
                      <a:pt x="132" y="723"/>
                    </a:lnTo>
                    <a:lnTo>
                      <a:pt x="138" y="729"/>
                    </a:lnTo>
                    <a:lnTo>
                      <a:pt x="156" y="777"/>
                    </a:lnTo>
                    <a:lnTo>
                      <a:pt x="165" y="816"/>
                    </a:lnTo>
                    <a:lnTo>
                      <a:pt x="159" y="840"/>
                    </a:lnTo>
                    <a:lnTo>
                      <a:pt x="153" y="855"/>
                    </a:lnTo>
                    <a:lnTo>
                      <a:pt x="150" y="861"/>
                    </a:lnTo>
                    <a:lnTo>
                      <a:pt x="141" y="891"/>
                    </a:lnTo>
                    <a:lnTo>
                      <a:pt x="141" y="897"/>
                    </a:lnTo>
                    <a:lnTo>
                      <a:pt x="138" y="915"/>
                    </a:lnTo>
                    <a:lnTo>
                      <a:pt x="135" y="921"/>
                    </a:lnTo>
                    <a:lnTo>
                      <a:pt x="141" y="927"/>
                    </a:lnTo>
                    <a:lnTo>
                      <a:pt x="144" y="924"/>
                    </a:lnTo>
                    <a:lnTo>
                      <a:pt x="165" y="906"/>
                    </a:lnTo>
                    <a:lnTo>
                      <a:pt x="168" y="900"/>
                    </a:lnTo>
                    <a:lnTo>
                      <a:pt x="171" y="897"/>
                    </a:lnTo>
                    <a:lnTo>
                      <a:pt x="171" y="894"/>
                    </a:lnTo>
                    <a:lnTo>
                      <a:pt x="168" y="888"/>
                    </a:lnTo>
                    <a:lnTo>
                      <a:pt x="171" y="888"/>
                    </a:lnTo>
                    <a:lnTo>
                      <a:pt x="171" y="894"/>
                    </a:lnTo>
                    <a:lnTo>
                      <a:pt x="171" y="897"/>
                    </a:lnTo>
                    <a:lnTo>
                      <a:pt x="171" y="912"/>
                    </a:lnTo>
                    <a:lnTo>
                      <a:pt x="174" y="915"/>
                    </a:lnTo>
                    <a:lnTo>
                      <a:pt x="177" y="912"/>
                    </a:lnTo>
                    <a:lnTo>
                      <a:pt x="177" y="915"/>
                    </a:lnTo>
                    <a:lnTo>
                      <a:pt x="177" y="915"/>
                    </a:lnTo>
                    <a:lnTo>
                      <a:pt x="177" y="915"/>
                    </a:lnTo>
                    <a:lnTo>
                      <a:pt x="171" y="924"/>
                    </a:lnTo>
                    <a:lnTo>
                      <a:pt x="171" y="924"/>
                    </a:lnTo>
                    <a:lnTo>
                      <a:pt x="168" y="927"/>
                    </a:lnTo>
                    <a:lnTo>
                      <a:pt x="168" y="927"/>
                    </a:lnTo>
                    <a:lnTo>
                      <a:pt x="165" y="930"/>
                    </a:lnTo>
                    <a:lnTo>
                      <a:pt x="165" y="930"/>
                    </a:lnTo>
                    <a:lnTo>
                      <a:pt x="165" y="933"/>
                    </a:lnTo>
                    <a:lnTo>
                      <a:pt x="168" y="933"/>
                    </a:lnTo>
                    <a:lnTo>
                      <a:pt x="168" y="933"/>
                    </a:lnTo>
                    <a:lnTo>
                      <a:pt x="171" y="933"/>
                    </a:lnTo>
                    <a:lnTo>
                      <a:pt x="171" y="933"/>
                    </a:lnTo>
                    <a:lnTo>
                      <a:pt x="174" y="933"/>
                    </a:lnTo>
                    <a:lnTo>
                      <a:pt x="177" y="927"/>
                    </a:lnTo>
                    <a:lnTo>
                      <a:pt x="180" y="924"/>
                    </a:lnTo>
                    <a:lnTo>
                      <a:pt x="180" y="924"/>
                    </a:lnTo>
                    <a:lnTo>
                      <a:pt x="180" y="921"/>
                    </a:lnTo>
                    <a:lnTo>
                      <a:pt x="180" y="921"/>
                    </a:lnTo>
                    <a:lnTo>
                      <a:pt x="180" y="918"/>
                    </a:lnTo>
                    <a:lnTo>
                      <a:pt x="180" y="915"/>
                    </a:lnTo>
                    <a:lnTo>
                      <a:pt x="180" y="915"/>
                    </a:lnTo>
                    <a:lnTo>
                      <a:pt x="180" y="912"/>
                    </a:lnTo>
                    <a:lnTo>
                      <a:pt x="183" y="912"/>
                    </a:lnTo>
                    <a:lnTo>
                      <a:pt x="183" y="909"/>
                    </a:lnTo>
                    <a:lnTo>
                      <a:pt x="186" y="909"/>
                    </a:lnTo>
                    <a:lnTo>
                      <a:pt x="186" y="909"/>
                    </a:lnTo>
                    <a:lnTo>
                      <a:pt x="189" y="909"/>
                    </a:lnTo>
                    <a:lnTo>
                      <a:pt x="189" y="906"/>
                    </a:lnTo>
                    <a:lnTo>
                      <a:pt x="189" y="906"/>
                    </a:lnTo>
                    <a:lnTo>
                      <a:pt x="189" y="909"/>
                    </a:lnTo>
                    <a:lnTo>
                      <a:pt x="189" y="909"/>
                    </a:lnTo>
                    <a:lnTo>
                      <a:pt x="186" y="912"/>
                    </a:lnTo>
                    <a:lnTo>
                      <a:pt x="186" y="912"/>
                    </a:lnTo>
                    <a:lnTo>
                      <a:pt x="183" y="912"/>
                    </a:lnTo>
                    <a:lnTo>
                      <a:pt x="183" y="912"/>
                    </a:lnTo>
                    <a:lnTo>
                      <a:pt x="180" y="915"/>
                    </a:lnTo>
                    <a:lnTo>
                      <a:pt x="183" y="921"/>
                    </a:lnTo>
                    <a:lnTo>
                      <a:pt x="183" y="924"/>
                    </a:lnTo>
                    <a:lnTo>
                      <a:pt x="180" y="927"/>
                    </a:lnTo>
                    <a:lnTo>
                      <a:pt x="180" y="930"/>
                    </a:lnTo>
                    <a:lnTo>
                      <a:pt x="180" y="939"/>
                    </a:lnTo>
                    <a:lnTo>
                      <a:pt x="189" y="942"/>
                    </a:lnTo>
                    <a:lnTo>
                      <a:pt x="219" y="942"/>
                    </a:lnTo>
                    <a:lnTo>
                      <a:pt x="219" y="942"/>
                    </a:lnTo>
                    <a:lnTo>
                      <a:pt x="222" y="942"/>
                    </a:lnTo>
                    <a:lnTo>
                      <a:pt x="225" y="939"/>
                    </a:lnTo>
                    <a:lnTo>
                      <a:pt x="228" y="939"/>
                    </a:lnTo>
                    <a:lnTo>
                      <a:pt x="261" y="906"/>
                    </a:lnTo>
                    <a:lnTo>
                      <a:pt x="264" y="903"/>
                    </a:lnTo>
                    <a:lnTo>
                      <a:pt x="264" y="900"/>
                    </a:lnTo>
                    <a:lnTo>
                      <a:pt x="258" y="897"/>
                    </a:lnTo>
                    <a:lnTo>
                      <a:pt x="264" y="900"/>
                    </a:lnTo>
                    <a:lnTo>
                      <a:pt x="264" y="900"/>
                    </a:lnTo>
                    <a:lnTo>
                      <a:pt x="267" y="903"/>
                    </a:lnTo>
                    <a:lnTo>
                      <a:pt x="267" y="903"/>
                    </a:lnTo>
                    <a:lnTo>
                      <a:pt x="270" y="903"/>
                    </a:lnTo>
                    <a:lnTo>
                      <a:pt x="300" y="885"/>
                    </a:lnTo>
                    <a:lnTo>
                      <a:pt x="303" y="885"/>
                    </a:lnTo>
                    <a:lnTo>
                      <a:pt x="306" y="882"/>
                    </a:lnTo>
                    <a:lnTo>
                      <a:pt x="312" y="876"/>
                    </a:lnTo>
                    <a:lnTo>
                      <a:pt x="312" y="876"/>
                    </a:lnTo>
                    <a:lnTo>
                      <a:pt x="315" y="873"/>
                    </a:lnTo>
                    <a:lnTo>
                      <a:pt x="318" y="867"/>
                    </a:lnTo>
                    <a:lnTo>
                      <a:pt x="318" y="864"/>
                    </a:lnTo>
                    <a:lnTo>
                      <a:pt x="318" y="858"/>
                    </a:lnTo>
                    <a:lnTo>
                      <a:pt x="324" y="852"/>
                    </a:lnTo>
                    <a:lnTo>
                      <a:pt x="324" y="849"/>
                    </a:lnTo>
                    <a:lnTo>
                      <a:pt x="321" y="828"/>
                    </a:lnTo>
                    <a:lnTo>
                      <a:pt x="318" y="819"/>
                    </a:lnTo>
                    <a:lnTo>
                      <a:pt x="333" y="834"/>
                    </a:lnTo>
                    <a:lnTo>
                      <a:pt x="336" y="843"/>
                    </a:lnTo>
                    <a:lnTo>
                      <a:pt x="342" y="852"/>
                    </a:lnTo>
                    <a:lnTo>
                      <a:pt x="342" y="861"/>
                    </a:lnTo>
                    <a:lnTo>
                      <a:pt x="345" y="870"/>
                    </a:lnTo>
                    <a:lnTo>
                      <a:pt x="345" y="870"/>
                    </a:lnTo>
                    <a:lnTo>
                      <a:pt x="354" y="888"/>
                    </a:lnTo>
                    <a:lnTo>
                      <a:pt x="372" y="885"/>
                    </a:lnTo>
                    <a:lnTo>
                      <a:pt x="372" y="888"/>
                    </a:lnTo>
                    <a:lnTo>
                      <a:pt x="369" y="894"/>
                    </a:lnTo>
                    <a:lnTo>
                      <a:pt x="369" y="894"/>
                    </a:lnTo>
                    <a:lnTo>
                      <a:pt x="369" y="897"/>
                    </a:lnTo>
                    <a:lnTo>
                      <a:pt x="369" y="915"/>
                    </a:lnTo>
                    <a:lnTo>
                      <a:pt x="378" y="933"/>
                    </a:lnTo>
                    <a:lnTo>
                      <a:pt x="381" y="957"/>
                    </a:lnTo>
                    <a:lnTo>
                      <a:pt x="381" y="966"/>
                    </a:lnTo>
                    <a:lnTo>
                      <a:pt x="381" y="966"/>
                    </a:lnTo>
                    <a:lnTo>
                      <a:pt x="378" y="969"/>
                    </a:lnTo>
                    <a:lnTo>
                      <a:pt x="384" y="1005"/>
                    </a:lnTo>
                    <a:lnTo>
                      <a:pt x="384" y="1011"/>
                    </a:lnTo>
                    <a:lnTo>
                      <a:pt x="396" y="1038"/>
                    </a:lnTo>
                    <a:lnTo>
                      <a:pt x="402" y="1080"/>
                    </a:lnTo>
                    <a:lnTo>
                      <a:pt x="411" y="1071"/>
                    </a:lnTo>
                    <a:lnTo>
                      <a:pt x="414" y="1074"/>
                    </a:lnTo>
                    <a:lnTo>
                      <a:pt x="426" y="1101"/>
                    </a:lnTo>
                    <a:lnTo>
                      <a:pt x="429" y="1113"/>
                    </a:lnTo>
                    <a:lnTo>
                      <a:pt x="435" y="1122"/>
                    </a:lnTo>
                    <a:lnTo>
                      <a:pt x="438" y="1122"/>
                    </a:lnTo>
                    <a:lnTo>
                      <a:pt x="438" y="1137"/>
                    </a:lnTo>
                    <a:lnTo>
                      <a:pt x="474" y="1137"/>
                    </a:lnTo>
                    <a:lnTo>
                      <a:pt x="474" y="1131"/>
                    </a:lnTo>
                    <a:lnTo>
                      <a:pt x="471" y="1131"/>
                    </a:lnTo>
                    <a:lnTo>
                      <a:pt x="474" y="1122"/>
                    </a:lnTo>
                    <a:lnTo>
                      <a:pt x="480" y="1110"/>
                    </a:lnTo>
                    <a:lnTo>
                      <a:pt x="480" y="1107"/>
                    </a:lnTo>
                    <a:lnTo>
                      <a:pt x="480" y="1101"/>
                    </a:lnTo>
                    <a:lnTo>
                      <a:pt x="477" y="1089"/>
                    </a:lnTo>
                    <a:lnTo>
                      <a:pt x="474" y="1071"/>
                    </a:lnTo>
                    <a:lnTo>
                      <a:pt x="462" y="1059"/>
                    </a:lnTo>
                    <a:lnTo>
                      <a:pt x="462" y="1059"/>
                    </a:lnTo>
                    <a:lnTo>
                      <a:pt x="459" y="1059"/>
                    </a:lnTo>
                    <a:lnTo>
                      <a:pt x="450" y="1053"/>
                    </a:lnTo>
                    <a:lnTo>
                      <a:pt x="447" y="1050"/>
                    </a:lnTo>
                    <a:lnTo>
                      <a:pt x="438" y="1044"/>
                    </a:lnTo>
                    <a:lnTo>
                      <a:pt x="438" y="1041"/>
                    </a:lnTo>
                    <a:lnTo>
                      <a:pt x="420" y="1014"/>
                    </a:lnTo>
                    <a:lnTo>
                      <a:pt x="414" y="1008"/>
                    </a:lnTo>
                    <a:lnTo>
                      <a:pt x="414" y="1008"/>
                    </a:lnTo>
                    <a:lnTo>
                      <a:pt x="411" y="987"/>
                    </a:lnTo>
                    <a:lnTo>
                      <a:pt x="411" y="984"/>
                    </a:lnTo>
                    <a:lnTo>
                      <a:pt x="414" y="981"/>
                    </a:lnTo>
                    <a:lnTo>
                      <a:pt x="417" y="975"/>
                    </a:lnTo>
                    <a:lnTo>
                      <a:pt x="417" y="972"/>
                    </a:lnTo>
                    <a:lnTo>
                      <a:pt x="426" y="969"/>
                    </a:lnTo>
                    <a:lnTo>
                      <a:pt x="429" y="966"/>
                    </a:lnTo>
                    <a:lnTo>
                      <a:pt x="438" y="924"/>
                    </a:lnTo>
                    <a:lnTo>
                      <a:pt x="438" y="921"/>
                    </a:lnTo>
                    <a:lnTo>
                      <a:pt x="441" y="915"/>
                    </a:lnTo>
                    <a:lnTo>
                      <a:pt x="441" y="915"/>
                    </a:lnTo>
                    <a:lnTo>
                      <a:pt x="444" y="903"/>
                    </a:lnTo>
                    <a:lnTo>
                      <a:pt x="429" y="873"/>
                    </a:lnTo>
                    <a:lnTo>
                      <a:pt x="429" y="870"/>
                    </a:lnTo>
                    <a:lnTo>
                      <a:pt x="429" y="870"/>
                    </a:lnTo>
                    <a:lnTo>
                      <a:pt x="432" y="864"/>
                    </a:lnTo>
                    <a:lnTo>
                      <a:pt x="423" y="849"/>
                    </a:lnTo>
                    <a:lnTo>
                      <a:pt x="405" y="831"/>
                    </a:lnTo>
                    <a:lnTo>
                      <a:pt x="387" y="810"/>
                    </a:lnTo>
                    <a:lnTo>
                      <a:pt x="381" y="801"/>
                    </a:lnTo>
                    <a:lnTo>
                      <a:pt x="375" y="795"/>
                    </a:lnTo>
                    <a:lnTo>
                      <a:pt x="378" y="783"/>
                    </a:lnTo>
                    <a:lnTo>
                      <a:pt x="372" y="762"/>
                    </a:lnTo>
                    <a:lnTo>
                      <a:pt x="363" y="759"/>
                    </a:lnTo>
                    <a:lnTo>
                      <a:pt x="363" y="762"/>
                    </a:lnTo>
                    <a:lnTo>
                      <a:pt x="363" y="762"/>
                    </a:lnTo>
                    <a:lnTo>
                      <a:pt x="360" y="762"/>
                    </a:lnTo>
                    <a:lnTo>
                      <a:pt x="360" y="759"/>
                    </a:lnTo>
                    <a:lnTo>
                      <a:pt x="354" y="747"/>
                    </a:lnTo>
                    <a:lnTo>
                      <a:pt x="351" y="741"/>
                    </a:lnTo>
                    <a:lnTo>
                      <a:pt x="354" y="741"/>
                    </a:lnTo>
                    <a:lnTo>
                      <a:pt x="357" y="747"/>
                    </a:lnTo>
                    <a:lnTo>
                      <a:pt x="360" y="747"/>
                    </a:lnTo>
                    <a:lnTo>
                      <a:pt x="363" y="747"/>
                    </a:lnTo>
                    <a:lnTo>
                      <a:pt x="363" y="747"/>
                    </a:lnTo>
                    <a:lnTo>
                      <a:pt x="381" y="741"/>
                    </a:lnTo>
                    <a:lnTo>
                      <a:pt x="381" y="738"/>
                    </a:lnTo>
                    <a:lnTo>
                      <a:pt x="381" y="732"/>
                    </a:lnTo>
                    <a:lnTo>
                      <a:pt x="378" y="720"/>
                    </a:lnTo>
                    <a:lnTo>
                      <a:pt x="384" y="681"/>
                    </a:lnTo>
                    <a:lnTo>
                      <a:pt x="390" y="669"/>
                    </a:lnTo>
                    <a:lnTo>
                      <a:pt x="399" y="660"/>
                    </a:lnTo>
                    <a:lnTo>
                      <a:pt x="411" y="660"/>
                    </a:lnTo>
                    <a:lnTo>
                      <a:pt x="420" y="660"/>
                    </a:lnTo>
                    <a:lnTo>
                      <a:pt x="438" y="660"/>
                    </a:lnTo>
                    <a:lnTo>
                      <a:pt x="495" y="633"/>
                    </a:lnTo>
                    <a:lnTo>
                      <a:pt x="498" y="633"/>
                    </a:lnTo>
                    <a:lnTo>
                      <a:pt x="501" y="627"/>
                    </a:lnTo>
                    <a:lnTo>
                      <a:pt x="501" y="624"/>
                    </a:lnTo>
                    <a:lnTo>
                      <a:pt x="501" y="624"/>
                    </a:lnTo>
                    <a:lnTo>
                      <a:pt x="498" y="615"/>
                    </a:lnTo>
                    <a:lnTo>
                      <a:pt x="495" y="609"/>
                    </a:lnTo>
                    <a:lnTo>
                      <a:pt x="498" y="612"/>
                    </a:lnTo>
                    <a:lnTo>
                      <a:pt x="501" y="615"/>
                    </a:lnTo>
                    <a:lnTo>
                      <a:pt x="510" y="615"/>
                    </a:lnTo>
                    <a:lnTo>
                      <a:pt x="510" y="615"/>
                    </a:lnTo>
                    <a:lnTo>
                      <a:pt x="519" y="615"/>
                    </a:lnTo>
                    <a:lnTo>
                      <a:pt x="519" y="615"/>
                    </a:lnTo>
                    <a:lnTo>
                      <a:pt x="519" y="612"/>
                    </a:lnTo>
                    <a:lnTo>
                      <a:pt x="522" y="612"/>
                    </a:lnTo>
                    <a:lnTo>
                      <a:pt x="522" y="609"/>
                    </a:lnTo>
                    <a:lnTo>
                      <a:pt x="522" y="609"/>
                    </a:lnTo>
                    <a:lnTo>
                      <a:pt x="525" y="609"/>
                    </a:lnTo>
                    <a:lnTo>
                      <a:pt x="525" y="606"/>
                    </a:lnTo>
                    <a:lnTo>
                      <a:pt x="525" y="606"/>
                    </a:lnTo>
                    <a:lnTo>
                      <a:pt x="528" y="606"/>
                    </a:lnTo>
                    <a:lnTo>
                      <a:pt x="537" y="612"/>
                    </a:lnTo>
                    <a:lnTo>
                      <a:pt x="537" y="615"/>
                    </a:lnTo>
                    <a:lnTo>
                      <a:pt x="543" y="594"/>
                    </a:lnTo>
                    <a:lnTo>
                      <a:pt x="546" y="591"/>
                    </a:lnTo>
                    <a:lnTo>
                      <a:pt x="546" y="588"/>
                    </a:lnTo>
                    <a:lnTo>
                      <a:pt x="552" y="585"/>
                    </a:lnTo>
                    <a:lnTo>
                      <a:pt x="552" y="582"/>
                    </a:lnTo>
                    <a:lnTo>
                      <a:pt x="558" y="579"/>
                    </a:lnTo>
                    <a:lnTo>
                      <a:pt x="567" y="573"/>
                    </a:lnTo>
                    <a:lnTo>
                      <a:pt x="576" y="561"/>
                    </a:lnTo>
                    <a:lnTo>
                      <a:pt x="579" y="555"/>
                    </a:lnTo>
                    <a:lnTo>
                      <a:pt x="579" y="552"/>
                    </a:lnTo>
                    <a:lnTo>
                      <a:pt x="582" y="543"/>
                    </a:lnTo>
                    <a:lnTo>
                      <a:pt x="585" y="543"/>
                    </a:lnTo>
                    <a:lnTo>
                      <a:pt x="588" y="546"/>
                    </a:lnTo>
                    <a:lnTo>
                      <a:pt x="588" y="543"/>
                    </a:lnTo>
                    <a:lnTo>
                      <a:pt x="591" y="543"/>
                    </a:lnTo>
                    <a:lnTo>
                      <a:pt x="594" y="543"/>
                    </a:lnTo>
                    <a:lnTo>
                      <a:pt x="600" y="537"/>
                    </a:lnTo>
                    <a:lnTo>
                      <a:pt x="603" y="537"/>
                    </a:lnTo>
                    <a:lnTo>
                      <a:pt x="606" y="531"/>
                    </a:lnTo>
                    <a:lnTo>
                      <a:pt x="609" y="531"/>
                    </a:lnTo>
                    <a:lnTo>
                      <a:pt x="612" y="528"/>
                    </a:lnTo>
                    <a:lnTo>
                      <a:pt x="612" y="525"/>
                    </a:lnTo>
                    <a:lnTo>
                      <a:pt x="609" y="510"/>
                    </a:lnTo>
                    <a:lnTo>
                      <a:pt x="594" y="516"/>
                    </a:lnTo>
                    <a:lnTo>
                      <a:pt x="564" y="531"/>
                    </a:lnTo>
                    <a:lnTo>
                      <a:pt x="546" y="534"/>
                    </a:lnTo>
                    <a:lnTo>
                      <a:pt x="546" y="534"/>
                    </a:lnTo>
                    <a:lnTo>
                      <a:pt x="543" y="531"/>
                    </a:lnTo>
                    <a:lnTo>
                      <a:pt x="543" y="528"/>
                    </a:lnTo>
                    <a:lnTo>
                      <a:pt x="531" y="513"/>
                    </a:lnTo>
                    <a:lnTo>
                      <a:pt x="531" y="513"/>
                    </a:lnTo>
                    <a:lnTo>
                      <a:pt x="528" y="507"/>
                    </a:lnTo>
                    <a:lnTo>
                      <a:pt x="528" y="504"/>
                    </a:lnTo>
                    <a:lnTo>
                      <a:pt x="531" y="489"/>
                    </a:lnTo>
                    <a:lnTo>
                      <a:pt x="498" y="483"/>
                    </a:lnTo>
                    <a:lnTo>
                      <a:pt x="495" y="483"/>
                    </a:lnTo>
                    <a:lnTo>
                      <a:pt x="492" y="486"/>
                    </a:lnTo>
                    <a:lnTo>
                      <a:pt x="489" y="486"/>
                    </a:lnTo>
                    <a:lnTo>
                      <a:pt x="483" y="486"/>
                    </a:lnTo>
                    <a:lnTo>
                      <a:pt x="480" y="486"/>
                    </a:lnTo>
                    <a:lnTo>
                      <a:pt x="477" y="483"/>
                    </a:lnTo>
                    <a:lnTo>
                      <a:pt x="477" y="480"/>
                    </a:lnTo>
                    <a:lnTo>
                      <a:pt x="474" y="480"/>
                    </a:lnTo>
                    <a:lnTo>
                      <a:pt x="489" y="441"/>
                    </a:lnTo>
                    <a:lnTo>
                      <a:pt x="492" y="435"/>
                    </a:lnTo>
                    <a:lnTo>
                      <a:pt x="495" y="429"/>
                    </a:lnTo>
                    <a:lnTo>
                      <a:pt x="480" y="414"/>
                    </a:lnTo>
                    <a:lnTo>
                      <a:pt x="480" y="414"/>
                    </a:lnTo>
                    <a:lnTo>
                      <a:pt x="471" y="414"/>
                    </a:lnTo>
                    <a:lnTo>
                      <a:pt x="471" y="411"/>
                    </a:lnTo>
                    <a:lnTo>
                      <a:pt x="459" y="405"/>
                    </a:lnTo>
                    <a:lnTo>
                      <a:pt x="453" y="363"/>
                    </a:lnTo>
                    <a:lnTo>
                      <a:pt x="456" y="339"/>
                    </a:lnTo>
                    <a:lnTo>
                      <a:pt x="456" y="333"/>
                    </a:lnTo>
                    <a:lnTo>
                      <a:pt x="438" y="339"/>
                    </a:lnTo>
                    <a:lnTo>
                      <a:pt x="414" y="336"/>
                    </a:lnTo>
                    <a:lnTo>
                      <a:pt x="396" y="342"/>
                    </a:lnTo>
                    <a:lnTo>
                      <a:pt x="387" y="348"/>
                    </a:lnTo>
                    <a:lnTo>
                      <a:pt x="378" y="354"/>
                    </a:lnTo>
                    <a:lnTo>
                      <a:pt x="372" y="354"/>
                    </a:lnTo>
                    <a:lnTo>
                      <a:pt x="363" y="351"/>
                    </a:lnTo>
                    <a:lnTo>
                      <a:pt x="363" y="348"/>
                    </a:lnTo>
                    <a:lnTo>
                      <a:pt x="363" y="348"/>
                    </a:lnTo>
                    <a:lnTo>
                      <a:pt x="369" y="345"/>
                    </a:lnTo>
                    <a:lnTo>
                      <a:pt x="378" y="336"/>
                    </a:lnTo>
                    <a:lnTo>
                      <a:pt x="378" y="336"/>
                    </a:lnTo>
                    <a:lnTo>
                      <a:pt x="378" y="333"/>
                    </a:lnTo>
                    <a:lnTo>
                      <a:pt x="381" y="327"/>
                    </a:lnTo>
                    <a:lnTo>
                      <a:pt x="378" y="327"/>
                    </a:lnTo>
                    <a:lnTo>
                      <a:pt x="378" y="318"/>
                    </a:lnTo>
                    <a:lnTo>
                      <a:pt x="372" y="312"/>
                    </a:lnTo>
                    <a:lnTo>
                      <a:pt x="366" y="303"/>
                    </a:lnTo>
                    <a:lnTo>
                      <a:pt x="366" y="291"/>
                    </a:lnTo>
                    <a:lnTo>
                      <a:pt x="384" y="252"/>
                    </a:lnTo>
                    <a:lnTo>
                      <a:pt x="387" y="252"/>
                    </a:lnTo>
                    <a:lnTo>
                      <a:pt x="387" y="252"/>
                    </a:lnTo>
                    <a:lnTo>
                      <a:pt x="390" y="255"/>
                    </a:lnTo>
                    <a:lnTo>
                      <a:pt x="393" y="255"/>
                    </a:lnTo>
                    <a:lnTo>
                      <a:pt x="393" y="252"/>
                    </a:lnTo>
                    <a:lnTo>
                      <a:pt x="402" y="249"/>
                    </a:lnTo>
                    <a:lnTo>
                      <a:pt x="438" y="210"/>
                    </a:lnTo>
                    <a:lnTo>
                      <a:pt x="441" y="198"/>
                    </a:lnTo>
                    <a:lnTo>
                      <a:pt x="444" y="177"/>
                    </a:lnTo>
                    <a:lnTo>
                      <a:pt x="447" y="162"/>
                    </a:lnTo>
                    <a:lnTo>
                      <a:pt x="450" y="150"/>
                    </a:lnTo>
                    <a:lnTo>
                      <a:pt x="450" y="147"/>
                    </a:lnTo>
                    <a:lnTo>
                      <a:pt x="450" y="135"/>
                    </a:lnTo>
                    <a:lnTo>
                      <a:pt x="444" y="78"/>
                    </a:lnTo>
                    <a:lnTo>
                      <a:pt x="441" y="75"/>
                    </a:lnTo>
                    <a:lnTo>
                      <a:pt x="432" y="69"/>
                    </a:lnTo>
                    <a:lnTo>
                      <a:pt x="429" y="69"/>
                    </a:lnTo>
                    <a:lnTo>
                      <a:pt x="426" y="69"/>
                    </a:lnTo>
                    <a:lnTo>
                      <a:pt x="417" y="72"/>
                    </a:lnTo>
                    <a:lnTo>
                      <a:pt x="408" y="51"/>
                    </a:lnTo>
                    <a:lnTo>
                      <a:pt x="405" y="42"/>
                    </a:lnTo>
                    <a:lnTo>
                      <a:pt x="405" y="36"/>
                    </a:lnTo>
                    <a:lnTo>
                      <a:pt x="405" y="33"/>
                    </a:lnTo>
                    <a:lnTo>
                      <a:pt x="405" y="33"/>
                    </a:lnTo>
                    <a:lnTo>
                      <a:pt x="390" y="15"/>
                    </a:lnTo>
                    <a:lnTo>
                      <a:pt x="375" y="3"/>
                    </a:lnTo>
                    <a:lnTo>
                      <a:pt x="366" y="0"/>
                    </a:lnTo>
                    <a:lnTo>
                      <a:pt x="366" y="0"/>
                    </a:lnTo>
                    <a:lnTo>
                      <a:pt x="363" y="0"/>
                    </a:lnTo>
                    <a:lnTo>
                      <a:pt x="360" y="9"/>
                    </a:lnTo>
                    <a:lnTo>
                      <a:pt x="357" y="18"/>
                    </a:lnTo>
                    <a:lnTo>
                      <a:pt x="351" y="24"/>
                    </a:lnTo>
                    <a:lnTo>
                      <a:pt x="354" y="42"/>
                    </a:lnTo>
                    <a:lnTo>
                      <a:pt x="354" y="48"/>
                    </a:lnTo>
                    <a:lnTo>
                      <a:pt x="321" y="75"/>
                    </a:lnTo>
                    <a:lnTo>
                      <a:pt x="309" y="93"/>
                    </a:lnTo>
                    <a:lnTo>
                      <a:pt x="273" y="99"/>
                    </a:lnTo>
                    <a:lnTo>
                      <a:pt x="270" y="99"/>
                    </a:lnTo>
                    <a:lnTo>
                      <a:pt x="267" y="102"/>
                    </a:lnTo>
                    <a:lnTo>
                      <a:pt x="264" y="102"/>
                    </a:lnTo>
                    <a:lnTo>
                      <a:pt x="264" y="105"/>
                    </a:lnTo>
                    <a:lnTo>
                      <a:pt x="261" y="105"/>
                    </a:lnTo>
                    <a:lnTo>
                      <a:pt x="261" y="105"/>
                    </a:lnTo>
                    <a:lnTo>
                      <a:pt x="258" y="108"/>
                    </a:lnTo>
                    <a:lnTo>
                      <a:pt x="258" y="111"/>
                    </a:lnTo>
                    <a:lnTo>
                      <a:pt x="258" y="111"/>
                    </a:lnTo>
                    <a:lnTo>
                      <a:pt x="258" y="114"/>
                    </a:lnTo>
                    <a:lnTo>
                      <a:pt x="255" y="114"/>
                    </a:lnTo>
                    <a:lnTo>
                      <a:pt x="255" y="114"/>
                    </a:lnTo>
                    <a:lnTo>
                      <a:pt x="255" y="117"/>
                    </a:lnTo>
                    <a:lnTo>
                      <a:pt x="234" y="129"/>
                    </a:lnTo>
                    <a:lnTo>
                      <a:pt x="225" y="135"/>
                    </a:lnTo>
                    <a:lnTo>
                      <a:pt x="201" y="147"/>
                    </a:lnTo>
                    <a:lnTo>
                      <a:pt x="195" y="159"/>
                    </a:lnTo>
                    <a:lnTo>
                      <a:pt x="195" y="171"/>
                    </a:lnTo>
                    <a:lnTo>
                      <a:pt x="195" y="171"/>
                    </a:lnTo>
                    <a:lnTo>
                      <a:pt x="195" y="177"/>
                    </a:lnTo>
                    <a:lnTo>
                      <a:pt x="198" y="180"/>
                    </a:lnTo>
                    <a:lnTo>
                      <a:pt x="201" y="183"/>
                    </a:lnTo>
                    <a:lnTo>
                      <a:pt x="204" y="189"/>
                    </a:lnTo>
                    <a:lnTo>
                      <a:pt x="192" y="201"/>
                    </a:lnTo>
                    <a:lnTo>
                      <a:pt x="192" y="204"/>
                    </a:lnTo>
                    <a:lnTo>
                      <a:pt x="189" y="216"/>
                    </a:lnTo>
                    <a:lnTo>
                      <a:pt x="171" y="270"/>
                    </a:lnTo>
                    <a:lnTo>
                      <a:pt x="171" y="276"/>
                    </a:lnTo>
                    <a:lnTo>
                      <a:pt x="168" y="279"/>
                    </a:lnTo>
                    <a:lnTo>
                      <a:pt x="165" y="288"/>
                    </a:lnTo>
                    <a:lnTo>
                      <a:pt x="162" y="291"/>
                    </a:lnTo>
                    <a:lnTo>
                      <a:pt x="141" y="336"/>
                    </a:lnTo>
                    <a:lnTo>
                      <a:pt x="126" y="351"/>
                    </a:lnTo>
                    <a:lnTo>
                      <a:pt x="117" y="348"/>
                    </a:lnTo>
                    <a:lnTo>
                      <a:pt x="108" y="345"/>
                    </a:lnTo>
                    <a:lnTo>
                      <a:pt x="102" y="345"/>
                    </a:lnTo>
                    <a:lnTo>
                      <a:pt x="96" y="345"/>
                    </a:lnTo>
                    <a:lnTo>
                      <a:pt x="87" y="348"/>
                    </a:lnTo>
                    <a:lnTo>
                      <a:pt x="81" y="354"/>
                    </a:lnTo>
                    <a:lnTo>
                      <a:pt x="81" y="363"/>
                    </a:lnTo>
                    <a:lnTo>
                      <a:pt x="84" y="366"/>
                    </a:lnTo>
                    <a:lnTo>
                      <a:pt x="84" y="372"/>
                    </a:lnTo>
                    <a:lnTo>
                      <a:pt x="84" y="372"/>
                    </a:lnTo>
                    <a:lnTo>
                      <a:pt x="84" y="375"/>
                    </a:lnTo>
                    <a:lnTo>
                      <a:pt x="81" y="408"/>
                    </a:lnTo>
                    <a:lnTo>
                      <a:pt x="81" y="411"/>
                    </a:lnTo>
                    <a:lnTo>
                      <a:pt x="78" y="414"/>
                    </a:lnTo>
                    <a:lnTo>
                      <a:pt x="75" y="417"/>
                    </a:lnTo>
                    <a:lnTo>
                      <a:pt x="75" y="417"/>
                    </a:lnTo>
                    <a:lnTo>
                      <a:pt x="75" y="417"/>
                    </a:lnTo>
                    <a:lnTo>
                      <a:pt x="72" y="420"/>
                    </a:lnTo>
                    <a:lnTo>
                      <a:pt x="72" y="417"/>
                    </a:lnTo>
                    <a:lnTo>
                      <a:pt x="63" y="423"/>
                    </a:lnTo>
                    <a:lnTo>
                      <a:pt x="63" y="435"/>
                    </a:lnTo>
                    <a:lnTo>
                      <a:pt x="63" y="441"/>
                    </a:lnTo>
                    <a:lnTo>
                      <a:pt x="63" y="444"/>
                    </a:lnTo>
                    <a:lnTo>
                      <a:pt x="63" y="453"/>
                    </a:lnTo>
                    <a:lnTo>
                      <a:pt x="63" y="459"/>
                    </a:lnTo>
                    <a:lnTo>
                      <a:pt x="63" y="459"/>
                    </a:lnTo>
                    <a:lnTo>
                      <a:pt x="66" y="459"/>
                    </a:lnTo>
                    <a:lnTo>
                      <a:pt x="66" y="459"/>
                    </a:lnTo>
                    <a:lnTo>
                      <a:pt x="66" y="465"/>
                    </a:lnTo>
                    <a:lnTo>
                      <a:pt x="66" y="468"/>
                    </a:lnTo>
                    <a:lnTo>
                      <a:pt x="66" y="468"/>
                    </a:lnTo>
                    <a:lnTo>
                      <a:pt x="69" y="471"/>
                    </a:lnTo>
                    <a:lnTo>
                      <a:pt x="66" y="474"/>
                    </a:lnTo>
                    <a:lnTo>
                      <a:pt x="66" y="477"/>
                    </a:lnTo>
                    <a:lnTo>
                      <a:pt x="27" y="495"/>
                    </a:lnTo>
                    <a:lnTo>
                      <a:pt x="27" y="516"/>
                    </a:lnTo>
                    <a:lnTo>
                      <a:pt x="12" y="531"/>
                    </a:lnTo>
                    <a:lnTo>
                      <a:pt x="12" y="531"/>
                    </a:lnTo>
                    <a:lnTo>
                      <a:pt x="6" y="534"/>
                    </a:lnTo>
                    <a:lnTo>
                      <a:pt x="3" y="537"/>
                    </a:lnTo>
                    <a:lnTo>
                      <a:pt x="3" y="540"/>
                    </a:lnTo>
                    <a:lnTo>
                      <a:pt x="0" y="546"/>
                    </a:lnTo>
                    <a:lnTo>
                      <a:pt x="0" y="552"/>
                    </a:lnTo>
                    <a:lnTo>
                      <a:pt x="0" y="555"/>
                    </a:lnTo>
                    <a:lnTo>
                      <a:pt x="3" y="558"/>
                    </a:lnTo>
                    <a:lnTo>
                      <a:pt x="3" y="561"/>
                    </a:lnTo>
                    <a:close/>
                    <a:moveTo>
                      <a:pt x="57" y="606"/>
                    </a:moveTo>
                    <a:lnTo>
                      <a:pt x="60" y="600"/>
                    </a:lnTo>
                    <a:lnTo>
                      <a:pt x="60" y="600"/>
                    </a:lnTo>
                    <a:lnTo>
                      <a:pt x="60" y="603"/>
                    </a:lnTo>
                    <a:lnTo>
                      <a:pt x="57" y="606"/>
                    </a:lnTo>
                    <a:lnTo>
                      <a:pt x="57" y="606"/>
                    </a:lnTo>
                    <a:lnTo>
                      <a:pt x="57" y="606"/>
                    </a:lnTo>
                    <a:lnTo>
                      <a:pt x="57" y="606"/>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40" name="Freeform 887">
                <a:extLst>
                  <a:ext uri="{FF2B5EF4-FFF2-40B4-BE49-F238E27FC236}">
                    <a16:creationId xmlns:a16="http://schemas.microsoft.com/office/drawing/2014/main" id="{F56BC5EB-E06F-D772-5A08-BA92F55828B2}"/>
                  </a:ext>
                </a:extLst>
              </p:cNvPr>
              <p:cNvSpPr>
                <a:spLocks/>
              </p:cNvSpPr>
              <p:nvPr/>
            </p:nvSpPr>
            <p:spPr bwMode="auto">
              <a:xfrm>
                <a:off x="6987" y="3852"/>
                <a:ext cx="24" cy="24"/>
              </a:xfrm>
              <a:custGeom>
                <a:avLst/>
                <a:gdLst>
                  <a:gd name="T0" fmla="*/ 24 w 24"/>
                  <a:gd name="T1" fmla="*/ 12 h 24"/>
                  <a:gd name="T2" fmla="*/ 21 w 24"/>
                  <a:gd name="T3" fmla="*/ 9 h 24"/>
                  <a:gd name="T4" fmla="*/ 18 w 24"/>
                  <a:gd name="T5" fmla="*/ 9 h 24"/>
                  <a:gd name="T6" fmla="*/ 3 w 24"/>
                  <a:gd name="T7" fmla="*/ 0 h 24"/>
                  <a:gd name="T8" fmla="*/ 0 w 24"/>
                  <a:gd name="T9" fmla="*/ 3 h 24"/>
                  <a:gd name="T10" fmla="*/ 0 w 24"/>
                  <a:gd name="T11" fmla="*/ 6 h 24"/>
                  <a:gd name="T12" fmla="*/ 0 w 24"/>
                  <a:gd name="T13" fmla="*/ 9 h 24"/>
                  <a:gd name="T14" fmla="*/ 9 w 24"/>
                  <a:gd name="T15" fmla="*/ 21 h 24"/>
                  <a:gd name="T16" fmla="*/ 9 w 24"/>
                  <a:gd name="T17" fmla="*/ 24 h 24"/>
                  <a:gd name="T18" fmla="*/ 15 w 24"/>
                  <a:gd name="T19" fmla="*/ 21 h 24"/>
                  <a:gd name="T20" fmla="*/ 15 w 24"/>
                  <a:gd name="T21" fmla="*/ 21 h 24"/>
                  <a:gd name="T22" fmla="*/ 18 w 24"/>
                  <a:gd name="T23" fmla="*/ 18 h 24"/>
                  <a:gd name="T24" fmla="*/ 18 w 24"/>
                  <a:gd name="T25" fmla="*/ 18 h 24"/>
                  <a:gd name="T26" fmla="*/ 21 w 24"/>
                  <a:gd name="T27" fmla="*/ 15 h 24"/>
                  <a:gd name="T28" fmla="*/ 24 w 24"/>
                  <a:gd name="T29" fmla="*/ 15 h 24"/>
                  <a:gd name="T30" fmla="*/ 24 w 24"/>
                  <a:gd name="T31" fmla="*/ 15 h 24"/>
                  <a:gd name="T32" fmla="*/ 24 w 24"/>
                  <a:gd name="T33"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4">
                    <a:moveTo>
                      <a:pt x="24" y="12"/>
                    </a:moveTo>
                    <a:lnTo>
                      <a:pt x="21" y="9"/>
                    </a:lnTo>
                    <a:lnTo>
                      <a:pt x="18" y="9"/>
                    </a:lnTo>
                    <a:lnTo>
                      <a:pt x="3" y="0"/>
                    </a:lnTo>
                    <a:lnTo>
                      <a:pt x="0" y="3"/>
                    </a:lnTo>
                    <a:lnTo>
                      <a:pt x="0" y="6"/>
                    </a:lnTo>
                    <a:lnTo>
                      <a:pt x="0" y="9"/>
                    </a:lnTo>
                    <a:lnTo>
                      <a:pt x="9" y="21"/>
                    </a:lnTo>
                    <a:lnTo>
                      <a:pt x="9" y="24"/>
                    </a:lnTo>
                    <a:lnTo>
                      <a:pt x="15" y="21"/>
                    </a:lnTo>
                    <a:lnTo>
                      <a:pt x="15" y="21"/>
                    </a:lnTo>
                    <a:lnTo>
                      <a:pt x="18" y="18"/>
                    </a:lnTo>
                    <a:lnTo>
                      <a:pt x="18" y="18"/>
                    </a:lnTo>
                    <a:lnTo>
                      <a:pt x="21" y="15"/>
                    </a:lnTo>
                    <a:lnTo>
                      <a:pt x="24" y="15"/>
                    </a:lnTo>
                    <a:lnTo>
                      <a:pt x="24" y="15"/>
                    </a:lnTo>
                    <a:lnTo>
                      <a:pt x="24" y="12"/>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41" name="Freeform 888">
                <a:extLst>
                  <a:ext uri="{FF2B5EF4-FFF2-40B4-BE49-F238E27FC236}">
                    <a16:creationId xmlns:a16="http://schemas.microsoft.com/office/drawing/2014/main" id="{38F8BEC6-35FF-BA09-964C-F8EF60252F0C}"/>
                  </a:ext>
                </a:extLst>
              </p:cNvPr>
              <p:cNvSpPr>
                <a:spLocks/>
              </p:cNvSpPr>
              <p:nvPr/>
            </p:nvSpPr>
            <p:spPr bwMode="auto">
              <a:xfrm>
                <a:off x="2933" y="2811"/>
                <a:ext cx="93" cy="300"/>
              </a:xfrm>
              <a:custGeom>
                <a:avLst/>
                <a:gdLst>
                  <a:gd name="T0" fmla="*/ 54 w 93"/>
                  <a:gd name="T1" fmla="*/ 276 h 300"/>
                  <a:gd name="T2" fmla="*/ 63 w 93"/>
                  <a:gd name="T3" fmla="*/ 231 h 300"/>
                  <a:gd name="T4" fmla="*/ 63 w 93"/>
                  <a:gd name="T5" fmla="*/ 228 h 300"/>
                  <a:gd name="T6" fmla="*/ 75 w 93"/>
                  <a:gd name="T7" fmla="*/ 186 h 300"/>
                  <a:gd name="T8" fmla="*/ 66 w 93"/>
                  <a:gd name="T9" fmla="*/ 150 h 300"/>
                  <a:gd name="T10" fmla="*/ 60 w 93"/>
                  <a:gd name="T11" fmla="*/ 153 h 300"/>
                  <a:gd name="T12" fmla="*/ 45 w 93"/>
                  <a:gd name="T13" fmla="*/ 153 h 300"/>
                  <a:gd name="T14" fmla="*/ 42 w 93"/>
                  <a:gd name="T15" fmla="*/ 150 h 300"/>
                  <a:gd name="T16" fmla="*/ 48 w 93"/>
                  <a:gd name="T17" fmla="*/ 135 h 300"/>
                  <a:gd name="T18" fmla="*/ 48 w 93"/>
                  <a:gd name="T19" fmla="*/ 129 h 300"/>
                  <a:gd name="T20" fmla="*/ 60 w 93"/>
                  <a:gd name="T21" fmla="*/ 120 h 300"/>
                  <a:gd name="T22" fmla="*/ 51 w 93"/>
                  <a:gd name="T23" fmla="*/ 102 h 300"/>
                  <a:gd name="T24" fmla="*/ 48 w 93"/>
                  <a:gd name="T25" fmla="*/ 84 h 300"/>
                  <a:gd name="T26" fmla="*/ 54 w 93"/>
                  <a:gd name="T27" fmla="*/ 66 h 300"/>
                  <a:gd name="T28" fmla="*/ 57 w 93"/>
                  <a:gd name="T29" fmla="*/ 63 h 300"/>
                  <a:gd name="T30" fmla="*/ 66 w 93"/>
                  <a:gd name="T31" fmla="*/ 57 h 300"/>
                  <a:gd name="T32" fmla="*/ 87 w 93"/>
                  <a:gd name="T33" fmla="*/ 69 h 300"/>
                  <a:gd name="T34" fmla="*/ 93 w 93"/>
                  <a:gd name="T35" fmla="*/ 45 h 300"/>
                  <a:gd name="T36" fmla="*/ 93 w 93"/>
                  <a:gd name="T37" fmla="*/ 39 h 300"/>
                  <a:gd name="T38" fmla="*/ 93 w 93"/>
                  <a:gd name="T39" fmla="*/ 30 h 300"/>
                  <a:gd name="T40" fmla="*/ 84 w 93"/>
                  <a:gd name="T41" fmla="*/ 12 h 300"/>
                  <a:gd name="T42" fmla="*/ 57 w 93"/>
                  <a:gd name="T43" fmla="*/ 15 h 300"/>
                  <a:gd name="T44" fmla="*/ 54 w 93"/>
                  <a:gd name="T45" fmla="*/ 30 h 300"/>
                  <a:gd name="T46" fmla="*/ 30 w 93"/>
                  <a:gd name="T47" fmla="*/ 105 h 300"/>
                  <a:gd name="T48" fmla="*/ 24 w 93"/>
                  <a:gd name="T49" fmla="*/ 120 h 300"/>
                  <a:gd name="T50" fmla="*/ 15 w 93"/>
                  <a:gd name="T51" fmla="*/ 129 h 300"/>
                  <a:gd name="T52" fmla="*/ 15 w 93"/>
                  <a:gd name="T53" fmla="*/ 132 h 300"/>
                  <a:gd name="T54" fmla="*/ 6 w 93"/>
                  <a:gd name="T55" fmla="*/ 180 h 300"/>
                  <a:gd name="T56" fmla="*/ 24 w 93"/>
                  <a:gd name="T57" fmla="*/ 237 h 300"/>
                  <a:gd name="T58" fmla="*/ 42 w 93"/>
                  <a:gd name="T59" fmla="*/ 285 h 300"/>
                  <a:gd name="T60" fmla="*/ 45 w 93"/>
                  <a:gd name="T61" fmla="*/ 300 h 300"/>
                  <a:gd name="T62" fmla="*/ 48 w 93"/>
                  <a:gd name="T63" fmla="*/ 291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3" h="300">
                    <a:moveTo>
                      <a:pt x="51" y="282"/>
                    </a:moveTo>
                    <a:lnTo>
                      <a:pt x="54" y="276"/>
                    </a:lnTo>
                    <a:lnTo>
                      <a:pt x="60" y="243"/>
                    </a:lnTo>
                    <a:lnTo>
                      <a:pt x="63" y="231"/>
                    </a:lnTo>
                    <a:lnTo>
                      <a:pt x="63" y="231"/>
                    </a:lnTo>
                    <a:lnTo>
                      <a:pt x="63" y="228"/>
                    </a:lnTo>
                    <a:lnTo>
                      <a:pt x="60" y="228"/>
                    </a:lnTo>
                    <a:lnTo>
                      <a:pt x="75" y="186"/>
                    </a:lnTo>
                    <a:lnTo>
                      <a:pt x="84" y="141"/>
                    </a:lnTo>
                    <a:lnTo>
                      <a:pt x="66" y="150"/>
                    </a:lnTo>
                    <a:lnTo>
                      <a:pt x="63" y="150"/>
                    </a:lnTo>
                    <a:lnTo>
                      <a:pt x="60" y="153"/>
                    </a:lnTo>
                    <a:lnTo>
                      <a:pt x="45" y="153"/>
                    </a:lnTo>
                    <a:lnTo>
                      <a:pt x="45" y="153"/>
                    </a:lnTo>
                    <a:lnTo>
                      <a:pt x="45" y="150"/>
                    </a:lnTo>
                    <a:lnTo>
                      <a:pt x="42" y="150"/>
                    </a:lnTo>
                    <a:lnTo>
                      <a:pt x="42" y="150"/>
                    </a:lnTo>
                    <a:lnTo>
                      <a:pt x="48" y="135"/>
                    </a:lnTo>
                    <a:lnTo>
                      <a:pt x="48" y="132"/>
                    </a:lnTo>
                    <a:lnTo>
                      <a:pt x="48" y="129"/>
                    </a:lnTo>
                    <a:lnTo>
                      <a:pt x="51" y="129"/>
                    </a:lnTo>
                    <a:lnTo>
                      <a:pt x="60" y="120"/>
                    </a:lnTo>
                    <a:lnTo>
                      <a:pt x="57" y="114"/>
                    </a:lnTo>
                    <a:lnTo>
                      <a:pt x="51" y="102"/>
                    </a:lnTo>
                    <a:lnTo>
                      <a:pt x="48" y="87"/>
                    </a:lnTo>
                    <a:lnTo>
                      <a:pt x="48" y="84"/>
                    </a:lnTo>
                    <a:lnTo>
                      <a:pt x="51" y="72"/>
                    </a:lnTo>
                    <a:lnTo>
                      <a:pt x="54" y="66"/>
                    </a:lnTo>
                    <a:lnTo>
                      <a:pt x="54" y="63"/>
                    </a:lnTo>
                    <a:lnTo>
                      <a:pt x="57" y="63"/>
                    </a:lnTo>
                    <a:lnTo>
                      <a:pt x="63" y="57"/>
                    </a:lnTo>
                    <a:lnTo>
                      <a:pt x="66" y="57"/>
                    </a:lnTo>
                    <a:lnTo>
                      <a:pt x="78" y="63"/>
                    </a:lnTo>
                    <a:lnTo>
                      <a:pt x="87" y="69"/>
                    </a:lnTo>
                    <a:lnTo>
                      <a:pt x="90" y="48"/>
                    </a:lnTo>
                    <a:lnTo>
                      <a:pt x="93" y="45"/>
                    </a:lnTo>
                    <a:lnTo>
                      <a:pt x="90" y="45"/>
                    </a:lnTo>
                    <a:lnTo>
                      <a:pt x="93" y="39"/>
                    </a:lnTo>
                    <a:lnTo>
                      <a:pt x="93" y="33"/>
                    </a:lnTo>
                    <a:lnTo>
                      <a:pt x="93" y="30"/>
                    </a:lnTo>
                    <a:lnTo>
                      <a:pt x="93" y="0"/>
                    </a:lnTo>
                    <a:lnTo>
                      <a:pt x="84" y="12"/>
                    </a:lnTo>
                    <a:lnTo>
                      <a:pt x="57" y="12"/>
                    </a:lnTo>
                    <a:lnTo>
                      <a:pt x="57" y="15"/>
                    </a:lnTo>
                    <a:lnTo>
                      <a:pt x="54" y="30"/>
                    </a:lnTo>
                    <a:lnTo>
                      <a:pt x="54" y="30"/>
                    </a:lnTo>
                    <a:lnTo>
                      <a:pt x="36" y="90"/>
                    </a:lnTo>
                    <a:lnTo>
                      <a:pt x="30" y="105"/>
                    </a:lnTo>
                    <a:lnTo>
                      <a:pt x="30" y="105"/>
                    </a:lnTo>
                    <a:lnTo>
                      <a:pt x="24" y="120"/>
                    </a:lnTo>
                    <a:lnTo>
                      <a:pt x="21" y="123"/>
                    </a:lnTo>
                    <a:lnTo>
                      <a:pt x="15" y="129"/>
                    </a:lnTo>
                    <a:lnTo>
                      <a:pt x="15" y="132"/>
                    </a:lnTo>
                    <a:lnTo>
                      <a:pt x="15" y="132"/>
                    </a:lnTo>
                    <a:lnTo>
                      <a:pt x="0" y="162"/>
                    </a:lnTo>
                    <a:lnTo>
                      <a:pt x="6" y="180"/>
                    </a:lnTo>
                    <a:lnTo>
                      <a:pt x="21" y="222"/>
                    </a:lnTo>
                    <a:lnTo>
                      <a:pt x="24" y="237"/>
                    </a:lnTo>
                    <a:lnTo>
                      <a:pt x="33" y="258"/>
                    </a:lnTo>
                    <a:lnTo>
                      <a:pt x="42" y="285"/>
                    </a:lnTo>
                    <a:lnTo>
                      <a:pt x="45" y="300"/>
                    </a:lnTo>
                    <a:lnTo>
                      <a:pt x="45" y="300"/>
                    </a:lnTo>
                    <a:lnTo>
                      <a:pt x="48" y="294"/>
                    </a:lnTo>
                    <a:lnTo>
                      <a:pt x="48" y="291"/>
                    </a:lnTo>
                    <a:lnTo>
                      <a:pt x="51" y="282"/>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42" name="Freeform 889">
                <a:extLst>
                  <a:ext uri="{FF2B5EF4-FFF2-40B4-BE49-F238E27FC236}">
                    <a16:creationId xmlns:a16="http://schemas.microsoft.com/office/drawing/2014/main" id="{4DB2A992-2974-9CCA-6BA7-933EA468FD3C}"/>
                  </a:ext>
                </a:extLst>
              </p:cNvPr>
              <p:cNvSpPr>
                <a:spLocks/>
              </p:cNvSpPr>
              <p:nvPr/>
            </p:nvSpPr>
            <p:spPr bwMode="auto">
              <a:xfrm>
                <a:off x="3503" y="3894"/>
                <a:ext cx="713" cy="426"/>
              </a:xfrm>
              <a:custGeom>
                <a:avLst/>
                <a:gdLst>
                  <a:gd name="T0" fmla="*/ 18 w 713"/>
                  <a:gd name="T1" fmla="*/ 273 h 426"/>
                  <a:gd name="T2" fmla="*/ 24 w 713"/>
                  <a:gd name="T3" fmla="*/ 288 h 426"/>
                  <a:gd name="T4" fmla="*/ 36 w 713"/>
                  <a:gd name="T5" fmla="*/ 357 h 426"/>
                  <a:gd name="T6" fmla="*/ 42 w 713"/>
                  <a:gd name="T7" fmla="*/ 363 h 426"/>
                  <a:gd name="T8" fmla="*/ 45 w 713"/>
                  <a:gd name="T9" fmla="*/ 384 h 426"/>
                  <a:gd name="T10" fmla="*/ 42 w 713"/>
                  <a:gd name="T11" fmla="*/ 405 h 426"/>
                  <a:gd name="T12" fmla="*/ 54 w 713"/>
                  <a:gd name="T13" fmla="*/ 426 h 426"/>
                  <a:gd name="T14" fmla="*/ 195 w 713"/>
                  <a:gd name="T15" fmla="*/ 411 h 426"/>
                  <a:gd name="T16" fmla="*/ 207 w 713"/>
                  <a:gd name="T17" fmla="*/ 402 h 426"/>
                  <a:gd name="T18" fmla="*/ 219 w 713"/>
                  <a:gd name="T19" fmla="*/ 396 h 426"/>
                  <a:gd name="T20" fmla="*/ 264 w 713"/>
                  <a:gd name="T21" fmla="*/ 396 h 426"/>
                  <a:gd name="T22" fmla="*/ 327 w 713"/>
                  <a:gd name="T23" fmla="*/ 378 h 426"/>
                  <a:gd name="T24" fmla="*/ 363 w 713"/>
                  <a:gd name="T25" fmla="*/ 351 h 426"/>
                  <a:gd name="T26" fmla="*/ 369 w 713"/>
                  <a:gd name="T27" fmla="*/ 351 h 426"/>
                  <a:gd name="T28" fmla="*/ 380 w 713"/>
                  <a:gd name="T29" fmla="*/ 354 h 426"/>
                  <a:gd name="T30" fmla="*/ 416 w 713"/>
                  <a:gd name="T31" fmla="*/ 348 h 426"/>
                  <a:gd name="T32" fmla="*/ 437 w 713"/>
                  <a:gd name="T33" fmla="*/ 330 h 426"/>
                  <a:gd name="T34" fmla="*/ 437 w 713"/>
                  <a:gd name="T35" fmla="*/ 324 h 426"/>
                  <a:gd name="T36" fmla="*/ 443 w 713"/>
                  <a:gd name="T37" fmla="*/ 315 h 426"/>
                  <a:gd name="T38" fmla="*/ 446 w 713"/>
                  <a:gd name="T39" fmla="*/ 315 h 426"/>
                  <a:gd name="T40" fmla="*/ 458 w 713"/>
                  <a:gd name="T41" fmla="*/ 309 h 426"/>
                  <a:gd name="T42" fmla="*/ 485 w 713"/>
                  <a:gd name="T43" fmla="*/ 300 h 426"/>
                  <a:gd name="T44" fmla="*/ 590 w 713"/>
                  <a:gd name="T45" fmla="*/ 270 h 426"/>
                  <a:gd name="T46" fmla="*/ 617 w 713"/>
                  <a:gd name="T47" fmla="*/ 258 h 426"/>
                  <a:gd name="T48" fmla="*/ 650 w 713"/>
                  <a:gd name="T49" fmla="*/ 213 h 426"/>
                  <a:gd name="T50" fmla="*/ 659 w 713"/>
                  <a:gd name="T51" fmla="*/ 195 h 426"/>
                  <a:gd name="T52" fmla="*/ 671 w 713"/>
                  <a:gd name="T53" fmla="*/ 186 h 426"/>
                  <a:gd name="T54" fmla="*/ 677 w 713"/>
                  <a:gd name="T55" fmla="*/ 180 h 426"/>
                  <a:gd name="T56" fmla="*/ 704 w 713"/>
                  <a:gd name="T57" fmla="*/ 168 h 426"/>
                  <a:gd name="T58" fmla="*/ 713 w 713"/>
                  <a:gd name="T59" fmla="*/ 168 h 426"/>
                  <a:gd name="T60" fmla="*/ 680 w 713"/>
                  <a:gd name="T61" fmla="*/ 87 h 426"/>
                  <a:gd name="T62" fmla="*/ 638 w 713"/>
                  <a:gd name="T63" fmla="*/ 0 h 426"/>
                  <a:gd name="T64" fmla="*/ 557 w 713"/>
                  <a:gd name="T65" fmla="*/ 15 h 426"/>
                  <a:gd name="T66" fmla="*/ 464 w 713"/>
                  <a:gd name="T67" fmla="*/ 24 h 426"/>
                  <a:gd name="T68" fmla="*/ 383 w 713"/>
                  <a:gd name="T69" fmla="*/ 57 h 426"/>
                  <a:gd name="T70" fmla="*/ 377 w 713"/>
                  <a:gd name="T71" fmla="*/ 60 h 426"/>
                  <a:gd name="T72" fmla="*/ 339 w 713"/>
                  <a:gd name="T73" fmla="*/ 111 h 426"/>
                  <a:gd name="T74" fmla="*/ 333 w 713"/>
                  <a:gd name="T75" fmla="*/ 126 h 426"/>
                  <a:gd name="T76" fmla="*/ 312 w 713"/>
                  <a:gd name="T77" fmla="*/ 144 h 426"/>
                  <a:gd name="T78" fmla="*/ 300 w 713"/>
                  <a:gd name="T79" fmla="*/ 144 h 426"/>
                  <a:gd name="T80" fmla="*/ 297 w 713"/>
                  <a:gd name="T81" fmla="*/ 141 h 426"/>
                  <a:gd name="T82" fmla="*/ 279 w 713"/>
                  <a:gd name="T83" fmla="*/ 123 h 426"/>
                  <a:gd name="T84" fmla="*/ 237 w 713"/>
                  <a:gd name="T85" fmla="*/ 123 h 426"/>
                  <a:gd name="T86" fmla="*/ 183 w 713"/>
                  <a:gd name="T87" fmla="*/ 114 h 426"/>
                  <a:gd name="T88" fmla="*/ 138 w 713"/>
                  <a:gd name="T89" fmla="*/ 111 h 426"/>
                  <a:gd name="T90" fmla="*/ 90 w 713"/>
                  <a:gd name="T91" fmla="*/ 120 h 426"/>
                  <a:gd name="T92" fmla="*/ 78 w 713"/>
                  <a:gd name="T93" fmla="*/ 117 h 426"/>
                  <a:gd name="T94" fmla="*/ 69 w 713"/>
                  <a:gd name="T95" fmla="*/ 108 h 426"/>
                  <a:gd name="T96" fmla="*/ 63 w 713"/>
                  <a:gd name="T97" fmla="*/ 105 h 426"/>
                  <a:gd name="T98" fmla="*/ 57 w 713"/>
                  <a:gd name="T99" fmla="*/ 105 h 426"/>
                  <a:gd name="T100" fmla="*/ 48 w 713"/>
                  <a:gd name="T101" fmla="*/ 108 h 426"/>
                  <a:gd name="T102" fmla="*/ 39 w 713"/>
                  <a:gd name="T103" fmla="*/ 117 h 426"/>
                  <a:gd name="T104" fmla="*/ 36 w 713"/>
                  <a:gd name="T105" fmla="*/ 156 h 426"/>
                  <a:gd name="T106" fmla="*/ 42 w 713"/>
                  <a:gd name="T107" fmla="*/ 156 h 426"/>
                  <a:gd name="T108" fmla="*/ 30 w 713"/>
                  <a:gd name="T109" fmla="*/ 174 h 426"/>
                  <a:gd name="T110" fmla="*/ 15 w 713"/>
                  <a:gd name="T111" fmla="*/ 186 h 426"/>
                  <a:gd name="T112" fmla="*/ 12 w 713"/>
                  <a:gd name="T113" fmla="*/ 189 h 426"/>
                  <a:gd name="T114" fmla="*/ 15 w 713"/>
                  <a:gd name="T115" fmla="*/ 210 h 426"/>
                  <a:gd name="T116" fmla="*/ 12 w 713"/>
                  <a:gd name="T117" fmla="*/ 252 h 426"/>
                  <a:gd name="T118" fmla="*/ 9 w 713"/>
                  <a:gd name="T119" fmla="*/ 27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3" h="426">
                    <a:moveTo>
                      <a:pt x="9" y="270"/>
                    </a:moveTo>
                    <a:lnTo>
                      <a:pt x="15" y="273"/>
                    </a:lnTo>
                    <a:lnTo>
                      <a:pt x="18" y="273"/>
                    </a:lnTo>
                    <a:lnTo>
                      <a:pt x="18" y="276"/>
                    </a:lnTo>
                    <a:lnTo>
                      <a:pt x="18" y="276"/>
                    </a:lnTo>
                    <a:lnTo>
                      <a:pt x="24" y="288"/>
                    </a:lnTo>
                    <a:lnTo>
                      <a:pt x="24" y="288"/>
                    </a:lnTo>
                    <a:lnTo>
                      <a:pt x="27" y="315"/>
                    </a:lnTo>
                    <a:lnTo>
                      <a:pt x="36" y="357"/>
                    </a:lnTo>
                    <a:lnTo>
                      <a:pt x="39" y="360"/>
                    </a:lnTo>
                    <a:lnTo>
                      <a:pt x="42" y="360"/>
                    </a:lnTo>
                    <a:lnTo>
                      <a:pt x="42" y="363"/>
                    </a:lnTo>
                    <a:lnTo>
                      <a:pt x="45" y="375"/>
                    </a:lnTo>
                    <a:lnTo>
                      <a:pt x="45" y="378"/>
                    </a:lnTo>
                    <a:lnTo>
                      <a:pt x="45" y="384"/>
                    </a:lnTo>
                    <a:lnTo>
                      <a:pt x="42" y="402"/>
                    </a:lnTo>
                    <a:lnTo>
                      <a:pt x="42" y="402"/>
                    </a:lnTo>
                    <a:lnTo>
                      <a:pt x="42" y="405"/>
                    </a:lnTo>
                    <a:lnTo>
                      <a:pt x="42" y="408"/>
                    </a:lnTo>
                    <a:lnTo>
                      <a:pt x="45" y="414"/>
                    </a:lnTo>
                    <a:lnTo>
                      <a:pt x="54" y="426"/>
                    </a:lnTo>
                    <a:lnTo>
                      <a:pt x="174" y="426"/>
                    </a:lnTo>
                    <a:lnTo>
                      <a:pt x="183" y="420"/>
                    </a:lnTo>
                    <a:lnTo>
                      <a:pt x="195" y="411"/>
                    </a:lnTo>
                    <a:lnTo>
                      <a:pt x="201" y="405"/>
                    </a:lnTo>
                    <a:lnTo>
                      <a:pt x="201" y="405"/>
                    </a:lnTo>
                    <a:lnTo>
                      <a:pt x="207" y="402"/>
                    </a:lnTo>
                    <a:lnTo>
                      <a:pt x="207" y="399"/>
                    </a:lnTo>
                    <a:lnTo>
                      <a:pt x="210" y="399"/>
                    </a:lnTo>
                    <a:lnTo>
                      <a:pt x="219" y="396"/>
                    </a:lnTo>
                    <a:lnTo>
                      <a:pt x="228" y="396"/>
                    </a:lnTo>
                    <a:lnTo>
                      <a:pt x="246" y="393"/>
                    </a:lnTo>
                    <a:lnTo>
                      <a:pt x="264" y="396"/>
                    </a:lnTo>
                    <a:lnTo>
                      <a:pt x="279" y="393"/>
                    </a:lnTo>
                    <a:lnTo>
                      <a:pt x="324" y="378"/>
                    </a:lnTo>
                    <a:lnTo>
                      <a:pt x="327" y="378"/>
                    </a:lnTo>
                    <a:lnTo>
                      <a:pt x="330" y="375"/>
                    </a:lnTo>
                    <a:lnTo>
                      <a:pt x="339" y="366"/>
                    </a:lnTo>
                    <a:lnTo>
                      <a:pt x="363" y="351"/>
                    </a:lnTo>
                    <a:lnTo>
                      <a:pt x="366" y="351"/>
                    </a:lnTo>
                    <a:lnTo>
                      <a:pt x="369" y="351"/>
                    </a:lnTo>
                    <a:lnTo>
                      <a:pt x="369" y="351"/>
                    </a:lnTo>
                    <a:lnTo>
                      <a:pt x="371" y="351"/>
                    </a:lnTo>
                    <a:lnTo>
                      <a:pt x="377" y="351"/>
                    </a:lnTo>
                    <a:lnTo>
                      <a:pt x="380" y="354"/>
                    </a:lnTo>
                    <a:lnTo>
                      <a:pt x="413" y="351"/>
                    </a:lnTo>
                    <a:lnTo>
                      <a:pt x="416" y="351"/>
                    </a:lnTo>
                    <a:lnTo>
                      <a:pt x="416" y="348"/>
                    </a:lnTo>
                    <a:lnTo>
                      <a:pt x="425" y="342"/>
                    </a:lnTo>
                    <a:lnTo>
                      <a:pt x="434" y="333"/>
                    </a:lnTo>
                    <a:lnTo>
                      <a:pt x="437" y="330"/>
                    </a:lnTo>
                    <a:lnTo>
                      <a:pt x="437" y="327"/>
                    </a:lnTo>
                    <a:lnTo>
                      <a:pt x="437" y="324"/>
                    </a:lnTo>
                    <a:lnTo>
                      <a:pt x="437" y="324"/>
                    </a:lnTo>
                    <a:lnTo>
                      <a:pt x="440" y="318"/>
                    </a:lnTo>
                    <a:lnTo>
                      <a:pt x="443" y="318"/>
                    </a:lnTo>
                    <a:lnTo>
                      <a:pt x="443" y="315"/>
                    </a:lnTo>
                    <a:lnTo>
                      <a:pt x="446" y="315"/>
                    </a:lnTo>
                    <a:lnTo>
                      <a:pt x="446" y="318"/>
                    </a:lnTo>
                    <a:lnTo>
                      <a:pt x="446" y="315"/>
                    </a:lnTo>
                    <a:lnTo>
                      <a:pt x="449" y="315"/>
                    </a:lnTo>
                    <a:lnTo>
                      <a:pt x="452" y="312"/>
                    </a:lnTo>
                    <a:lnTo>
                      <a:pt x="458" y="309"/>
                    </a:lnTo>
                    <a:lnTo>
                      <a:pt x="461" y="309"/>
                    </a:lnTo>
                    <a:lnTo>
                      <a:pt x="473" y="303"/>
                    </a:lnTo>
                    <a:lnTo>
                      <a:pt x="485" y="300"/>
                    </a:lnTo>
                    <a:lnTo>
                      <a:pt x="500" y="294"/>
                    </a:lnTo>
                    <a:lnTo>
                      <a:pt x="506" y="294"/>
                    </a:lnTo>
                    <a:lnTo>
                      <a:pt x="590" y="270"/>
                    </a:lnTo>
                    <a:lnTo>
                      <a:pt x="599" y="267"/>
                    </a:lnTo>
                    <a:lnTo>
                      <a:pt x="602" y="264"/>
                    </a:lnTo>
                    <a:lnTo>
                      <a:pt x="617" y="258"/>
                    </a:lnTo>
                    <a:lnTo>
                      <a:pt x="647" y="240"/>
                    </a:lnTo>
                    <a:lnTo>
                      <a:pt x="650" y="216"/>
                    </a:lnTo>
                    <a:lnTo>
                      <a:pt x="650" y="213"/>
                    </a:lnTo>
                    <a:lnTo>
                      <a:pt x="656" y="201"/>
                    </a:lnTo>
                    <a:lnTo>
                      <a:pt x="656" y="201"/>
                    </a:lnTo>
                    <a:lnTo>
                      <a:pt x="659" y="195"/>
                    </a:lnTo>
                    <a:lnTo>
                      <a:pt x="662" y="195"/>
                    </a:lnTo>
                    <a:lnTo>
                      <a:pt x="671" y="186"/>
                    </a:lnTo>
                    <a:lnTo>
                      <a:pt x="671" y="186"/>
                    </a:lnTo>
                    <a:lnTo>
                      <a:pt x="671" y="183"/>
                    </a:lnTo>
                    <a:lnTo>
                      <a:pt x="674" y="183"/>
                    </a:lnTo>
                    <a:lnTo>
                      <a:pt x="677" y="180"/>
                    </a:lnTo>
                    <a:lnTo>
                      <a:pt x="680" y="180"/>
                    </a:lnTo>
                    <a:lnTo>
                      <a:pt x="704" y="171"/>
                    </a:lnTo>
                    <a:lnTo>
                      <a:pt x="704" y="168"/>
                    </a:lnTo>
                    <a:lnTo>
                      <a:pt x="707" y="168"/>
                    </a:lnTo>
                    <a:lnTo>
                      <a:pt x="710" y="168"/>
                    </a:lnTo>
                    <a:lnTo>
                      <a:pt x="713" y="168"/>
                    </a:lnTo>
                    <a:lnTo>
                      <a:pt x="707" y="150"/>
                    </a:lnTo>
                    <a:lnTo>
                      <a:pt x="695" y="120"/>
                    </a:lnTo>
                    <a:lnTo>
                      <a:pt x="680" y="87"/>
                    </a:lnTo>
                    <a:lnTo>
                      <a:pt x="659" y="45"/>
                    </a:lnTo>
                    <a:lnTo>
                      <a:pt x="647" y="15"/>
                    </a:lnTo>
                    <a:lnTo>
                      <a:pt x="638" y="0"/>
                    </a:lnTo>
                    <a:lnTo>
                      <a:pt x="629" y="3"/>
                    </a:lnTo>
                    <a:lnTo>
                      <a:pt x="581" y="9"/>
                    </a:lnTo>
                    <a:lnTo>
                      <a:pt x="557" y="15"/>
                    </a:lnTo>
                    <a:lnTo>
                      <a:pt x="545" y="15"/>
                    </a:lnTo>
                    <a:lnTo>
                      <a:pt x="497" y="21"/>
                    </a:lnTo>
                    <a:lnTo>
                      <a:pt x="464" y="24"/>
                    </a:lnTo>
                    <a:lnTo>
                      <a:pt x="443" y="27"/>
                    </a:lnTo>
                    <a:lnTo>
                      <a:pt x="443" y="27"/>
                    </a:lnTo>
                    <a:lnTo>
                      <a:pt x="383" y="57"/>
                    </a:lnTo>
                    <a:lnTo>
                      <a:pt x="380" y="57"/>
                    </a:lnTo>
                    <a:lnTo>
                      <a:pt x="377" y="57"/>
                    </a:lnTo>
                    <a:lnTo>
                      <a:pt x="377" y="60"/>
                    </a:lnTo>
                    <a:lnTo>
                      <a:pt x="354" y="90"/>
                    </a:lnTo>
                    <a:lnTo>
                      <a:pt x="342" y="108"/>
                    </a:lnTo>
                    <a:lnTo>
                      <a:pt x="339" y="111"/>
                    </a:lnTo>
                    <a:lnTo>
                      <a:pt x="339" y="114"/>
                    </a:lnTo>
                    <a:lnTo>
                      <a:pt x="339" y="117"/>
                    </a:lnTo>
                    <a:lnTo>
                      <a:pt x="333" y="126"/>
                    </a:lnTo>
                    <a:lnTo>
                      <a:pt x="333" y="132"/>
                    </a:lnTo>
                    <a:lnTo>
                      <a:pt x="330" y="135"/>
                    </a:lnTo>
                    <a:lnTo>
                      <a:pt x="312" y="144"/>
                    </a:lnTo>
                    <a:lnTo>
                      <a:pt x="312" y="144"/>
                    </a:lnTo>
                    <a:lnTo>
                      <a:pt x="306" y="144"/>
                    </a:lnTo>
                    <a:lnTo>
                      <a:pt x="300" y="144"/>
                    </a:lnTo>
                    <a:lnTo>
                      <a:pt x="297" y="144"/>
                    </a:lnTo>
                    <a:lnTo>
                      <a:pt x="297" y="144"/>
                    </a:lnTo>
                    <a:lnTo>
                      <a:pt x="297" y="141"/>
                    </a:lnTo>
                    <a:lnTo>
                      <a:pt x="282" y="123"/>
                    </a:lnTo>
                    <a:lnTo>
                      <a:pt x="282" y="123"/>
                    </a:lnTo>
                    <a:lnTo>
                      <a:pt x="279" y="123"/>
                    </a:lnTo>
                    <a:lnTo>
                      <a:pt x="270" y="123"/>
                    </a:lnTo>
                    <a:lnTo>
                      <a:pt x="255" y="126"/>
                    </a:lnTo>
                    <a:lnTo>
                      <a:pt x="237" y="123"/>
                    </a:lnTo>
                    <a:lnTo>
                      <a:pt x="234" y="123"/>
                    </a:lnTo>
                    <a:lnTo>
                      <a:pt x="192" y="117"/>
                    </a:lnTo>
                    <a:lnTo>
                      <a:pt x="183" y="114"/>
                    </a:lnTo>
                    <a:lnTo>
                      <a:pt x="177" y="111"/>
                    </a:lnTo>
                    <a:lnTo>
                      <a:pt x="165" y="111"/>
                    </a:lnTo>
                    <a:lnTo>
                      <a:pt x="138" y="111"/>
                    </a:lnTo>
                    <a:lnTo>
                      <a:pt x="108" y="114"/>
                    </a:lnTo>
                    <a:lnTo>
                      <a:pt x="99" y="117"/>
                    </a:lnTo>
                    <a:lnTo>
                      <a:pt x="90" y="120"/>
                    </a:lnTo>
                    <a:lnTo>
                      <a:pt x="90" y="120"/>
                    </a:lnTo>
                    <a:lnTo>
                      <a:pt x="78" y="117"/>
                    </a:lnTo>
                    <a:lnTo>
                      <a:pt x="78" y="117"/>
                    </a:lnTo>
                    <a:lnTo>
                      <a:pt x="72" y="114"/>
                    </a:lnTo>
                    <a:lnTo>
                      <a:pt x="72" y="111"/>
                    </a:lnTo>
                    <a:lnTo>
                      <a:pt x="69" y="108"/>
                    </a:lnTo>
                    <a:lnTo>
                      <a:pt x="69" y="108"/>
                    </a:lnTo>
                    <a:lnTo>
                      <a:pt x="69" y="108"/>
                    </a:lnTo>
                    <a:lnTo>
                      <a:pt x="63" y="105"/>
                    </a:lnTo>
                    <a:lnTo>
                      <a:pt x="60" y="105"/>
                    </a:lnTo>
                    <a:lnTo>
                      <a:pt x="57" y="105"/>
                    </a:lnTo>
                    <a:lnTo>
                      <a:pt x="57" y="105"/>
                    </a:lnTo>
                    <a:lnTo>
                      <a:pt x="54" y="105"/>
                    </a:lnTo>
                    <a:lnTo>
                      <a:pt x="51" y="108"/>
                    </a:lnTo>
                    <a:lnTo>
                      <a:pt x="48" y="108"/>
                    </a:lnTo>
                    <a:lnTo>
                      <a:pt x="45" y="111"/>
                    </a:lnTo>
                    <a:lnTo>
                      <a:pt x="45" y="114"/>
                    </a:lnTo>
                    <a:lnTo>
                      <a:pt x="39" y="117"/>
                    </a:lnTo>
                    <a:lnTo>
                      <a:pt x="36" y="147"/>
                    </a:lnTo>
                    <a:lnTo>
                      <a:pt x="36" y="153"/>
                    </a:lnTo>
                    <a:lnTo>
                      <a:pt x="36" y="156"/>
                    </a:lnTo>
                    <a:lnTo>
                      <a:pt x="39" y="156"/>
                    </a:lnTo>
                    <a:lnTo>
                      <a:pt x="42" y="156"/>
                    </a:lnTo>
                    <a:lnTo>
                      <a:pt x="42" y="156"/>
                    </a:lnTo>
                    <a:lnTo>
                      <a:pt x="42" y="159"/>
                    </a:lnTo>
                    <a:lnTo>
                      <a:pt x="42" y="165"/>
                    </a:lnTo>
                    <a:lnTo>
                      <a:pt x="30" y="174"/>
                    </a:lnTo>
                    <a:lnTo>
                      <a:pt x="21" y="183"/>
                    </a:lnTo>
                    <a:lnTo>
                      <a:pt x="21" y="183"/>
                    </a:lnTo>
                    <a:lnTo>
                      <a:pt x="15" y="186"/>
                    </a:lnTo>
                    <a:lnTo>
                      <a:pt x="12" y="186"/>
                    </a:lnTo>
                    <a:lnTo>
                      <a:pt x="12" y="186"/>
                    </a:lnTo>
                    <a:lnTo>
                      <a:pt x="12" y="189"/>
                    </a:lnTo>
                    <a:lnTo>
                      <a:pt x="12" y="192"/>
                    </a:lnTo>
                    <a:lnTo>
                      <a:pt x="15" y="207"/>
                    </a:lnTo>
                    <a:lnTo>
                      <a:pt x="15" y="210"/>
                    </a:lnTo>
                    <a:lnTo>
                      <a:pt x="15" y="213"/>
                    </a:lnTo>
                    <a:lnTo>
                      <a:pt x="15" y="222"/>
                    </a:lnTo>
                    <a:lnTo>
                      <a:pt x="12" y="252"/>
                    </a:lnTo>
                    <a:lnTo>
                      <a:pt x="6" y="264"/>
                    </a:lnTo>
                    <a:lnTo>
                      <a:pt x="0" y="270"/>
                    </a:lnTo>
                    <a:lnTo>
                      <a:pt x="9" y="270"/>
                    </a:lnTo>
                    <a:lnTo>
                      <a:pt x="9" y="27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43" name="Freeform 890">
                <a:extLst>
                  <a:ext uri="{FF2B5EF4-FFF2-40B4-BE49-F238E27FC236}">
                    <a16:creationId xmlns:a16="http://schemas.microsoft.com/office/drawing/2014/main" id="{8A2A057F-C489-75D0-F2CB-6BAC4E5CB597}"/>
                  </a:ext>
                </a:extLst>
              </p:cNvPr>
              <p:cNvSpPr>
                <a:spLocks/>
              </p:cNvSpPr>
              <p:nvPr/>
            </p:nvSpPr>
            <p:spPr bwMode="auto">
              <a:xfrm>
                <a:off x="3599" y="2259"/>
                <a:ext cx="1319" cy="1188"/>
              </a:xfrm>
              <a:custGeom>
                <a:avLst/>
                <a:gdLst>
                  <a:gd name="T0" fmla="*/ 1244 w 1319"/>
                  <a:gd name="T1" fmla="*/ 1098 h 1188"/>
                  <a:gd name="T2" fmla="*/ 1307 w 1319"/>
                  <a:gd name="T3" fmla="*/ 1071 h 1188"/>
                  <a:gd name="T4" fmla="*/ 1286 w 1319"/>
                  <a:gd name="T5" fmla="*/ 1008 h 1188"/>
                  <a:gd name="T6" fmla="*/ 1250 w 1319"/>
                  <a:gd name="T7" fmla="*/ 933 h 1188"/>
                  <a:gd name="T8" fmla="*/ 1202 w 1319"/>
                  <a:gd name="T9" fmla="*/ 906 h 1188"/>
                  <a:gd name="T10" fmla="*/ 1157 w 1319"/>
                  <a:gd name="T11" fmla="*/ 828 h 1188"/>
                  <a:gd name="T12" fmla="*/ 1175 w 1319"/>
                  <a:gd name="T13" fmla="*/ 696 h 1188"/>
                  <a:gd name="T14" fmla="*/ 1148 w 1319"/>
                  <a:gd name="T15" fmla="*/ 636 h 1188"/>
                  <a:gd name="T16" fmla="*/ 1130 w 1319"/>
                  <a:gd name="T17" fmla="*/ 573 h 1188"/>
                  <a:gd name="T18" fmla="*/ 1139 w 1319"/>
                  <a:gd name="T19" fmla="*/ 528 h 1188"/>
                  <a:gd name="T20" fmla="*/ 1124 w 1319"/>
                  <a:gd name="T21" fmla="*/ 516 h 1188"/>
                  <a:gd name="T22" fmla="*/ 1136 w 1319"/>
                  <a:gd name="T23" fmla="*/ 465 h 1188"/>
                  <a:gd name="T24" fmla="*/ 1178 w 1319"/>
                  <a:gd name="T25" fmla="*/ 360 h 1188"/>
                  <a:gd name="T26" fmla="*/ 1115 w 1319"/>
                  <a:gd name="T27" fmla="*/ 270 h 1188"/>
                  <a:gd name="T28" fmla="*/ 1013 w 1319"/>
                  <a:gd name="T29" fmla="*/ 183 h 1188"/>
                  <a:gd name="T30" fmla="*/ 971 w 1319"/>
                  <a:gd name="T31" fmla="*/ 183 h 1188"/>
                  <a:gd name="T32" fmla="*/ 935 w 1319"/>
                  <a:gd name="T33" fmla="*/ 162 h 1188"/>
                  <a:gd name="T34" fmla="*/ 848 w 1319"/>
                  <a:gd name="T35" fmla="*/ 132 h 1188"/>
                  <a:gd name="T36" fmla="*/ 842 w 1319"/>
                  <a:gd name="T37" fmla="*/ 144 h 1188"/>
                  <a:gd name="T38" fmla="*/ 806 w 1319"/>
                  <a:gd name="T39" fmla="*/ 144 h 1188"/>
                  <a:gd name="T40" fmla="*/ 767 w 1319"/>
                  <a:gd name="T41" fmla="*/ 156 h 1188"/>
                  <a:gd name="T42" fmla="*/ 674 w 1319"/>
                  <a:gd name="T43" fmla="*/ 210 h 1188"/>
                  <a:gd name="T44" fmla="*/ 542 w 1319"/>
                  <a:gd name="T45" fmla="*/ 162 h 1188"/>
                  <a:gd name="T46" fmla="*/ 317 w 1319"/>
                  <a:gd name="T47" fmla="*/ 120 h 1188"/>
                  <a:gd name="T48" fmla="*/ 273 w 1319"/>
                  <a:gd name="T49" fmla="*/ 75 h 1188"/>
                  <a:gd name="T50" fmla="*/ 293 w 1319"/>
                  <a:gd name="T51" fmla="*/ 57 h 1188"/>
                  <a:gd name="T52" fmla="*/ 281 w 1319"/>
                  <a:gd name="T53" fmla="*/ 39 h 1188"/>
                  <a:gd name="T54" fmla="*/ 225 w 1319"/>
                  <a:gd name="T55" fmla="*/ 33 h 1188"/>
                  <a:gd name="T56" fmla="*/ 144 w 1319"/>
                  <a:gd name="T57" fmla="*/ 78 h 1188"/>
                  <a:gd name="T58" fmla="*/ 69 w 1319"/>
                  <a:gd name="T59" fmla="*/ 33 h 1188"/>
                  <a:gd name="T60" fmla="*/ 33 w 1319"/>
                  <a:gd name="T61" fmla="*/ 6 h 1188"/>
                  <a:gd name="T62" fmla="*/ 27 w 1319"/>
                  <a:gd name="T63" fmla="*/ 132 h 1188"/>
                  <a:gd name="T64" fmla="*/ 54 w 1319"/>
                  <a:gd name="T65" fmla="*/ 216 h 1188"/>
                  <a:gd name="T66" fmla="*/ 90 w 1319"/>
                  <a:gd name="T67" fmla="*/ 303 h 1188"/>
                  <a:gd name="T68" fmla="*/ 156 w 1319"/>
                  <a:gd name="T69" fmla="*/ 339 h 1188"/>
                  <a:gd name="T70" fmla="*/ 141 w 1319"/>
                  <a:gd name="T71" fmla="*/ 351 h 1188"/>
                  <a:gd name="T72" fmla="*/ 114 w 1319"/>
                  <a:gd name="T73" fmla="*/ 432 h 1188"/>
                  <a:gd name="T74" fmla="*/ 222 w 1319"/>
                  <a:gd name="T75" fmla="*/ 615 h 1188"/>
                  <a:gd name="T76" fmla="*/ 252 w 1319"/>
                  <a:gd name="T77" fmla="*/ 702 h 1188"/>
                  <a:gd name="T78" fmla="*/ 273 w 1319"/>
                  <a:gd name="T79" fmla="*/ 753 h 1188"/>
                  <a:gd name="T80" fmla="*/ 314 w 1319"/>
                  <a:gd name="T81" fmla="*/ 816 h 1188"/>
                  <a:gd name="T82" fmla="*/ 332 w 1319"/>
                  <a:gd name="T83" fmla="*/ 792 h 1188"/>
                  <a:gd name="T84" fmla="*/ 338 w 1319"/>
                  <a:gd name="T85" fmla="*/ 771 h 1188"/>
                  <a:gd name="T86" fmla="*/ 356 w 1319"/>
                  <a:gd name="T87" fmla="*/ 783 h 1188"/>
                  <a:gd name="T88" fmla="*/ 335 w 1319"/>
                  <a:gd name="T89" fmla="*/ 783 h 1188"/>
                  <a:gd name="T90" fmla="*/ 452 w 1319"/>
                  <a:gd name="T91" fmla="*/ 852 h 1188"/>
                  <a:gd name="T92" fmla="*/ 515 w 1319"/>
                  <a:gd name="T93" fmla="*/ 978 h 1188"/>
                  <a:gd name="T94" fmla="*/ 545 w 1319"/>
                  <a:gd name="T95" fmla="*/ 981 h 1188"/>
                  <a:gd name="T96" fmla="*/ 593 w 1319"/>
                  <a:gd name="T97" fmla="*/ 1020 h 1188"/>
                  <a:gd name="T98" fmla="*/ 671 w 1319"/>
                  <a:gd name="T99" fmla="*/ 1068 h 1188"/>
                  <a:gd name="T100" fmla="*/ 734 w 1319"/>
                  <a:gd name="T101" fmla="*/ 1080 h 1188"/>
                  <a:gd name="T102" fmla="*/ 827 w 1319"/>
                  <a:gd name="T103" fmla="*/ 1029 h 1188"/>
                  <a:gd name="T104" fmla="*/ 872 w 1319"/>
                  <a:gd name="T105" fmla="*/ 1032 h 1188"/>
                  <a:gd name="T106" fmla="*/ 893 w 1319"/>
                  <a:gd name="T107" fmla="*/ 1077 h 1188"/>
                  <a:gd name="T108" fmla="*/ 908 w 1319"/>
                  <a:gd name="T109" fmla="*/ 1137 h 1188"/>
                  <a:gd name="T110" fmla="*/ 1067 w 1319"/>
                  <a:gd name="T111" fmla="*/ 1164 h 1188"/>
                  <a:gd name="T112" fmla="*/ 1202 w 1319"/>
                  <a:gd name="T113" fmla="*/ 1179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19" h="1188">
                    <a:moveTo>
                      <a:pt x="1217" y="1110"/>
                    </a:moveTo>
                    <a:lnTo>
                      <a:pt x="1217" y="1107"/>
                    </a:lnTo>
                    <a:lnTo>
                      <a:pt x="1217" y="1104"/>
                    </a:lnTo>
                    <a:lnTo>
                      <a:pt x="1220" y="1098"/>
                    </a:lnTo>
                    <a:lnTo>
                      <a:pt x="1229" y="1095"/>
                    </a:lnTo>
                    <a:lnTo>
                      <a:pt x="1229" y="1095"/>
                    </a:lnTo>
                    <a:lnTo>
                      <a:pt x="1232" y="1095"/>
                    </a:lnTo>
                    <a:lnTo>
                      <a:pt x="1244" y="1098"/>
                    </a:lnTo>
                    <a:lnTo>
                      <a:pt x="1247" y="1080"/>
                    </a:lnTo>
                    <a:lnTo>
                      <a:pt x="1280" y="1071"/>
                    </a:lnTo>
                    <a:lnTo>
                      <a:pt x="1283" y="1071"/>
                    </a:lnTo>
                    <a:lnTo>
                      <a:pt x="1283" y="1071"/>
                    </a:lnTo>
                    <a:lnTo>
                      <a:pt x="1295" y="1071"/>
                    </a:lnTo>
                    <a:lnTo>
                      <a:pt x="1304" y="1071"/>
                    </a:lnTo>
                    <a:lnTo>
                      <a:pt x="1304" y="1071"/>
                    </a:lnTo>
                    <a:lnTo>
                      <a:pt x="1307" y="1071"/>
                    </a:lnTo>
                    <a:lnTo>
                      <a:pt x="1307" y="1071"/>
                    </a:lnTo>
                    <a:lnTo>
                      <a:pt x="1319" y="1032"/>
                    </a:lnTo>
                    <a:lnTo>
                      <a:pt x="1316" y="1026"/>
                    </a:lnTo>
                    <a:lnTo>
                      <a:pt x="1313" y="1026"/>
                    </a:lnTo>
                    <a:lnTo>
                      <a:pt x="1307" y="1023"/>
                    </a:lnTo>
                    <a:lnTo>
                      <a:pt x="1301" y="1026"/>
                    </a:lnTo>
                    <a:lnTo>
                      <a:pt x="1298" y="1026"/>
                    </a:lnTo>
                    <a:lnTo>
                      <a:pt x="1286" y="1008"/>
                    </a:lnTo>
                    <a:lnTo>
                      <a:pt x="1283" y="948"/>
                    </a:lnTo>
                    <a:lnTo>
                      <a:pt x="1283" y="948"/>
                    </a:lnTo>
                    <a:lnTo>
                      <a:pt x="1280" y="945"/>
                    </a:lnTo>
                    <a:lnTo>
                      <a:pt x="1268" y="945"/>
                    </a:lnTo>
                    <a:lnTo>
                      <a:pt x="1262" y="939"/>
                    </a:lnTo>
                    <a:lnTo>
                      <a:pt x="1256" y="933"/>
                    </a:lnTo>
                    <a:lnTo>
                      <a:pt x="1253" y="933"/>
                    </a:lnTo>
                    <a:lnTo>
                      <a:pt x="1250" y="933"/>
                    </a:lnTo>
                    <a:lnTo>
                      <a:pt x="1244" y="930"/>
                    </a:lnTo>
                    <a:lnTo>
                      <a:pt x="1229" y="927"/>
                    </a:lnTo>
                    <a:lnTo>
                      <a:pt x="1223" y="924"/>
                    </a:lnTo>
                    <a:lnTo>
                      <a:pt x="1220" y="924"/>
                    </a:lnTo>
                    <a:lnTo>
                      <a:pt x="1217" y="918"/>
                    </a:lnTo>
                    <a:lnTo>
                      <a:pt x="1217" y="915"/>
                    </a:lnTo>
                    <a:lnTo>
                      <a:pt x="1205" y="906"/>
                    </a:lnTo>
                    <a:lnTo>
                      <a:pt x="1202" y="906"/>
                    </a:lnTo>
                    <a:lnTo>
                      <a:pt x="1202" y="903"/>
                    </a:lnTo>
                    <a:lnTo>
                      <a:pt x="1202" y="903"/>
                    </a:lnTo>
                    <a:lnTo>
                      <a:pt x="1199" y="900"/>
                    </a:lnTo>
                    <a:lnTo>
                      <a:pt x="1196" y="894"/>
                    </a:lnTo>
                    <a:lnTo>
                      <a:pt x="1196" y="891"/>
                    </a:lnTo>
                    <a:lnTo>
                      <a:pt x="1184" y="864"/>
                    </a:lnTo>
                    <a:lnTo>
                      <a:pt x="1181" y="858"/>
                    </a:lnTo>
                    <a:lnTo>
                      <a:pt x="1157" y="828"/>
                    </a:lnTo>
                    <a:lnTo>
                      <a:pt x="1151" y="822"/>
                    </a:lnTo>
                    <a:lnTo>
                      <a:pt x="1211" y="747"/>
                    </a:lnTo>
                    <a:lnTo>
                      <a:pt x="1214" y="741"/>
                    </a:lnTo>
                    <a:lnTo>
                      <a:pt x="1214" y="738"/>
                    </a:lnTo>
                    <a:lnTo>
                      <a:pt x="1211" y="714"/>
                    </a:lnTo>
                    <a:lnTo>
                      <a:pt x="1211" y="708"/>
                    </a:lnTo>
                    <a:lnTo>
                      <a:pt x="1208" y="702"/>
                    </a:lnTo>
                    <a:lnTo>
                      <a:pt x="1175" y="696"/>
                    </a:lnTo>
                    <a:lnTo>
                      <a:pt x="1148" y="693"/>
                    </a:lnTo>
                    <a:lnTo>
                      <a:pt x="1148" y="681"/>
                    </a:lnTo>
                    <a:lnTo>
                      <a:pt x="1148" y="678"/>
                    </a:lnTo>
                    <a:lnTo>
                      <a:pt x="1145" y="651"/>
                    </a:lnTo>
                    <a:lnTo>
                      <a:pt x="1148" y="648"/>
                    </a:lnTo>
                    <a:lnTo>
                      <a:pt x="1148" y="645"/>
                    </a:lnTo>
                    <a:lnTo>
                      <a:pt x="1148" y="645"/>
                    </a:lnTo>
                    <a:lnTo>
                      <a:pt x="1148" y="636"/>
                    </a:lnTo>
                    <a:lnTo>
                      <a:pt x="1148" y="636"/>
                    </a:lnTo>
                    <a:lnTo>
                      <a:pt x="1148" y="633"/>
                    </a:lnTo>
                    <a:lnTo>
                      <a:pt x="1148" y="633"/>
                    </a:lnTo>
                    <a:lnTo>
                      <a:pt x="1148" y="627"/>
                    </a:lnTo>
                    <a:lnTo>
                      <a:pt x="1142" y="609"/>
                    </a:lnTo>
                    <a:lnTo>
                      <a:pt x="1139" y="600"/>
                    </a:lnTo>
                    <a:lnTo>
                      <a:pt x="1136" y="591"/>
                    </a:lnTo>
                    <a:lnTo>
                      <a:pt x="1130" y="573"/>
                    </a:lnTo>
                    <a:lnTo>
                      <a:pt x="1130" y="567"/>
                    </a:lnTo>
                    <a:lnTo>
                      <a:pt x="1130" y="564"/>
                    </a:lnTo>
                    <a:lnTo>
                      <a:pt x="1130" y="561"/>
                    </a:lnTo>
                    <a:lnTo>
                      <a:pt x="1130" y="558"/>
                    </a:lnTo>
                    <a:lnTo>
                      <a:pt x="1133" y="558"/>
                    </a:lnTo>
                    <a:lnTo>
                      <a:pt x="1148" y="534"/>
                    </a:lnTo>
                    <a:lnTo>
                      <a:pt x="1139" y="528"/>
                    </a:lnTo>
                    <a:lnTo>
                      <a:pt x="1139" y="528"/>
                    </a:lnTo>
                    <a:lnTo>
                      <a:pt x="1136" y="528"/>
                    </a:lnTo>
                    <a:lnTo>
                      <a:pt x="1133" y="522"/>
                    </a:lnTo>
                    <a:lnTo>
                      <a:pt x="1130" y="522"/>
                    </a:lnTo>
                    <a:lnTo>
                      <a:pt x="1130" y="522"/>
                    </a:lnTo>
                    <a:lnTo>
                      <a:pt x="1127" y="522"/>
                    </a:lnTo>
                    <a:lnTo>
                      <a:pt x="1127" y="519"/>
                    </a:lnTo>
                    <a:lnTo>
                      <a:pt x="1124" y="519"/>
                    </a:lnTo>
                    <a:lnTo>
                      <a:pt x="1124" y="516"/>
                    </a:lnTo>
                    <a:lnTo>
                      <a:pt x="1124" y="513"/>
                    </a:lnTo>
                    <a:lnTo>
                      <a:pt x="1124" y="483"/>
                    </a:lnTo>
                    <a:lnTo>
                      <a:pt x="1124" y="480"/>
                    </a:lnTo>
                    <a:lnTo>
                      <a:pt x="1124" y="480"/>
                    </a:lnTo>
                    <a:lnTo>
                      <a:pt x="1124" y="477"/>
                    </a:lnTo>
                    <a:lnTo>
                      <a:pt x="1127" y="477"/>
                    </a:lnTo>
                    <a:lnTo>
                      <a:pt x="1130" y="474"/>
                    </a:lnTo>
                    <a:lnTo>
                      <a:pt x="1136" y="465"/>
                    </a:lnTo>
                    <a:lnTo>
                      <a:pt x="1139" y="465"/>
                    </a:lnTo>
                    <a:lnTo>
                      <a:pt x="1142" y="462"/>
                    </a:lnTo>
                    <a:lnTo>
                      <a:pt x="1148" y="462"/>
                    </a:lnTo>
                    <a:lnTo>
                      <a:pt x="1157" y="435"/>
                    </a:lnTo>
                    <a:lnTo>
                      <a:pt x="1163" y="423"/>
                    </a:lnTo>
                    <a:lnTo>
                      <a:pt x="1169" y="402"/>
                    </a:lnTo>
                    <a:lnTo>
                      <a:pt x="1178" y="363"/>
                    </a:lnTo>
                    <a:lnTo>
                      <a:pt x="1178" y="360"/>
                    </a:lnTo>
                    <a:lnTo>
                      <a:pt x="1178" y="357"/>
                    </a:lnTo>
                    <a:lnTo>
                      <a:pt x="1166" y="327"/>
                    </a:lnTo>
                    <a:lnTo>
                      <a:pt x="1169" y="327"/>
                    </a:lnTo>
                    <a:lnTo>
                      <a:pt x="1175" y="315"/>
                    </a:lnTo>
                    <a:lnTo>
                      <a:pt x="1172" y="276"/>
                    </a:lnTo>
                    <a:lnTo>
                      <a:pt x="1169" y="270"/>
                    </a:lnTo>
                    <a:lnTo>
                      <a:pt x="1169" y="270"/>
                    </a:lnTo>
                    <a:lnTo>
                      <a:pt x="1115" y="270"/>
                    </a:lnTo>
                    <a:lnTo>
                      <a:pt x="1112" y="270"/>
                    </a:lnTo>
                    <a:lnTo>
                      <a:pt x="1100" y="252"/>
                    </a:lnTo>
                    <a:lnTo>
                      <a:pt x="1040" y="198"/>
                    </a:lnTo>
                    <a:lnTo>
                      <a:pt x="1025" y="186"/>
                    </a:lnTo>
                    <a:lnTo>
                      <a:pt x="1022" y="183"/>
                    </a:lnTo>
                    <a:lnTo>
                      <a:pt x="1019" y="183"/>
                    </a:lnTo>
                    <a:lnTo>
                      <a:pt x="1016" y="183"/>
                    </a:lnTo>
                    <a:lnTo>
                      <a:pt x="1013" y="183"/>
                    </a:lnTo>
                    <a:lnTo>
                      <a:pt x="1010" y="183"/>
                    </a:lnTo>
                    <a:lnTo>
                      <a:pt x="1007" y="183"/>
                    </a:lnTo>
                    <a:lnTo>
                      <a:pt x="1007" y="183"/>
                    </a:lnTo>
                    <a:lnTo>
                      <a:pt x="1004" y="183"/>
                    </a:lnTo>
                    <a:lnTo>
                      <a:pt x="1001" y="183"/>
                    </a:lnTo>
                    <a:lnTo>
                      <a:pt x="986" y="186"/>
                    </a:lnTo>
                    <a:lnTo>
                      <a:pt x="983" y="186"/>
                    </a:lnTo>
                    <a:lnTo>
                      <a:pt x="971" y="183"/>
                    </a:lnTo>
                    <a:lnTo>
                      <a:pt x="968" y="183"/>
                    </a:lnTo>
                    <a:lnTo>
                      <a:pt x="968" y="180"/>
                    </a:lnTo>
                    <a:lnTo>
                      <a:pt x="968" y="177"/>
                    </a:lnTo>
                    <a:lnTo>
                      <a:pt x="968" y="174"/>
                    </a:lnTo>
                    <a:lnTo>
                      <a:pt x="968" y="171"/>
                    </a:lnTo>
                    <a:lnTo>
                      <a:pt x="965" y="171"/>
                    </a:lnTo>
                    <a:lnTo>
                      <a:pt x="938" y="162"/>
                    </a:lnTo>
                    <a:lnTo>
                      <a:pt x="935" y="162"/>
                    </a:lnTo>
                    <a:lnTo>
                      <a:pt x="911" y="147"/>
                    </a:lnTo>
                    <a:lnTo>
                      <a:pt x="902" y="132"/>
                    </a:lnTo>
                    <a:lnTo>
                      <a:pt x="902" y="129"/>
                    </a:lnTo>
                    <a:lnTo>
                      <a:pt x="899" y="129"/>
                    </a:lnTo>
                    <a:lnTo>
                      <a:pt x="899" y="129"/>
                    </a:lnTo>
                    <a:lnTo>
                      <a:pt x="854" y="132"/>
                    </a:lnTo>
                    <a:lnTo>
                      <a:pt x="851" y="132"/>
                    </a:lnTo>
                    <a:lnTo>
                      <a:pt x="848" y="132"/>
                    </a:lnTo>
                    <a:lnTo>
                      <a:pt x="845" y="132"/>
                    </a:lnTo>
                    <a:lnTo>
                      <a:pt x="845" y="135"/>
                    </a:lnTo>
                    <a:lnTo>
                      <a:pt x="842" y="135"/>
                    </a:lnTo>
                    <a:lnTo>
                      <a:pt x="842" y="138"/>
                    </a:lnTo>
                    <a:lnTo>
                      <a:pt x="839" y="138"/>
                    </a:lnTo>
                    <a:lnTo>
                      <a:pt x="839" y="141"/>
                    </a:lnTo>
                    <a:lnTo>
                      <a:pt x="842" y="141"/>
                    </a:lnTo>
                    <a:lnTo>
                      <a:pt x="842" y="144"/>
                    </a:lnTo>
                    <a:lnTo>
                      <a:pt x="842" y="144"/>
                    </a:lnTo>
                    <a:lnTo>
                      <a:pt x="842" y="147"/>
                    </a:lnTo>
                    <a:lnTo>
                      <a:pt x="833" y="147"/>
                    </a:lnTo>
                    <a:lnTo>
                      <a:pt x="818" y="147"/>
                    </a:lnTo>
                    <a:lnTo>
                      <a:pt x="815" y="147"/>
                    </a:lnTo>
                    <a:lnTo>
                      <a:pt x="809" y="147"/>
                    </a:lnTo>
                    <a:lnTo>
                      <a:pt x="806" y="147"/>
                    </a:lnTo>
                    <a:lnTo>
                      <a:pt x="806" y="144"/>
                    </a:lnTo>
                    <a:lnTo>
                      <a:pt x="803" y="144"/>
                    </a:lnTo>
                    <a:lnTo>
                      <a:pt x="800" y="144"/>
                    </a:lnTo>
                    <a:lnTo>
                      <a:pt x="782" y="147"/>
                    </a:lnTo>
                    <a:lnTo>
                      <a:pt x="779" y="147"/>
                    </a:lnTo>
                    <a:lnTo>
                      <a:pt x="773" y="153"/>
                    </a:lnTo>
                    <a:lnTo>
                      <a:pt x="770" y="153"/>
                    </a:lnTo>
                    <a:lnTo>
                      <a:pt x="767" y="153"/>
                    </a:lnTo>
                    <a:lnTo>
                      <a:pt x="767" y="156"/>
                    </a:lnTo>
                    <a:lnTo>
                      <a:pt x="758" y="156"/>
                    </a:lnTo>
                    <a:lnTo>
                      <a:pt x="758" y="159"/>
                    </a:lnTo>
                    <a:lnTo>
                      <a:pt x="755" y="162"/>
                    </a:lnTo>
                    <a:lnTo>
                      <a:pt x="743" y="174"/>
                    </a:lnTo>
                    <a:lnTo>
                      <a:pt x="728" y="201"/>
                    </a:lnTo>
                    <a:lnTo>
                      <a:pt x="725" y="201"/>
                    </a:lnTo>
                    <a:lnTo>
                      <a:pt x="698" y="210"/>
                    </a:lnTo>
                    <a:lnTo>
                      <a:pt x="674" y="210"/>
                    </a:lnTo>
                    <a:lnTo>
                      <a:pt x="647" y="213"/>
                    </a:lnTo>
                    <a:lnTo>
                      <a:pt x="617" y="192"/>
                    </a:lnTo>
                    <a:lnTo>
                      <a:pt x="602" y="183"/>
                    </a:lnTo>
                    <a:lnTo>
                      <a:pt x="590" y="174"/>
                    </a:lnTo>
                    <a:lnTo>
                      <a:pt x="581" y="171"/>
                    </a:lnTo>
                    <a:lnTo>
                      <a:pt x="554" y="165"/>
                    </a:lnTo>
                    <a:lnTo>
                      <a:pt x="548" y="165"/>
                    </a:lnTo>
                    <a:lnTo>
                      <a:pt x="542" y="162"/>
                    </a:lnTo>
                    <a:lnTo>
                      <a:pt x="530" y="147"/>
                    </a:lnTo>
                    <a:lnTo>
                      <a:pt x="521" y="132"/>
                    </a:lnTo>
                    <a:lnTo>
                      <a:pt x="497" y="93"/>
                    </a:lnTo>
                    <a:lnTo>
                      <a:pt x="482" y="102"/>
                    </a:lnTo>
                    <a:lnTo>
                      <a:pt x="419" y="120"/>
                    </a:lnTo>
                    <a:lnTo>
                      <a:pt x="389" y="132"/>
                    </a:lnTo>
                    <a:lnTo>
                      <a:pt x="332" y="114"/>
                    </a:lnTo>
                    <a:lnTo>
                      <a:pt x="317" y="120"/>
                    </a:lnTo>
                    <a:lnTo>
                      <a:pt x="314" y="120"/>
                    </a:lnTo>
                    <a:lnTo>
                      <a:pt x="314" y="120"/>
                    </a:lnTo>
                    <a:lnTo>
                      <a:pt x="293" y="102"/>
                    </a:lnTo>
                    <a:lnTo>
                      <a:pt x="273" y="84"/>
                    </a:lnTo>
                    <a:lnTo>
                      <a:pt x="273" y="81"/>
                    </a:lnTo>
                    <a:lnTo>
                      <a:pt x="273" y="78"/>
                    </a:lnTo>
                    <a:lnTo>
                      <a:pt x="273" y="78"/>
                    </a:lnTo>
                    <a:lnTo>
                      <a:pt x="273" y="75"/>
                    </a:lnTo>
                    <a:lnTo>
                      <a:pt x="275" y="72"/>
                    </a:lnTo>
                    <a:lnTo>
                      <a:pt x="278" y="72"/>
                    </a:lnTo>
                    <a:lnTo>
                      <a:pt x="281" y="69"/>
                    </a:lnTo>
                    <a:lnTo>
                      <a:pt x="290" y="69"/>
                    </a:lnTo>
                    <a:lnTo>
                      <a:pt x="293" y="66"/>
                    </a:lnTo>
                    <a:lnTo>
                      <a:pt x="293" y="66"/>
                    </a:lnTo>
                    <a:lnTo>
                      <a:pt x="293" y="63"/>
                    </a:lnTo>
                    <a:lnTo>
                      <a:pt x="293" y="57"/>
                    </a:lnTo>
                    <a:lnTo>
                      <a:pt x="290" y="57"/>
                    </a:lnTo>
                    <a:lnTo>
                      <a:pt x="290" y="57"/>
                    </a:lnTo>
                    <a:lnTo>
                      <a:pt x="287" y="57"/>
                    </a:lnTo>
                    <a:lnTo>
                      <a:pt x="287" y="54"/>
                    </a:lnTo>
                    <a:lnTo>
                      <a:pt x="281" y="48"/>
                    </a:lnTo>
                    <a:lnTo>
                      <a:pt x="278" y="45"/>
                    </a:lnTo>
                    <a:lnTo>
                      <a:pt x="278" y="42"/>
                    </a:lnTo>
                    <a:lnTo>
                      <a:pt x="281" y="39"/>
                    </a:lnTo>
                    <a:lnTo>
                      <a:pt x="281" y="39"/>
                    </a:lnTo>
                    <a:lnTo>
                      <a:pt x="284" y="39"/>
                    </a:lnTo>
                    <a:lnTo>
                      <a:pt x="293" y="33"/>
                    </a:lnTo>
                    <a:lnTo>
                      <a:pt x="296" y="33"/>
                    </a:lnTo>
                    <a:lnTo>
                      <a:pt x="270" y="3"/>
                    </a:lnTo>
                    <a:lnTo>
                      <a:pt x="228" y="27"/>
                    </a:lnTo>
                    <a:lnTo>
                      <a:pt x="225" y="33"/>
                    </a:lnTo>
                    <a:lnTo>
                      <a:pt x="225" y="33"/>
                    </a:lnTo>
                    <a:lnTo>
                      <a:pt x="207" y="48"/>
                    </a:lnTo>
                    <a:lnTo>
                      <a:pt x="195" y="51"/>
                    </a:lnTo>
                    <a:lnTo>
                      <a:pt x="195" y="51"/>
                    </a:lnTo>
                    <a:lnTo>
                      <a:pt x="192" y="54"/>
                    </a:lnTo>
                    <a:lnTo>
                      <a:pt x="186" y="60"/>
                    </a:lnTo>
                    <a:lnTo>
                      <a:pt x="174" y="75"/>
                    </a:lnTo>
                    <a:lnTo>
                      <a:pt x="171" y="78"/>
                    </a:lnTo>
                    <a:lnTo>
                      <a:pt x="144" y="78"/>
                    </a:lnTo>
                    <a:lnTo>
                      <a:pt x="138" y="78"/>
                    </a:lnTo>
                    <a:lnTo>
                      <a:pt x="120" y="75"/>
                    </a:lnTo>
                    <a:lnTo>
                      <a:pt x="111" y="72"/>
                    </a:lnTo>
                    <a:lnTo>
                      <a:pt x="102" y="69"/>
                    </a:lnTo>
                    <a:lnTo>
                      <a:pt x="96" y="69"/>
                    </a:lnTo>
                    <a:lnTo>
                      <a:pt x="96" y="66"/>
                    </a:lnTo>
                    <a:lnTo>
                      <a:pt x="75" y="42"/>
                    </a:lnTo>
                    <a:lnTo>
                      <a:pt x="69" y="33"/>
                    </a:lnTo>
                    <a:lnTo>
                      <a:pt x="60" y="15"/>
                    </a:lnTo>
                    <a:lnTo>
                      <a:pt x="60" y="12"/>
                    </a:lnTo>
                    <a:lnTo>
                      <a:pt x="57" y="12"/>
                    </a:lnTo>
                    <a:lnTo>
                      <a:pt x="54" y="12"/>
                    </a:lnTo>
                    <a:lnTo>
                      <a:pt x="48" y="6"/>
                    </a:lnTo>
                    <a:lnTo>
                      <a:pt x="42" y="0"/>
                    </a:lnTo>
                    <a:lnTo>
                      <a:pt x="33" y="6"/>
                    </a:lnTo>
                    <a:lnTo>
                      <a:pt x="33" y="6"/>
                    </a:lnTo>
                    <a:lnTo>
                      <a:pt x="3" y="33"/>
                    </a:lnTo>
                    <a:lnTo>
                      <a:pt x="0" y="33"/>
                    </a:lnTo>
                    <a:lnTo>
                      <a:pt x="9" y="69"/>
                    </a:lnTo>
                    <a:lnTo>
                      <a:pt x="12" y="75"/>
                    </a:lnTo>
                    <a:lnTo>
                      <a:pt x="12" y="78"/>
                    </a:lnTo>
                    <a:lnTo>
                      <a:pt x="15" y="78"/>
                    </a:lnTo>
                    <a:lnTo>
                      <a:pt x="21" y="99"/>
                    </a:lnTo>
                    <a:lnTo>
                      <a:pt x="27" y="132"/>
                    </a:lnTo>
                    <a:lnTo>
                      <a:pt x="15" y="156"/>
                    </a:lnTo>
                    <a:lnTo>
                      <a:pt x="15" y="156"/>
                    </a:lnTo>
                    <a:lnTo>
                      <a:pt x="12" y="162"/>
                    </a:lnTo>
                    <a:lnTo>
                      <a:pt x="12" y="165"/>
                    </a:lnTo>
                    <a:lnTo>
                      <a:pt x="39" y="189"/>
                    </a:lnTo>
                    <a:lnTo>
                      <a:pt x="54" y="213"/>
                    </a:lnTo>
                    <a:lnTo>
                      <a:pt x="54" y="216"/>
                    </a:lnTo>
                    <a:lnTo>
                      <a:pt x="54" y="216"/>
                    </a:lnTo>
                    <a:lnTo>
                      <a:pt x="54" y="228"/>
                    </a:lnTo>
                    <a:lnTo>
                      <a:pt x="51" y="234"/>
                    </a:lnTo>
                    <a:lnTo>
                      <a:pt x="63" y="258"/>
                    </a:lnTo>
                    <a:lnTo>
                      <a:pt x="81" y="288"/>
                    </a:lnTo>
                    <a:lnTo>
                      <a:pt x="84" y="288"/>
                    </a:lnTo>
                    <a:lnTo>
                      <a:pt x="87" y="291"/>
                    </a:lnTo>
                    <a:lnTo>
                      <a:pt x="87" y="294"/>
                    </a:lnTo>
                    <a:lnTo>
                      <a:pt x="90" y="303"/>
                    </a:lnTo>
                    <a:lnTo>
                      <a:pt x="90" y="318"/>
                    </a:lnTo>
                    <a:lnTo>
                      <a:pt x="90" y="324"/>
                    </a:lnTo>
                    <a:lnTo>
                      <a:pt x="99" y="321"/>
                    </a:lnTo>
                    <a:lnTo>
                      <a:pt x="114" y="330"/>
                    </a:lnTo>
                    <a:lnTo>
                      <a:pt x="129" y="339"/>
                    </a:lnTo>
                    <a:lnTo>
                      <a:pt x="141" y="336"/>
                    </a:lnTo>
                    <a:lnTo>
                      <a:pt x="141" y="336"/>
                    </a:lnTo>
                    <a:lnTo>
                      <a:pt x="156" y="339"/>
                    </a:lnTo>
                    <a:lnTo>
                      <a:pt x="159" y="339"/>
                    </a:lnTo>
                    <a:lnTo>
                      <a:pt x="159" y="339"/>
                    </a:lnTo>
                    <a:lnTo>
                      <a:pt x="159" y="342"/>
                    </a:lnTo>
                    <a:lnTo>
                      <a:pt x="159" y="345"/>
                    </a:lnTo>
                    <a:lnTo>
                      <a:pt x="153" y="348"/>
                    </a:lnTo>
                    <a:lnTo>
                      <a:pt x="150" y="348"/>
                    </a:lnTo>
                    <a:lnTo>
                      <a:pt x="147" y="351"/>
                    </a:lnTo>
                    <a:lnTo>
                      <a:pt x="141" y="351"/>
                    </a:lnTo>
                    <a:lnTo>
                      <a:pt x="141" y="378"/>
                    </a:lnTo>
                    <a:lnTo>
                      <a:pt x="147" y="384"/>
                    </a:lnTo>
                    <a:lnTo>
                      <a:pt x="147" y="390"/>
                    </a:lnTo>
                    <a:lnTo>
                      <a:pt x="147" y="399"/>
                    </a:lnTo>
                    <a:lnTo>
                      <a:pt x="132" y="399"/>
                    </a:lnTo>
                    <a:lnTo>
                      <a:pt x="126" y="417"/>
                    </a:lnTo>
                    <a:lnTo>
                      <a:pt x="120" y="420"/>
                    </a:lnTo>
                    <a:lnTo>
                      <a:pt x="114" y="432"/>
                    </a:lnTo>
                    <a:lnTo>
                      <a:pt x="99" y="462"/>
                    </a:lnTo>
                    <a:lnTo>
                      <a:pt x="99" y="495"/>
                    </a:lnTo>
                    <a:lnTo>
                      <a:pt x="120" y="522"/>
                    </a:lnTo>
                    <a:lnTo>
                      <a:pt x="129" y="522"/>
                    </a:lnTo>
                    <a:lnTo>
                      <a:pt x="132" y="531"/>
                    </a:lnTo>
                    <a:lnTo>
                      <a:pt x="153" y="576"/>
                    </a:lnTo>
                    <a:lnTo>
                      <a:pt x="177" y="585"/>
                    </a:lnTo>
                    <a:lnTo>
                      <a:pt x="222" y="615"/>
                    </a:lnTo>
                    <a:lnTo>
                      <a:pt x="225" y="615"/>
                    </a:lnTo>
                    <a:lnTo>
                      <a:pt x="228" y="615"/>
                    </a:lnTo>
                    <a:lnTo>
                      <a:pt x="228" y="615"/>
                    </a:lnTo>
                    <a:lnTo>
                      <a:pt x="234" y="621"/>
                    </a:lnTo>
                    <a:lnTo>
                      <a:pt x="261" y="669"/>
                    </a:lnTo>
                    <a:lnTo>
                      <a:pt x="261" y="675"/>
                    </a:lnTo>
                    <a:lnTo>
                      <a:pt x="252" y="696"/>
                    </a:lnTo>
                    <a:lnTo>
                      <a:pt x="252" y="702"/>
                    </a:lnTo>
                    <a:lnTo>
                      <a:pt x="252" y="711"/>
                    </a:lnTo>
                    <a:lnTo>
                      <a:pt x="252" y="723"/>
                    </a:lnTo>
                    <a:lnTo>
                      <a:pt x="252" y="732"/>
                    </a:lnTo>
                    <a:lnTo>
                      <a:pt x="255" y="732"/>
                    </a:lnTo>
                    <a:lnTo>
                      <a:pt x="267" y="732"/>
                    </a:lnTo>
                    <a:lnTo>
                      <a:pt x="273" y="732"/>
                    </a:lnTo>
                    <a:lnTo>
                      <a:pt x="273" y="747"/>
                    </a:lnTo>
                    <a:lnTo>
                      <a:pt x="273" y="753"/>
                    </a:lnTo>
                    <a:lnTo>
                      <a:pt x="273" y="768"/>
                    </a:lnTo>
                    <a:lnTo>
                      <a:pt x="273" y="774"/>
                    </a:lnTo>
                    <a:lnTo>
                      <a:pt x="275" y="774"/>
                    </a:lnTo>
                    <a:lnTo>
                      <a:pt x="281" y="777"/>
                    </a:lnTo>
                    <a:lnTo>
                      <a:pt x="308" y="816"/>
                    </a:lnTo>
                    <a:lnTo>
                      <a:pt x="311" y="816"/>
                    </a:lnTo>
                    <a:lnTo>
                      <a:pt x="311" y="816"/>
                    </a:lnTo>
                    <a:lnTo>
                      <a:pt x="314" y="816"/>
                    </a:lnTo>
                    <a:lnTo>
                      <a:pt x="332" y="810"/>
                    </a:lnTo>
                    <a:lnTo>
                      <a:pt x="332" y="807"/>
                    </a:lnTo>
                    <a:lnTo>
                      <a:pt x="335" y="804"/>
                    </a:lnTo>
                    <a:lnTo>
                      <a:pt x="335" y="798"/>
                    </a:lnTo>
                    <a:lnTo>
                      <a:pt x="335" y="798"/>
                    </a:lnTo>
                    <a:lnTo>
                      <a:pt x="335" y="795"/>
                    </a:lnTo>
                    <a:lnTo>
                      <a:pt x="332" y="792"/>
                    </a:lnTo>
                    <a:lnTo>
                      <a:pt x="332" y="792"/>
                    </a:lnTo>
                    <a:lnTo>
                      <a:pt x="332" y="789"/>
                    </a:lnTo>
                    <a:lnTo>
                      <a:pt x="329" y="789"/>
                    </a:lnTo>
                    <a:lnTo>
                      <a:pt x="329" y="786"/>
                    </a:lnTo>
                    <a:lnTo>
                      <a:pt x="329" y="783"/>
                    </a:lnTo>
                    <a:lnTo>
                      <a:pt x="329" y="783"/>
                    </a:lnTo>
                    <a:lnTo>
                      <a:pt x="335" y="774"/>
                    </a:lnTo>
                    <a:lnTo>
                      <a:pt x="335" y="771"/>
                    </a:lnTo>
                    <a:lnTo>
                      <a:pt x="338" y="771"/>
                    </a:lnTo>
                    <a:lnTo>
                      <a:pt x="338" y="771"/>
                    </a:lnTo>
                    <a:lnTo>
                      <a:pt x="341" y="771"/>
                    </a:lnTo>
                    <a:lnTo>
                      <a:pt x="347" y="771"/>
                    </a:lnTo>
                    <a:lnTo>
                      <a:pt x="353" y="774"/>
                    </a:lnTo>
                    <a:lnTo>
                      <a:pt x="356" y="774"/>
                    </a:lnTo>
                    <a:lnTo>
                      <a:pt x="356" y="777"/>
                    </a:lnTo>
                    <a:lnTo>
                      <a:pt x="356" y="780"/>
                    </a:lnTo>
                    <a:lnTo>
                      <a:pt x="356" y="783"/>
                    </a:lnTo>
                    <a:lnTo>
                      <a:pt x="353" y="783"/>
                    </a:lnTo>
                    <a:lnTo>
                      <a:pt x="350" y="783"/>
                    </a:lnTo>
                    <a:lnTo>
                      <a:pt x="347" y="780"/>
                    </a:lnTo>
                    <a:lnTo>
                      <a:pt x="344" y="780"/>
                    </a:lnTo>
                    <a:lnTo>
                      <a:pt x="335" y="780"/>
                    </a:lnTo>
                    <a:lnTo>
                      <a:pt x="332" y="780"/>
                    </a:lnTo>
                    <a:lnTo>
                      <a:pt x="332" y="783"/>
                    </a:lnTo>
                    <a:lnTo>
                      <a:pt x="335" y="783"/>
                    </a:lnTo>
                    <a:lnTo>
                      <a:pt x="341" y="789"/>
                    </a:lnTo>
                    <a:lnTo>
                      <a:pt x="377" y="810"/>
                    </a:lnTo>
                    <a:lnTo>
                      <a:pt x="377" y="810"/>
                    </a:lnTo>
                    <a:lnTo>
                      <a:pt x="392" y="801"/>
                    </a:lnTo>
                    <a:lnTo>
                      <a:pt x="395" y="801"/>
                    </a:lnTo>
                    <a:lnTo>
                      <a:pt x="416" y="810"/>
                    </a:lnTo>
                    <a:lnTo>
                      <a:pt x="452" y="852"/>
                    </a:lnTo>
                    <a:lnTo>
                      <a:pt x="452" y="852"/>
                    </a:lnTo>
                    <a:lnTo>
                      <a:pt x="470" y="888"/>
                    </a:lnTo>
                    <a:lnTo>
                      <a:pt x="479" y="915"/>
                    </a:lnTo>
                    <a:lnTo>
                      <a:pt x="494" y="954"/>
                    </a:lnTo>
                    <a:lnTo>
                      <a:pt x="494" y="957"/>
                    </a:lnTo>
                    <a:lnTo>
                      <a:pt x="494" y="957"/>
                    </a:lnTo>
                    <a:lnTo>
                      <a:pt x="497" y="963"/>
                    </a:lnTo>
                    <a:lnTo>
                      <a:pt x="512" y="975"/>
                    </a:lnTo>
                    <a:lnTo>
                      <a:pt x="515" y="978"/>
                    </a:lnTo>
                    <a:lnTo>
                      <a:pt x="518" y="978"/>
                    </a:lnTo>
                    <a:lnTo>
                      <a:pt x="524" y="981"/>
                    </a:lnTo>
                    <a:lnTo>
                      <a:pt x="524" y="981"/>
                    </a:lnTo>
                    <a:lnTo>
                      <a:pt x="530" y="978"/>
                    </a:lnTo>
                    <a:lnTo>
                      <a:pt x="530" y="978"/>
                    </a:lnTo>
                    <a:lnTo>
                      <a:pt x="542" y="981"/>
                    </a:lnTo>
                    <a:lnTo>
                      <a:pt x="542" y="981"/>
                    </a:lnTo>
                    <a:lnTo>
                      <a:pt x="545" y="981"/>
                    </a:lnTo>
                    <a:lnTo>
                      <a:pt x="548" y="981"/>
                    </a:lnTo>
                    <a:lnTo>
                      <a:pt x="548" y="981"/>
                    </a:lnTo>
                    <a:lnTo>
                      <a:pt x="575" y="993"/>
                    </a:lnTo>
                    <a:lnTo>
                      <a:pt x="578" y="996"/>
                    </a:lnTo>
                    <a:lnTo>
                      <a:pt x="578" y="999"/>
                    </a:lnTo>
                    <a:lnTo>
                      <a:pt x="587" y="1008"/>
                    </a:lnTo>
                    <a:lnTo>
                      <a:pt x="587" y="1011"/>
                    </a:lnTo>
                    <a:lnTo>
                      <a:pt x="593" y="1020"/>
                    </a:lnTo>
                    <a:lnTo>
                      <a:pt x="608" y="1029"/>
                    </a:lnTo>
                    <a:lnTo>
                      <a:pt x="614" y="1035"/>
                    </a:lnTo>
                    <a:lnTo>
                      <a:pt x="653" y="1062"/>
                    </a:lnTo>
                    <a:lnTo>
                      <a:pt x="653" y="1062"/>
                    </a:lnTo>
                    <a:lnTo>
                      <a:pt x="659" y="1065"/>
                    </a:lnTo>
                    <a:lnTo>
                      <a:pt x="662" y="1065"/>
                    </a:lnTo>
                    <a:lnTo>
                      <a:pt x="668" y="1068"/>
                    </a:lnTo>
                    <a:lnTo>
                      <a:pt x="671" y="1068"/>
                    </a:lnTo>
                    <a:lnTo>
                      <a:pt x="677" y="1065"/>
                    </a:lnTo>
                    <a:lnTo>
                      <a:pt x="686" y="1065"/>
                    </a:lnTo>
                    <a:lnTo>
                      <a:pt x="698" y="1065"/>
                    </a:lnTo>
                    <a:lnTo>
                      <a:pt x="701" y="1065"/>
                    </a:lnTo>
                    <a:lnTo>
                      <a:pt x="704" y="1068"/>
                    </a:lnTo>
                    <a:lnTo>
                      <a:pt x="710" y="1077"/>
                    </a:lnTo>
                    <a:lnTo>
                      <a:pt x="722" y="1080"/>
                    </a:lnTo>
                    <a:lnTo>
                      <a:pt x="734" y="1080"/>
                    </a:lnTo>
                    <a:lnTo>
                      <a:pt x="740" y="1080"/>
                    </a:lnTo>
                    <a:lnTo>
                      <a:pt x="788" y="1050"/>
                    </a:lnTo>
                    <a:lnTo>
                      <a:pt x="791" y="1047"/>
                    </a:lnTo>
                    <a:lnTo>
                      <a:pt x="791" y="1047"/>
                    </a:lnTo>
                    <a:lnTo>
                      <a:pt x="791" y="1044"/>
                    </a:lnTo>
                    <a:lnTo>
                      <a:pt x="794" y="1044"/>
                    </a:lnTo>
                    <a:lnTo>
                      <a:pt x="794" y="1044"/>
                    </a:lnTo>
                    <a:lnTo>
                      <a:pt x="827" y="1029"/>
                    </a:lnTo>
                    <a:lnTo>
                      <a:pt x="839" y="1029"/>
                    </a:lnTo>
                    <a:lnTo>
                      <a:pt x="842" y="1029"/>
                    </a:lnTo>
                    <a:lnTo>
                      <a:pt x="842" y="1029"/>
                    </a:lnTo>
                    <a:lnTo>
                      <a:pt x="845" y="1029"/>
                    </a:lnTo>
                    <a:lnTo>
                      <a:pt x="845" y="1029"/>
                    </a:lnTo>
                    <a:lnTo>
                      <a:pt x="869" y="1035"/>
                    </a:lnTo>
                    <a:lnTo>
                      <a:pt x="872" y="1035"/>
                    </a:lnTo>
                    <a:lnTo>
                      <a:pt x="872" y="1032"/>
                    </a:lnTo>
                    <a:lnTo>
                      <a:pt x="887" y="1053"/>
                    </a:lnTo>
                    <a:lnTo>
                      <a:pt x="887" y="1053"/>
                    </a:lnTo>
                    <a:lnTo>
                      <a:pt x="887" y="1056"/>
                    </a:lnTo>
                    <a:lnTo>
                      <a:pt x="887" y="1059"/>
                    </a:lnTo>
                    <a:lnTo>
                      <a:pt x="890" y="1071"/>
                    </a:lnTo>
                    <a:lnTo>
                      <a:pt x="890" y="1071"/>
                    </a:lnTo>
                    <a:lnTo>
                      <a:pt x="890" y="1077"/>
                    </a:lnTo>
                    <a:lnTo>
                      <a:pt x="893" y="1077"/>
                    </a:lnTo>
                    <a:lnTo>
                      <a:pt x="893" y="1077"/>
                    </a:lnTo>
                    <a:lnTo>
                      <a:pt x="890" y="1080"/>
                    </a:lnTo>
                    <a:lnTo>
                      <a:pt x="890" y="1083"/>
                    </a:lnTo>
                    <a:lnTo>
                      <a:pt x="890" y="1086"/>
                    </a:lnTo>
                    <a:lnTo>
                      <a:pt x="890" y="1089"/>
                    </a:lnTo>
                    <a:lnTo>
                      <a:pt x="896" y="1113"/>
                    </a:lnTo>
                    <a:lnTo>
                      <a:pt x="899" y="1119"/>
                    </a:lnTo>
                    <a:lnTo>
                      <a:pt x="908" y="1137"/>
                    </a:lnTo>
                    <a:lnTo>
                      <a:pt x="923" y="1140"/>
                    </a:lnTo>
                    <a:lnTo>
                      <a:pt x="953" y="1143"/>
                    </a:lnTo>
                    <a:lnTo>
                      <a:pt x="1007" y="1152"/>
                    </a:lnTo>
                    <a:lnTo>
                      <a:pt x="1010" y="1152"/>
                    </a:lnTo>
                    <a:lnTo>
                      <a:pt x="1016" y="1155"/>
                    </a:lnTo>
                    <a:lnTo>
                      <a:pt x="1019" y="1158"/>
                    </a:lnTo>
                    <a:lnTo>
                      <a:pt x="1043" y="1164"/>
                    </a:lnTo>
                    <a:lnTo>
                      <a:pt x="1067" y="1164"/>
                    </a:lnTo>
                    <a:lnTo>
                      <a:pt x="1118" y="1167"/>
                    </a:lnTo>
                    <a:lnTo>
                      <a:pt x="1133" y="1164"/>
                    </a:lnTo>
                    <a:lnTo>
                      <a:pt x="1139" y="1176"/>
                    </a:lnTo>
                    <a:lnTo>
                      <a:pt x="1184" y="1188"/>
                    </a:lnTo>
                    <a:lnTo>
                      <a:pt x="1187" y="1188"/>
                    </a:lnTo>
                    <a:lnTo>
                      <a:pt x="1187" y="1188"/>
                    </a:lnTo>
                    <a:lnTo>
                      <a:pt x="1202" y="1179"/>
                    </a:lnTo>
                    <a:lnTo>
                      <a:pt x="1202" y="1179"/>
                    </a:lnTo>
                    <a:lnTo>
                      <a:pt x="1205" y="1158"/>
                    </a:lnTo>
                    <a:lnTo>
                      <a:pt x="1217" y="111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44" name="Freeform 891">
                <a:extLst>
                  <a:ext uri="{FF2B5EF4-FFF2-40B4-BE49-F238E27FC236}">
                    <a16:creationId xmlns:a16="http://schemas.microsoft.com/office/drawing/2014/main" id="{5F4BF5AF-8EA1-C33E-786D-643F0CB40454}"/>
                  </a:ext>
                </a:extLst>
              </p:cNvPr>
              <p:cNvSpPr>
                <a:spLocks/>
              </p:cNvSpPr>
              <p:nvPr/>
            </p:nvSpPr>
            <p:spPr bwMode="auto">
              <a:xfrm>
                <a:off x="4141" y="3453"/>
                <a:ext cx="537" cy="609"/>
              </a:xfrm>
              <a:custGeom>
                <a:avLst/>
                <a:gdLst>
                  <a:gd name="T0" fmla="*/ 279 w 537"/>
                  <a:gd name="T1" fmla="*/ 18 h 609"/>
                  <a:gd name="T2" fmla="*/ 276 w 537"/>
                  <a:gd name="T3" fmla="*/ 9 h 609"/>
                  <a:gd name="T4" fmla="*/ 276 w 537"/>
                  <a:gd name="T5" fmla="*/ 3 h 609"/>
                  <a:gd name="T6" fmla="*/ 270 w 537"/>
                  <a:gd name="T7" fmla="*/ 3 h 609"/>
                  <a:gd name="T8" fmla="*/ 261 w 537"/>
                  <a:gd name="T9" fmla="*/ 9 h 609"/>
                  <a:gd name="T10" fmla="*/ 270 w 537"/>
                  <a:gd name="T11" fmla="*/ 57 h 609"/>
                  <a:gd name="T12" fmla="*/ 222 w 537"/>
                  <a:gd name="T13" fmla="*/ 147 h 609"/>
                  <a:gd name="T14" fmla="*/ 246 w 537"/>
                  <a:gd name="T15" fmla="*/ 240 h 609"/>
                  <a:gd name="T16" fmla="*/ 78 w 537"/>
                  <a:gd name="T17" fmla="*/ 414 h 609"/>
                  <a:gd name="T18" fmla="*/ 21 w 537"/>
                  <a:gd name="T19" fmla="*/ 486 h 609"/>
                  <a:gd name="T20" fmla="*/ 75 w 537"/>
                  <a:gd name="T21" fmla="*/ 609 h 609"/>
                  <a:gd name="T22" fmla="*/ 117 w 537"/>
                  <a:gd name="T23" fmla="*/ 597 h 609"/>
                  <a:gd name="T24" fmla="*/ 165 w 537"/>
                  <a:gd name="T25" fmla="*/ 582 h 609"/>
                  <a:gd name="T26" fmla="*/ 183 w 537"/>
                  <a:gd name="T27" fmla="*/ 582 h 609"/>
                  <a:gd name="T28" fmla="*/ 189 w 537"/>
                  <a:gd name="T29" fmla="*/ 585 h 609"/>
                  <a:gd name="T30" fmla="*/ 213 w 537"/>
                  <a:gd name="T31" fmla="*/ 582 h 609"/>
                  <a:gd name="T32" fmla="*/ 225 w 537"/>
                  <a:gd name="T33" fmla="*/ 567 h 609"/>
                  <a:gd name="T34" fmla="*/ 225 w 537"/>
                  <a:gd name="T35" fmla="*/ 549 h 609"/>
                  <a:gd name="T36" fmla="*/ 222 w 537"/>
                  <a:gd name="T37" fmla="*/ 546 h 609"/>
                  <a:gd name="T38" fmla="*/ 237 w 537"/>
                  <a:gd name="T39" fmla="*/ 525 h 609"/>
                  <a:gd name="T40" fmla="*/ 252 w 537"/>
                  <a:gd name="T41" fmla="*/ 519 h 609"/>
                  <a:gd name="T42" fmla="*/ 309 w 537"/>
                  <a:gd name="T43" fmla="*/ 504 h 609"/>
                  <a:gd name="T44" fmla="*/ 318 w 537"/>
                  <a:gd name="T45" fmla="*/ 486 h 609"/>
                  <a:gd name="T46" fmla="*/ 321 w 537"/>
                  <a:gd name="T47" fmla="*/ 471 h 609"/>
                  <a:gd name="T48" fmla="*/ 336 w 537"/>
                  <a:gd name="T49" fmla="*/ 453 h 609"/>
                  <a:gd name="T50" fmla="*/ 363 w 537"/>
                  <a:gd name="T51" fmla="*/ 444 h 609"/>
                  <a:gd name="T52" fmla="*/ 378 w 537"/>
                  <a:gd name="T53" fmla="*/ 444 h 609"/>
                  <a:gd name="T54" fmla="*/ 390 w 537"/>
                  <a:gd name="T55" fmla="*/ 444 h 609"/>
                  <a:gd name="T56" fmla="*/ 399 w 537"/>
                  <a:gd name="T57" fmla="*/ 441 h 609"/>
                  <a:gd name="T58" fmla="*/ 396 w 537"/>
                  <a:gd name="T59" fmla="*/ 417 h 609"/>
                  <a:gd name="T60" fmla="*/ 399 w 537"/>
                  <a:gd name="T61" fmla="*/ 366 h 609"/>
                  <a:gd name="T62" fmla="*/ 420 w 537"/>
                  <a:gd name="T63" fmla="*/ 327 h 609"/>
                  <a:gd name="T64" fmla="*/ 429 w 537"/>
                  <a:gd name="T65" fmla="*/ 324 h 609"/>
                  <a:gd name="T66" fmla="*/ 426 w 537"/>
                  <a:gd name="T67" fmla="*/ 333 h 609"/>
                  <a:gd name="T68" fmla="*/ 426 w 537"/>
                  <a:gd name="T69" fmla="*/ 339 h 609"/>
                  <a:gd name="T70" fmla="*/ 444 w 537"/>
                  <a:gd name="T71" fmla="*/ 342 h 609"/>
                  <a:gd name="T72" fmla="*/ 468 w 537"/>
                  <a:gd name="T73" fmla="*/ 294 h 609"/>
                  <a:gd name="T74" fmla="*/ 492 w 537"/>
                  <a:gd name="T75" fmla="*/ 270 h 609"/>
                  <a:gd name="T76" fmla="*/ 501 w 537"/>
                  <a:gd name="T77" fmla="*/ 267 h 609"/>
                  <a:gd name="T78" fmla="*/ 537 w 537"/>
                  <a:gd name="T79" fmla="*/ 207 h 609"/>
                  <a:gd name="T80" fmla="*/ 537 w 537"/>
                  <a:gd name="T81" fmla="*/ 192 h 609"/>
                  <a:gd name="T82" fmla="*/ 534 w 537"/>
                  <a:gd name="T83" fmla="*/ 183 h 609"/>
                  <a:gd name="T84" fmla="*/ 516 w 537"/>
                  <a:gd name="T85" fmla="*/ 180 h 609"/>
                  <a:gd name="T86" fmla="*/ 501 w 537"/>
                  <a:gd name="T87" fmla="*/ 165 h 609"/>
                  <a:gd name="T88" fmla="*/ 480 w 537"/>
                  <a:gd name="T89" fmla="*/ 138 h 609"/>
                  <a:gd name="T90" fmla="*/ 462 w 537"/>
                  <a:gd name="T91" fmla="*/ 111 h 609"/>
                  <a:gd name="T92" fmla="*/ 447 w 537"/>
                  <a:gd name="T93" fmla="*/ 102 h 609"/>
                  <a:gd name="T94" fmla="*/ 441 w 537"/>
                  <a:gd name="T95" fmla="*/ 105 h 609"/>
                  <a:gd name="T96" fmla="*/ 390 w 537"/>
                  <a:gd name="T97" fmla="*/ 93 h 609"/>
                  <a:gd name="T98" fmla="*/ 348 w 537"/>
                  <a:gd name="T99" fmla="*/ 75 h 609"/>
                  <a:gd name="T100" fmla="*/ 318 w 537"/>
                  <a:gd name="T101" fmla="*/ 39 h 609"/>
                  <a:gd name="T102" fmla="*/ 309 w 537"/>
                  <a:gd name="T103" fmla="*/ 24 h 609"/>
                  <a:gd name="T104" fmla="*/ 300 w 537"/>
                  <a:gd name="T105" fmla="*/ 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37" h="609">
                    <a:moveTo>
                      <a:pt x="285" y="18"/>
                    </a:moveTo>
                    <a:lnTo>
                      <a:pt x="285" y="18"/>
                    </a:lnTo>
                    <a:lnTo>
                      <a:pt x="282" y="21"/>
                    </a:lnTo>
                    <a:lnTo>
                      <a:pt x="279" y="18"/>
                    </a:lnTo>
                    <a:lnTo>
                      <a:pt x="276" y="15"/>
                    </a:lnTo>
                    <a:lnTo>
                      <a:pt x="273" y="9"/>
                    </a:lnTo>
                    <a:lnTo>
                      <a:pt x="276" y="9"/>
                    </a:lnTo>
                    <a:lnTo>
                      <a:pt x="276" y="9"/>
                    </a:lnTo>
                    <a:lnTo>
                      <a:pt x="279" y="9"/>
                    </a:lnTo>
                    <a:lnTo>
                      <a:pt x="279" y="6"/>
                    </a:lnTo>
                    <a:lnTo>
                      <a:pt x="276" y="6"/>
                    </a:lnTo>
                    <a:lnTo>
                      <a:pt x="276" y="3"/>
                    </a:lnTo>
                    <a:lnTo>
                      <a:pt x="276" y="3"/>
                    </a:lnTo>
                    <a:lnTo>
                      <a:pt x="273" y="0"/>
                    </a:lnTo>
                    <a:lnTo>
                      <a:pt x="270" y="0"/>
                    </a:lnTo>
                    <a:lnTo>
                      <a:pt x="270" y="3"/>
                    </a:lnTo>
                    <a:lnTo>
                      <a:pt x="267" y="3"/>
                    </a:lnTo>
                    <a:lnTo>
                      <a:pt x="267" y="6"/>
                    </a:lnTo>
                    <a:lnTo>
                      <a:pt x="264" y="6"/>
                    </a:lnTo>
                    <a:lnTo>
                      <a:pt x="261" y="9"/>
                    </a:lnTo>
                    <a:lnTo>
                      <a:pt x="261" y="9"/>
                    </a:lnTo>
                    <a:lnTo>
                      <a:pt x="261" y="33"/>
                    </a:lnTo>
                    <a:lnTo>
                      <a:pt x="261" y="51"/>
                    </a:lnTo>
                    <a:lnTo>
                      <a:pt x="270" y="57"/>
                    </a:lnTo>
                    <a:lnTo>
                      <a:pt x="261" y="75"/>
                    </a:lnTo>
                    <a:lnTo>
                      <a:pt x="243" y="84"/>
                    </a:lnTo>
                    <a:lnTo>
                      <a:pt x="225" y="141"/>
                    </a:lnTo>
                    <a:lnTo>
                      <a:pt x="222" y="147"/>
                    </a:lnTo>
                    <a:lnTo>
                      <a:pt x="222" y="171"/>
                    </a:lnTo>
                    <a:lnTo>
                      <a:pt x="237" y="198"/>
                    </a:lnTo>
                    <a:lnTo>
                      <a:pt x="252" y="222"/>
                    </a:lnTo>
                    <a:lnTo>
                      <a:pt x="246" y="240"/>
                    </a:lnTo>
                    <a:lnTo>
                      <a:pt x="225" y="315"/>
                    </a:lnTo>
                    <a:lnTo>
                      <a:pt x="219" y="333"/>
                    </a:lnTo>
                    <a:lnTo>
                      <a:pt x="207" y="369"/>
                    </a:lnTo>
                    <a:lnTo>
                      <a:pt x="78" y="414"/>
                    </a:lnTo>
                    <a:lnTo>
                      <a:pt x="27" y="432"/>
                    </a:lnTo>
                    <a:lnTo>
                      <a:pt x="0" y="441"/>
                    </a:lnTo>
                    <a:lnTo>
                      <a:pt x="9" y="456"/>
                    </a:lnTo>
                    <a:lnTo>
                      <a:pt x="21" y="486"/>
                    </a:lnTo>
                    <a:lnTo>
                      <a:pt x="42" y="528"/>
                    </a:lnTo>
                    <a:lnTo>
                      <a:pt x="57" y="561"/>
                    </a:lnTo>
                    <a:lnTo>
                      <a:pt x="69" y="591"/>
                    </a:lnTo>
                    <a:lnTo>
                      <a:pt x="75" y="609"/>
                    </a:lnTo>
                    <a:lnTo>
                      <a:pt x="78" y="606"/>
                    </a:lnTo>
                    <a:lnTo>
                      <a:pt x="93" y="603"/>
                    </a:lnTo>
                    <a:lnTo>
                      <a:pt x="102" y="600"/>
                    </a:lnTo>
                    <a:lnTo>
                      <a:pt x="117" y="597"/>
                    </a:lnTo>
                    <a:lnTo>
                      <a:pt x="138" y="585"/>
                    </a:lnTo>
                    <a:lnTo>
                      <a:pt x="141" y="585"/>
                    </a:lnTo>
                    <a:lnTo>
                      <a:pt x="144" y="582"/>
                    </a:lnTo>
                    <a:lnTo>
                      <a:pt x="165" y="582"/>
                    </a:lnTo>
                    <a:lnTo>
                      <a:pt x="174" y="582"/>
                    </a:lnTo>
                    <a:lnTo>
                      <a:pt x="180" y="582"/>
                    </a:lnTo>
                    <a:lnTo>
                      <a:pt x="180" y="582"/>
                    </a:lnTo>
                    <a:lnTo>
                      <a:pt x="183" y="582"/>
                    </a:lnTo>
                    <a:lnTo>
                      <a:pt x="189" y="582"/>
                    </a:lnTo>
                    <a:lnTo>
                      <a:pt x="189" y="585"/>
                    </a:lnTo>
                    <a:lnTo>
                      <a:pt x="189" y="585"/>
                    </a:lnTo>
                    <a:lnTo>
                      <a:pt x="189" y="585"/>
                    </a:lnTo>
                    <a:lnTo>
                      <a:pt x="192" y="585"/>
                    </a:lnTo>
                    <a:lnTo>
                      <a:pt x="204" y="585"/>
                    </a:lnTo>
                    <a:lnTo>
                      <a:pt x="213" y="582"/>
                    </a:lnTo>
                    <a:lnTo>
                      <a:pt x="213" y="582"/>
                    </a:lnTo>
                    <a:lnTo>
                      <a:pt x="216" y="576"/>
                    </a:lnTo>
                    <a:lnTo>
                      <a:pt x="222" y="573"/>
                    </a:lnTo>
                    <a:lnTo>
                      <a:pt x="222" y="573"/>
                    </a:lnTo>
                    <a:lnTo>
                      <a:pt x="225" y="567"/>
                    </a:lnTo>
                    <a:lnTo>
                      <a:pt x="228" y="555"/>
                    </a:lnTo>
                    <a:lnTo>
                      <a:pt x="228" y="555"/>
                    </a:lnTo>
                    <a:lnTo>
                      <a:pt x="225" y="552"/>
                    </a:lnTo>
                    <a:lnTo>
                      <a:pt x="225" y="549"/>
                    </a:lnTo>
                    <a:lnTo>
                      <a:pt x="225" y="549"/>
                    </a:lnTo>
                    <a:lnTo>
                      <a:pt x="222" y="549"/>
                    </a:lnTo>
                    <a:lnTo>
                      <a:pt x="222" y="549"/>
                    </a:lnTo>
                    <a:lnTo>
                      <a:pt x="222" y="546"/>
                    </a:lnTo>
                    <a:lnTo>
                      <a:pt x="222" y="546"/>
                    </a:lnTo>
                    <a:lnTo>
                      <a:pt x="222" y="543"/>
                    </a:lnTo>
                    <a:lnTo>
                      <a:pt x="225" y="540"/>
                    </a:lnTo>
                    <a:lnTo>
                      <a:pt x="237" y="525"/>
                    </a:lnTo>
                    <a:lnTo>
                      <a:pt x="237" y="522"/>
                    </a:lnTo>
                    <a:lnTo>
                      <a:pt x="240" y="522"/>
                    </a:lnTo>
                    <a:lnTo>
                      <a:pt x="243" y="522"/>
                    </a:lnTo>
                    <a:lnTo>
                      <a:pt x="252" y="519"/>
                    </a:lnTo>
                    <a:lnTo>
                      <a:pt x="273" y="519"/>
                    </a:lnTo>
                    <a:lnTo>
                      <a:pt x="294" y="516"/>
                    </a:lnTo>
                    <a:lnTo>
                      <a:pt x="300" y="516"/>
                    </a:lnTo>
                    <a:lnTo>
                      <a:pt x="309" y="504"/>
                    </a:lnTo>
                    <a:lnTo>
                      <a:pt x="312" y="498"/>
                    </a:lnTo>
                    <a:lnTo>
                      <a:pt x="318" y="489"/>
                    </a:lnTo>
                    <a:lnTo>
                      <a:pt x="318" y="489"/>
                    </a:lnTo>
                    <a:lnTo>
                      <a:pt x="318" y="486"/>
                    </a:lnTo>
                    <a:lnTo>
                      <a:pt x="318" y="480"/>
                    </a:lnTo>
                    <a:lnTo>
                      <a:pt x="318" y="471"/>
                    </a:lnTo>
                    <a:lnTo>
                      <a:pt x="318" y="471"/>
                    </a:lnTo>
                    <a:lnTo>
                      <a:pt x="321" y="471"/>
                    </a:lnTo>
                    <a:lnTo>
                      <a:pt x="321" y="468"/>
                    </a:lnTo>
                    <a:lnTo>
                      <a:pt x="330" y="459"/>
                    </a:lnTo>
                    <a:lnTo>
                      <a:pt x="330" y="459"/>
                    </a:lnTo>
                    <a:lnTo>
                      <a:pt x="336" y="453"/>
                    </a:lnTo>
                    <a:lnTo>
                      <a:pt x="345" y="453"/>
                    </a:lnTo>
                    <a:lnTo>
                      <a:pt x="354" y="450"/>
                    </a:lnTo>
                    <a:lnTo>
                      <a:pt x="354" y="447"/>
                    </a:lnTo>
                    <a:lnTo>
                      <a:pt x="363" y="444"/>
                    </a:lnTo>
                    <a:lnTo>
                      <a:pt x="369" y="444"/>
                    </a:lnTo>
                    <a:lnTo>
                      <a:pt x="375" y="444"/>
                    </a:lnTo>
                    <a:lnTo>
                      <a:pt x="375" y="444"/>
                    </a:lnTo>
                    <a:lnTo>
                      <a:pt x="378" y="444"/>
                    </a:lnTo>
                    <a:lnTo>
                      <a:pt x="381" y="444"/>
                    </a:lnTo>
                    <a:lnTo>
                      <a:pt x="384" y="444"/>
                    </a:lnTo>
                    <a:lnTo>
                      <a:pt x="387" y="444"/>
                    </a:lnTo>
                    <a:lnTo>
                      <a:pt x="390" y="444"/>
                    </a:lnTo>
                    <a:lnTo>
                      <a:pt x="390" y="444"/>
                    </a:lnTo>
                    <a:lnTo>
                      <a:pt x="393" y="444"/>
                    </a:lnTo>
                    <a:lnTo>
                      <a:pt x="399" y="444"/>
                    </a:lnTo>
                    <a:lnTo>
                      <a:pt x="399" y="441"/>
                    </a:lnTo>
                    <a:lnTo>
                      <a:pt x="399" y="441"/>
                    </a:lnTo>
                    <a:lnTo>
                      <a:pt x="402" y="441"/>
                    </a:lnTo>
                    <a:lnTo>
                      <a:pt x="402" y="438"/>
                    </a:lnTo>
                    <a:lnTo>
                      <a:pt x="396" y="417"/>
                    </a:lnTo>
                    <a:lnTo>
                      <a:pt x="393" y="399"/>
                    </a:lnTo>
                    <a:lnTo>
                      <a:pt x="390" y="390"/>
                    </a:lnTo>
                    <a:lnTo>
                      <a:pt x="390" y="387"/>
                    </a:lnTo>
                    <a:lnTo>
                      <a:pt x="399" y="366"/>
                    </a:lnTo>
                    <a:lnTo>
                      <a:pt x="399" y="354"/>
                    </a:lnTo>
                    <a:lnTo>
                      <a:pt x="399" y="354"/>
                    </a:lnTo>
                    <a:lnTo>
                      <a:pt x="417" y="327"/>
                    </a:lnTo>
                    <a:lnTo>
                      <a:pt x="420" y="327"/>
                    </a:lnTo>
                    <a:lnTo>
                      <a:pt x="423" y="327"/>
                    </a:lnTo>
                    <a:lnTo>
                      <a:pt x="426" y="324"/>
                    </a:lnTo>
                    <a:lnTo>
                      <a:pt x="426" y="324"/>
                    </a:lnTo>
                    <a:lnTo>
                      <a:pt x="429" y="324"/>
                    </a:lnTo>
                    <a:lnTo>
                      <a:pt x="429" y="327"/>
                    </a:lnTo>
                    <a:lnTo>
                      <a:pt x="432" y="327"/>
                    </a:lnTo>
                    <a:lnTo>
                      <a:pt x="432" y="327"/>
                    </a:lnTo>
                    <a:lnTo>
                      <a:pt x="426" y="333"/>
                    </a:lnTo>
                    <a:lnTo>
                      <a:pt x="426" y="336"/>
                    </a:lnTo>
                    <a:lnTo>
                      <a:pt x="426" y="336"/>
                    </a:lnTo>
                    <a:lnTo>
                      <a:pt x="426" y="339"/>
                    </a:lnTo>
                    <a:lnTo>
                      <a:pt x="426" y="339"/>
                    </a:lnTo>
                    <a:lnTo>
                      <a:pt x="432" y="342"/>
                    </a:lnTo>
                    <a:lnTo>
                      <a:pt x="441" y="342"/>
                    </a:lnTo>
                    <a:lnTo>
                      <a:pt x="441" y="342"/>
                    </a:lnTo>
                    <a:lnTo>
                      <a:pt x="444" y="342"/>
                    </a:lnTo>
                    <a:lnTo>
                      <a:pt x="444" y="339"/>
                    </a:lnTo>
                    <a:lnTo>
                      <a:pt x="450" y="327"/>
                    </a:lnTo>
                    <a:lnTo>
                      <a:pt x="459" y="306"/>
                    </a:lnTo>
                    <a:lnTo>
                      <a:pt x="468" y="294"/>
                    </a:lnTo>
                    <a:lnTo>
                      <a:pt x="471" y="288"/>
                    </a:lnTo>
                    <a:lnTo>
                      <a:pt x="477" y="285"/>
                    </a:lnTo>
                    <a:lnTo>
                      <a:pt x="483" y="276"/>
                    </a:lnTo>
                    <a:lnTo>
                      <a:pt x="492" y="270"/>
                    </a:lnTo>
                    <a:lnTo>
                      <a:pt x="492" y="270"/>
                    </a:lnTo>
                    <a:lnTo>
                      <a:pt x="492" y="270"/>
                    </a:lnTo>
                    <a:lnTo>
                      <a:pt x="495" y="267"/>
                    </a:lnTo>
                    <a:lnTo>
                      <a:pt x="501" y="267"/>
                    </a:lnTo>
                    <a:lnTo>
                      <a:pt x="501" y="267"/>
                    </a:lnTo>
                    <a:lnTo>
                      <a:pt x="504" y="264"/>
                    </a:lnTo>
                    <a:lnTo>
                      <a:pt x="510" y="252"/>
                    </a:lnTo>
                    <a:lnTo>
                      <a:pt x="537" y="207"/>
                    </a:lnTo>
                    <a:lnTo>
                      <a:pt x="537" y="207"/>
                    </a:lnTo>
                    <a:lnTo>
                      <a:pt x="537" y="201"/>
                    </a:lnTo>
                    <a:lnTo>
                      <a:pt x="537" y="201"/>
                    </a:lnTo>
                    <a:lnTo>
                      <a:pt x="537" y="192"/>
                    </a:lnTo>
                    <a:lnTo>
                      <a:pt x="537" y="189"/>
                    </a:lnTo>
                    <a:lnTo>
                      <a:pt x="537" y="186"/>
                    </a:lnTo>
                    <a:lnTo>
                      <a:pt x="537" y="183"/>
                    </a:lnTo>
                    <a:lnTo>
                      <a:pt x="534" y="183"/>
                    </a:lnTo>
                    <a:lnTo>
                      <a:pt x="522" y="180"/>
                    </a:lnTo>
                    <a:lnTo>
                      <a:pt x="522" y="180"/>
                    </a:lnTo>
                    <a:lnTo>
                      <a:pt x="519" y="180"/>
                    </a:lnTo>
                    <a:lnTo>
                      <a:pt x="516" y="180"/>
                    </a:lnTo>
                    <a:lnTo>
                      <a:pt x="513" y="177"/>
                    </a:lnTo>
                    <a:lnTo>
                      <a:pt x="510" y="177"/>
                    </a:lnTo>
                    <a:lnTo>
                      <a:pt x="507" y="174"/>
                    </a:lnTo>
                    <a:lnTo>
                      <a:pt x="501" y="165"/>
                    </a:lnTo>
                    <a:lnTo>
                      <a:pt x="486" y="147"/>
                    </a:lnTo>
                    <a:lnTo>
                      <a:pt x="483" y="141"/>
                    </a:lnTo>
                    <a:lnTo>
                      <a:pt x="480" y="138"/>
                    </a:lnTo>
                    <a:lnTo>
                      <a:pt x="480" y="138"/>
                    </a:lnTo>
                    <a:lnTo>
                      <a:pt x="480" y="135"/>
                    </a:lnTo>
                    <a:lnTo>
                      <a:pt x="480" y="132"/>
                    </a:lnTo>
                    <a:lnTo>
                      <a:pt x="477" y="126"/>
                    </a:lnTo>
                    <a:lnTo>
                      <a:pt x="462" y="111"/>
                    </a:lnTo>
                    <a:lnTo>
                      <a:pt x="453" y="102"/>
                    </a:lnTo>
                    <a:lnTo>
                      <a:pt x="453" y="102"/>
                    </a:lnTo>
                    <a:lnTo>
                      <a:pt x="450" y="102"/>
                    </a:lnTo>
                    <a:lnTo>
                      <a:pt x="447" y="102"/>
                    </a:lnTo>
                    <a:lnTo>
                      <a:pt x="444" y="102"/>
                    </a:lnTo>
                    <a:lnTo>
                      <a:pt x="444" y="102"/>
                    </a:lnTo>
                    <a:lnTo>
                      <a:pt x="441" y="102"/>
                    </a:lnTo>
                    <a:lnTo>
                      <a:pt x="441" y="105"/>
                    </a:lnTo>
                    <a:lnTo>
                      <a:pt x="435" y="105"/>
                    </a:lnTo>
                    <a:lnTo>
                      <a:pt x="432" y="102"/>
                    </a:lnTo>
                    <a:lnTo>
                      <a:pt x="405" y="96"/>
                    </a:lnTo>
                    <a:lnTo>
                      <a:pt x="390" y="93"/>
                    </a:lnTo>
                    <a:lnTo>
                      <a:pt x="369" y="84"/>
                    </a:lnTo>
                    <a:lnTo>
                      <a:pt x="354" y="81"/>
                    </a:lnTo>
                    <a:lnTo>
                      <a:pt x="348" y="75"/>
                    </a:lnTo>
                    <a:lnTo>
                      <a:pt x="348" y="75"/>
                    </a:lnTo>
                    <a:lnTo>
                      <a:pt x="339" y="66"/>
                    </a:lnTo>
                    <a:lnTo>
                      <a:pt x="336" y="66"/>
                    </a:lnTo>
                    <a:lnTo>
                      <a:pt x="336" y="60"/>
                    </a:lnTo>
                    <a:lnTo>
                      <a:pt x="318" y="39"/>
                    </a:lnTo>
                    <a:lnTo>
                      <a:pt x="318" y="39"/>
                    </a:lnTo>
                    <a:lnTo>
                      <a:pt x="318" y="36"/>
                    </a:lnTo>
                    <a:lnTo>
                      <a:pt x="312" y="27"/>
                    </a:lnTo>
                    <a:lnTo>
                      <a:pt x="309" y="24"/>
                    </a:lnTo>
                    <a:lnTo>
                      <a:pt x="303" y="9"/>
                    </a:lnTo>
                    <a:lnTo>
                      <a:pt x="300" y="3"/>
                    </a:lnTo>
                    <a:lnTo>
                      <a:pt x="300" y="0"/>
                    </a:lnTo>
                    <a:lnTo>
                      <a:pt x="300" y="9"/>
                    </a:lnTo>
                    <a:lnTo>
                      <a:pt x="285" y="18"/>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45" name="Freeform 892">
                <a:extLst>
                  <a:ext uri="{FF2B5EF4-FFF2-40B4-BE49-F238E27FC236}">
                    <a16:creationId xmlns:a16="http://schemas.microsoft.com/office/drawing/2014/main" id="{CD73BF1F-16A5-9633-45F5-2A7F1034AFCF}"/>
                  </a:ext>
                </a:extLst>
              </p:cNvPr>
              <p:cNvSpPr>
                <a:spLocks/>
              </p:cNvSpPr>
              <p:nvPr/>
            </p:nvSpPr>
            <p:spPr bwMode="auto">
              <a:xfrm>
                <a:off x="2954" y="2901"/>
                <a:ext cx="1439" cy="1179"/>
              </a:xfrm>
              <a:custGeom>
                <a:avLst/>
                <a:gdLst>
                  <a:gd name="T0" fmla="*/ 888 w 1439"/>
                  <a:gd name="T1" fmla="*/ 270 h 1179"/>
                  <a:gd name="T2" fmla="*/ 879 w 1439"/>
                  <a:gd name="T3" fmla="*/ 246 h 1179"/>
                  <a:gd name="T4" fmla="*/ 579 w 1439"/>
                  <a:gd name="T5" fmla="*/ 138 h 1179"/>
                  <a:gd name="T6" fmla="*/ 303 w 1439"/>
                  <a:gd name="T7" fmla="*/ 9 h 1179"/>
                  <a:gd name="T8" fmla="*/ 183 w 1439"/>
                  <a:gd name="T9" fmla="*/ 69 h 1179"/>
                  <a:gd name="T10" fmla="*/ 174 w 1439"/>
                  <a:gd name="T11" fmla="*/ 174 h 1179"/>
                  <a:gd name="T12" fmla="*/ 27 w 1439"/>
                  <a:gd name="T13" fmla="*/ 219 h 1179"/>
                  <a:gd name="T14" fmla="*/ 21 w 1439"/>
                  <a:gd name="T15" fmla="*/ 237 h 1179"/>
                  <a:gd name="T16" fmla="*/ 3 w 1439"/>
                  <a:gd name="T17" fmla="*/ 318 h 1179"/>
                  <a:gd name="T18" fmla="*/ 24 w 1439"/>
                  <a:gd name="T19" fmla="*/ 318 h 1179"/>
                  <a:gd name="T20" fmla="*/ 33 w 1439"/>
                  <a:gd name="T21" fmla="*/ 315 h 1179"/>
                  <a:gd name="T22" fmla="*/ 51 w 1439"/>
                  <a:gd name="T23" fmla="*/ 333 h 1179"/>
                  <a:gd name="T24" fmla="*/ 63 w 1439"/>
                  <a:gd name="T25" fmla="*/ 357 h 1179"/>
                  <a:gd name="T26" fmla="*/ 87 w 1439"/>
                  <a:gd name="T27" fmla="*/ 399 h 1179"/>
                  <a:gd name="T28" fmla="*/ 156 w 1439"/>
                  <a:gd name="T29" fmla="*/ 501 h 1179"/>
                  <a:gd name="T30" fmla="*/ 177 w 1439"/>
                  <a:gd name="T31" fmla="*/ 564 h 1179"/>
                  <a:gd name="T32" fmla="*/ 210 w 1439"/>
                  <a:gd name="T33" fmla="*/ 603 h 1179"/>
                  <a:gd name="T34" fmla="*/ 240 w 1439"/>
                  <a:gd name="T35" fmla="*/ 621 h 1179"/>
                  <a:gd name="T36" fmla="*/ 264 w 1439"/>
                  <a:gd name="T37" fmla="*/ 645 h 1179"/>
                  <a:gd name="T38" fmla="*/ 306 w 1439"/>
                  <a:gd name="T39" fmla="*/ 825 h 1179"/>
                  <a:gd name="T40" fmla="*/ 336 w 1439"/>
                  <a:gd name="T41" fmla="*/ 870 h 1179"/>
                  <a:gd name="T42" fmla="*/ 348 w 1439"/>
                  <a:gd name="T43" fmla="*/ 888 h 1179"/>
                  <a:gd name="T44" fmla="*/ 378 w 1439"/>
                  <a:gd name="T45" fmla="*/ 903 h 1179"/>
                  <a:gd name="T46" fmla="*/ 435 w 1439"/>
                  <a:gd name="T47" fmla="*/ 960 h 1179"/>
                  <a:gd name="T48" fmla="*/ 486 w 1439"/>
                  <a:gd name="T49" fmla="*/ 1068 h 1179"/>
                  <a:gd name="T50" fmla="*/ 552 w 1439"/>
                  <a:gd name="T51" fmla="*/ 1152 h 1179"/>
                  <a:gd name="T52" fmla="*/ 564 w 1439"/>
                  <a:gd name="T53" fmla="*/ 1179 h 1179"/>
                  <a:gd name="T54" fmla="*/ 591 w 1439"/>
                  <a:gd name="T55" fmla="*/ 1152 h 1179"/>
                  <a:gd name="T56" fmla="*/ 585 w 1439"/>
                  <a:gd name="T57" fmla="*/ 1146 h 1179"/>
                  <a:gd name="T58" fmla="*/ 597 w 1439"/>
                  <a:gd name="T59" fmla="*/ 1101 h 1179"/>
                  <a:gd name="T60" fmla="*/ 609 w 1439"/>
                  <a:gd name="T61" fmla="*/ 1098 h 1179"/>
                  <a:gd name="T62" fmla="*/ 621 w 1439"/>
                  <a:gd name="T63" fmla="*/ 1104 h 1179"/>
                  <a:gd name="T64" fmla="*/ 639 w 1439"/>
                  <a:gd name="T65" fmla="*/ 1113 h 1179"/>
                  <a:gd name="T66" fmla="*/ 726 w 1439"/>
                  <a:gd name="T67" fmla="*/ 1104 h 1179"/>
                  <a:gd name="T68" fmla="*/ 804 w 1439"/>
                  <a:gd name="T69" fmla="*/ 1119 h 1179"/>
                  <a:gd name="T70" fmla="*/ 846 w 1439"/>
                  <a:gd name="T71" fmla="*/ 1134 h 1179"/>
                  <a:gd name="T72" fmla="*/ 861 w 1439"/>
                  <a:gd name="T73" fmla="*/ 1137 h 1179"/>
                  <a:gd name="T74" fmla="*/ 888 w 1439"/>
                  <a:gd name="T75" fmla="*/ 1110 h 1179"/>
                  <a:gd name="T76" fmla="*/ 926 w 1439"/>
                  <a:gd name="T77" fmla="*/ 1053 h 1179"/>
                  <a:gd name="T78" fmla="*/ 992 w 1439"/>
                  <a:gd name="T79" fmla="*/ 1020 h 1179"/>
                  <a:gd name="T80" fmla="*/ 1130 w 1439"/>
                  <a:gd name="T81" fmla="*/ 1002 h 1179"/>
                  <a:gd name="T82" fmla="*/ 1394 w 1439"/>
                  <a:gd name="T83" fmla="*/ 921 h 1179"/>
                  <a:gd name="T84" fmla="*/ 1424 w 1439"/>
                  <a:gd name="T85" fmla="*/ 750 h 1179"/>
                  <a:gd name="T86" fmla="*/ 1382 w 1439"/>
                  <a:gd name="T87" fmla="*/ 726 h 1179"/>
                  <a:gd name="T88" fmla="*/ 1160 w 1439"/>
                  <a:gd name="T89" fmla="*/ 615 h 1179"/>
                  <a:gd name="T90" fmla="*/ 1145 w 1439"/>
                  <a:gd name="T91" fmla="*/ 585 h 1179"/>
                  <a:gd name="T92" fmla="*/ 1136 w 1439"/>
                  <a:gd name="T93" fmla="*/ 579 h 1179"/>
                  <a:gd name="T94" fmla="*/ 1079 w 1439"/>
                  <a:gd name="T95" fmla="*/ 519 h 1179"/>
                  <a:gd name="T96" fmla="*/ 1055 w 1439"/>
                  <a:gd name="T97" fmla="*/ 462 h 1179"/>
                  <a:gd name="T98" fmla="*/ 1061 w 1439"/>
                  <a:gd name="T99" fmla="*/ 471 h 1179"/>
                  <a:gd name="T100" fmla="*/ 1067 w 1439"/>
                  <a:gd name="T101" fmla="*/ 453 h 1179"/>
                  <a:gd name="T102" fmla="*/ 1001 w 1439"/>
                  <a:gd name="T103" fmla="*/ 366 h 1179"/>
                  <a:gd name="T104" fmla="*/ 956 w 1439"/>
                  <a:gd name="T105" fmla="*/ 315 h 1179"/>
                  <a:gd name="T106" fmla="*/ 938 w 1439"/>
                  <a:gd name="T107" fmla="*/ 282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39" h="1179">
                    <a:moveTo>
                      <a:pt x="897" y="282"/>
                    </a:moveTo>
                    <a:lnTo>
                      <a:pt x="891" y="279"/>
                    </a:lnTo>
                    <a:lnTo>
                      <a:pt x="891" y="276"/>
                    </a:lnTo>
                    <a:lnTo>
                      <a:pt x="888" y="270"/>
                    </a:lnTo>
                    <a:lnTo>
                      <a:pt x="888" y="270"/>
                    </a:lnTo>
                    <a:lnTo>
                      <a:pt x="888" y="267"/>
                    </a:lnTo>
                    <a:lnTo>
                      <a:pt x="888" y="264"/>
                    </a:lnTo>
                    <a:lnTo>
                      <a:pt x="885" y="258"/>
                    </a:lnTo>
                    <a:lnTo>
                      <a:pt x="882" y="255"/>
                    </a:lnTo>
                    <a:lnTo>
                      <a:pt x="879" y="246"/>
                    </a:lnTo>
                    <a:lnTo>
                      <a:pt x="864" y="246"/>
                    </a:lnTo>
                    <a:lnTo>
                      <a:pt x="819" y="240"/>
                    </a:lnTo>
                    <a:lnTo>
                      <a:pt x="810" y="246"/>
                    </a:lnTo>
                    <a:lnTo>
                      <a:pt x="693" y="234"/>
                    </a:lnTo>
                    <a:lnTo>
                      <a:pt x="579" y="138"/>
                    </a:lnTo>
                    <a:lnTo>
                      <a:pt x="513" y="81"/>
                    </a:lnTo>
                    <a:lnTo>
                      <a:pt x="468" y="60"/>
                    </a:lnTo>
                    <a:lnTo>
                      <a:pt x="399" y="15"/>
                    </a:lnTo>
                    <a:lnTo>
                      <a:pt x="315" y="0"/>
                    </a:lnTo>
                    <a:lnTo>
                      <a:pt x="303" y="9"/>
                    </a:lnTo>
                    <a:lnTo>
                      <a:pt x="258" y="24"/>
                    </a:lnTo>
                    <a:lnTo>
                      <a:pt x="222" y="33"/>
                    </a:lnTo>
                    <a:lnTo>
                      <a:pt x="192" y="42"/>
                    </a:lnTo>
                    <a:lnTo>
                      <a:pt x="165" y="51"/>
                    </a:lnTo>
                    <a:lnTo>
                      <a:pt x="183" y="69"/>
                    </a:lnTo>
                    <a:lnTo>
                      <a:pt x="198" y="90"/>
                    </a:lnTo>
                    <a:lnTo>
                      <a:pt x="234" y="129"/>
                    </a:lnTo>
                    <a:lnTo>
                      <a:pt x="210" y="144"/>
                    </a:lnTo>
                    <a:lnTo>
                      <a:pt x="201" y="168"/>
                    </a:lnTo>
                    <a:lnTo>
                      <a:pt x="174" y="174"/>
                    </a:lnTo>
                    <a:lnTo>
                      <a:pt x="147" y="180"/>
                    </a:lnTo>
                    <a:lnTo>
                      <a:pt x="132" y="210"/>
                    </a:lnTo>
                    <a:lnTo>
                      <a:pt x="102" y="234"/>
                    </a:lnTo>
                    <a:lnTo>
                      <a:pt x="66" y="225"/>
                    </a:lnTo>
                    <a:lnTo>
                      <a:pt x="27" y="219"/>
                    </a:lnTo>
                    <a:lnTo>
                      <a:pt x="24" y="219"/>
                    </a:lnTo>
                    <a:lnTo>
                      <a:pt x="24" y="225"/>
                    </a:lnTo>
                    <a:lnTo>
                      <a:pt x="24" y="228"/>
                    </a:lnTo>
                    <a:lnTo>
                      <a:pt x="24" y="234"/>
                    </a:lnTo>
                    <a:lnTo>
                      <a:pt x="21" y="237"/>
                    </a:lnTo>
                    <a:lnTo>
                      <a:pt x="18" y="264"/>
                    </a:lnTo>
                    <a:lnTo>
                      <a:pt x="12" y="288"/>
                    </a:lnTo>
                    <a:lnTo>
                      <a:pt x="6" y="306"/>
                    </a:lnTo>
                    <a:lnTo>
                      <a:pt x="0" y="315"/>
                    </a:lnTo>
                    <a:lnTo>
                      <a:pt x="3" y="318"/>
                    </a:lnTo>
                    <a:lnTo>
                      <a:pt x="9" y="315"/>
                    </a:lnTo>
                    <a:lnTo>
                      <a:pt x="9" y="315"/>
                    </a:lnTo>
                    <a:lnTo>
                      <a:pt x="18" y="321"/>
                    </a:lnTo>
                    <a:lnTo>
                      <a:pt x="24" y="321"/>
                    </a:lnTo>
                    <a:lnTo>
                      <a:pt x="24" y="318"/>
                    </a:lnTo>
                    <a:lnTo>
                      <a:pt x="27" y="318"/>
                    </a:lnTo>
                    <a:lnTo>
                      <a:pt x="27" y="315"/>
                    </a:lnTo>
                    <a:lnTo>
                      <a:pt x="30" y="315"/>
                    </a:lnTo>
                    <a:lnTo>
                      <a:pt x="33" y="315"/>
                    </a:lnTo>
                    <a:lnTo>
                      <a:pt x="33" y="315"/>
                    </a:lnTo>
                    <a:lnTo>
                      <a:pt x="42" y="321"/>
                    </a:lnTo>
                    <a:lnTo>
                      <a:pt x="45" y="324"/>
                    </a:lnTo>
                    <a:lnTo>
                      <a:pt x="45" y="327"/>
                    </a:lnTo>
                    <a:lnTo>
                      <a:pt x="45" y="330"/>
                    </a:lnTo>
                    <a:lnTo>
                      <a:pt x="51" y="333"/>
                    </a:lnTo>
                    <a:lnTo>
                      <a:pt x="51" y="336"/>
                    </a:lnTo>
                    <a:lnTo>
                      <a:pt x="57" y="342"/>
                    </a:lnTo>
                    <a:lnTo>
                      <a:pt x="63" y="351"/>
                    </a:lnTo>
                    <a:lnTo>
                      <a:pt x="63" y="357"/>
                    </a:lnTo>
                    <a:lnTo>
                      <a:pt x="63" y="357"/>
                    </a:lnTo>
                    <a:lnTo>
                      <a:pt x="63" y="360"/>
                    </a:lnTo>
                    <a:lnTo>
                      <a:pt x="63" y="360"/>
                    </a:lnTo>
                    <a:lnTo>
                      <a:pt x="66" y="363"/>
                    </a:lnTo>
                    <a:lnTo>
                      <a:pt x="81" y="393"/>
                    </a:lnTo>
                    <a:lnTo>
                      <a:pt x="87" y="399"/>
                    </a:lnTo>
                    <a:lnTo>
                      <a:pt x="99" y="420"/>
                    </a:lnTo>
                    <a:lnTo>
                      <a:pt x="117" y="444"/>
                    </a:lnTo>
                    <a:lnTo>
                      <a:pt x="132" y="471"/>
                    </a:lnTo>
                    <a:lnTo>
                      <a:pt x="156" y="501"/>
                    </a:lnTo>
                    <a:lnTo>
                      <a:pt x="156" y="501"/>
                    </a:lnTo>
                    <a:lnTo>
                      <a:pt x="177" y="537"/>
                    </a:lnTo>
                    <a:lnTo>
                      <a:pt x="177" y="540"/>
                    </a:lnTo>
                    <a:lnTo>
                      <a:pt x="183" y="552"/>
                    </a:lnTo>
                    <a:lnTo>
                      <a:pt x="180" y="558"/>
                    </a:lnTo>
                    <a:lnTo>
                      <a:pt x="177" y="564"/>
                    </a:lnTo>
                    <a:lnTo>
                      <a:pt x="183" y="576"/>
                    </a:lnTo>
                    <a:lnTo>
                      <a:pt x="195" y="594"/>
                    </a:lnTo>
                    <a:lnTo>
                      <a:pt x="207" y="606"/>
                    </a:lnTo>
                    <a:lnTo>
                      <a:pt x="210" y="606"/>
                    </a:lnTo>
                    <a:lnTo>
                      <a:pt x="210" y="603"/>
                    </a:lnTo>
                    <a:lnTo>
                      <a:pt x="213" y="606"/>
                    </a:lnTo>
                    <a:lnTo>
                      <a:pt x="219" y="609"/>
                    </a:lnTo>
                    <a:lnTo>
                      <a:pt x="225" y="615"/>
                    </a:lnTo>
                    <a:lnTo>
                      <a:pt x="228" y="615"/>
                    </a:lnTo>
                    <a:lnTo>
                      <a:pt x="240" y="621"/>
                    </a:lnTo>
                    <a:lnTo>
                      <a:pt x="243" y="624"/>
                    </a:lnTo>
                    <a:lnTo>
                      <a:pt x="252" y="633"/>
                    </a:lnTo>
                    <a:lnTo>
                      <a:pt x="255" y="636"/>
                    </a:lnTo>
                    <a:lnTo>
                      <a:pt x="264" y="642"/>
                    </a:lnTo>
                    <a:lnTo>
                      <a:pt x="264" y="645"/>
                    </a:lnTo>
                    <a:lnTo>
                      <a:pt x="279" y="669"/>
                    </a:lnTo>
                    <a:lnTo>
                      <a:pt x="300" y="711"/>
                    </a:lnTo>
                    <a:lnTo>
                      <a:pt x="306" y="732"/>
                    </a:lnTo>
                    <a:lnTo>
                      <a:pt x="306" y="792"/>
                    </a:lnTo>
                    <a:lnTo>
                      <a:pt x="306" y="825"/>
                    </a:lnTo>
                    <a:lnTo>
                      <a:pt x="309" y="828"/>
                    </a:lnTo>
                    <a:lnTo>
                      <a:pt x="315" y="840"/>
                    </a:lnTo>
                    <a:lnTo>
                      <a:pt x="321" y="852"/>
                    </a:lnTo>
                    <a:lnTo>
                      <a:pt x="330" y="864"/>
                    </a:lnTo>
                    <a:lnTo>
                      <a:pt x="336" y="870"/>
                    </a:lnTo>
                    <a:lnTo>
                      <a:pt x="342" y="879"/>
                    </a:lnTo>
                    <a:lnTo>
                      <a:pt x="342" y="879"/>
                    </a:lnTo>
                    <a:lnTo>
                      <a:pt x="342" y="882"/>
                    </a:lnTo>
                    <a:lnTo>
                      <a:pt x="345" y="888"/>
                    </a:lnTo>
                    <a:lnTo>
                      <a:pt x="348" y="888"/>
                    </a:lnTo>
                    <a:lnTo>
                      <a:pt x="357" y="897"/>
                    </a:lnTo>
                    <a:lnTo>
                      <a:pt x="363" y="900"/>
                    </a:lnTo>
                    <a:lnTo>
                      <a:pt x="369" y="900"/>
                    </a:lnTo>
                    <a:lnTo>
                      <a:pt x="372" y="900"/>
                    </a:lnTo>
                    <a:lnTo>
                      <a:pt x="378" y="903"/>
                    </a:lnTo>
                    <a:lnTo>
                      <a:pt x="408" y="924"/>
                    </a:lnTo>
                    <a:lnTo>
                      <a:pt x="420" y="936"/>
                    </a:lnTo>
                    <a:lnTo>
                      <a:pt x="420" y="936"/>
                    </a:lnTo>
                    <a:lnTo>
                      <a:pt x="426" y="942"/>
                    </a:lnTo>
                    <a:lnTo>
                      <a:pt x="435" y="960"/>
                    </a:lnTo>
                    <a:lnTo>
                      <a:pt x="447" y="984"/>
                    </a:lnTo>
                    <a:lnTo>
                      <a:pt x="447" y="996"/>
                    </a:lnTo>
                    <a:lnTo>
                      <a:pt x="447" y="996"/>
                    </a:lnTo>
                    <a:lnTo>
                      <a:pt x="453" y="1014"/>
                    </a:lnTo>
                    <a:lnTo>
                      <a:pt x="486" y="1068"/>
                    </a:lnTo>
                    <a:lnTo>
                      <a:pt x="489" y="1071"/>
                    </a:lnTo>
                    <a:lnTo>
                      <a:pt x="489" y="1074"/>
                    </a:lnTo>
                    <a:lnTo>
                      <a:pt x="510" y="1089"/>
                    </a:lnTo>
                    <a:lnTo>
                      <a:pt x="528" y="1104"/>
                    </a:lnTo>
                    <a:lnTo>
                      <a:pt x="552" y="1152"/>
                    </a:lnTo>
                    <a:lnTo>
                      <a:pt x="558" y="1158"/>
                    </a:lnTo>
                    <a:lnTo>
                      <a:pt x="561" y="1173"/>
                    </a:lnTo>
                    <a:lnTo>
                      <a:pt x="561" y="1179"/>
                    </a:lnTo>
                    <a:lnTo>
                      <a:pt x="561" y="1179"/>
                    </a:lnTo>
                    <a:lnTo>
                      <a:pt x="564" y="1179"/>
                    </a:lnTo>
                    <a:lnTo>
                      <a:pt x="570" y="1176"/>
                    </a:lnTo>
                    <a:lnTo>
                      <a:pt x="570" y="1176"/>
                    </a:lnTo>
                    <a:lnTo>
                      <a:pt x="579" y="1167"/>
                    </a:lnTo>
                    <a:lnTo>
                      <a:pt x="591" y="1158"/>
                    </a:lnTo>
                    <a:lnTo>
                      <a:pt x="591" y="1152"/>
                    </a:lnTo>
                    <a:lnTo>
                      <a:pt x="591" y="1149"/>
                    </a:lnTo>
                    <a:lnTo>
                      <a:pt x="591" y="1149"/>
                    </a:lnTo>
                    <a:lnTo>
                      <a:pt x="588" y="1149"/>
                    </a:lnTo>
                    <a:lnTo>
                      <a:pt x="585" y="1149"/>
                    </a:lnTo>
                    <a:lnTo>
                      <a:pt x="585" y="1146"/>
                    </a:lnTo>
                    <a:lnTo>
                      <a:pt x="585" y="1140"/>
                    </a:lnTo>
                    <a:lnTo>
                      <a:pt x="588" y="1110"/>
                    </a:lnTo>
                    <a:lnTo>
                      <a:pt x="594" y="1107"/>
                    </a:lnTo>
                    <a:lnTo>
                      <a:pt x="594" y="1104"/>
                    </a:lnTo>
                    <a:lnTo>
                      <a:pt x="597" y="1101"/>
                    </a:lnTo>
                    <a:lnTo>
                      <a:pt x="600" y="1101"/>
                    </a:lnTo>
                    <a:lnTo>
                      <a:pt x="603" y="1098"/>
                    </a:lnTo>
                    <a:lnTo>
                      <a:pt x="606" y="1098"/>
                    </a:lnTo>
                    <a:lnTo>
                      <a:pt x="606" y="1098"/>
                    </a:lnTo>
                    <a:lnTo>
                      <a:pt x="609" y="1098"/>
                    </a:lnTo>
                    <a:lnTo>
                      <a:pt x="612" y="1098"/>
                    </a:lnTo>
                    <a:lnTo>
                      <a:pt x="618" y="1101"/>
                    </a:lnTo>
                    <a:lnTo>
                      <a:pt x="618" y="1101"/>
                    </a:lnTo>
                    <a:lnTo>
                      <a:pt x="618" y="1101"/>
                    </a:lnTo>
                    <a:lnTo>
                      <a:pt x="621" y="1104"/>
                    </a:lnTo>
                    <a:lnTo>
                      <a:pt x="621" y="1107"/>
                    </a:lnTo>
                    <a:lnTo>
                      <a:pt x="627" y="1110"/>
                    </a:lnTo>
                    <a:lnTo>
                      <a:pt x="627" y="1110"/>
                    </a:lnTo>
                    <a:lnTo>
                      <a:pt x="639" y="1113"/>
                    </a:lnTo>
                    <a:lnTo>
                      <a:pt x="639" y="1113"/>
                    </a:lnTo>
                    <a:lnTo>
                      <a:pt x="648" y="1110"/>
                    </a:lnTo>
                    <a:lnTo>
                      <a:pt x="657" y="1107"/>
                    </a:lnTo>
                    <a:lnTo>
                      <a:pt x="687" y="1104"/>
                    </a:lnTo>
                    <a:lnTo>
                      <a:pt x="714" y="1104"/>
                    </a:lnTo>
                    <a:lnTo>
                      <a:pt x="726" y="1104"/>
                    </a:lnTo>
                    <a:lnTo>
                      <a:pt x="732" y="1107"/>
                    </a:lnTo>
                    <a:lnTo>
                      <a:pt x="741" y="1110"/>
                    </a:lnTo>
                    <a:lnTo>
                      <a:pt x="783" y="1116"/>
                    </a:lnTo>
                    <a:lnTo>
                      <a:pt x="786" y="1116"/>
                    </a:lnTo>
                    <a:lnTo>
                      <a:pt x="804" y="1119"/>
                    </a:lnTo>
                    <a:lnTo>
                      <a:pt x="819" y="1116"/>
                    </a:lnTo>
                    <a:lnTo>
                      <a:pt x="828" y="1116"/>
                    </a:lnTo>
                    <a:lnTo>
                      <a:pt x="831" y="1116"/>
                    </a:lnTo>
                    <a:lnTo>
                      <a:pt x="831" y="1116"/>
                    </a:lnTo>
                    <a:lnTo>
                      <a:pt x="846" y="1134"/>
                    </a:lnTo>
                    <a:lnTo>
                      <a:pt x="846" y="1137"/>
                    </a:lnTo>
                    <a:lnTo>
                      <a:pt x="846" y="1137"/>
                    </a:lnTo>
                    <a:lnTo>
                      <a:pt x="849" y="1137"/>
                    </a:lnTo>
                    <a:lnTo>
                      <a:pt x="855" y="1137"/>
                    </a:lnTo>
                    <a:lnTo>
                      <a:pt x="861" y="1137"/>
                    </a:lnTo>
                    <a:lnTo>
                      <a:pt x="861" y="1137"/>
                    </a:lnTo>
                    <a:lnTo>
                      <a:pt x="879" y="1128"/>
                    </a:lnTo>
                    <a:lnTo>
                      <a:pt x="882" y="1125"/>
                    </a:lnTo>
                    <a:lnTo>
                      <a:pt x="882" y="1119"/>
                    </a:lnTo>
                    <a:lnTo>
                      <a:pt x="888" y="1110"/>
                    </a:lnTo>
                    <a:lnTo>
                      <a:pt x="888" y="1107"/>
                    </a:lnTo>
                    <a:lnTo>
                      <a:pt x="888" y="1104"/>
                    </a:lnTo>
                    <a:lnTo>
                      <a:pt x="891" y="1101"/>
                    </a:lnTo>
                    <a:lnTo>
                      <a:pt x="903" y="1083"/>
                    </a:lnTo>
                    <a:lnTo>
                      <a:pt x="926" y="1053"/>
                    </a:lnTo>
                    <a:lnTo>
                      <a:pt x="926" y="1050"/>
                    </a:lnTo>
                    <a:lnTo>
                      <a:pt x="929" y="1050"/>
                    </a:lnTo>
                    <a:lnTo>
                      <a:pt x="932" y="1050"/>
                    </a:lnTo>
                    <a:lnTo>
                      <a:pt x="992" y="1020"/>
                    </a:lnTo>
                    <a:lnTo>
                      <a:pt x="992" y="1020"/>
                    </a:lnTo>
                    <a:lnTo>
                      <a:pt x="1013" y="1017"/>
                    </a:lnTo>
                    <a:lnTo>
                      <a:pt x="1046" y="1014"/>
                    </a:lnTo>
                    <a:lnTo>
                      <a:pt x="1094" y="1008"/>
                    </a:lnTo>
                    <a:lnTo>
                      <a:pt x="1106" y="1008"/>
                    </a:lnTo>
                    <a:lnTo>
                      <a:pt x="1130" y="1002"/>
                    </a:lnTo>
                    <a:lnTo>
                      <a:pt x="1178" y="996"/>
                    </a:lnTo>
                    <a:lnTo>
                      <a:pt x="1187" y="993"/>
                    </a:lnTo>
                    <a:lnTo>
                      <a:pt x="1214" y="984"/>
                    </a:lnTo>
                    <a:lnTo>
                      <a:pt x="1265" y="966"/>
                    </a:lnTo>
                    <a:lnTo>
                      <a:pt x="1394" y="921"/>
                    </a:lnTo>
                    <a:lnTo>
                      <a:pt x="1406" y="885"/>
                    </a:lnTo>
                    <a:lnTo>
                      <a:pt x="1412" y="867"/>
                    </a:lnTo>
                    <a:lnTo>
                      <a:pt x="1433" y="792"/>
                    </a:lnTo>
                    <a:lnTo>
                      <a:pt x="1439" y="774"/>
                    </a:lnTo>
                    <a:lnTo>
                      <a:pt x="1424" y="750"/>
                    </a:lnTo>
                    <a:lnTo>
                      <a:pt x="1409" y="723"/>
                    </a:lnTo>
                    <a:lnTo>
                      <a:pt x="1406" y="726"/>
                    </a:lnTo>
                    <a:lnTo>
                      <a:pt x="1406" y="726"/>
                    </a:lnTo>
                    <a:lnTo>
                      <a:pt x="1403" y="729"/>
                    </a:lnTo>
                    <a:lnTo>
                      <a:pt x="1382" y="726"/>
                    </a:lnTo>
                    <a:lnTo>
                      <a:pt x="1229" y="705"/>
                    </a:lnTo>
                    <a:lnTo>
                      <a:pt x="1211" y="684"/>
                    </a:lnTo>
                    <a:lnTo>
                      <a:pt x="1202" y="672"/>
                    </a:lnTo>
                    <a:lnTo>
                      <a:pt x="1160" y="618"/>
                    </a:lnTo>
                    <a:lnTo>
                      <a:pt x="1160" y="615"/>
                    </a:lnTo>
                    <a:lnTo>
                      <a:pt x="1160" y="615"/>
                    </a:lnTo>
                    <a:lnTo>
                      <a:pt x="1151" y="603"/>
                    </a:lnTo>
                    <a:lnTo>
                      <a:pt x="1154" y="585"/>
                    </a:lnTo>
                    <a:lnTo>
                      <a:pt x="1148" y="582"/>
                    </a:lnTo>
                    <a:lnTo>
                      <a:pt x="1145" y="585"/>
                    </a:lnTo>
                    <a:lnTo>
                      <a:pt x="1145" y="588"/>
                    </a:lnTo>
                    <a:lnTo>
                      <a:pt x="1142" y="588"/>
                    </a:lnTo>
                    <a:lnTo>
                      <a:pt x="1142" y="588"/>
                    </a:lnTo>
                    <a:lnTo>
                      <a:pt x="1142" y="585"/>
                    </a:lnTo>
                    <a:lnTo>
                      <a:pt x="1136" y="579"/>
                    </a:lnTo>
                    <a:lnTo>
                      <a:pt x="1130" y="585"/>
                    </a:lnTo>
                    <a:lnTo>
                      <a:pt x="1109" y="570"/>
                    </a:lnTo>
                    <a:lnTo>
                      <a:pt x="1103" y="567"/>
                    </a:lnTo>
                    <a:lnTo>
                      <a:pt x="1091" y="549"/>
                    </a:lnTo>
                    <a:lnTo>
                      <a:pt x="1079" y="519"/>
                    </a:lnTo>
                    <a:lnTo>
                      <a:pt x="1061" y="498"/>
                    </a:lnTo>
                    <a:lnTo>
                      <a:pt x="1055" y="477"/>
                    </a:lnTo>
                    <a:lnTo>
                      <a:pt x="1052" y="468"/>
                    </a:lnTo>
                    <a:lnTo>
                      <a:pt x="1052" y="465"/>
                    </a:lnTo>
                    <a:lnTo>
                      <a:pt x="1055" y="462"/>
                    </a:lnTo>
                    <a:lnTo>
                      <a:pt x="1055" y="462"/>
                    </a:lnTo>
                    <a:lnTo>
                      <a:pt x="1055" y="465"/>
                    </a:lnTo>
                    <a:lnTo>
                      <a:pt x="1058" y="465"/>
                    </a:lnTo>
                    <a:lnTo>
                      <a:pt x="1061" y="468"/>
                    </a:lnTo>
                    <a:lnTo>
                      <a:pt x="1061" y="471"/>
                    </a:lnTo>
                    <a:lnTo>
                      <a:pt x="1064" y="471"/>
                    </a:lnTo>
                    <a:lnTo>
                      <a:pt x="1067" y="465"/>
                    </a:lnTo>
                    <a:lnTo>
                      <a:pt x="1067" y="462"/>
                    </a:lnTo>
                    <a:lnTo>
                      <a:pt x="1067" y="462"/>
                    </a:lnTo>
                    <a:lnTo>
                      <a:pt x="1067" y="453"/>
                    </a:lnTo>
                    <a:lnTo>
                      <a:pt x="1067" y="450"/>
                    </a:lnTo>
                    <a:lnTo>
                      <a:pt x="1067" y="447"/>
                    </a:lnTo>
                    <a:lnTo>
                      <a:pt x="1046" y="411"/>
                    </a:lnTo>
                    <a:lnTo>
                      <a:pt x="1013" y="393"/>
                    </a:lnTo>
                    <a:lnTo>
                      <a:pt x="1001" y="366"/>
                    </a:lnTo>
                    <a:lnTo>
                      <a:pt x="995" y="360"/>
                    </a:lnTo>
                    <a:lnTo>
                      <a:pt x="983" y="354"/>
                    </a:lnTo>
                    <a:lnTo>
                      <a:pt x="971" y="348"/>
                    </a:lnTo>
                    <a:lnTo>
                      <a:pt x="968" y="348"/>
                    </a:lnTo>
                    <a:lnTo>
                      <a:pt x="956" y="315"/>
                    </a:lnTo>
                    <a:lnTo>
                      <a:pt x="950" y="297"/>
                    </a:lnTo>
                    <a:lnTo>
                      <a:pt x="950" y="294"/>
                    </a:lnTo>
                    <a:lnTo>
                      <a:pt x="950" y="285"/>
                    </a:lnTo>
                    <a:lnTo>
                      <a:pt x="944" y="282"/>
                    </a:lnTo>
                    <a:lnTo>
                      <a:pt x="938" y="282"/>
                    </a:lnTo>
                    <a:lnTo>
                      <a:pt x="897" y="282"/>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46" name="Freeform 893">
                <a:extLst>
                  <a:ext uri="{FF2B5EF4-FFF2-40B4-BE49-F238E27FC236}">
                    <a16:creationId xmlns:a16="http://schemas.microsoft.com/office/drawing/2014/main" id="{1DC32734-E375-00AD-AA81-C286B4DC3D1D}"/>
                  </a:ext>
                </a:extLst>
              </p:cNvPr>
              <p:cNvSpPr>
                <a:spLocks/>
              </p:cNvSpPr>
              <p:nvPr/>
            </p:nvSpPr>
            <p:spPr bwMode="auto">
              <a:xfrm>
                <a:off x="4114" y="3372"/>
                <a:ext cx="327" cy="258"/>
              </a:xfrm>
              <a:custGeom>
                <a:avLst/>
                <a:gdLst>
                  <a:gd name="T0" fmla="*/ 42 w 327"/>
                  <a:gd name="T1" fmla="*/ 201 h 258"/>
                  <a:gd name="T2" fmla="*/ 69 w 327"/>
                  <a:gd name="T3" fmla="*/ 234 h 258"/>
                  <a:gd name="T4" fmla="*/ 243 w 327"/>
                  <a:gd name="T5" fmla="*/ 258 h 258"/>
                  <a:gd name="T6" fmla="*/ 246 w 327"/>
                  <a:gd name="T7" fmla="*/ 255 h 258"/>
                  <a:gd name="T8" fmla="*/ 249 w 327"/>
                  <a:gd name="T9" fmla="*/ 228 h 258"/>
                  <a:gd name="T10" fmla="*/ 270 w 327"/>
                  <a:gd name="T11" fmla="*/ 165 h 258"/>
                  <a:gd name="T12" fmla="*/ 297 w 327"/>
                  <a:gd name="T13" fmla="*/ 138 h 258"/>
                  <a:gd name="T14" fmla="*/ 288 w 327"/>
                  <a:gd name="T15" fmla="*/ 114 h 258"/>
                  <a:gd name="T16" fmla="*/ 288 w 327"/>
                  <a:gd name="T17" fmla="*/ 90 h 258"/>
                  <a:gd name="T18" fmla="*/ 294 w 327"/>
                  <a:gd name="T19" fmla="*/ 87 h 258"/>
                  <a:gd name="T20" fmla="*/ 297 w 327"/>
                  <a:gd name="T21" fmla="*/ 84 h 258"/>
                  <a:gd name="T22" fmla="*/ 300 w 327"/>
                  <a:gd name="T23" fmla="*/ 81 h 258"/>
                  <a:gd name="T24" fmla="*/ 303 w 327"/>
                  <a:gd name="T25" fmla="*/ 84 h 258"/>
                  <a:gd name="T26" fmla="*/ 306 w 327"/>
                  <a:gd name="T27" fmla="*/ 87 h 258"/>
                  <a:gd name="T28" fmla="*/ 303 w 327"/>
                  <a:gd name="T29" fmla="*/ 90 h 258"/>
                  <a:gd name="T30" fmla="*/ 300 w 327"/>
                  <a:gd name="T31" fmla="*/ 90 h 258"/>
                  <a:gd name="T32" fmla="*/ 306 w 327"/>
                  <a:gd name="T33" fmla="*/ 99 h 258"/>
                  <a:gd name="T34" fmla="*/ 312 w 327"/>
                  <a:gd name="T35" fmla="*/ 99 h 258"/>
                  <a:gd name="T36" fmla="*/ 327 w 327"/>
                  <a:gd name="T37" fmla="*/ 90 h 258"/>
                  <a:gd name="T38" fmla="*/ 327 w 327"/>
                  <a:gd name="T39" fmla="*/ 78 h 258"/>
                  <a:gd name="T40" fmla="*/ 327 w 327"/>
                  <a:gd name="T41" fmla="*/ 75 h 258"/>
                  <a:gd name="T42" fmla="*/ 327 w 327"/>
                  <a:gd name="T43" fmla="*/ 42 h 258"/>
                  <a:gd name="T44" fmla="*/ 327 w 327"/>
                  <a:gd name="T45" fmla="*/ 36 h 258"/>
                  <a:gd name="T46" fmla="*/ 321 w 327"/>
                  <a:gd name="T47" fmla="*/ 36 h 258"/>
                  <a:gd name="T48" fmla="*/ 315 w 327"/>
                  <a:gd name="T49" fmla="*/ 36 h 258"/>
                  <a:gd name="T50" fmla="*/ 312 w 327"/>
                  <a:gd name="T51" fmla="*/ 27 h 258"/>
                  <a:gd name="T52" fmla="*/ 312 w 327"/>
                  <a:gd name="T53" fmla="*/ 12 h 258"/>
                  <a:gd name="T54" fmla="*/ 312 w 327"/>
                  <a:gd name="T55" fmla="*/ 0 h 258"/>
                  <a:gd name="T56" fmla="*/ 306 w 327"/>
                  <a:gd name="T57" fmla="*/ 0 h 258"/>
                  <a:gd name="T58" fmla="*/ 306 w 327"/>
                  <a:gd name="T59" fmla="*/ 12 h 258"/>
                  <a:gd name="T60" fmla="*/ 303 w 327"/>
                  <a:gd name="T61" fmla="*/ 15 h 258"/>
                  <a:gd name="T62" fmla="*/ 294 w 327"/>
                  <a:gd name="T63" fmla="*/ 27 h 258"/>
                  <a:gd name="T64" fmla="*/ 282 w 327"/>
                  <a:gd name="T65" fmla="*/ 36 h 258"/>
                  <a:gd name="T66" fmla="*/ 258 w 327"/>
                  <a:gd name="T67" fmla="*/ 54 h 258"/>
                  <a:gd name="T68" fmla="*/ 210 w 327"/>
                  <a:gd name="T69" fmla="*/ 105 h 258"/>
                  <a:gd name="T70" fmla="*/ 210 w 327"/>
                  <a:gd name="T71" fmla="*/ 111 h 258"/>
                  <a:gd name="T72" fmla="*/ 207 w 327"/>
                  <a:gd name="T73" fmla="*/ 117 h 258"/>
                  <a:gd name="T74" fmla="*/ 192 w 327"/>
                  <a:gd name="T75" fmla="*/ 138 h 258"/>
                  <a:gd name="T76" fmla="*/ 156 w 327"/>
                  <a:gd name="T77" fmla="*/ 150 h 258"/>
                  <a:gd name="T78" fmla="*/ 138 w 327"/>
                  <a:gd name="T79" fmla="*/ 153 h 258"/>
                  <a:gd name="T80" fmla="*/ 135 w 327"/>
                  <a:gd name="T81" fmla="*/ 150 h 258"/>
                  <a:gd name="T82" fmla="*/ 129 w 327"/>
                  <a:gd name="T83" fmla="*/ 147 h 258"/>
                  <a:gd name="T84" fmla="*/ 78 w 327"/>
                  <a:gd name="T85" fmla="*/ 147 h 258"/>
                  <a:gd name="T86" fmla="*/ 66 w 327"/>
                  <a:gd name="T87" fmla="*/ 147 h 258"/>
                  <a:gd name="T88" fmla="*/ 54 w 327"/>
                  <a:gd name="T89" fmla="*/ 156 h 258"/>
                  <a:gd name="T90" fmla="*/ 45 w 327"/>
                  <a:gd name="T91" fmla="*/ 159 h 258"/>
                  <a:gd name="T92" fmla="*/ 36 w 327"/>
                  <a:gd name="T93" fmla="*/ 159 h 258"/>
                  <a:gd name="T94" fmla="*/ 15 w 327"/>
                  <a:gd name="T95" fmla="*/ 156 h 258"/>
                  <a:gd name="T96" fmla="*/ 0 w 327"/>
                  <a:gd name="T97" fmla="*/ 14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7" h="258">
                    <a:moveTo>
                      <a:pt x="0" y="147"/>
                    </a:moveTo>
                    <a:lnTo>
                      <a:pt x="42" y="201"/>
                    </a:lnTo>
                    <a:lnTo>
                      <a:pt x="51" y="213"/>
                    </a:lnTo>
                    <a:lnTo>
                      <a:pt x="69" y="234"/>
                    </a:lnTo>
                    <a:lnTo>
                      <a:pt x="222" y="255"/>
                    </a:lnTo>
                    <a:lnTo>
                      <a:pt x="243" y="258"/>
                    </a:lnTo>
                    <a:lnTo>
                      <a:pt x="246" y="255"/>
                    </a:lnTo>
                    <a:lnTo>
                      <a:pt x="246" y="255"/>
                    </a:lnTo>
                    <a:lnTo>
                      <a:pt x="249" y="252"/>
                    </a:lnTo>
                    <a:lnTo>
                      <a:pt x="249" y="228"/>
                    </a:lnTo>
                    <a:lnTo>
                      <a:pt x="252" y="222"/>
                    </a:lnTo>
                    <a:lnTo>
                      <a:pt x="270" y="165"/>
                    </a:lnTo>
                    <a:lnTo>
                      <a:pt x="288" y="156"/>
                    </a:lnTo>
                    <a:lnTo>
                      <a:pt x="297" y="138"/>
                    </a:lnTo>
                    <a:lnTo>
                      <a:pt x="288" y="132"/>
                    </a:lnTo>
                    <a:lnTo>
                      <a:pt x="288" y="114"/>
                    </a:lnTo>
                    <a:lnTo>
                      <a:pt x="288" y="90"/>
                    </a:lnTo>
                    <a:lnTo>
                      <a:pt x="288" y="90"/>
                    </a:lnTo>
                    <a:lnTo>
                      <a:pt x="291" y="87"/>
                    </a:lnTo>
                    <a:lnTo>
                      <a:pt x="294" y="87"/>
                    </a:lnTo>
                    <a:lnTo>
                      <a:pt x="294" y="84"/>
                    </a:lnTo>
                    <a:lnTo>
                      <a:pt x="297" y="84"/>
                    </a:lnTo>
                    <a:lnTo>
                      <a:pt x="297" y="81"/>
                    </a:lnTo>
                    <a:lnTo>
                      <a:pt x="300" y="81"/>
                    </a:lnTo>
                    <a:lnTo>
                      <a:pt x="303" y="84"/>
                    </a:lnTo>
                    <a:lnTo>
                      <a:pt x="303" y="84"/>
                    </a:lnTo>
                    <a:lnTo>
                      <a:pt x="303" y="87"/>
                    </a:lnTo>
                    <a:lnTo>
                      <a:pt x="306" y="87"/>
                    </a:lnTo>
                    <a:lnTo>
                      <a:pt x="306" y="90"/>
                    </a:lnTo>
                    <a:lnTo>
                      <a:pt x="303" y="90"/>
                    </a:lnTo>
                    <a:lnTo>
                      <a:pt x="303" y="90"/>
                    </a:lnTo>
                    <a:lnTo>
                      <a:pt x="300" y="90"/>
                    </a:lnTo>
                    <a:lnTo>
                      <a:pt x="303" y="96"/>
                    </a:lnTo>
                    <a:lnTo>
                      <a:pt x="306" y="99"/>
                    </a:lnTo>
                    <a:lnTo>
                      <a:pt x="309" y="102"/>
                    </a:lnTo>
                    <a:lnTo>
                      <a:pt x="312" y="99"/>
                    </a:lnTo>
                    <a:lnTo>
                      <a:pt x="312" y="99"/>
                    </a:lnTo>
                    <a:lnTo>
                      <a:pt x="327" y="90"/>
                    </a:lnTo>
                    <a:lnTo>
                      <a:pt x="327" y="81"/>
                    </a:lnTo>
                    <a:lnTo>
                      <a:pt x="327" y="78"/>
                    </a:lnTo>
                    <a:lnTo>
                      <a:pt x="327" y="78"/>
                    </a:lnTo>
                    <a:lnTo>
                      <a:pt x="327" y="75"/>
                    </a:lnTo>
                    <a:lnTo>
                      <a:pt x="327" y="66"/>
                    </a:lnTo>
                    <a:lnTo>
                      <a:pt x="327" y="42"/>
                    </a:lnTo>
                    <a:lnTo>
                      <a:pt x="327" y="36"/>
                    </a:lnTo>
                    <a:lnTo>
                      <a:pt x="327" y="36"/>
                    </a:lnTo>
                    <a:lnTo>
                      <a:pt x="321" y="33"/>
                    </a:lnTo>
                    <a:lnTo>
                      <a:pt x="321" y="36"/>
                    </a:lnTo>
                    <a:lnTo>
                      <a:pt x="318" y="36"/>
                    </a:lnTo>
                    <a:lnTo>
                      <a:pt x="315" y="36"/>
                    </a:lnTo>
                    <a:lnTo>
                      <a:pt x="312" y="30"/>
                    </a:lnTo>
                    <a:lnTo>
                      <a:pt x="312" y="27"/>
                    </a:lnTo>
                    <a:lnTo>
                      <a:pt x="312" y="18"/>
                    </a:lnTo>
                    <a:lnTo>
                      <a:pt x="312" y="12"/>
                    </a:lnTo>
                    <a:lnTo>
                      <a:pt x="315" y="3"/>
                    </a:lnTo>
                    <a:lnTo>
                      <a:pt x="312" y="0"/>
                    </a:lnTo>
                    <a:lnTo>
                      <a:pt x="312" y="0"/>
                    </a:lnTo>
                    <a:lnTo>
                      <a:pt x="306" y="0"/>
                    </a:lnTo>
                    <a:lnTo>
                      <a:pt x="306" y="3"/>
                    </a:lnTo>
                    <a:lnTo>
                      <a:pt x="306" y="12"/>
                    </a:lnTo>
                    <a:lnTo>
                      <a:pt x="303" y="12"/>
                    </a:lnTo>
                    <a:lnTo>
                      <a:pt x="303" y="15"/>
                    </a:lnTo>
                    <a:lnTo>
                      <a:pt x="297" y="24"/>
                    </a:lnTo>
                    <a:lnTo>
                      <a:pt x="294" y="27"/>
                    </a:lnTo>
                    <a:lnTo>
                      <a:pt x="288" y="30"/>
                    </a:lnTo>
                    <a:lnTo>
                      <a:pt x="282" y="36"/>
                    </a:lnTo>
                    <a:lnTo>
                      <a:pt x="279" y="36"/>
                    </a:lnTo>
                    <a:lnTo>
                      <a:pt x="258" y="54"/>
                    </a:lnTo>
                    <a:lnTo>
                      <a:pt x="210" y="102"/>
                    </a:lnTo>
                    <a:lnTo>
                      <a:pt x="210" y="105"/>
                    </a:lnTo>
                    <a:lnTo>
                      <a:pt x="210" y="108"/>
                    </a:lnTo>
                    <a:lnTo>
                      <a:pt x="210" y="111"/>
                    </a:lnTo>
                    <a:lnTo>
                      <a:pt x="207" y="114"/>
                    </a:lnTo>
                    <a:lnTo>
                      <a:pt x="207" y="117"/>
                    </a:lnTo>
                    <a:lnTo>
                      <a:pt x="195" y="135"/>
                    </a:lnTo>
                    <a:lnTo>
                      <a:pt x="192" y="138"/>
                    </a:lnTo>
                    <a:lnTo>
                      <a:pt x="174" y="147"/>
                    </a:lnTo>
                    <a:lnTo>
                      <a:pt x="156" y="150"/>
                    </a:lnTo>
                    <a:lnTo>
                      <a:pt x="156" y="150"/>
                    </a:lnTo>
                    <a:lnTo>
                      <a:pt x="138" y="153"/>
                    </a:lnTo>
                    <a:lnTo>
                      <a:pt x="135" y="153"/>
                    </a:lnTo>
                    <a:lnTo>
                      <a:pt x="135" y="150"/>
                    </a:lnTo>
                    <a:lnTo>
                      <a:pt x="132" y="150"/>
                    </a:lnTo>
                    <a:lnTo>
                      <a:pt x="129" y="147"/>
                    </a:lnTo>
                    <a:lnTo>
                      <a:pt x="99" y="147"/>
                    </a:lnTo>
                    <a:lnTo>
                      <a:pt x="78" y="147"/>
                    </a:lnTo>
                    <a:lnTo>
                      <a:pt x="69" y="147"/>
                    </a:lnTo>
                    <a:lnTo>
                      <a:pt x="66" y="147"/>
                    </a:lnTo>
                    <a:lnTo>
                      <a:pt x="54" y="153"/>
                    </a:lnTo>
                    <a:lnTo>
                      <a:pt x="54" y="156"/>
                    </a:lnTo>
                    <a:lnTo>
                      <a:pt x="51" y="156"/>
                    </a:lnTo>
                    <a:lnTo>
                      <a:pt x="45" y="159"/>
                    </a:lnTo>
                    <a:lnTo>
                      <a:pt x="42" y="159"/>
                    </a:lnTo>
                    <a:lnTo>
                      <a:pt x="36" y="159"/>
                    </a:lnTo>
                    <a:lnTo>
                      <a:pt x="18" y="156"/>
                    </a:lnTo>
                    <a:lnTo>
                      <a:pt x="15" y="156"/>
                    </a:lnTo>
                    <a:lnTo>
                      <a:pt x="0" y="144"/>
                    </a:lnTo>
                    <a:lnTo>
                      <a:pt x="0" y="144"/>
                    </a:lnTo>
                    <a:lnTo>
                      <a:pt x="0" y="147"/>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47" name="Freeform 894">
                <a:extLst>
                  <a:ext uri="{FF2B5EF4-FFF2-40B4-BE49-F238E27FC236}">
                    <a16:creationId xmlns:a16="http://schemas.microsoft.com/office/drawing/2014/main" id="{13C507D4-E2C7-109E-A2E9-AC254B553F7E}"/>
                  </a:ext>
                </a:extLst>
              </p:cNvPr>
              <p:cNvSpPr>
                <a:spLocks/>
              </p:cNvSpPr>
              <p:nvPr/>
            </p:nvSpPr>
            <p:spPr bwMode="auto">
              <a:xfrm>
                <a:off x="4420" y="3348"/>
                <a:ext cx="30" cy="60"/>
              </a:xfrm>
              <a:custGeom>
                <a:avLst/>
                <a:gdLst>
                  <a:gd name="T0" fmla="*/ 6 w 30"/>
                  <a:gd name="T1" fmla="*/ 24 h 60"/>
                  <a:gd name="T2" fmla="*/ 9 w 30"/>
                  <a:gd name="T3" fmla="*/ 27 h 60"/>
                  <a:gd name="T4" fmla="*/ 6 w 30"/>
                  <a:gd name="T5" fmla="*/ 36 h 60"/>
                  <a:gd name="T6" fmla="*/ 6 w 30"/>
                  <a:gd name="T7" fmla="*/ 42 h 60"/>
                  <a:gd name="T8" fmla="*/ 6 w 30"/>
                  <a:gd name="T9" fmla="*/ 51 h 60"/>
                  <a:gd name="T10" fmla="*/ 6 w 30"/>
                  <a:gd name="T11" fmla="*/ 54 h 60"/>
                  <a:gd name="T12" fmla="*/ 9 w 30"/>
                  <a:gd name="T13" fmla="*/ 60 h 60"/>
                  <a:gd name="T14" fmla="*/ 12 w 30"/>
                  <a:gd name="T15" fmla="*/ 60 h 60"/>
                  <a:gd name="T16" fmla="*/ 15 w 30"/>
                  <a:gd name="T17" fmla="*/ 60 h 60"/>
                  <a:gd name="T18" fmla="*/ 15 w 30"/>
                  <a:gd name="T19" fmla="*/ 57 h 60"/>
                  <a:gd name="T20" fmla="*/ 21 w 30"/>
                  <a:gd name="T21" fmla="*/ 45 h 60"/>
                  <a:gd name="T22" fmla="*/ 30 w 30"/>
                  <a:gd name="T23" fmla="*/ 18 h 60"/>
                  <a:gd name="T24" fmla="*/ 30 w 30"/>
                  <a:gd name="T25" fmla="*/ 12 h 60"/>
                  <a:gd name="T26" fmla="*/ 27 w 30"/>
                  <a:gd name="T27" fmla="*/ 6 h 60"/>
                  <a:gd name="T28" fmla="*/ 24 w 30"/>
                  <a:gd name="T29" fmla="*/ 3 h 60"/>
                  <a:gd name="T30" fmla="*/ 21 w 30"/>
                  <a:gd name="T31" fmla="*/ 0 h 60"/>
                  <a:gd name="T32" fmla="*/ 9 w 30"/>
                  <a:gd name="T33" fmla="*/ 9 h 60"/>
                  <a:gd name="T34" fmla="*/ 9 w 30"/>
                  <a:gd name="T35" fmla="*/ 9 h 60"/>
                  <a:gd name="T36" fmla="*/ 9 w 30"/>
                  <a:gd name="T37" fmla="*/ 12 h 60"/>
                  <a:gd name="T38" fmla="*/ 9 w 30"/>
                  <a:gd name="T39" fmla="*/ 15 h 60"/>
                  <a:gd name="T40" fmla="*/ 3 w 30"/>
                  <a:gd name="T41" fmla="*/ 21 h 60"/>
                  <a:gd name="T42" fmla="*/ 3 w 30"/>
                  <a:gd name="T43" fmla="*/ 24 h 60"/>
                  <a:gd name="T44" fmla="*/ 0 w 30"/>
                  <a:gd name="T45" fmla="*/ 24 h 60"/>
                  <a:gd name="T46" fmla="*/ 0 w 30"/>
                  <a:gd name="T47" fmla="*/ 24 h 60"/>
                  <a:gd name="T48" fmla="*/ 6 w 30"/>
                  <a:gd name="T49" fmla="*/ 24 h 60"/>
                  <a:gd name="T50" fmla="*/ 6 w 30"/>
                  <a:gd name="T51" fmla="*/ 2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60">
                    <a:moveTo>
                      <a:pt x="6" y="24"/>
                    </a:moveTo>
                    <a:lnTo>
                      <a:pt x="9" y="27"/>
                    </a:lnTo>
                    <a:lnTo>
                      <a:pt x="6" y="36"/>
                    </a:lnTo>
                    <a:lnTo>
                      <a:pt x="6" y="42"/>
                    </a:lnTo>
                    <a:lnTo>
                      <a:pt x="6" y="51"/>
                    </a:lnTo>
                    <a:lnTo>
                      <a:pt x="6" y="54"/>
                    </a:lnTo>
                    <a:lnTo>
                      <a:pt x="9" y="60"/>
                    </a:lnTo>
                    <a:lnTo>
                      <a:pt x="12" y="60"/>
                    </a:lnTo>
                    <a:lnTo>
                      <a:pt x="15" y="60"/>
                    </a:lnTo>
                    <a:lnTo>
                      <a:pt x="15" y="57"/>
                    </a:lnTo>
                    <a:lnTo>
                      <a:pt x="21" y="45"/>
                    </a:lnTo>
                    <a:lnTo>
                      <a:pt x="30" y="18"/>
                    </a:lnTo>
                    <a:lnTo>
                      <a:pt x="30" y="12"/>
                    </a:lnTo>
                    <a:lnTo>
                      <a:pt x="27" y="6"/>
                    </a:lnTo>
                    <a:lnTo>
                      <a:pt x="24" y="3"/>
                    </a:lnTo>
                    <a:lnTo>
                      <a:pt x="21" y="0"/>
                    </a:lnTo>
                    <a:lnTo>
                      <a:pt x="9" y="9"/>
                    </a:lnTo>
                    <a:lnTo>
                      <a:pt x="9" y="9"/>
                    </a:lnTo>
                    <a:lnTo>
                      <a:pt x="9" y="12"/>
                    </a:lnTo>
                    <a:lnTo>
                      <a:pt x="9" y="15"/>
                    </a:lnTo>
                    <a:lnTo>
                      <a:pt x="3" y="21"/>
                    </a:lnTo>
                    <a:lnTo>
                      <a:pt x="3" y="24"/>
                    </a:lnTo>
                    <a:lnTo>
                      <a:pt x="0" y="24"/>
                    </a:lnTo>
                    <a:lnTo>
                      <a:pt x="0" y="24"/>
                    </a:lnTo>
                    <a:lnTo>
                      <a:pt x="6" y="24"/>
                    </a:lnTo>
                    <a:lnTo>
                      <a:pt x="6" y="24"/>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48" name="Freeform 895">
                <a:extLst>
                  <a:ext uri="{FF2B5EF4-FFF2-40B4-BE49-F238E27FC236}">
                    <a16:creationId xmlns:a16="http://schemas.microsoft.com/office/drawing/2014/main" id="{8077257B-E6C4-0B16-AAD2-5E987707BEF9}"/>
                  </a:ext>
                </a:extLst>
              </p:cNvPr>
              <p:cNvSpPr>
                <a:spLocks/>
              </p:cNvSpPr>
              <p:nvPr/>
            </p:nvSpPr>
            <p:spPr bwMode="auto">
              <a:xfrm>
                <a:off x="4057" y="3366"/>
                <a:ext cx="60" cy="120"/>
              </a:xfrm>
              <a:custGeom>
                <a:avLst/>
                <a:gdLst>
                  <a:gd name="T0" fmla="*/ 33 w 60"/>
                  <a:gd name="T1" fmla="*/ 114 h 120"/>
                  <a:gd name="T2" fmla="*/ 39 w 60"/>
                  <a:gd name="T3" fmla="*/ 120 h 120"/>
                  <a:gd name="T4" fmla="*/ 42 w 60"/>
                  <a:gd name="T5" fmla="*/ 120 h 120"/>
                  <a:gd name="T6" fmla="*/ 45 w 60"/>
                  <a:gd name="T7" fmla="*/ 117 h 120"/>
                  <a:gd name="T8" fmla="*/ 48 w 60"/>
                  <a:gd name="T9" fmla="*/ 114 h 120"/>
                  <a:gd name="T10" fmla="*/ 57 w 60"/>
                  <a:gd name="T11" fmla="*/ 93 h 120"/>
                  <a:gd name="T12" fmla="*/ 57 w 60"/>
                  <a:gd name="T13" fmla="*/ 90 h 120"/>
                  <a:gd name="T14" fmla="*/ 60 w 60"/>
                  <a:gd name="T15" fmla="*/ 87 h 120"/>
                  <a:gd name="T16" fmla="*/ 60 w 60"/>
                  <a:gd name="T17" fmla="*/ 75 h 120"/>
                  <a:gd name="T18" fmla="*/ 57 w 60"/>
                  <a:gd name="T19" fmla="*/ 27 h 120"/>
                  <a:gd name="T20" fmla="*/ 57 w 60"/>
                  <a:gd name="T21" fmla="*/ 24 h 120"/>
                  <a:gd name="T22" fmla="*/ 57 w 60"/>
                  <a:gd name="T23" fmla="*/ 18 h 120"/>
                  <a:gd name="T24" fmla="*/ 39 w 60"/>
                  <a:gd name="T25" fmla="*/ 3 h 120"/>
                  <a:gd name="T26" fmla="*/ 39 w 60"/>
                  <a:gd name="T27" fmla="*/ 3 h 120"/>
                  <a:gd name="T28" fmla="*/ 36 w 60"/>
                  <a:gd name="T29" fmla="*/ 0 h 120"/>
                  <a:gd name="T30" fmla="*/ 30 w 60"/>
                  <a:gd name="T31" fmla="*/ 3 h 120"/>
                  <a:gd name="T32" fmla="*/ 21 w 60"/>
                  <a:gd name="T33" fmla="*/ 9 h 120"/>
                  <a:gd name="T34" fmla="*/ 21 w 60"/>
                  <a:gd name="T35" fmla="*/ 9 h 120"/>
                  <a:gd name="T36" fmla="*/ 12 w 60"/>
                  <a:gd name="T37" fmla="*/ 27 h 120"/>
                  <a:gd name="T38" fmla="*/ 0 w 60"/>
                  <a:gd name="T39" fmla="*/ 51 h 120"/>
                  <a:gd name="T40" fmla="*/ 0 w 60"/>
                  <a:gd name="T41" fmla="*/ 57 h 120"/>
                  <a:gd name="T42" fmla="*/ 0 w 60"/>
                  <a:gd name="T43" fmla="*/ 69 h 120"/>
                  <a:gd name="T44" fmla="*/ 3 w 60"/>
                  <a:gd name="T45" fmla="*/ 75 h 120"/>
                  <a:gd name="T46" fmla="*/ 3 w 60"/>
                  <a:gd name="T47" fmla="*/ 78 h 120"/>
                  <a:gd name="T48" fmla="*/ 3 w 60"/>
                  <a:gd name="T49" fmla="*/ 81 h 120"/>
                  <a:gd name="T50" fmla="*/ 3 w 60"/>
                  <a:gd name="T51" fmla="*/ 81 h 120"/>
                  <a:gd name="T52" fmla="*/ 3 w 60"/>
                  <a:gd name="T53" fmla="*/ 84 h 120"/>
                  <a:gd name="T54" fmla="*/ 6 w 60"/>
                  <a:gd name="T55" fmla="*/ 96 h 120"/>
                  <a:gd name="T56" fmla="*/ 6 w 60"/>
                  <a:gd name="T57" fmla="*/ 96 h 120"/>
                  <a:gd name="T58" fmla="*/ 9 w 60"/>
                  <a:gd name="T59" fmla="*/ 102 h 120"/>
                  <a:gd name="T60" fmla="*/ 6 w 60"/>
                  <a:gd name="T61" fmla="*/ 105 h 120"/>
                  <a:gd name="T62" fmla="*/ 6 w 60"/>
                  <a:gd name="T63" fmla="*/ 105 h 120"/>
                  <a:gd name="T64" fmla="*/ 6 w 60"/>
                  <a:gd name="T65" fmla="*/ 105 h 120"/>
                  <a:gd name="T66" fmla="*/ 27 w 60"/>
                  <a:gd name="T67" fmla="*/ 120 h 120"/>
                  <a:gd name="T68" fmla="*/ 33 w 60"/>
                  <a:gd name="T69" fmla="*/ 11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 h="120">
                    <a:moveTo>
                      <a:pt x="33" y="114"/>
                    </a:moveTo>
                    <a:lnTo>
                      <a:pt x="39" y="120"/>
                    </a:lnTo>
                    <a:lnTo>
                      <a:pt x="42" y="120"/>
                    </a:lnTo>
                    <a:lnTo>
                      <a:pt x="45" y="117"/>
                    </a:lnTo>
                    <a:lnTo>
                      <a:pt x="48" y="114"/>
                    </a:lnTo>
                    <a:lnTo>
                      <a:pt x="57" y="93"/>
                    </a:lnTo>
                    <a:lnTo>
                      <a:pt x="57" y="90"/>
                    </a:lnTo>
                    <a:lnTo>
                      <a:pt x="60" y="87"/>
                    </a:lnTo>
                    <a:lnTo>
                      <a:pt x="60" y="75"/>
                    </a:lnTo>
                    <a:lnTo>
                      <a:pt x="57" y="27"/>
                    </a:lnTo>
                    <a:lnTo>
                      <a:pt x="57" y="24"/>
                    </a:lnTo>
                    <a:lnTo>
                      <a:pt x="57" y="18"/>
                    </a:lnTo>
                    <a:lnTo>
                      <a:pt x="39" y="3"/>
                    </a:lnTo>
                    <a:lnTo>
                      <a:pt x="39" y="3"/>
                    </a:lnTo>
                    <a:lnTo>
                      <a:pt x="36" y="0"/>
                    </a:lnTo>
                    <a:lnTo>
                      <a:pt x="30" y="3"/>
                    </a:lnTo>
                    <a:lnTo>
                      <a:pt x="21" y="9"/>
                    </a:lnTo>
                    <a:lnTo>
                      <a:pt x="21" y="9"/>
                    </a:lnTo>
                    <a:lnTo>
                      <a:pt x="12" y="27"/>
                    </a:lnTo>
                    <a:lnTo>
                      <a:pt x="0" y="51"/>
                    </a:lnTo>
                    <a:lnTo>
                      <a:pt x="0" y="57"/>
                    </a:lnTo>
                    <a:lnTo>
                      <a:pt x="0" y="69"/>
                    </a:lnTo>
                    <a:lnTo>
                      <a:pt x="3" y="75"/>
                    </a:lnTo>
                    <a:lnTo>
                      <a:pt x="3" y="78"/>
                    </a:lnTo>
                    <a:lnTo>
                      <a:pt x="3" y="81"/>
                    </a:lnTo>
                    <a:lnTo>
                      <a:pt x="3" y="81"/>
                    </a:lnTo>
                    <a:lnTo>
                      <a:pt x="3" y="84"/>
                    </a:lnTo>
                    <a:lnTo>
                      <a:pt x="6" y="96"/>
                    </a:lnTo>
                    <a:lnTo>
                      <a:pt x="6" y="96"/>
                    </a:lnTo>
                    <a:lnTo>
                      <a:pt x="9" y="102"/>
                    </a:lnTo>
                    <a:lnTo>
                      <a:pt x="6" y="105"/>
                    </a:lnTo>
                    <a:lnTo>
                      <a:pt x="6" y="105"/>
                    </a:lnTo>
                    <a:lnTo>
                      <a:pt x="6" y="105"/>
                    </a:lnTo>
                    <a:lnTo>
                      <a:pt x="27" y="120"/>
                    </a:lnTo>
                    <a:lnTo>
                      <a:pt x="33" y="114"/>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49" name="Freeform 896">
                <a:extLst>
                  <a:ext uri="{FF2B5EF4-FFF2-40B4-BE49-F238E27FC236}">
                    <a16:creationId xmlns:a16="http://schemas.microsoft.com/office/drawing/2014/main" id="{6C9BFE1F-3C23-FF39-6B76-E0A706FC1D16}"/>
                  </a:ext>
                </a:extLst>
              </p:cNvPr>
              <p:cNvSpPr>
                <a:spLocks/>
              </p:cNvSpPr>
              <p:nvPr/>
            </p:nvSpPr>
            <p:spPr bwMode="auto">
              <a:xfrm>
                <a:off x="198" y="504"/>
                <a:ext cx="15" cy="3"/>
              </a:xfrm>
              <a:custGeom>
                <a:avLst/>
                <a:gdLst>
                  <a:gd name="T0" fmla="*/ 3 w 15"/>
                  <a:gd name="T1" fmla="*/ 3 h 3"/>
                  <a:gd name="T2" fmla="*/ 6 w 15"/>
                  <a:gd name="T3" fmla="*/ 3 h 3"/>
                  <a:gd name="T4" fmla="*/ 6 w 15"/>
                  <a:gd name="T5" fmla="*/ 3 h 3"/>
                  <a:gd name="T6" fmla="*/ 6 w 15"/>
                  <a:gd name="T7" fmla="*/ 3 h 3"/>
                  <a:gd name="T8" fmla="*/ 12 w 15"/>
                  <a:gd name="T9" fmla="*/ 3 h 3"/>
                  <a:gd name="T10" fmla="*/ 15 w 15"/>
                  <a:gd name="T11" fmla="*/ 3 h 3"/>
                  <a:gd name="T12" fmla="*/ 3 w 15"/>
                  <a:gd name="T13" fmla="*/ 0 h 3"/>
                  <a:gd name="T14" fmla="*/ 0 w 15"/>
                  <a:gd name="T15" fmla="*/ 0 h 3"/>
                  <a:gd name="T16" fmla="*/ 0 w 15"/>
                  <a:gd name="T17" fmla="*/ 3 h 3"/>
                  <a:gd name="T18" fmla="*/ 3 w 15"/>
                  <a:gd name="T19" fmla="*/ 3 h 3"/>
                  <a:gd name="T20" fmla="*/ 3 w 15"/>
                  <a:gd name="T21"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3">
                    <a:moveTo>
                      <a:pt x="3" y="3"/>
                    </a:moveTo>
                    <a:lnTo>
                      <a:pt x="6" y="3"/>
                    </a:lnTo>
                    <a:lnTo>
                      <a:pt x="6" y="3"/>
                    </a:lnTo>
                    <a:lnTo>
                      <a:pt x="6" y="3"/>
                    </a:lnTo>
                    <a:lnTo>
                      <a:pt x="12" y="3"/>
                    </a:lnTo>
                    <a:lnTo>
                      <a:pt x="15" y="3"/>
                    </a:lnTo>
                    <a:lnTo>
                      <a:pt x="3" y="0"/>
                    </a:lnTo>
                    <a:lnTo>
                      <a:pt x="0" y="0"/>
                    </a:lnTo>
                    <a:lnTo>
                      <a:pt x="0" y="3"/>
                    </a:lnTo>
                    <a:lnTo>
                      <a:pt x="3" y="3"/>
                    </a:lnTo>
                    <a:lnTo>
                      <a:pt x="3" y="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50" name="Freeform 897">
                <a:extLst>
                  <a:ext uri="{FF2B5EF4-FFF2-40B4-BE49-F238E27FC236}">
                    <a16:creationId xmlns:a16="http://schemas.microsoft.com/office/drawing/2014/main" id="{3863F03D-2A49-85C4-EA85-5AE24761B442}"/>
                  </a:ext>
                </a:extLst>
              </p:cNvPr>
              <p:cNvSpPr>
                <a:spLocks/>
              </p:cNvSpPr>
              <p:nvPr/>
            </p:nvSpPr>
            <p:spPr bwMode="auto">
              <a:xfrm>
                <a:off x="1158" y="375"/>
                <a:ext cx="161" cy="147"/>
              </a:xfrm>
              <a:custGeom>
                <a:avLst/>
                <a:gdLst>
                  <a:gd name="T0" fmla="*/ 120 w 161"/>
                  <a:gd name="T1" fmla="*/ 84 h 147"/>
                  <a:gd name="T2" fmla="*/ 123 w 161"/>
                  <a:gd name="T3" fmla="*/ 87 h 147"/>
                  <a:gd name="T4" fmla="*/ 132 w 161"/>
                  <a:gd name="T5" fmla="*/ 93 h 147"/>
                  <a:gd name="T6" fmla="*/ 135 w 161"/>
                  <a:gd name="T7" fmla="*/ 96 h 147"/>
                  <a:gd name="T8" fmla="*/ 140 w 161"/>
                  <a:gd name="T9" fmla="*/ 93 h 147"/>
                  <a:gd name="T10" fmla="*/ 152 w 161"/>
                  <a:gd name="T11" fmla="*/ 66 h 147"/>
                  <a:gd name="T12" fmla="*/ 152 w 161"/>
                  <a:gd name="T13" fmla="*/ 63 h 147"/>
                  <a:gd name="T14" fmla="*/ 149 w 161"/>
                  <a:gd name="T15" fmla="*/ 30 h 147"/>
                  <a:gd name="T16" fmla="*/ 146 w 161"/>
                  <a:gd name="T17" fmla="*/ 27 h 147"/>
                  <a:gd name="T18" fmla="*/ 146 w 161"/>
                  <a:gd name="T19" fmla="*/ 18 h 147"/>
                  <a:gd name="T20" fmla="*/ 149 w 161"/>
                  <a:gd name="T21" fmla="*/ 15 h 147"/>
                  <a:gd name="T22" fmla="*/ 152 w 161"/>
                  <a:gd name="T23" fmla="*/ 9 h 147"/>
                  <a:gd name="T24" fmla="*/ 161 w 161"/>
                  <a:gd name="T25" fmla="*/ 0 h 147"/>
                  <a:gd name="T26" fmla="*/ 158 w 161"/>
                  <a:gd name="T27" fmla="*/ 0 h 147"/>
                  <a:gd name="T28" fmla="*/ 155 w 161"/>
                  <a:gd name="T29" fmla="*/ 0 h 147"/>
                  <a:gd name="T30" fmla="*/ 126 w 161"/>
                  <a:gd name="T31" fmla="*/ 18 h 147"/>
                  <a:gd name="T32" fmla="*/ 99 w 161"/>
                  <a:gd name="T33" fmla="*/ 45 h 147"/>
                  <a:gd name="T34" fmla="*/ 90 w 161"/>
                  <a:gd name="T35" fmla="*/ 63 h 147"/>
                  <a:gd name="T36" fmla="*/ 87 w 161"/>
                  <a:gd name="T37" fmla="*/ 66 h 147"/>
                  <a:gd name="T38" fmla="*/ 78 w 161"/>
                  <a:gd name="T39" fmla="*/ 72 h 147"/>
                  <a:gd name="T40" fmla="*/ 69 w 161"/>
                  <a:gd name="T41" fmla="*/ 75 h 147"/>
                  <a:gd name="T42" fmla="*/ 27 w 161"/>
                  <a:gd name="T43" fmla="*/ 78 h 147"/>
                  <a:gd name="T44" fmla="*/ 21 w 161"/>
                  <a:gd name="T45" fmla="*/ 78 h 147"/>
                  <a:gd name="T46" fmla="*/ 21 w 161"/>
                  <a:gd name="T47" fmla="*/ 81 h 147"/>
                  <a:gd name="T48" fmla="*/ 6 w 161"/>
                  <a:gd name="T49" fmla="*/ 102 h 147"/>
                  <a:gd name="T50" fmla="*/ 3 w 161"/>
                  <a:gd name="T51" fmla="*/ 111 h 147"/>
                  <a:gd name="T52" fmla="*/ 0 w 161"/>
                  <a:gd name="T53" fmla="*/ 114 h 147"/>
                  <a:gd name="T54" fmla="*/ 0 w 161"/>
                  <a:gd name="T55" fmla="*/ 120 h 147"/>
                  <a:gd name="T56" fmla="*/ 0 w 161"/>
                  <a:gd name="T57" fmla="*/ 123 h 147"/>
                  <a:gd name="T58" fmla="*/ 0 w 161"/>
                  <a:gd name="T59" fmla="*/ 129 h 147"/>
                  <a:gd name="T60" fmla="*/ 21 w 161"/>
                  <a:gd name="T61" fmla="*/ 144 h 147"/>
                  <a:gd name="T62" fmla="*/ 21 w 161"/>
                  <a:gd name="T63" fmla="*/ 132 h 147"/>
                  <a:gd name="T64" fmla="*/ 15 w 161"/>
                  <a:gd name="T65" fmla="*/ 123 h 147"/>
                  <a:gd name="T66" fmla="*/ 24 w 161"/>
                  <a:gd name="T67" fmla="*/ 105 h 147"/>
                  <a:gd name="T68" fmla="*/ 42 w 161"/>
                  <a:gd name="T69" fmla="*/ 93 h 147"/>
                  <a:gd name="T70" fmla="*/ 54 w 161"/>
                  <a:gd name="T71" fmla="*/ 90 h 147"/>
                  <a:gd name="T72" fmla="*/ 114 w 161"/>
                  <a:gd name="T73" fmla="*/ 87 h 147"/>
                  <a:gd name="T74" fmla="*/ 117 w 161"/>
                  <a:gd name="T75" fmla="*/ 8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1" h="147">
                    <a:moveTo>
                      <a:pt x="117" y="84"/>
                    </a:moveTo>
                    <a:lnTo>
                      <a:pt x="120" y="84"/>
                    </a:lnTo>
                    <a:lnTo>
                      <a:pt x="120" y="84"/>
                    </a:lnTo>
                    <a:lnTo>
                      <a:pt x="123" y="87"/>
                    </a:lnTo>
                    <a:lnTo>
                      <a:pt x="129" y="93"/>
                    </a:lnTo>
                    <a:lnTo>
                      <a:pt x="132" y="93"/>
                    </a:lnTo>
                    <a:lnTo>
                      <a:pt x="132" y="93"/>
                    </a:lnTo>
                    <a:lnTo>
                      <a:pt x="135" y="96"/>
                    </a:lnTo>
                    <a:lnTo>
                      <a:pt x="135" y="96"/>
                    </a:lnTo>
                    <a:lnTo>
                      <a:pt x="140" y="93"/>
                    </a:lnTo>
                    <a:lnTo>
                      <a:pt x="140" y="93"/>
                    </a:lnTo>
                    <a:lnTo>
                      <a:pt x="152" y="66"/>
                    </a:lnTo>
                    <a:lnTo>
                      <a:pt x="152" y="63"/>
                    </a:lnTo>
                    <a:lnTo>
                      <a:pt x="152" y="63"/>
                    </a:lnTo>
                    <a:lnTo>
                      <a:pt x="152" y="42"/>
                    </a:lnTo>
                    <a:lnTo>
                      <a:pt x="149" y="30"/>
                    </a:lnTo>
                    <a:lnTo>
                      <a:pt x="146" y="27"/>
                    </a:lnTo>
                    <a:lnTo>
                      <a:pt x="146" y="27"/>
                    </a:lnTo>
                    <a:lnTo>
                      <a:pt x="146" y="24"/>
                    </a:lnTo>
                    <a:lnTo>
                      <a:pt x="146" y="18"/>
                    </a:lnTo>
                    <a:lnTo>
                      <a:pt x="146" y="15"/>
                    </a:lnTo>
                    <a:lnTo>
                      <a:pt x="149" y="15"/>
                    </a:lnTo>
                    <a:lnTo>
                      <a:pt x="149" y="12"/>
                    </a:lnTo>
                    <a:lnTo>
                      <a:pt x="152" y="9"/>
                    </a:lnTo>
                    <a:lnTo>
                      <a:pt x="152" y="6"/>
                    </a:lnTo>
                    <a:lnTo>
                      <a:pt x="161" y="0"/>
                    </a:lnTo>
                    <a:lnTo>
                      <a:pt x="158" y="0"/>
                    </a:lnTo>
                    <a:lnTo>
                      <a:pt x="158" y="0"/>
                    </a:lnTo>
                    <a:lnTo>
                      <a:pt x="158" y="0"/>
                    </a:lnTo>
                    <a:lnTo>
                      <a:pt x="155" y="0"/>
                    </a:lnTo>
                    <a:lnTo>
                      <a:pt x="152" y="0"/>
                    </a:lnTo>
                    <a:lnTo>
                      <a:pt x="126" y="18"/>
                    </a:lnTo>
                    <a:lnTo>
                      <a:pt x="99" y="45"/>
                    </a:lnTo>
                    <a:lnTo>
                      <a:pt x="99" y="45"/>
                    </a:lnTo>
                    <a:lnTo>
                      <a:pt x="96" y="54"/>
                    </a:lnTo>
                    <a:lnTo>
                      <a:pt x="90" y="63"/>
                    </a:lnTo>
                    <a:lnTo>
                      <a:pt x="87" y="66"/>
                    </a:lnTo>
                    <a:lnTo>
                      <a:pt x="87" y="66"/>
                    </a:lnTo>
                    <a:lnTo>
                      <a:pt x="81" y="69"/>
                    </a:lnTo>
                    <a:lnTo>
                      <a:pt x="78" y="72"/>
                    </a:lnTo>
                    <a:lnTo>
                      <a:pt x="75" y="72"/>
                    </a:lnTo>
                    <a:lnTo>
                      <a:pt x="69" y="75"/>
                    </a:lnTo>
                    <a:lnTo>
                      <a:pt x="39" y="81"/>
                    </a:lnTo>
                    <a:lnTo>
                      <a:pt x="27" y="78"/>
                    </a:lnTo>
                    <a:lnTo>
                      <a:pt x="24" y="78"/>
                    </a:lnTo>
                    <a:lnTo>
                      <a:pt x="21" y="78"/>
                    </a:lnTo>
                    <a:lnTo>
                      <a:pt x="21" y="81"/>
                    </a:lnTo>
                    <a:lnTo>
                      <a:pt x="21" y="81"/>
                    </a:lnTo>
                    <a:lnTo>
                      <a:pt x="9" y="102"/>
                    </a:lnTo>
                    <a:lnTo>
                      <a:pt x="6" y="102"/>
                    </a:lnTo>
                    <a:lnTo>
                      <a:pt x="3" y="105"/>
                    </a:lnTo>
                    <a:lnTo>
                      <a:pt x="3" y="111"/>
                    </a:lnTo>
                    <a:lnTo>
                      <a:pt x="0" y="114"/>
                    </a:lnTo>
                    <a:lnTo>
                      <a:pt x="0" y="114"/>
                    </a:lnTo>
                    <a:lnTo>
                      <a:pt x="0" y="117"/>
                    </a:lnTo>
                    <a:lnTo>
                      <a:pt x="0" y="120"/>
                    </a:lnTo>
                    <a:lnTo>
                      <a:pt x="0" y="120"/>
                    </a:lnTo>
                    <a:lnTo>
                      <a:pt x="0" y="123"/>
                    </a:lnTo>
                    <a:lnTo>
                      <a:pt x="0" y="126"/>
                    </a:lnTo>
                    <a:lnTo>
                      <a:pt x="0" y="129"/>
                    </a:lnTo>
                    <a:lnTo>
                      <a:pt x="18" y="147"/>
                    </a:lnTo>
                    <a:lnTo>
                      <a:pt x="21" y="144"/>
                    </a:lnTo>
                    <a:lnTo>
                      <a:pt x="21" y="141"/>
                    </a:lnTo>
                    <a:lnTo>
                      <a:pt x="21" y="132"/>
                    </a:lnTo>
                    <a:lnTo>
                      <a:pt x="15" y="132"/>
                    </a:lnTo>
                    <a:lnTo>
                      <a:pt x="15" y="123"/>
                    </a:lnTo>
                    <a:lnTo>
                      <a:pt x="21" y="117"/>
                    </a:lnTo>
                    <a:lnTo>
                      <a:pt x="24" y="105"/>
                    </a:lnTo>
                    <a:lnTo>
                      <a:pt x="27" y="102"/>
                    </a:lnTo>
                    <a:lnTo>
                      <a:pt x="42" y="93"/>
                    </a:lnTo>
                    <a:lnTo>
                      <a:pt x="48" y="93"/>
                    </a:lnTo>
                    <a:lnTo>
                      <a:pt x="54" y="90"/>
                    </a:lnTo>
                    <a:lnTo>
                      <a:pt x="102" y="81"/>
                    </a:lnTo>
                    <a:lnTo>
                      <a:pt x="114" y="87"/>
                    </a:lnTo>
                    <a:lnTo>
                      <a:pt x="117" y="84"/>
                    </a:lnTo>
                    <a:lnTo>
                      <a:pt x="117" y="84"/>
                    </a:lnTo>
                    <a:lnTo>
                      <a:pt x="117" y="84"/>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51" name="Freeform 898">
                <a:extLst>
                  <a:ext uri="{FF2B5EF4-FFF2-40B4-BE49-F238E27FC236}">
                    <a16:creationId xmlns:a16="http://schemas.microsoft.com/office/drawing/2014/main" id="{CE5B2A45-5EDA-322C-2C81-76A48D96ED66}"/>
                  </a:ext>
                </a:extLst>
              </p:cNvPr>
              <p:cNvSpPr>
                <a:spLocks/>
              </p:cNvSpPr>
              <p:nvPr/>
            </p:nvSpPr>
            <p:spPr bwMode="auto">
              <a:xfrm>
                <a:off x="984" y="1254"/>
                <a:ext cx="54" cy="78"/>
              </a:xfrm>
              <a:custGeom>
                <a:avLst/>
                <a:gdLst>
                  <a:gd name="T0" fmla="*/ 45 w 54"/>
                  <a:gd name="T1" fmla="*/ 33 h 78"/>
                  <a:gd name="T2" fmla="*/ 36 w 54"/>
                  <a:gd name="T3" fmla="*/ 30 h 78"/>
                  <a:gd name="T4" fmla="*/ 30 w 54"/>
                  <a:gd name="T5" fmla="*/ 21 h 78"/>
                  <a:gd name="T6" fmla="*/ 30 w 54"/>
                  <a:gd name="T7" fmla="*/ 18 h 78"/>
                  <a:gd name="T8" fmla="*/ 27 w 54"/>
                  <a:gd name="T9" fmla="*/ 15 h 78"/>
                  <a:gd name="T10" fmla="*/ 27 w 54"/>
                  <a:gd name="T11" fmla="*/ 12 h 78"/>
                  <a:gd name="T12" fmla="*/ 27 w 54"/>
                  <a:gd name="T13" fmla="*/ 9 h 78"/>
                  <a:gd name="T14" fmla="*/ 27 w 54"/>
                  <a:gd name="T15" fmla="*/ 6 h 78"/>
                  <a:gd name="T16" fmla="*/ 27 w 54"/>
                  <a:gd name="T17" fmla="*/ 3 h 78"/>
                  <a:gd name="T18" fmla="*/ 27 w 54"/>
                  <a:gd name="T19" fmla="*/ 3 h 78"/>
                  <a:gd name="T20" fmla="*/ 21 w 54"/>
                  <a:gd name="T21" fmla="*/ 0 h 78"/>
                  <a:gd name="T22" fmla="*/ 18 w 54"/>
                  <a:gd name="T23" fmla="*/ 0 h 78"/>
                  <a:gd name="T24" fmla="*/ 12 w 54"/>
                  <a:gd name="T25" fmla="*/ 6 h 78"/>
                  <a:gd name="T26" fmla="*/ 3 w 54"/>
                  <a:gd name="T27" fmla="*/ 21 h 78"/>
                  <a:gd name="T28" fmla="*/ 0 w 54"/>
                  <a:gd name="T29" fmla="*/ 30 h 78"/>
                  <a:gd name="T30" fmla="*/ 0 w 54"/>
                  <a:gd name="T31" fmla="*/ 36 h 78"/>
                  <a:gd name="T32" fmla="*/ 3 w 54"/>
                  <a:gd name="T33" fmla="*/ 39 h 78"/>
                  <a:gd name="T34" fmla="*/ 3 w 54"/>
                  <a:gd name="T35" fmla="*/ 42 h 78"/>
                  <a:gd name="T36" fmla="*/ 3 w 54"/>
                  <a:gd name="T37" fmla="*/ 42 h 78"/>
                  <a:gd name="T38" fmla="*/ 9 w 54"/>
                  <a:gd name="T39" fmla="*/ 48 h 78"/>
                  <a:gd name="T40" fmla="*/ 12 w 54"/>
                  <a:gd name="T41" fmla="*/ 54 h 78"/>
                  <a:gd name="T42" fmla="*/ 12 w 54"/>
                  <a:gd name="T43" fmla="*/ 54 h 78"/>
                  <a:gd name="T44" fmla="*/ 9 w 54"/>
                  <a:gd name="T45" fmla="*/ 63 h 78"/>
                  <a:gd name="T46" fmla="*/ 9 w 54"/>
                  <a:gd name="T47" fmla="*/ 66 h 78"/>
                  <a:gd name="T48" fmla="*/ 6 w 54"/>
                  <a:gd name="T49" fmla="*/ 66 h 78"/>
                  <a:gd name="T50" fmla="*/ 9 w 54"/>
                  <a:gd name="T51" fmla="*/ 69 h 78"/>
                  <a:gd name="T52" fmla="*/ 9 w 54"/>
                  <a:gd name="T53" fmla="*/ 69 h 78"/>
                  <a:gd name="T54" fmla="*/ 18 w 54"/>
                  <a:gd name="T55" fmla="*/ 75 h 78"/>
                  <a:gd name="T56" fmla="*/ 21 w 54"/>
                  <a:gd name="T57" fmla="*/ 78 h 78"/>
                  <a:gd name="T58" fmla="*/ 27 w 54"/>
                  <a:gd name="T59" fmla="*/ 75 h 78"/>
                  <a:gd name="T60" fmla="*/ 27 w 54"/>
                  <a:gd name="T61" fmla="*/ 72 h 78"/>
                  <a:gd name="T62" fmla="*/ 27 w 54"/>
                  <a:gd name="T63" fmla="*/ 72 h 78"/>
                  <a:gd name="T64" fmla="*/ 30 w 54"/>
                  <a:gd name="T65" fmla="*/ 69 h 78"/>
                  <a:gd name="T66" fmla="*/ 36 w 54"/>
                  <a:gd name="T67" fmla="*/ 69 h 78"/>
                  <a:gd name="T68" fmla="*/ 36 w 54"/>
                  <a:gd name="T69" fmla="*/ 69 h 78"/>
                  <a:gd name="T70" fmla="*/ 39 w 54"/>
                  <a:gd name="T71" fmla="*/ 72 h 78"/>
                  <a:gd name="T72" fmla="*/ 45 w 54"/>
                  <a:gd name="T73" fmla="*/ 75 h 78"/>
                  <a:gd name="T74" fmla="*/ 54 w 54"/>
                  <a:gd name="T75" fmla="*/ 51 h 78"/>
                  <a:gd name="T76" fmla="*/ 45 w 54"/>
                  <a:gd name="T7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78">
                    <a:moveTo>
                      <a:pt x="45" y="33"/>
                    </a:moveTo>
                    <a:lnTo>
                      <a:pt x="36" y="30"/>
                    </a:lnTo>
                    <a:lnTo>
                      <a:pt x="30" y="21"/>
                    </a:lnTo>
                    <a:lnTo>
                      <a:pt x="30" y="18"/>
                    </a:lnTo>
                    <a:lnTo>
                      <a:pt x="27" y="15"/>
                    </a:lnTo>
                    <a:lnTo>
                      <a:pt x="27" y="12"/>
                    </a:lnTo>
                    <a:lnTo>
                      <a:pt x="27" y="9"/>
                    </a:lnTo>
                    <a:lnTo>
                      <a:pt x="27" y="6"/>
                    </a:lnTo>
                    <a:lnTo>
                      <a:pt x="27" y="3"/>
                    </a:lnTo>
                    <a:lnTo>
                      <a:pt x="27" y="3"/>
                    </a:lnTo>
                    <a:lnTo>
                      <a:pt x="21" y="0"/>
                    </a:lnTo>
                    <a:lnTo>
                      <a:pt x="18" y="0"/>
                    </a:lnTo>
                    <a:lnTo>
                      <a:pt x="12" y="6"/>
                    </a:lnTo>
                    <a:lnTo>
                      <a:pt x="3" y="21"/>
                    </a:lnTo>
                    <a:lnTo>
                      <a:pt x="0" y="30"/>
                    </a:lnTo>
                    <a:lnTo>
                      <a:pt x="0" y="36"/>
                    </a:lnTo>
                    <a:lnTo>
                      <a:pt x="3" y="39"/>
                    </a:lnTo>
                    <a:lnTo>
                      <a:pt x="3" y="42"/>
                    </a:lnTo>
                    <a:lnTo>
                      <a:pt x="3" y="42"/>
                    </a:lnTo>
                    <a:lnTo>
                      <a:pt x="9" y="48"/>
                    </a:lnTo>
                    <a:lnTo>
                      <a:pt x="12" y="54"/>
                    </a:lnTo>
                    <a:lnTo>
                      <a:pt x="12" y="54"/>
                    </a:lnTo>
                    <a:lnTo>
                      <a:pt x="9" y="63"/>
                    </a:lnTo>
                    <a:lnTo>
                      <a:pt x="9" y="66"/>
                    </a:lnTo>
                    <a:lnTo>
                      <a:pt x="6" y="66"/>
                    </a:lnTo>
                    <a:lnTo>
                      <a:pt x="9" y="69"/>
                    </a:lnTo>
                    <a:lnTo>
                      <a:pt x="9" y="69"/>
                    </a:lnTo>
                    <a:lnTo>
                      <a:pt x="18" y="75"/>
                    </a:lnTo>
                    <a:lnTo>
                      <a:pt x="21" y="78"/>
                    </a:lnTo>
                    <a:lnTo>
                      <a:pt x="27" y="75"/>
                    </a:lnTo>
                    <a:lnTo>
                      <a:pt x="27" y="72"/>
                    </a:lnTo>
                    <a:lnTo>
                      <a:pt x="27" y="72"/>
                    </a:lnTo>
                    <a:lnTo>
                      <a:pt x="30" y="69"/>
                    </a:lnTo>
                    <a:lnTo>
                      <a:pt x="36" y="69"/>
                    </a:lnTo>
                    <a:lnTo>
                      <a:pt x="36" y="69"/>
                    </a:lnTo>
                    <a:lnTo>
                      <a:pt x="39" y="72"/>
                    </a:lnTo>
                    <a:lnTo>
                      <a:pt x="45" y="75"/>
                    </a:lnTo>
                    <a:lnTo>
                      <a:pt x="54" y="51"/>
                    </a:lnTo>
                    <a:lnTo>
                      <a:pt x="45" y="3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52" name="Freeform 899">
                <a:extLst>
                  <a:ext uri="{FF2B5EF4-FFF2-40B4-BE49-F238E27FC236}">
                    <a16:creationId xmlns:a16="http://schemas.microsoft.com/office/drawing/2014/main" id="{819762F7-D600-CEBF-F7BE-6E77D84BB920}"/>
                  </a:ext>
                </a:extLst>
              </p:cNvPr>
              <p:cNvSpPr>
                <a:spLocks/>
              </p:cNvSpPr>
              <p:nvPr/>
            </p:nvSpPr>
            <p:spPr bwMode="auto">
              <a:xfrm>
                <a:off x="696" y="1995"/>
                <a:ext cx="18" cy="18"/>
              </a:xfrm>
              <a:custGeom>
                <a:avLst/>
                <a:gdLst>
                  <a:gd name="T0" fmla="*/ 18 w 18"/>
                  <a:gd name="T1" fmla="*/ 6 h 18"/>
                  <a:gd name="T2" fmla="*/ 18 w 18"/>
                  <a:gd name="T3" fmla="*/ 3 h 18"/>
                  <a:gd name="T4" fmla="*/ 9 w 18"/>
                  <a:gd name="T5" fmla="*/ 0 h 18"/>
                  <a:gd name="T6" fmla="*/ 6 w 18"/>
                  <a:gd name="T7" fmla="*/ 0 h 18"/>
                  <a:gd name="T8" fmla="*/ 3 w 18"/>
                  <a:gd name="T9" fmla="*/ 3 h 18"/>
                  <a:gd name="T10" fmla="*/ 0 w 18"/>
                  <a:gd name="T11" fmla="*/ 9 h 18"/>
                  <a:gd name="T12" fmla="*/ 18 w 18"/>
                  <a:gd name="T13" fmla="*/ 18 h 18"/>
                  <a:gd name="T14" fmla="*/ 18 w 18"/>
                  <a:gd name="T15" fmla="*/ 9 h 18"/>
                  <a:gd name="T16" fmla="*/ 18 w 18"/>
                  <a:gd name="T17"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8" y="6"/>
                    </a:moveTo>
                    <a:lnTo>
                      <a:pt x="18" y="3"/>
                    </a:lnTo>
                    <a:lnTo>
                      <a:pt x="9" y="0"/>
                    </a:lnTo>
                    <a:lnTo>
                      <a:pt x="6" y="0"/>
                    </a:lnTo>
                    <a:lnTo>
                      <a:pt x="3" y="3"/>
                    </a:lnTo>
                    <a:lnTo>
                      <a:pt x="0" y="9"/>
                    </a:lnTo>
                    <a:lnTo>
                      <a:pt x="18" y="18"/>
                    </a:lnTo>
                    <a:lnTo>
                      <a:pt x="18" y="9"/>
                    </a:lnTo>
                    <a:lnTo>
                      <a:pt x="18" y="6"/>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53" name="Freeform 900">
                <a:extLst>
                  <a:ext uri="{FF2B5EF4-FFF2-40B4-BE49-F238E27FC236}">
                    <a16:creationId xmlns:a16="http://schemas.microsoft.com/office/drawing/2014/main" id="{C8B6A24B-17BB-EAE0-3F3E-71B52DED4954}"/>
                  </a:ext>
                </a:extLst>
              </p:cNvPr>
              <p:cNvSpPr>
                <a:spLocks/>
              </p:cNvSpPr>
              <p:nvPr/>
            </p:nvSpPr>
            <p:spPr bwMode="auto">
              <a:xfrm>
                <a:off x="1370" y="303"/>
                <a:ext cx="27" cy="27"/>
              </a:xfrm>
              <a:custGeom>
                <a:avLst/>
                <a:gdLst>
                  <a:gd name="T0" fmla="*/ 15 w 27"/>
                  <a:gd name="T1" fmla="*/ 6 h 27"/>
                  <a:gd name="T2" fmla="*/ 0 w 27"/>
                  <a:gd name="T3" fmla="*/ 18 h 27"/>
                  <a:gd name="T4" fmla="*/ 0 w 27"/>
                  <a:gd name="T5" fmla="*/ 21 h 27"/>
                  <a:gd name="T6" fmla="*/ 0 w 27"/>
                  <a:gd name="T7" fmla="*/ 21 h 27"/>
                  <a:gd name="T8" fmla="*/ 3 w 27"/>
                  <a:gd name="T9" fmla="*/ 21 h 27"/>
                  <a:gd name="T10" fmla="*/ 6 w 27"/>
                  <a:gd name="T11" fmla="*/ 24 h 27"/>
                  <a:gd name="T12" fmla="*/ 9 w 27"/>
                  <a:gd name="T13" fmla="*/ 27 h 27"/>
                  <a:gd name="T14" fmla="*/ 18 w 27"/>
                  <a:gd name="T15" fmla="*/ 24 h 27"/>
                  <a:gd name="T16" fmla="*/ 27 w 27"/>
                  <a:gd name="T17" fmla="*/ 21 h 27"/>
                  <a:gd name="T18" fmla="*/ 27 w 27"/>
                  <a:gd name="T19" fmla="*/ 21 h 27"/>
                  <a:gd name="T20" fmla="*/ 27 w 27"/>
                  <a:gd name="T21" fmla="*/ 18 h 27"/>
                  <a:gd name="T22" fmla="*/ 27 w 27"/>
                  <a:gd name="T23" fmla="*/ 15 h 27"/>
                  <a:gd name="T24" fmla="*/ 27 w 27"/>
                  <a:gd name="T25" fmla="*/ 9 h 27"/>
                  <a:gd name="T26" fmla="*/ 27 w 27"/>
                  <a:gd name="T27" fmla="*/ 9 h 27"/>
                  <a:gd name="T28" fmla="*/ 27 w 27"/>
                  <a:gd name="T29" fmla="*/ 6 h 27"/>
                  <a:gd name="T30" fmla="*/ 24 w 27"/>
                  <a:gd name="T31" fmla="*/ 0 h 27"/>
                  <a:gd name="T32" fmla="*/ 21 w 27"/>
                  <a:gd name="T33" fmla="*/ 0 h 27"/>
                  <a:gd name="T34" fmla="*/ 18 w 27"/>
                  <a:gd name="T35" fmla="*/ 0 h 27"/>
                  <a:gd name="T36" fmla="*/ 15 w 27"/>
                  <a:gd name="T37" fmla="*/ 6 h 27"/>
                  <a:gd name="T38" fmla="*/ 15 w 27"/>
                  <a:gd name="T39" fmla="*/ 6 h 27"/>
                  <a:gd name="T40" fmla="*/ 15 w 27"/>
                  <a:gd name="T41"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 h="27">
                    <a:moveTo>
                      <a:pt x="15" y="6"/>
                    </a:moveTo>
                    <a:lnTo>
                      <a:pt x="0" y="18"/>
                    </a:lnTo>
                    <a:lnTo>
                      <a:pt x="0" y="21"/>
                    </a:lnTo>
                    <a:lnTo>
                      <a:pt x="0" y="21"/>
                    </a:lnTo>
                    <a:lnTo>
                      <a:pt x="3" y="21"/>
                    </a:lnTo>
                    <a:lnTo>
                      <a:pt x="6" y="24"/>
                    </a:lnTo>
                    <a:lnTo>
                      <a:pt x="9" y="27"/>
                    </a:lnTo>
                    <a:lnTo>
                      <a:pt x="18" y="24"/>
                    </a:lnTo>
                    <a:lnTo>
                      <a:pt x="27" y="21"/>
                    </a:lnTo>
                    <a:lnTo>
                      <a:pt x="27" y="21"/>
                    </a:lnTo>
                    <a:lnTo>
                      <a:pt x="27" y="18"/>
                    </a:lnTo>
                    <a:lnTo>
                      <a:pt x="27" y="15"/>
                    </a:lnTo>
                    <a:lnTo>
                      <a:pt x="27" y="9"/>
                    </a:lnTo>
                    <a:lnTo>
                      <a:pt x="27" y="9"/>
                    </a:lnTo>
                    <a:lnTo>
                      <a:pt x="27" y="6"/>
                    </a:lnTo>
                    <a:lnTo>
                      <a:pt x="24" y="0"/>
                    </a:lnTo>
                    <a:lnTo>
                      <a:pt x="21" y="0"/>
                    </a:lnTo>
                    <a:lnTo>
                      <a:pt x="18" y="0"/>
                    </a:lnTo>
                    <a:lnTo>
                      <a:pt x="15" y="6"/>
                    </a:lnTo>
                    <a:lnTo>
                      <a:pt x="15" y="6"/>
                    </a:lnTo>
                    <a:lnTo>
                      <a:pt x="15" y="6"/>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54" name="Rectangle 901">
                <a:extLst>
                  <a:ext uri="{FF2B5EF4-FFF2-40B4-BE49-F238E27FC236}">
                    <a16:creationId xmlns:a16="http://schemas.microsoft.com/office/drawing/2014/main" id="{23A597DD-5A6F-42DE-E7F9-A482EAF0867F}"/>
                  </a:ext>
                </a:extLst>
              </p:cNvPr>
              <p:cNvSpPr>
                <a:spLocks noChangeArrowheads="1"/>
              </p:cNvSpPr>
              <p:nvPr/>
            </p:nvSpPr>
            <p:spPr bwMode="auto">
              <a:xfrm>
                <a:off x="1385" y="309"/>
                <a:ext cx="1" cy="1"/>
              </a:xfrm>
              <a:prstGeom prst="rect">
                <a:avLst/>
              </a:prstGeom>
              <a:solidFill>
                <a:srgbClr val="B2B2B2"/>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p>
                <a:endParaRPr lang="en-GB" sz="900"/>
              </a:p>
            </p:txBody>
          </p:sp>
          <p:sp>
            <p:nvSpPr>
              <p:cNvPr id="255" name="Freeform 902">
                <a:extLst>
                  <a:ext uri="{FF2B5EF4-FFF2-40B4-BE49-F238E27FC236}">
                    <a16:creationId xmlns:a16="http://schemas.microsoft.com/office/drawing/2014/main" id="{FEF0E4AC-3A59-DD11-0FF1-A52E84168284}"/>
                  </a:ext>
                </a:extLst>
              </p:cNvPr>
              <p:cNvSpPr>
                <a:spLocks/>
              </p:cNvSpPr>
              <p:nvPr/>
            </p:nvSpPr>
            <p:spPr bwMode="auto">
              <a:xfrm>
                <a:off x="1245" y="1374"/>
                <a:ext cx="518" cy="264"/>
              </a:xfrm>
              <a:custGeom>
                <a:avLst/>
                <a:gdLst>
                  <a:gd name="T0" fmla="*/ 9 w 518"/>
                  <a:gd name="T1" fmla="*/ 201 h 264"/>
                  <a:gd name="T2" fmla="*/ 21 w 518"/>
                  <a:gd name="T3" fmla="*/ 210 h 264"/>
                  <a:gd name="T4" fmla="*/ 24 w 518"/>
                  <a:gd name="T5" fmla="*/ 213 h 264"/>
                  <a:gd name="T6" fmla="*/ 39 w 518"/>
                  <a:gd name="T7" fmla="*/ 222 h 264"/>
                  <a:gd name="T8" fmla="*/ 48 w 518"/>
                  <a:gd name="T9" fmla="*/ 219 h 264"/>
                  <a:gd name="T10" fmla="*/ 56 w 518"/>
                  <a:gd name="T11" fmla="*/ 207 h 264"/>
                  <a:gd name="T12" fmla="*/ 62 w 518"/>
                  <a:gd name="T13" fmla="*/ 219 h 264"/>
                  <a:gd name="T14" fmla="*/ 95 w 518"/>
                  <a:gd name="T15" fmla="*/ 228 h 264"/>
                  <a:gd name="T16" fmla="*/ 104 w 518"/>
                  <a:gd name="T17" fmla="*/ 219 h 264"/>
                  <a:gd name="T18" fmla="*/ 107 w 518"/>
                  <a:gd name="T19" fmla="*/ 213 h 264"/>
                  <a:gd name="T20" fmla="*/ 110 w 518"/>
                  <a:gd name="T21" fmla="*/ 210 h 264"/>
                  <a:gd name="T22" fmla="*/ 179 w 518"/>
                  <a:gd name="T23" fmla="*/ 195 h 264"/>
                  <a:gd name="T24" fmla="*/ 176 w 518"/>
                  <a:gd name="T25" fmla="*/ 204 h 264"/>
                  <a:gd name="T26" fmla="*/ 176 w 518"/>
                  <a:gd name="T27" fmla="*/ 210 h 264"/>
                  <a:gd name="T28" fmla="*/ 194 w 518"/>
                  <a:gd name="T29" fmla="*/ 234 h 264"/>
                  <a:gd name="T30" fmla="*/ 206 w 518"/>
                  <a:gd name="T31" fmla="*/ 240 h 264"/>
                  <a:gd name="T32" fmla="*/ 257 w 518"/>
                  <a:gd name="T33" fmla="*/ 249 h 264"/>
                  <a:gd name="T34" fmla="*/ 296 w 518"/>
                  <a:gd name="T35" fmla="*/ 255 h 264"/>
                  <a:gd name="T36" fmla="*/ 311 w 518"/>
                  <a:gd name="T37" fmla="*/ 258 h 264"/>
                  <a:gd name="T38" fmla="*/ 344 w 518"/>
                  <a:gd name="T39" fmla="*/ 264 h 264"/>
                  <a:gd name="T40" fmla="*/ 371 w 518"/>
                  <a:gd name="T41" fmla="*/ 246 h 264"/>
                  <a:gd name="T42" fmla="*/ 374 w 518"/>
                  <a:gd name="T43" fmla="*/ 240 h 264"/>
                  <a:gd name="T44" fmla="*/ 383 w 518"/>
                  <a:gd name="T45" fmla="*/ 240 h 264"/>
                  <a:gd name="T46" fmla="*/ 401 w 518"/>
                  <a:gd name="T47" fmla="*/ 240 h 264"/>
                  <a:gd name="T48" fmla="*/ 410 w 518"/>
                  <a:gd name="T49" fmla="*/ 243 h 264"/>
                  <a:gd name="T50" fmla="*/ 440 w 518"/>
                  <a:gd name="T51" fmla="*/ 240 h 264"/>
                  <a:gd name="T52" fmla="*/ 458 w 518"/>
                  <a:gd name="T53" fmla="*/ 210 h 264"/>
                  <a:gd name="T54" fmla="*/ 485 w 518"/>
                  <a:gd name="T55" fmla="*/ 144 h 264"/>
                  <a:gd name="T56" fmla="*/ 512 w 518"/>
                  <a:gd name="T57" fmla="*/ 90 h 264"/>
                  <a:gd name="T58" fmla="*/ 500 w 518"/>
                  <a:gd name="T59" fmla="*/ 30 h 264"/>
                  <a:gd name="T60" fmla="*/ 446 w 518"/>
                  <a:gd name="T61" fmla="*/ 30 h 264"/>
                  <a:gd name="T62" fmla="*/ 440 w 518"/>
                  <a:gd name="T63" fmla="*/ 24 h 264"/>
                  <a:gd name="T64" fmla="*/ 437 w 518"/>
                  <a:gd name="T65" fmla="*/ 21 h 264"/>
                  <a:gd name="T66" fmla="*/ 425 w 518"/>
                  <a:gd name="T67" fmla="*/ 18 h 264"/>
                  <a:gd name="T68" fmla="*/ 404 w 518"/>
                  <a:gd name="T69" fmla="*/ 9 h 264"/>
                  <a:gd name="T70" fmla="*/ 374 w 518"/>
                  <a:gd name="T71" fmla="*/ 0 h 264"/>
                  <a:gd name="T72" fmla="*/ 371 w 518"/>
                  <a:gd name="T73" fmla="*/ 12 h 264"/>
                  <a:gd name="T74" fmla="*/ 323 w 518"/>
                  <a:gd name="T75" fmla="*/ 45 h 264"/>
                  <a:gd name="T76" fmla="*/ 293 w 518"/>
                  <a:gd name="T77" fmla="*/ 27 h 264"/>
                  <a:gd name="T78" fmla="*/ 266 w 518"/>
                  <a:gd name="T79" fmla="*/ 45 h 264"/>
                  <a:gd name="T80" fmla="*/ 266 w 518"/>
                  <a:gd name="T81" fmla="*/ 60 h 264"/>
                  <a:gd name="T82" fmla="*/ 263 w 518"/>
                  <a:gd name="T83" fmla="*/ 66 h 264"/>
                  <a:gd name="T84" fmla="*/ 254 w 518"/>
                  <a:gd name="T85" fmla="*/ 75 h 264"/>
                  <a:gd name="T86" fmla="*/ 236 w 518"/>
                  <a:gd name="T87" fmla="*/ 78 h 264"/>
                  <a:gd name="T88" fmla="*/ 227 w 518"/>
                  <a:gd name="T89" fmla="*/ 84 h 264"/>
                  <a:gd name="T90" fmla="*/ 218 w 518"/>
                  <a:gd name="T91" fmla="*/ 96 h 264"/>
                  <a:gd name="T92" fmla="*/ 221 w 518"/>
                  <a:gd name="T93" fmla="*/ 99 h 264"/>
                  <a:gd name="T94" fmla="*/ 236 w 518"/>
                  <a:gd name="T95" fmla="*/ 120 h 264"/>
                  <a:gd name="T96" fmla="*/ 236 w 518"/>
                  <a:gd name="T97" fmla="*/ 159 h 264"/>
                  <a:gd name="T98" fmla="*/ 233 w 518"/>
                  <a:gd name="T99" fmla="*/ 159 h 264"/>
                  <a:gd name="T100" fmla="*/ 221 w 518"/>
                  <a:gd name="T101" fmla="*/ 147 h 264"/>
                  <a:gd name="T102" fmla="*/ 209 w 518"/>
                  <a:gd name="T103" fmla="*/ 138 h 264"/>
                  <a:gd name="T104" fmla="*/ 182 w 518"/>
                  <a:gd name="T105" fmla="*/ 144 h 264"/>
                  <a:gd name="T106" fmla="*/ 143 w 518"/>
                  <a:gd name="T107" fmla="*/ 147 h 264"/>
                  <a:gd name="T108" fmla="*/ 119 w 518"/>
                  <a:gd name="T109" fmla="*/ 165 h 264"/>
                  <a:gd name="T110" fmla="*/ 98 w 518"/>
                  <a:gd name="T111" fmla="*/ 168 h 264"/>
                  <a:gd name="T112" fmla="*/ 92 w 518"/>
                  <a:gd name="T113" fmla="*/ 153 h 264"/>
                  <a:gd name="T114" fmla="*/ 36 w 518"/>
                  <a:gd name="T115" fmla="*/ 156 h 264"/>
                  <a:gd name="T116" fmla="*/ 18 w 518"/>
                  <a:gd name="T117" fmla="*/ 147 h 264"/>
                  <a:gd name="T118" fmla="*/ 12 w 518"/>
                  <a:gd name="T119" fmla="*/ 150 h 264"/>
                  <a:gd name="T120" fmla="*/ 0 w 518"/>
                  <a:gd name="T121" fmla="*/ 156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18" h="264">
                    <a:moveTo>
                      <a:pt x="0" y="177"/>
                    </a:moveTo>
                    <a:lnTo>
                      <a:pt x="3" y="201"/>
                    </a:lnTo>
                    <a:lnTo>
                      <a:pt x="9" y="201"/>
                    </a:lnTo>
                    <a:lnTo>
                      <a:pt x="21" y="204"/>
                    </a:lnTo>
                    <a:lnTo>
                      <a:pt x="24" y="210"/>
                    </a:lnTo>
                    <a:lnTo>
                      <a:pt x="21" y="210"/>
                    </a:lnTo>
                    <a:lnTo>
                      <a:pt x="21" y="210"/>
                    </a:lnTo>
                    <a:lnTo>
                      <a:pt x="21" y="213"/>
                    </a:lnTo>
                    <a:lnTo>
                      <a:pt x="24" y="213"/>
                    </a:lnTo>
                    <a:lnTo>
                      <a:pt x="36" y="219"/>
                    </a:lnTo>
                    <a:lnTo>
                      <a:pt x="39" y="222"/>
                    </a:lnTo>
                    <a:lnTo>
                      <a:pt x="39" y="222"/>
                    </a:lnTo>
                    <a:lnTo>
                      <a:pt x="42" y="219"/>
                    </a:lnTo>
                    <a:lnTo>
                      <a:pt x="45" y="219"/>
                    </a:lnTo>
                    <a:lnTo>
                      <a:pt x="48" y="219"/>
                    </a:lnTo>
                    <a:lnTo>
                      <a:pt x="53" y="207"/>
                    </a:lnTo>
                    <a:lnTo>
                      <a:pt x="56" y="204"/>
                    </a:lnTo>
                    <a:lnTo>
                      <a:pt x="56" y="207"/>
                    </a:lnTo>
                    <a:lnTo>
                      <a:pt x="59" y="210"/>
                    </a:lnTo>
                    <a:lnTo>
                      <a:pt x="62" y="213"/>
                    </a:lnTo>
                    <a:lnTo>
                      <a:pt x="62" y="219"/>
                    </a:lnTo>
                    <a:lnTo>
                      <a:pt x="62" y="219"/>
                    </a:lnTo>
                    <a:lnTo>
                      <a:pt x="89" y="228"/>
                    </a:lnTo>
                    <a:lnTo>
                      <a:pt x="95" y="228"/>
                    </a:lnTo>
                    <a:lnTo>
                      <a:pt x="98" y="228"/>
                    </a:lnTo>
                    <a:lnTo>
                      <a:pt x="104" y="222"/>
                    </a:lnTo>
                    <a:lnTo>
                      <a:pt x="104" y="219"/>
                    </a:lnTo>
                    <a:lnTo>
                      <a:pt x="104" y="216"/>
                    </a:lnTo>
                    <a:lnTo>
                      <a:pt x="104" y="213"/>
                    </a:lnTo>
                    <a:lnTo>
                      <a:pt x="107" y="213"/>
                    </a:lnTo>
                    <a:lnTo>
                      <a:pt x="107" y="213"/>
                    </a:lnTo>
                    <a:lnTo>
                      <a:pt x="110" y="210"/>
                    </a:lnTo>
                    <a:lnTo>
                      <a:pt x="110" y="210"/>
                    </a:lnTo>
                    <a:lnTo>
                      <a:pt x="113" y="210"/>
                    </a:lnTo>
                    <a:lnTo>
                      <a:pt x="122" y="207"/>
                    </a:lnTo>
                    <a:lnTo>
                      <a:pt x="179" y="195"/>
                    </a:lnTo>
                    <a:lnTo>
                      <a:pt x="176" y="204"/>
                    </a:lnTo>
                    <a:lnTo>
                      <a:pt x="176" y="204"/>
                    </a:lnTo>
                    <a:lnTo>
                      <a:pt x="176" y="204"/>
                    </a:lnTo>
                    <a:lnTo>
                      <a:pt x="176" y="207"/>
                    </a:lnTo>
                    <a:lnTo>
                      <a:pt x="176" y="210"/>
                    </a:lnTo>
                    <a:lnTo>
                      <a:pt x="176" y="210"/>
                    </a:lnTo>
                    <a:lnTo>
                      <a:pt x="179" y="213"/>
                    </a:lnTo>
                    <a:lnTo>
                      <a:pt x="182" y="219"/>
                    </a:lnTo>
                    <a:lnTo>
                      <a:pt x="194" y="234"/>
                    </a:lnTo>
                    <a:lnTo>
                      <a:pt x="194" y="237"/>
                    </a:lnTo>
                    <a:lnTo>
                      <a:pt x="197" y="237"/>
                    </a:lnTo>
                    <a:lnTo>
                      <a:pt x="206" y="240"/>
                    </a:lnTo>
                    <a:lnTo>
                      <a:pt x="224" y="243"/>
                    </a:lnTo>
                    <a:lnTo>
                      <a:pt x="248" y="249"/>
                    </a:lnTo>
                    <a:lnTo>
                      <a:pt x="257" y="249"/>
                    </a:lnTo>
                    <a:lnTo>
                      <a:pt x="269" y="249"/>
                    </a:lnTo>
                    <a:lnTo>
                      <a:pt x="284" y="255"/>
                    </a:lnTo>
                    <a:lnTo>
                      <a:pt x="296" y="255"/>
                    </a:lnTo>
                    <a:lnTo>
                      <a:pt x="299" y="255"/>
                    </a:lnTo>
                    <a:lnTo>
                      <a:pt x="308" y="258"/>
                    </a:lnTo>
                    <a:lnTo>
                      <a:pt x="311" y="258"/>
                    </a:lnTo>
                    <a:lnTo>
                      <a:pt x="317" y="261"/>
                    </a:lnTo>
                    <a:lnTo>
                      <a:pt x="341" y="264"/>
                    </a:lnTo>
                    <a:lnTo>
                      <a:pt x="344" y="264"/>
                    </a:lnTo>
                    <a:lnTo>
                      <a:pt x="359" y="255"/>
                    </a:lnTo>
                    <a:lnTo>
                      <a:pt x="368" y="243"/>
                    </a:lnTo>
                    <a:lnTo>
                      <a:pt x="371" y="246"/>
                    </a:lnTo>
                    <a:lnTo>
                      <a:pt x="371" y="243"/>
                    </a:lnTo>
                    <a:lnTo>
                      <a:pt x="374" y="243"/>
                    </a:lnTo>
                    <a:lnTo>
                      <a:pt x="374" y="240"/>
                    </a:lnTo>
                    <a:lnTo>
                      <a:pt x="374" y="240"/>
                    </a:lnTo>
                    <a:lnTo>
                      <a:pt x="377" y="240"/>
                    </a:lnTo>
                    <a:lnTo>
                      <a:pt x="383" y="240"/>
                    </a:lnTo>
                    <a:lnTo>
                      <a:pt x="395" y="240"/>
                    </a:lnTo>
                    <a:lnTo>
                      <a:pt x="401" y="240"/>
                    </a:lnTo>
                    <a:lnTo>
                      <a:pt x="401" y="240"/>
                    </a:lnTo>
                    <a:lnTo>
                      <a:pt x="404" y="243"/>
                    </a:lnTo>
                    <a:lnTo>
                      <a:pt x="404" y="246"/>
                    </a:lnTo>
                    <a:lnTo>
                      <a:pt x="410" y="243"/>
                    </a:lnTo>
                    <a:lnTo>
                      <a:pt x="416" y="237"/>
                    </a:lnTo>
                    <a:lnTo>
                      <a:pt x="416" y="237"/>
                    </a:lnTo>
                    <a:lnTo>
                      <a:pt x="440" y="240"/>
                    </a:lnTo>
                    <a:lnTo>
                      <a:pt x="446" y="219"/>
                    </a:lnTo>
                    <a:lnTo>
                      <a:pt x="455" y="213"/>
                    </a:lnTo>
                    <a:lnTo>
                      <a:pt x="458" y="210"/>
                    </a:lnTo>
                    <a:lnTo>
                      <a:pt x="470" y="204"/>
                    </a:lnTo>
                    <a:lnTo>
                      <a:pt x="479" y="165"/>
                    </a:lnTo>
                    <a:lnTo>
                      <a:pt x="485" y="144"/>
                    </a:lnTo>
                    <a:lnTo>
                      <a:pt x="512" y="117"/>
                    </a:lnTo>
                    <a:lnTo>
                      <a:pt x="518" y="105"/>
                    </a:lnTo>
                    <a:lnTo>
                      <a:pt x="512" y="90"/>
                    </a:lnTo>
                    <a:lnTo>
                      <a:pt x="506" y="87"/>
                    </a:lnTo>
                    <a:lnTo>
                      <a:pt x="506" y="42"/>
                    </a:lnTo>
                    <a:lnTo>
                      <a:pt x="500" y="30"/>
                    </a:lnTo>
                    <a:lnTo>
                      <a:pt x="491" y="30"/>
                    </a:lnTo>
                    <a:lnTo>
                      <a:pt x="464" y="30"/>
                    </a:lnTo>
                    <a:lnTo>
                      <a:pt x="446" y="30"/>
                    </a:lnTo>
                    <a:lnTo>
                      <a:pt x="446" y="27"/>
                    </a:lnTo>
                    <a:lnTo>
                      <a:pt x="440" y="27"/>
                    </a:lnTo>
                    <a:lnTo>
                      <a:pt x="440" y="24"/>
                    </a:lnTo>
                    <a:lnTo>
                      <a:pt x="437" y="24"/>
                    </a:lnTo>
                    <a:lnTo>
                      <a:pt x="437" y="21"/>
                    </a:lnTo>
                    <a:lnTo>
                      <a:pt x="437" y="21"/>
                    </a:lnTo>
                    <a:lnTo>
                      <a:pt x="437" y="21"/>
                    </a:lnTo>
                    <a:lnTo>
                      <a:pt x="428" y="15"/>
                    </a:lnTo>
                    <a:lnTo>
                      <a:pt x="425" y="18"/>
                    </a:lnTo>
                    <a:lnTo>
                      <a:pt x="416" y="15"/>
                    </a:lnTo>
                    <a:lnTo>
                      <a:pt x="404" y="9"/>
                    </a:lnTo>
                    <a:lnTo>
                      <a:pt x="404" y="9"/>
                    </a:lnTo>
                    <a:lnTo>
                      <a:pt x="404" y="9"/>
                    </a:lnTo>
                    <a:lnTo>
                      <a:pt x="395" y="3"/>
                    </a:lnTo>
                    <a:lnTo>
                      <a:pt x="374" y="0"/>
                    </a:lnTo>
                    <a:lnTo>
                      <a:pt x="374" y="0"/>
                    </a:lnTo>
                    <a:lnTo>
                      <a:pt x="371" y="0"/>
                    </a:lnTo>
                    <a:lnTo>
                      <a:pt x="371" y="12"/>
                    </a:lnTo>
                    <a:lnTo>
                      <a:pt x="368" y="24"/>
                    </a:lnTo>
                    <a:lnTo>
                      <a:pt x="344" y="39"/>
                    </a:lnTo>
                    <a:lnTo>
                      <a:pt x="323" y="45"/>
                    </a:lnTo>
                    <a:lnTo>
                      <a:pt x="317" y="45"/>
                    </a:lnTo>
                    <a:lnTo>
                      <a:pt x="308" y="36"/>
                    </a:lnTo>
                    <a:lnTo>
                      <a:pt x="293" y="27"/>
                    </a:lnTo>
                    <a:lnTo>
                      <a:pt x="287" y="54"/>
                    </a:lnTo>
                    <a:lnTo>
                      <a:pt x="269" y="45"/>
                    </a:lnTo>
                    <a:lnTo>
                      <a:pt x="266" y="45"/>
                    </a:lnTo>
                    <a:lnTo>
                      <a:pt x="266" y="48"/>
                    </a:lnTo>
                    <a:lnTo>
                      <a:pt x="266" y="54"/>
                    </a:lnTo>
                    <a:lnTo>
                      <a:pt x="266" y="60"/>
                    </a:lnTo>
                    <a:lnTo>
                      <a:pt x="266" y="63"/>
                    </a:lnTo>
                    <a:lnTo>
                      <a:pt x="263" y="66"/>
                    </a:lnTo>
                    <a:lnTo>
                      <a:pt x="263" y="66"/>
                    </a:lnTo>
                    <a:lnTo>
                      <a:pt x="257" y="72"/>
                    </a:lnTo>
                    <a:lnTo>
                      <a:pt x="257" y="72"/>
                    </a:lnTo>
                    <a:lnTo>
                      <a:pt x="254" y="75"/>
                    </a:lnTo>
                    <a:lnTo>
                      <a:pt x="254" y="75"/>
                    </a:lnTo>
                    <a:lnTo>
                      <a:pt x="245" y="75"/>
                    </a:lnTo>
                    <a:lnTo>
                      <a:pt x="236" y="78"/>
                    </a:lnTo>
                    <a:lnTo>
                      <a:pt x="230" y="84"/>
                    </a:lnTo>
                    <a:lnTo>
                      <a:pt x="227" y="84"/>
                    </a:lnTo>
                    <a:lnTo>
                      <a:pt x="227" y="84"/>
                    </a:lnTo>
                    <a:lnTo>
                      <a:pt x="218" y="93"/>
                    </a:lnTo>
                    <a:lnTo>
                      <a:pt x="218" y="96"/>
                    </a:lnTo>
                    <a:lnTo>
                      <a:pt x="218" y="96"/>
                    </a:lnTo>
                    <a:lnTo>
                      <a:pt x="218" y="99"/>
                    </a:lnTo>
                    <a:lnTo>
                      <a:pt x="221" y="99"/>
                    </a:lnTo>
                    <a:lnTo>
                      <a:pt x="221" y="99"/>
                    </a:lnTo>
                    <a:lnTo>
                      <a:pt x="230" y="108"/>
                    </a:lnTo>
                    <a:lnTo>
                      <a:pt x="230" y="111"/>
                    </a:lnTo>
                    <a:lnTo>
                      <a:pt x="236" y="120"/>
                    </a:lnTo>
                    <a:lnTo>
                      <a:pt x="242" y="141"/>
                    </a:lnTo>
                    <a:lnTo>
                      <a:pt x="239" y="156"/>
                    </a:lnTo>
                    <a:lnTo>
                      <a:pt x="236" y="159"/>
                    </a:lnTo>
                    <a:lnTo>
                      <a:pt x="236" y="159"/>
                    </a:lnTo>
                    <a:lnTo>
                      <a:pt x="236" y="159"/>
                    </a:lnTo>
                    <a:lnTo>
                      <a:pt x="233" y="159"/>
                    </a:lnTo>
                    <a:lnTo>
                      <a:pt x="230" y="159"/>
                    </a:lnTo>
                    <a:lnTo>
                      <a:pt x="221" y="150"/>
                    </a:lnTo>
                    <a:lnTo>
                      <a:pt x="221" y="147"/>
                    </a:lnTo>
                    <a:lnTo>
                      <a:pt x="221" y="144"/>
                    </a:lnTo>
                    <a:lnTo>
                      <a:pt x="221" y="144"/>
                    </a:lnTo>
                    <a:lnTo>
                      <a:pt x="209" y="138"/>
                    </a:lnTo>
                    <a:lnTo>
                      <a:pt x="182" y="135"/>
                    </a:lnTo>
                    <a:lnTo>
                      <a:pt x="179" y="135"/>
                    </a:lnTo>
                    <a:lnTo>
                      <a:pt x="182" y="144"/>
                    </a:lnTo>
                    <a:lnTo>
                      <a:pt x="176" y="144"/>
                    </a:lnTo>
                    <a:lnTo>
                      <a:pt x="161" y="144"/>
                    </a:lnTo>
                    <a:lnTo>
                      <a:pt x="143" y="147"/>
                    </a:lnTo>
                    <a:lnTo>
                      <a:pt x="140" y="147"/>
                    </a:lnTo>
                    <a:lnTo>
                      <a:pt x="140" y="150"/>
                    </a:lnTo>
                    <a:lnTo>
                      <a:pt x="119" y="165"/>
                    </a:lnTo>
                    <a:lnTo>
                      <a:pt x="107" y="168"/>
                    </a:lnTo>
                    <a:lnTo>
                      <a:pt x="101" y="168"/>
                    </a:lnTo>
                    <a:lnTo>
                      <a:pt x="98" y="168"/>
                    </a:lnTo>
                    <a:lnTo>
                      <a:pt x="98" y="168"/>
                    </a:lnTo>
                    <a:lnTo>
                      <a:pt x="98" y="165"/>
                    </a:lnTo>
                    <a:lnTo>
                      <a:pt x="92" y="153"/>
                    </a:lnTo>
                    <a:lnTo>
                      <a:pt x="62" y="147"/>
                    </a:lnTo>
                    <a:lnTo>
                      <a:pt x="48" y="168"/>
                    </a:lnTo>
                    <a:lnTo>
                      <a:pt x="36" y="156"/>
                    </a:lnTo>
                    <a:lnTo>
                      <a:pt x="27" y="153"/>
                    </a:lnTo>
                    <a:lnTo>
                      <a:pt x="18" y="147"/>
                    </a:lnTo>
                    <a:lnTo>
                      <a:pt x="18" y="147"/>
                    </a:lnTo>
                    <a:lnTo>
                      <a:pt x="15" y="147"/>
                    </a:lnTo>
                    <a:lnTo>
                      <a:pt x="15" y="150"/>
                    </a:lnTo>
                    <a:lnTo>
                      <a:pt x="12" y="150"/>
                    </a:lnTo>
                    <a:lnTo>
                      <a:pt x="12" y="153"/>
                    </a:lnTo>
                    <a:lnTo>
                      <a:pt x="3" y="153"/>
                    </a:lnTo>
                    <a:lnTo>
                      <a:pt x="0" y="156"/>
                    </a:lnTo>
                    <a:lnTo>
                      <a:pt x="0" y="177"/>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56" name="Freeform 903">
                <a:extLst>
                  <a:ext uri="{FF2B5EF4-FFF2-40B4-BE49-F238E27FC236}">
                    <a16:creationId xmlns:a16="http://schemas.microsoft.com/office/drawing/2014/main" id="{B0048AA7-BDFF-8672-B64B-CFB6141E9F39}"/>
                  </a:ext>
                </a:extLst>
              </p:cNvPr>
              <p:cNvSpPr>
                <a:spLocks/>
              </p:cNvSpPr>
              <p:nvPr/>
            </p:nvSpPr>
            <p:spPr bwMode="auto">
              <a:xfrm>
                <a:off x="3023" y="2472"/>
                <a:ext cx="462" cy="414"/>
              </a:xfrm>
              <a:custGeom>
                <a:avLst/>
                <a:gdLst>
                  <a:gd name="T0" fmla="*/ 60 w 462"/>
                  <a:gd name="T1" fmla="*/ 225 h 414"/>
                  <a:gd name="T2" fmla="*/ 60 w 462"/>
                  <a:gd name="T3" fmla="*/ 273 h 414"/>
                  <a:gd name="T4" fmla="*/ 51 w 462"/>
                  <a:gd name="T5" fmla="*/ 276 h 414"/>
                  <a:gd name="T6" fmla="*/ 48 w 462"/>
                  <a:gd name="T7" fmla="*/ 285 h 414"/>
                  <a:gd name="T8" fmla="*/ 39 w 462"/>
                  <a:gd name="T9" fmla="*/ 291 h 414"/>
                  <a:gd name="T10" fmla="*/ 27 w 462"/>
                  <a:gd name="T11" fmla="*/ 300 h 414"/>
                  <a:gd name="T12" fmla="*/ 30 w 462"/>
                  <a:gd name="T13" fmla="*/ 309 h 414"/>
                  <a:gd name="T14" fmla="*/ 30 w 462"/>
                  <a:gd name="T15" fmla="*/ 315 h 414"/>
                  <a:gd name="T16" fmla="*/ 3 w 462"/>
                  <a:gd name="T17" fmla="*/ 369 h 414"/>
                  <a:gd name="T18" fmla="*/ 0 w 462"/>
                  <a:gd name="T19" fmla="*/ 384 h 414"/>
                  <a:gd name="T20" fmla="*/ 42 w 462"/>
                  <a:gd name="T21" fmla="*/ 396 h 414"/>
                  <a:gd name="T22" fmla="*/ 87 w 462"/>
                  <a:gd name="T23" fmla="*/ 414 h 414"/>
                  <a:gd name="T24" fmla="*/ 132 w 462"/>
                  <a:gd name="T25" fmla="*/ 384 h 414"/>
                  <a:gd name="T26" fmla="*/ 219 w 462"/>
                  <a:gd name="T27" fmla="*/ 327 h 414"/>
                  <a:gd name="T28" fmla="*/ 342 w 462"/>
                  <a:gd name="T29" fmla="*/ 258 h 414"/>
                  <a:gd name="T30" fmla="*/ 375 w 462"/>
                  <a:gd name="T31" fmla="*/ 228 h 414"/>
                  <a:gd name="T32" fmla="*/ 384 w 462"/>
                  <a:gd name="T33" fmla="*/ 189 h 414"/>
                  <a:gd name="T34" fmla="*/ 384 w 462"/>
                  <a:gd name="T35" fmla="*/ 177 h 414"/>
                  <a:gd name="T36" fmla="*/ 396 w 462"/>
                  <a:gd name="T37" fmla="*/ 126 h 414"/>
                  <a:gd name="T38" fmla="*/ 396 w 462"/>
                  <a:gd name="T39" fmla="*/ 72 h 414"/>
                  <a:gd name="T40" fmla="*/ 444 w 462"/>
                  <a:gd name="T41" fmla="*/ 42 h 414"/>
                  <a:gd name="T42" fmla="*/ 453 w 462"/>
                  <a:gd name="T43" fmla="*/ 0 h 414"/>
                  <a:gd name="T44" fmla="*/ 444 w 462"/>
                  <a:gd name="T45" fmla="*/ 12 h 414"/>
                  <a:gd name="T46" fmla="*/ 426 w 462"/>
                  <a:gd name="T47" fmla="*/ 18 h 414"/>
                  <a:gd name="T48" fmla="*/ 402 w 462"/>
                  <a:gd name="T49" fmla="*/ 21 h 414"/>
                  <a:gd name="T50" fmla="*/ 387 w 462"/>
                  <a:gd name="T51" fmla="*/ 21 h 414"/>
                  <a:gd name="T52" fmla="*/ 366 w 462"/>
                  <a:gd name="T53" fmla="*/ 18 h 414"/>
                  <a:gd name="T54" fmla="*/ 357 w 462"/>
                  <a:gd name="T55" fmla="*/ 18 h 414"/>
                  <a:gd name="T56" fmla="*/ 324 w 462"/>
                  <a:gd name="T57" fmla="*/ 30 h 414"/>
                  <a:gd name="T58" fmla="*/ 300 w 462"/>
                  <a:gd name="T59" fmla="*/ 42 h 414"/>
                  <a:gd name="T60" fmla="*/ 288 w 462"/>
                  <a:gd name="T61" fmla="*/ 48 h 414"/>
                  <a:gd name="T62" fmla="*/ 249 w 462"/>
                  <a:gd name="T63" fmla="*/ 54 h 414"/>
                  <a:gd name="T64" fmla="*/ 213 w 462"/>
                  <a:gd name="T65" fmla="*/ 51 h 414"/>
                  <a:gd name="T66" fmla="*/ 204 w 462"/>
                  <a:gd name="T67" fmla="*/ 42 h 414"/>
                  <a:gd name="T68" fmla="*/ 201 w 462"/>
                  <a:gd name="T69" fmla="*/ 39 h 414"/>
                  <a:gd name="T70" fmla="*/ 183 w 462"/>
                  <a:gd name="T71" fmla="*/ 36 h 414"/>
                  <a:gd name="T72" fmla="*/ 144 w 462"/>
                  <a:gd name="T73" fmla="*/ 48 h 414"/>
                  <a:gd name="T74" fmla="*/ 99 w 462"/>
                  <a:gd name="T75" fmla="*/ 48 h 414"/>
                  <a:gd name="T76" fmla="*/ 78 w 462"/>
                  <a:gd name="T77" fmla="*/ 42 h 414"/>
                  <a:gd name="T78" fmla="*/ 69 w 462"/>
                  <a:gd name="T79" fmla="*/ 60 h 414"/>
                  <a:gd name="T80" fmla="*/ 69 w 462"/>
                  <a:gd name="T81" fmla="*/ 78 h 414"/>
                  <a:gd name="T82" fmla="*/ 72 w 462"/>
                  <a:gd name="T83" fmla="*/ 87 h 414"/>
                  <a:gd name="T84" fmla="*/ 75 w 462"/>
                  <a:gd name="T85" fmla="*/ 93 h 414"/>
                  <a:gd name="T86" fmla="*/ 54 w 462"/>
                  <a:gd name="T87" fmla="*/ 93 h 414"/>
                  <a:gd name="T88" fmla="*/ 18 w 462"/>
                  <a:gd name="T89" fmla="*/ 123 h 414"/>
                  <a:gd name="T90" fmla="*/ 18 w 462"/>
                  <a:gd name="T91" fmla="*/ 156 h 414"/>
                  <a:gd name="T92" fmla="*/ 21 w 462"/>
                  <a:gd name="T93" fmla="*/ 195 h 414"/>
                  <a:gd name="T94" fmla="*/ 27 w 462"/>
                  <a:gd name="T95" fmla="*/ 225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62" h="414">
                    <a:moveTo>
                      <a:pt x="51" y="222"/>
                    </a:moveTo>
                    <a:lnTo>
                      <a:pt x="60" y="225"/>
                    </a:lnTo>
                    <a:lnTo>
                      <a:pt x="60" y="225"/>
                    </a:lnTo>
                    <a:lnTo>
                      <a:pt x="72" y="261"/>
                    </a:lnTo>
                    <a:lnTo>
                      <a:pt x="63" y="273"/>
                    </a:lnTo>
                    <a:lnTo>
                      <a:pt x="60" y="273"/>
                    </a:lnTo>
                    <a:lnTo>
                      <a:pt x="60" y="273"/>
                    </a:lnTo>
                    <a:lnTo>
                      <a:pt x="54" y="276"/>
                    </a:lnTo>
                    <a:lnTo>
                      <a:pt x="51" y="276"/>
                    </a:lnTo>
                    <a:lnTo>
                      <a:pt x="51" y="279"/>
                    </a:lnTo>
                    <a:lnTo>
                      <a:pt x="51" y="282"/>
                    </a:lnTo>
                    <a:lnTo>
                      <a:pt x="48" y="285"/>
                    </a:lnTo>
                    <a:lnTo>
                      <a:pt x="54" y="291"/>
                    </a:lnTo>
                    <a:lnTo>
                      <a:pt x="45" y="291"/>
                    </a:lnTo>
                    <a:lnTo>
                      <a:pt x="39" y="291"/>
                    </a:lnTo>
                    <a:lnTo>
                      <a:pt x="33" y="291"/>
                    </a:lnTo>
                    <a:lnTo>
                      <a:pt x="30" y="297"/>
                    </a:lnTo>
                    <a:lnTo>
                      <a:pt x="27" y="300"/>
                    </a:lnTo>
                    <a:lnTo>
                      <a:pt x="24" y="306"/>
                    </a:lnTo>
                    <a:lnTo>
                      <a:pt x="27" y="306"/>
                    </a:lnTo>
                    <a:lnTo>
                      <a:pt x="30" y="309"/>
                    </a:lnTo>
                    <a:lnTo>
                      <a:pt x="30" y="309"/>
                    </a:lnTo>
                    <a:lnTo>
                      <a:pt x="30" y="312"/>
                    </a:lnTo>
                    <a:lnTo>
                      <a:pt x="30" y="315"/>
                    </a:lnTo>
                    <a:lnTo>
                      <a:pt x="15" y="330"/>
                    </a:lnTo>
                    <a:lnTo>
                      <a:pt x="3" y="339"/>
                    </a:lnTo>
                    <a:lnTo>
                      <a:pt x="3" y="369"/>
                    </a:lnTo>
                    <a:lnTo>
                      <a:pt x="3" y="372"/>
                    </a:lnTo>
                    <a:lnTo>
                      <a:pt x="3" y="378"/>
                    </a:lnTo>
                    <a:lnTo>
                      <a:pt x="0" y="384"/>
                    </a:lnTo>
                    <a:lnTo>
                      <a:pt x="3" y="384"/>
                    </a:lnTo>
                    <a:lnTo>
                      <a:pt x="24" y="384"/>
                    </a:lnTo>
                    <a:lnTo>
                      <a:pt x="42" y="396"/>
                    </a:lnTo>
                    <a:lnTo>
                      <a:pt x="54" y="411"/>
                    </a:lnTo>
                    <a:lnTo>
                      <a:pt x="63" y="411"/>
                    </a:lnTo>
                    <a:lnTo>
                      <a:pt x="87" y="414"/>
                    </a:lnTo>
                    <a:lnTo>
                      <a:pt x="87" y="411"/>
                    </a:lnTo>
                    <a:lnTo>
                      <a:pt x="105" y="402"/>
                    </a:lnTo>
                    <a:lnTo>
                      <a:pt x="132" y="384"/>
                    </a:lnTo>
                    <a:lnTo>
                      <a:pt x="159" y="366"/>
                    </a:lnTo>
                    <a:lnTo>
                      <a:pt x="183" y="351"/>
                    </a:lnTo>
                    <a:lnTo>
                      <a:pt x="219" y="327"/>
                    </a:lnTo>
                    <a:lnTo>
                      <a:pt x="246" y="312"/>
                    </a:lnTo>
                    <a:lnTo>
                      <a:pt x="264" y="303"/>
                    </a:lnTo>
                    <a:lnTo>
                      <a:pt x="342" y="258"/>
                    </a:lnTo>
                    <a:lnTo>
                      <a:pt x="369" y="243"/>
                    </a:lnTo>
                    <a:lnTo>
                      <a:pt x="372" y="240"/>
                    </a:lnTo>
                    <a:lnTo>
                      <a:pt x="375" y="228"/>
                    </a:lnTo>
                    <a:lnTo>
                      <a:pt x="384" y="213"/>
                    </a:lnTo>
                    <a:lnTo>
                      <a:pt x="384" y="213"/>
                    </a:lnTo>
                    <a:lnTo>
                      <a:pt x="384" y="189"/>
                    </a:lnTo>
                    <a:lnTo>
                      <a:pt x="384" y="186"/>
                    </a:lnTo>
                    <a:lnTo>
                      <a:pt x="384" y="180"/>
                    </a:lnTo>
                    <a:lnTo>
                      <a:pt x="384" y="177"/>
                    </a:lnTo>
                    <a:lnTo>
                      <a:pt x="387" y="153"/>
                    </a:lnTo>
                    <a:lnTo>
                      <a:pt x="396" y="144"/>
                    </a:lnTo>
                    <a:lnTo>
                      <a:pt x="396" y="126"/>
                    </a:lnTo>
                    <a:lnTo>
                      <a:pt x="387" y="108"/>
                    </a:lnTo>
                    <a:lnTo>
                      <a:pt x="390" y="81"/>
                    </a:lnTo>
                    <a:lnTo>
                      <a:pt x="396" y="72"/>
                    </a:lnTo>
                    <a:lnTo>
                      <a:pt x="396" y="66"/>
                    </a:lnTo>
                    <a:lnTo>
                      <a:pt x="426" y="63"/>
                    </a:lnTo>
                    <a:lnTo>
                      <a:pt x="444" y="42"/>
                    </a:lnTo>
                    <a:lnTo>
                      <a:pt x="462" y="21"/>
                    </a:lnTo>
                    <a:lnTo>
                      <a:pt x="462" y="18"/>
                    </a:lnTo>
                    <a:lnTo>
                      <a:pt x="453" y="0"/>
                    </a:lnTo>
                    <a:lnTo>
                      <a:pt x="447" y="3"/>
                    </a:lnTo>
                    <a:lnTo>
                      <a:pt x="444" y="9"/>
                    </a:lnTo>
                    <a:lnTo>
                      <a:pt x="444" y="12"/>
                    </a:lnTo>
                    <a:lnTo>
                      <a:pt x="441" y="12"/>
                    </a:lnTo>
                    <a:lnTo>
                      <a:pt x="438" y="12"/>
                    </a:lnTo>
                    <a:lnTo>
                      <a:pt x="426" y="18"/>
                    </a:lnTo>
                    <a:lnTo>
                      <a:pt x="408" y="21"/>
                    </a:lnTo>
                    <a:lnTo>
                      <a:pt x="405" y="21"/>
                    </a:lnTo>
                    <a:lnTo>
                      <a:pt x="402" y="21"/>
                    </a:lnTo>
                    <a:lnTo>
                      <a:pt x="396" y="21"/>
                    </a:lnTo>
                    <a:lnTo>
                      <a:pt x="393" y="21"/>
                    </a:lnTo>
                    <a:lnTo>
                      <a:pt x="387" y="21"/>
                    </a:lnTo>
                    <a:lnTo>
                      <a:pt x="381" y="21"/>
                    </a:lnTo>
                    <a:lnTo>
                      <a:pt x="372" y="18"/>
                    </a:lnTo>
                    <a:lnTo>
                      <a:pt x="366" y="18"/>
                    </a:lnTo>
                    <a:lnTo>
                      <a:pt x="366" y="18"/>
                    </a:lnTo>
                    <a:lnTo>
                      <a:pt x="363" y="18"/>
                    </a:lnTo>
                    <a:lnTo>
                      <a:pt x="357" y="18"/>
                    </a:lnTo>
                    <a:lnTo>
                      <a:pt x="354" y="18"/>
                    </a:lnTo>
                    <a:lnTo>
                      <a:pt x="348" y="18"/>
                    </a:lnTo>
                    <a:lnTo>
                      <a:pt x="324" y="30"/>
                    </a:lnTo>
                    <a:lnTo>
                      <a:pt x="315" y="36"/>
                    </a:lnTo>
                    <a:lnTo>
                      <a:pt x="312" y="39"/>
                    </a:lnTo>
                    <a:lnTo>
                      <a:pt x="300" y="42"/>
                    </a:lnTo>
                    <a:lnTo>
                      <a:pt x="297" y="45"/>
                    </a:lnTo>
                    <a:lnTo>
                      <a:pt x="297" y="45"/>
                    </a:lnTo>
                    <a:lnTo>
                      <a:pt x="288" y="48"/>
                    </a:lnTo>
                    <a:lnTo>
                      <a:pt x="264" y="54"/>
                    </a:lnTo>
                    <a:lnTo>
                      <a:pt x="252" y="54"/>
                    </a:lnTo>
                    <a:lnTo>
                      <a:pt x="249" y="54"/>
                    </a:lnTo>
                    <a:lnTo>
                      <a:pt x="246" y="54"/>
                    </a:lnTo>
                    <a:lnTo>
                      <a:pt x="213" y="54"/>
                    </a:lnTo>
                    <a:lnTo>
                      <a:pt x="213" y="51"/>
                    </a:lnTo>
                    <a:lnTo>
                      <a:pt x="210" y="48"/>
                    </a:lnTo>
                    <a:lnTo>
                      <a:pt x="204" y="45"/>
                    </a:lnTo>
                    <a:lnTo>
                      <a:pt x="204" y="42"/>
                    </a:lnTo>
                    <a:lnTo>
                      <a:pt x="201" y="39"/>
                    </a:lnTo>
                    <a:lnTo>
                      <a:pt x="201" y="39"/>
                    </a:lnTo>
                    <a:lnTo>
                      <a:pt x="201" y="39"/>
                    </a:lnTo>
                    <a:lnTo>
                      <a:pt x="195" y="36"/>
                    </a:lnTo>
                    <a:lnTo>
                      <a:pt x="192" y="36"/>
                    </a:lnTo>
                    <a:lnTo>
                      <a:pt x="183" y="36"/>
                    </a:lnTo>
                    <a:lnTo>
                      <a:pt x="180" y="36"/>
                    </a:lnTo>
                    <a:lnTo>
                      <a:pt x="177" y="36"/>
                    </a:lnTo>
                    <a:lnTo>
                      <a:pt x="144" y="48"/>
                    </a:lnTo>
                    <a:lnTo>
                      <a:pt x="141" y="48"/>
                    </a:lnTo>
                    <a:lnTo>
                      <a:pt x="138" y="54"/>
                    </a:lnTo>
                    <a:lnTo>
                      <a:pt x="99" y="48"/>
                    </a:lnTo>
                    <a:lnTo>
                      <a:pt x="96" y="48"/>
                    </a:lnTo>
                    <a:lnTo>
                      <a:pt x="90" y="45"/>
                    </a:lnTo>
                    <a:lnTo>
                      <a:pt x="78" y="42"/>
                    </a:lnTo>
                    <a:lnTo>
                      <a:pt x="75" y="42"/>
                    </a:lnTo>
                    <a:lnTo>
                      <a:pt x="72" y="42"/>
                    </a:lnTo>
                    <a:lnTo>
                      <a:pt x="69" y="60"/>
                    </a:lnTo>
                    <a:lnTo>
                      <a:pt x="66" y="72"/>
                    </a:lnTo>
                    <a:lnTo>
                      <a:pt x="69" y="75"/>
                    </a:lnTo>
                    <a:lnTo>
                      <a:pt x="69" y="78"/>
                    </a:lnTo>
                    <a:lnTo>
                      <a:pt x="72" y="81"/>
                    </a:lnTo>
                    <a:lnTo>
                      <a:pt x="72" y="84"/>
                    </a:lnTo>
                    <a:lnTo>
                      <a:pt x="72" y="87"/>
                    </a:lnTo>
                    <a:lnTo>
                      <a:pt x="75" y="87"/>
                    </a:lnTo>
                    <a:lnTo>
                      <a:pt x="75" y="90"/>
                    </a:lnTo>
                    <a:lnTo>
                      <a:pt x="75" y="93"/>
                    </a:lnTo>
                    <a:lnTo>
                      <a:pt x="60" y="93"/>
                    </a:lnTo>
                    <a:lnTo>
                      <a:pt x="57" y="93"/>
                    </a:lnTo>
                    <a:lnTo>
                      <a:pt x="54" y="93"/>
                    </a:lnTo>
                    <a:lnTo>
                      <a:pt x="54" y="111"/>
                    </a:lnTo>
                    <a:lnTo>
                      <a:pt x="21" y="117"/>
                    </a:lnTo>
                    <a:lnTo>
                      <a:pt x="18" y="123"/>
                    </a:lnTo>
                    <a:lnTo>
                      <a:pt x="12" y="144"/>
                    </a:lnTo>
                    <a:lnTo>
                      <a:pt x="15" y="153"/>
                    </a:lnTo>
                    <a:lnTo>
                      <a:pt x="18" y="156"/>
                    </a:lnTo>
                    <a:lnTo>
                      <a:pt x="21" y="159"/>
                    </a:lnTo>
                    <a:lnTo>
                      <a:pt x="27" y="177"/>
                    </a:lnTo>
                    <a:lnTo>
                      <a:pt x="21" y="195"/>
                    </a:lnTo>
                    <a:lnTo>
                      <a:pt x="18" y="198"/>
                    </a:lnTo>
                    <a:lnTo>
                      <a:pt x="24" y="219"/>
                    </a:lnTo>
                    <a:lnTo>
                      <a:pt x="27" y="225"/>
                    </a:lnTo>
                    <a:lnTo>
                      <a:pt x="51" y="222"/>
                    </a:lnTo>
                    <a:lnTo>
                      <a:pt x="51" y="222"/>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57" name="Freeform 904">
                <a:extLst>
                  <a:ext uri="{FF2B5EF4-FFF2-40B4-BE49-F238E27FC236}">
                    <a16:creationId xmlns:a16="http://schemas.microsoft.com/office/drawing/2014/main" id="{E4DAAD7C-39CC-9557-7059-8FD8496CF870}"/>
                  </a:ext>
                </a:extLst>
              </p:cNvPr>
              <p:cNvSpPr>
                <a:spLocks/>
              </p:cNvSpPr>
              <p:nvPr/>
            </p:nvSpPr>
            <p:spPr bwMode="auto">
              <a:xfrm>
                <a:off x="6058" y="3036"/>
                <a:ext cx="557" cy="315"/>
              </a:xfrm>
              <a:custGeom>
                <a:avLst/>
                <a:gdLst>
                  <a:gd name="T0" fmla="*/ 48 w 557"/>
                  <a:gd name="T1" fmla="*/ 33 h 315"/>
                  <a:gd name="T2" fmla="*/ 30 w 557"/>
                  <a:gd name="T3" fmla="*/ 51 h 315"/>
                  <a:gd name="T4" fmla="*/ 18 w 557"/>
                  <a:gd name="T5" fmla="*/ 87 h 315"/>
                  <a:gd name="T6" fmla="*/ 18 w 557"/>
                  <a:gd name="T7" fmla="*/ 90 h 315"/>
                  <a:gd name="T8" fmla="*/ 9 w 557"/>
                  <a:gd name="T9" fmla="*/ 102 h 315"/>
                  <a:gd name="T10" fmla="*/ 0 w 557"/>
                  <a:gd name="T11" fmla="*/ 120 h 315"/>
                  <a:gd name="T12" fmla="*/ 0 w 557"/>
                  <a:gd name="T13" fmla="*/ 126 h 315"/>
                  <a:gd name="T14" fmla="*/ 33 w 557"/>
                  <a:gd name="T15" fmla="*/ 144 h 315"/>
                  <a:gd name="T16" fmla="*/ 60 w 557"/>
                  <a:gd name="T17" fmla="*/ 156 h 315"/>
                  <a:gd name="T18" fmla="*/ 129 w 557"/>
                  <a:gd name="T19" fmla="*/ 201 h 315"/>
                  <a:gd name="T20" fmla="*/ 132 w 557"/>
                  <a:gd name="T21" fmla="*/ 195 h 315"/>
                  <a:gd name="T22" fmla="*/ 138 w 557"/>
                  <a:gd name="T23" fmla="*/ 195 h 315"/>
                  <a:gd name="T24" fmla="*/ 186 w 557"/>
                  <a:gd name="T25" fmla="*/ 228 h 315"/>
                  <a:gd name="T26" fmla="*/ 216 w 557"/>
                  <a:gd name="T27" fmla="*/ 234 h 315"/>
                  <a:gd name="T28" fmla="*/ 231 w 557"/>
                  <a:gd name="T29" fmla="*/ 231 h 315"/>
                  <a:gd name="T30" fmla="*/ 246 w 557"/>
                  <a:gd name="T31" fmla="*/ 231 h 315"/>
                  <a:gd name="T32" fmla="*/ 258 w 557"/>
                  <a:gd name="T33" fmla="*/ 240 h 315"/>
                  <a:gd name="T34" fmla="*/ 276 w 557"/>
                  <a:gd name="T35" fmla="*/ 231 h 315"/>
                  <a:gd name="T36" fmla="*/ 315 w 557"/>
                  <a:gd name="T37" fmla="*/ 243 h 315"/>
                  <a:gd name="T38" fmla="*/ 318 w 557"/>
                  <a:gd name="T39" fmla="*/ 252 h 315"/>
                  <a:gd name="T40" fmla="*/ 327 w 557"/>
                  <a:gd name="T41" fmla="*/ 267 h 315"/>
                  <a:gd name="T42" fmla="*/ 354 w 557"/>
                  <a:gd name="T43" fmla="*/ 285 h 315"/>
                  <a:gd name="T44" fmla="*/ 363 w 557"/>
                  <a:gd name="T45" fmla="*/ 285 h 315"/>
                  <a:gd name="T46" fmla="*/ 404 w 557"/>
                  <a:gd name="T47" fmla="*/ 294 h 315"/>
                  <a:gd name="T48" fmla="*/ 467 w 557"/>
                  <a:gd name="T49" fmla="*/ 306 h 315"/>
                  <a:gd name="T50" fmla="*/ 500 w 557"/>
                  <a:gd name="T51" fmla="*/ 315 h 315"/>
                  <a:gd name="T52" fmla="*/ 548 w 557"/>
                  <a:gd name="T53" fmla="*/ 309 h 315"/>
                  <a:gd name="T54" fmla="*/ 557 w 557"/>
                  <a:gd name="T55" fmla="*/ 285 h 315"/>
                  <a:gd name="T56" fmla="*/ 554 w 557"/>
                  <a:gd name="T57" fmla="*/ 276 h 315"/>
                  <a:gd name="T58" fmla="*/ 551 w 557"/>
                  <a:gd name="T59" fmla="*/ 219 h 315"/>
                  <a:gd name="T60" fmla="*/ 557 w 557"/>
                  <a:gd name="T61" fmla="*/ 201 h 315"/>
                  <a:gd name="T62" fmla="*/ 548 w 557"/>
                  <a:gd name="T63" fmla="*/ 201 h 315"/>
                  <a:gd name="T64" fmla="*/ 527 w 557"/>
                  <a:gd name="T65" fmla="*/ 204 h 315"/>
                  <a:gd name="T66" fmla="*/ 503 w 557"/>
                  <a:gd name="T67" fmla="*/ 201 h 315"/>
                  <a:gd name="T68" fmla="*/ 491 w 557"/>
                  <a:gd name="T69" fmla="*/ 207 h 315"/>
                  <a:gd name="T70" fmla="*/ 458 w 557"/>
                  <a:gd name="T71" fmla="*/ 186 h 315"/>
                  <a:gd name="T72" fmla="*/ 410 w 557"/>
                  <a:gd name="T73" fmla="*/ 198 h 315"/>
                  <a:gd name="T74" fmla="*/ 404 w 557"/>
                  <a:gd name="T75" fmla="*/ 195 h 315"/>
                  <a:gd name="T76" fmla="*/ 401 w 557"/>
                  <a:gd name="T77" fmla="*/ 186 h 315"/>
                  <a:gd name="T78" fmla="*/ 398 w 557"/>
                  <a:gd name="T79" fmla="*/ 180 h 315"/>
                  <a:gd name="T80" fmla="*/ 378 w 557"/>
                  <a:gd name="T81" fmla="*/ 165 h 315"/>
                  <a:gd name="T82" fmla="*/ 369 w 557"/>
                  <a:gd name="T83" fmla="*/ 165 h 315"/>
                  <a:gd name="T84" fmla="*/ 366 w 557"/>
                  <a:gd name="T85" fmla="*/ 168 h 315"/>
                  <a:gd name="T86" fmla="*/ 348 w 557"/>
                  <a:gd name="T87" fmla="*/ 165 h 315"/>
                  <a:gd name="T88" fmla="*/ 345 w 557"/>
                  <a:gd name="T89" fmla="*/ 156 h 315"/>
                  <a:gd name="T90" fmla="*/ 336 w 557"/>
                  <a:gd name="T91" fmla="*/ 144 h 315"/>
                  <a:gd name="T92" fmla="*/ 327 w 557"/>
                  <a:gd name="T93" fmla="*/ 144 h 315"/>
                  <a:gd name="T94" fmla="*/ 243 w 557"/>
                  <a:gd name="T95" fmla="*/ 108 h 315"/>
                  <a:gd name="T96" fmla="*/ 231 w 557"/>
                  <a:gd name="T97" fmla="*/ 96 h 315"/>
                  <a:gd name="T98" fmla="*/ 231 w 557"/>
                  <a:gd name="T99" fmla="*/ 87 h 315"/>
                  <a:gd name="T100" fmla="*/ 228 w 557"/>
                  <a:gd name="T101" fmla="*/ 78 h 315"/>
                  <a:gd name="T102" fmla="*/ 216 w 557"/>
                  <a:gd name="T103" fmla="*/ 66 h 315"/>
                  <a:gd name="T104" fmla="*/ 174 w 557"/>
                  <a:gd name="T105" fmla="*/ 36 h 315"/>
                  <a:gd name="T106" fmla="*/ 165 w 557"/>
                  <a:gd name="T107" fmla="*/ 33 h 315"/>
                  <a:gd name="T108" fmla="*/ 129 w 557"/>
                  <a:gd name="T109" fmla="*/ 21 h 315"/>
                  <a:gd name="T110" fmla="*/ 117 w 557"/>
                  <a:gd name="T111" fmla="*/ 12 h 315"/>
                  <a:gd name="T112" fmla="*/ 114 w 557"/>
                  <a:gd name="T113" fmla="*/ 6 h 315"/>
                  <a:gd name="T114" fmla="*/ 108 w 557"/>
                  <a:gd name="T115" fmla="*/ 0 h 315"/>
                  <a:gd name="T116" fmla="*/ 90 w 557"/>
                  <a:gd name="T117" fmla="*/ 21 h 315"/>
                  <a:gd name="T118" fmla="*/ 81 w 557"/>
                  <a:gd name="T119" fmla="*/ 33 h 315"/>
                  <a:gd name="T120" fmla="*/ 72 w 557"/>
                  <a:gd name="T121" fmla="*/ 30 h 315"/>
                  <a:gd name="T122" fmla="*/ 57 w 557"/>
                  <a:gd name="T123" fmla="*/ 21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7" h="315">
                    <a:moveTo>
                      <a:pt x="57" y="21"/>
                    </a:moveTo>
                    <a:lnTo>
                      <a:pt x="57" y="24"/>
                    </a:lnTo>
                    <a:lnTo>
                      <a:pt x="48" y="33"/>
                    </a:lnTo>
                    <a:lnTo>
                      <a:pt x="45" y="36"/>
                    </a:lnTo>
                    <a:lnTo>
                      <a:pt x="42" y="39"/>
                    </a:lnTo>
                    <a:lnTo>
                      <a:pt x="30" y="51"/>
                    </a:lnTo>
                    <a:lnTo>
                      <a:pt x="24" y="60"/>
                    </a:lnTo>
                    <a:lnTo>
                      <a:pt x="21" y="69"/>
                    </a:lnTo>
                    <a:lnTo>
                      <a:pt x="18" y="87"/>
                    </a:lnTo>
                    <a:lnTo>
                      <a:pt x="18" y="87"/>
                    </a:lnTo>
                    <a:lnTo>
                      <a:pt x="18" y="87"/>
                    </a:lnTo>
                    <a:lnTo>
                      <a:pt x="18" y="90"/>
                    </a:lnTo>
                    <a:lnTo>
                      <a:pt x="18" y="96"/>
                    </a:lnTo>
                    <a:lnTo>
                      <a:pt x="15" y="99"/>
                    </a:lnTo>
                    <a:lnTo>
                      <a:pt x="9" y="102"/>
                    </a:lnTo>
                    <a:lnTo>
                      <a:pt x="9" y="102"/>
                    </a:lnTo>
                    <a:lnTo>
                      <a:pt x="0" y="117"/>
                    </a:lnTo>
                    <a:lnTo>
                      <a:pt x="0" y="120"/>
                    </a:lnTo>
                    <a:lnTo>
                      <a:pt x="0" y="120"/>
                    </a:lnTo>
                    <a:lnTo>
                      <a:pt x="0" y="126"/>
                    </a:lnTo>
                    <a:lnTo>
                      <a:pt x="0" y="126"/>
                    </a:lnTo>
                    <a:lnTo>
                      <a:pt x="24" y="141"/>
                    </a:lnTo>
                    <a:lnTo>
                      <a:pt x="33" y="147"/>
                    </a:lnTo>
                    <a:lnTo>
                      <a:pt x="33" y="144"/>
                    </a:lnTo>
                    <a:lnTo>
                      <a:pt x="33" y="141"/>
                    </a:lnTo>
                    <a:lnTo>
                      <a:pt x="39" y="138"/>
                    </a:lnTo>
                    <a:lnTo>
                      <a:pt x="60" y="156"/>
                    </a:lnTo>
                    <a:lnTo>
                      <a:pt x="87" y="177"/>
                    </a:lnTo>
                    <a:lnTo>
                      <a:pt x="126" y="201"/>
                    </a:lnTo>
                    <a:lnTo>
                      <a:pt x="129" y="201"/>
                    </a:lnTo>
                    <a:lnTo>
                      <a:pt x="129" y="198"/>
                    </a:lnTo>
                    <a:lnTo>
                      <a:pt x="132" y="198"/>
                    </a:lnTo>
                    <a:lnTo>
                      <a:pt x="132" y="195"/>
                    </a:lnTo>
                    <a:lnTo>
                      <a:pt x="135" y="195"/>
                    </a:lnTo>
                    <a:lnTo>
                      <a:pt x="135" y="195"/>
                    </a:lnTo>
                    <a:lnTo>
                      <a:pt x="138" y="195"/>
                    </a:lnTo>
                    <a:lnTo>
                      <a:pt x="138" y="198"/>
                    </a:lnTo>
                    <a:lnTo>
                      <a:pt x="147" y="201"/>
                    </a:lnTo>
                    <a:lnTo>
                      <a:pt x="186" y="228"/>
                    </a:lnTo>
                    <a:lnTo>
                      <a:pt x="189" y="228"/>
                    </a:lnTo>
                    <a:lnTo>
                      <a:pt x="204" y="231"/>
                    </a:lnTo>
                    <a:lnTo>
                      <a:pt x="216" y="234"/>
                    </a:lnTo>
                    <a:lnTo>
                      <a:pt x="228" y="234"/>
                    </a:lnTo>
                    <a:lnTo>
                      <a:pt x="228" y="231"/>
                    </a:lnTo>
                    <a:lnTo>
                      <a:pt x="231" y="231"/>
                    </a:lnTo>
                    <a:lnTo>
                      <a:pt x="240" y="231"/>
                    </a:lnTo>
                    <a:lnTo>
                      <a:pt x="243" y="231"/>
                    </a:lnTo>
                    <a:lnTo>
                      <a:pt x="246" y="231"/>
                    </a:lnTo>
                    <a:lnTo>
                      <a:pt x="252" y="234"/>
                    </a:lnTo>
                    <a:lnTo>
                      <a:pt x="255" y="237"/>
                    </a:lnTo>
                    <a:lnTo>
                      <a:pt x="258" y="240"/>
                    </a:lnTo>
                    <a:lnTo>
                      <a:pt x="261" y="240"/>
                    </a:lnTo>
                    <a:lnTo>
                      <a:pt x="267" y="231"/>
                    </a:lnTo>
                    <a:lnTo>
                      <a:pt x="276" y="231"/>
                    </a:lnTo>
                    <a:lnTo>
                      <a:pt x="288" y="231"/>
                    </a:lnTo>
                    <a:lnTo>
                      <a:pt x="312" y="240"/>
                    </a:lnTo>
                    <a:lnTo>
                      <a:pt x="315" y="243"/>
                    </a:lnTo>
                    <a:lnTo>
                      <a:pt x="315" y="243"/>
                    </a:lnTo>
                    <a:lnTo>
                      <a:pt x="318" y="249"/>
                    </a:lnTo>
                    <a:lnTo>
                      <a:pt x="318" y="252"/>
                    </a:lnTo>
                    <a:lnTo>
                      <a:pt x="318" y="255"/>
                    </a:lnTo>
                    <a:lnTo>
                      <a:pt x="318" y="258"/>
                    </a:lnTo>
                    <a:lnTo>
                      <a:pt x="327" y="267"/>
                    </a:lnTo>
                    <a:lnTo>
                      <a:pt x="342" y="276"/>
                    </a:lnTo>
                    <a:lnTo>
                      <a:pt x="354" y="285"/>
                    </a:lnTo>
                    <a:lnTo>
                      <a:pt x="354" y="285"/>
                    </a:lnTo>
                    <a:lnTo>
                      <a:pt x="357" y="285"/>
                    </a:lnTo>
                    <a:lnTo>
                      <a:pt x="360" y="285"/>
                    </a:lnTo>
                    <a:lnTo>
                      <a:pt x="363" y="285"/>
                    </a:lnTo>
                    <a:lnTo>
                      <a:pt x="369" y="282"/>
                    </a:lnTo>
                    <a:lnTo>
                      <a:pt x="390" y="282"/>
                    </a:lnTo>
                    <a:lnTo>
                      <a:pt x="404" y="294"/>
                    </a:lnTo>
                    <a:lnTo>
                      <a:pt x="458" y="309"/>
                    </a:lnTo>
                    <a:lnTo>
                      <a:pt x="461" y="309"/>
                    </a:lnTo>
                    <a:lnTo>
                      <a:pt x="467" y="306"/>
                    </a:lnTo>
                    <a:lnTo>
                      <a:pt x="470" y="303"/>
                    </a:lnTo>
                    <a:lnTo>
                      <a:pt x="470" y="303"/>
                    </a:lnTo>
                    <a:lnTo>
                      <a:pt x="500" y="315"/>
                    </a:lnTo>
                    <a:lnTo>
                      <a:pt x="545" y="315"/>
                    </a:lnTo>
                    <a:lnTo>
                      <a:pt x="545" y="315"/>
                    </a:lnTo>
                    <a:lnTo>
                      <a:pt x="548" y="309"/>
                    </a:lnTo>
                    <a:lnTo>
                      <a:pt x="554" y="291"/>
                    </a:lnTo>
                    <a:lnTo>
                      <a:pt x="557" y="288"/>
                    </a:lnTo>
                    <a:lnTo>
                      <a:pt x="557" y="285"/>
                    </a:lnTo>
                    <a:lnTo>
                      <a:pt x="557" y="285"/>
                    </a:lnTo>
                    <a:lnTo>
                      <a:pt x="554" y="279"/>
                    </a:lnTo>
                    <a:lnTo>
                      <a:pt x="554" y="276"/>
                    </a:lnTo>
                    <a:lnTo>
                      <a:pt x="551" y="267"/>
                    </a:lnTo>
                    <a:lnTo>
                      <a:pt x="545" y="249"/>
                    </a:lnTo>
                    <a:lnTo>
                      <a:pt x="551" y="219"/>
                    </a:lnTo>
                    <a:lnTo>
                      <a:pt x="557" y="207"/>
                    </a:lnTo>
                    <a:lnTo>
                      <a:pt x="557" y="204"/>
                    </a:lnTo>
                    <a:lnTo>
                      <a:pt x="557" y="201"/>
                    </a:lnTo>
                    <a:lnTo>
                      <a:pt x="554" y="201"/>
                    </a:lnTo>
                    <a:lnTo>
                      <a:pt x="554" y="201"/>
                    </a:lnTo>
                    <a:lnTo>
                      <a:pt x="548" y="201"/>
                    </a:lnTo>
                    <a:lnTo>
                      <a:pt x="548" y="204"/>
                    </a:lnTo>
                    <a:lnTo>
                      <a:pt x="536" y="204"/>
                    </a:lnTo>
                    <a:lnTo>
                      <a:pt x="527" y="204"/>
                    </a:lnTo>
                    <a:lnTo>
                      <a:pt x="518" y="204"/>
                    </a:lnTo>
                    <a:lnTo>
                      <a:pt x="503" y="204"/>
                    </a:lnTo>
                    <a:lnTo>
                      <a:pt x="503" y="201"/>
                    </a:lnTo>
                    <a:lnTo>
                      <a:pt x="500" y="204"/>
                    </a:lnTo>
                    <a:lnTo>
                      <a:pt x="494" y="207"/>
                    </a:lnTo>
                    <a:lnTo>
                      <a:pt x="491" y="207"/>
                    </a:lnTo>
                    <a:lnTo>
                      <a:pt x="488" y="207"/>
                    </a:lnTo>
                    <a:lnTo>
                      <a:pt x="485" y="204"/>
                    </a:lnTo>
                    <a:lnTo>
                      <a:pt x="458" y="186"/>
                    </a:lnTo>
                    <a:lnTo>
                      <a:pt x="443" y="192"/>
                    </a:lnTo>
                    <a:lnTo>
                      <a:pt x="413" y="198"/>
                    </a:lnTo>
                    <a:lnTo>
                      <a:pt x="410" y="198"/>
                    </a:lnTo>
                    <a:lnTo>
                      <a:pt x="407" y="198"/>
                    </a:lnTo>
                    <a:lnTo>
                      <a:pt x="404" y="195"/>
                    </a:lnTo>
                    <a:lnTo>
                      <a:pt x="404" y="195"/>
                    </a:lnTo>
                    <a:lnTo>
                      <a:pt x="401" y="189"/>
                    </a:lnTo>
                    <a:lnTo>
                      <a:pt x="401" y="189"/>
                    </a:lnTo>
                    <a:lnTo>
                      <a:pt x="401" y="186"/>
                    </a:lnTo>
                    <a:lnTo>
                      <a:pt x="401" y="183"/>
                    </a:lnTo>
                    <a:lnTo>
                      <a:pt x="401" y="180"/>
                    </a:lnTo>
                    <a:lnTo>
                      <a:pt x="398" y="180"/>
                    </a:lnTo>
                    <a:lnTo>
                      <a:pt x="398" y="174"/>
                    </a:lnTo>
                    <a:lnTo>
                      <a:pt x="396" y="174"/>
                    </a:lnTo>
                    <a:lnTo>
                      <a:pt x="378" y="165"/>
                    </a:lnTo>
                    <a:lnTo>
                      <a:pt x="372" y="165"/>
                    </a:lnTo>
                    <a:lnTo>
                      <a:pt x="372" y="165"/>
                    </a:lnTo>
                    <a:lnTo>
                      <a:pt x="369" y="165"/>
                    </a:lnTo>
                    <a:lnTo>
                      <a:pt x="366" y="165"/>
                    </a:lnTo>
                    <a:lnTo>
                      <a:pt x="366" y="165"/>
                    </a:lnTo>
                    <a:lnTo>
                      <a:pt x="366" y="168"/>
                    </a:lnTo>
                    <a:lnTo>
                      <a:pt x="363" y="168"/>
                    </a:lnTo>
                    <a:lnTo>
                      <a:pt x="357" y="171"/>
                    </a:lnTo>
                    <a:lnTo>
                      <a:pt x="348" y="165"/>
                    </a:lnTo>
                    <a:lnTo>
                      <a:pt x="348" y="159"/>
                    </a:lnTo>
                    <a:lnTo>
                      <a:pt x="345" y="156"/>
                    </a:lnTo>
                    <a:lnTo>
                      <a:pt x="345" y="156"/>
                    </a:lnTo>
                    <a:lnTo>
                      <a:pt x="345" y="138"/>
                    </a:lnTo>
                    <a:lnTo>
                      <a:pt x="339" y="141"/>
                    </a:lnTo>
                    <a:lnTo>
                      <a:pt x="336" y="144"/>
                    </a:lnTo>
                    <a:lnTo>
                      <a:pt x="330" y="144"/>
                    </a:lnTo>
                    <a:lnTo>
                      <a:pt x="330" y="144"/>
                    </a:lnTo>
                    <a:lnTo>
                      <a:pt x="327" y="144"/>
                    </a:lnTo>
                    <a:lnTo>
                      <a:pt x="294" y="135"/>
                    </a:lnTo>
                    <a:lnTo>
                      <a:pt x="243" y="108"/>
                    </a:lnTo>
                    <a:lnTo>
                      <a:pt x="243" y="108"/>
                    </a:lnTo>
                    <a:lnTo>
                      <a:pt x="234" y="99"/>
                    </a:lnTo>
                    <a:lnTo>
                      <a:pt x="231" y="99"/>
                    </a:lnTo>
                    <a:lnTo>
                      <a:pt x="231" y="96"/>
                    </a:lnTo>
                    <a:lnTo>
                      <a:pt x="231" y="90"/>
                    </a:lnTo>
                    <a:lnTo>
                      <a:pt x="231" y="87"/>
                    </a:lnTo>
                    <a:lnTo>
                      <a:pt x="231" y="87"/>
                    </a:lnTo>
                    <a:lnTo>
                      <a:pt x="231" y="84"/>
                    </a:lnTo>
                    <a:lnTo>
                      <a:pt x="231" y="81"/>
                    </a:lnTo>
                    <a:lnTo>
                      <a:pt x="228" y="78"/>
                    </a:lnTo>
                    <a:lnTo>
                      <a:pt x="222" y="69"/>
                    </a:lnTo>
                    <a:lnTo>
                      <a:pt x="219" y="69"/>
                    </a:lnTo>
                    <a:lnTo>
                      <a:pt x="216" y="66"/>
                    </a:lnTo>
                    <a:lnTo>
                      <a:pt x="213" y="63"/>
                    </a:lnTo>
                    <a:lnTo>
                      <a:pt x="174" y="39"/>
                    </a:lnTo>
                    <a:lnTo>
                      <a:pt x="174" y="36"/>
                    </a:lnTo>
                    <a:lnTo>
                      <a:pt x="171" y="36"/>
                    </a:lnTo>
                    <a:lnTo>
                      <a:pt x="165" y="33"/>
                    </a:lnTo>
                    <a:lnTo>
                      <a:pt x="165" y="33"/>
                    </a:lnTo>
                    <a:lnTo>
                      <a:pt x="162" y="33"/>
                    </a:lnTo>
                    <a:lnTo>
                      <a:pt x="150" y="30"/>
                    </a:lnTo>
                    <a:lnTo>
                      <a:pt x="129" y="21"/>
                    </a:lnTo>
                    <a:lnTo>
                      <a:pt x="120" y="18"/>
                    </a:lnTo>
                    <a:lnTo>
                      <a:pt x="120" y="15"/>
                    </a:lnTo>
                    <a:lnTo>
                      <a:pt x="117" y="12"/>
                    </a:lnTo>
                    <a:lnTo>
                      <a:pt x="114" y="12"/>
                    </a:lnTo>
                    <a:lnTo>
                      <a:pt x="114" y="9"/>
                    </a:lnTo>
                    <a:lnTo>
                      <a:pt x="114" y="6"/>
                    </a:lnTo>
                    <a:lnTo>
                      <a:pt x="111" y="3"/>
                    </a:lnTo>
                    <a:lnTo>
                      <a:pt x="111" y="0"/>
                    </a:lnTo>
                    <a:lnTo>
                      <a:pt x="108" y="0"/>
                    </a:lnTo>
                    <a:lnTo>
                      <a:pt x="96" y="15"/>
                    </a:lnTo>
                    <a:lnTo>
                      <a:pt x="93" y="18"/>
                    </a:lnTo>
                    <a:lnTo>
                      <a:pt x="90" y="21"/>
                    </a:lnTo>
                    <a:lnTo>
                      <a:pt x="84" y="30"/>
                    </a:lnTo>
                    <a:lnTo>
                      <a:pt x="84" y="33"/>
                    </a:lnTo>
                    <a:lnTo>
                      <a:pt x="81" y="33"/>
                    </a:lnTo>
                    <a:lnTo>
                      <a:pt x="75" y="33"/>
                    </a:lnTo>
                    <a:lnTo>
                      <a:pt x="75" y="33"/>
                    </a:lnTo>
                    <a:lnTo>
                      <a:pt x="72" y="30"/>
                    </a:lnTo>
                    <a:lnTo>
                      <a:pt x="69" y="18"/>
                    </a:lnTo>
                    <a:lnTo>
                      <a:pt x="57" y="21"/>
                    </a:lnTo>
                    <a:lnTo>
                      <a:pt x="57" y="21"/>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58" name="Freeform 905">
                <a:extLst>
                  <a:ext uri="{FF2B5EF4-FFF2-40B4-BE49-F238E27FC236}">
                    <a16:creationId xmlns:a16="http://schemas.microsoft.com/office/drawing/2014/main" id="{95A9D062-636C-9AED-6614-25D82F993C30}"/>
                  </a:ext>
                </a:extLst>
              </p:cNvPr>
              <p:cNvSpPr>
                <a:spLocks/>
              </p:cNvSpPr>
              <p:nvPr/>
            </p:nvSpPr>
            <p:spPr bwMode="auto">
              <a:xfrm>
                <a:off x="4723" y="2373"/>
                <a:ext cx="984" cy="744"/>
              </a:xfrm>
              <a:custGeom>
                <a:avLst/>
                <a:gdLst>
                  <a:gd name="T0" fmla="*/ 939 w 984"/>
                  <a:gd name="T1" fmla="*/ 93 h 744"/>
                  <a:gd name="T2" fmla="*/ 897 w 984"/>
                  <a:gd name="T3" fmla="*/ 105 h 744"/>
                  <a:gd name="T4" fmla="*/ 906 w 984"/>
                  <a:gd name="T5" fmla="*/ 87 h 744"/>
                  <a:gd name="T6" fmla="*/ 864 w 984"/>
                  <a:gd name="T7" fmla="*/ 93 h 744"/>
                  <a:gd name="T8" fmla="*/ 828 w 984"/>
                  <a:gd name="T9" fmla="*/ 126 h 744"/>
                  <a:gd name="T10" fmla="*/ 801 w 984"/>
                  <a:gd name="T11" fmla="*/ 132 h 744"/>
                  <a:gd name="T12" fmla="*/ 771 w 984"/>
                  <a:gd name="T13" fmla="*/ 153 h 744"/>
                  <a:gd name="T14" fmla="*/ 756 w 984"/>
                  <a:gd name="T15" fmla="*/ 147 h 744"/>
                  <a:gd name="T16" fmla="*/ 753 w 984"/>
                  <a:gd name="T17" fmla="*/ 81 h 744"/>
                  <a:gd name="T18" fmla="*/ 741 w 984"/>
                  <a:gd name="T19" fmla="*/ 24 h 744"/>
                  <a:gd name="T20" fmla="*/ 705 w 984"/>
                  <a:gd name="T21" fmla="*/ 0 h 744"/>
                  <a:gd name="T22" fmla="*/ 669 w 984"/>
                  <a:gd name="T23" fmla="*/ 63 h 744"/>
                  <a:gd name="T24" fmla="*/ 660 w 984"/>
                  <a:gd name="T25" fmla="*/ 81 h 744"/>
                  <a:gd name="T26" fmla="*/ 618 w 984"/>
                  <a:gd name="T27" fmla="*/ 75 h 744"/>
                  <a:gd name="T28" fmla="*/ 591 w 984"/>
                  <a:gd name="T29" fmla="*/ 111 h 744"/>
                  <a:gd name="T30" fmla="*/ 567 w 984"/>
                  <a:gd name="T31" fmla="*/ 99 h 744"/>
                  <a:gd name="T32" fmla="*/ 531 w 984"/>
                  <a:gd name="T33" fmla="*/ 126 h 744"/>
                  <a:gd name="T34" fmla="*/ 498 w 984"/>
                  <a:gd name="T35" fmla="*/ 111 h 744"/>
                  <a:gd name="T36" fmla="*/ 420 w 984"/>
                  <a:gd name="T37" fmla="*/ 96 h 744"/>
                  <a:gd name="T38" fmla="*/ 366 w 984"/>
                  <a:gd name="T39" fmla="*/ 84 h 744"/>
                  <a:gd name="T40" fmla="*/ 342 w 984"/>
                  <a:gd name="T41" fmla="*/ 105 h 744"/>
                  <a:gd name="T42" fmla="*/ 309 w 984"/>
                  <a:gd name="T43" fmla="*/ 105 h 744"/>
                  <a:gd name="T44" fmla="*/ 282 w 984"/>
                  <a:gd name="T45" fmla="*/ 162 h 744"/>
                  <a:gd name="T46" fmla="*/ 279 w 984"/>
                  <a:gd name="T47" fmla="*/ 177 h 744"/>
                  <a:gd name="T48" fmla="*/ 237 w 984"/>
                  <a:gd name="T49" fmla="*/ 207 h 744"/>
                  <a:gd name="T50" fmla="*/ 189 w 984"/>
                  <a:gd name="T51" fmla="*/ 234 h 744"/>
                  <a:gd name="T52" fmla="*/ 129 w 984"/>
                  <a:gd name="T53" fmla="*/ 276 h 744"/>
                  <a:gd name="T54" fmla="*/ 45 w 984"/>
                  <a:gd name="T55" fmla="*/ 288 h 744"/>
                  <a:gd name="T56" fmla="*/ 12 w 984"/>
                  <a:gd name="T57" fmla="*/ 351 h 744"/>
                  <a:gd name="T58" fmla="*/ 0 w 984"/>
                  <a:gd name="T59" fmla="*/ 369 h 744"/>
                  <a:gd name="T60" fmla="*/ 6 w 984"/>
                  <a:gd name="T61" fmla="*/ 408 h 744"/>
                  <a:gd name="T62" fmla="*/ 24 w 984"/>
                  <a:gd name="T63" fmla="*/ 420 h 744"/>
                  <a:gd name="T64" fmla="*/ 6 w 984"/>
                  <a:gd name="T65" fmla="*/ 459 h 744"/>
                  <a:gd name="T66" fmla="*/ 24 w 984"/>
                  <a:gd name="T67" fmla="*/ 519 h 744"/>
                  <a:gd name="T68" fmla="*/ 21 w 984"/>
                  <a:gd name="T69" fmla="*/ 537 h 744"/>
                  <a:gd name="T70" fmla="*/ 87 w 984"/>
                  <a:gd name="T71" fmla="*/ 594 h 744"/>
                  <a:gd name="T72" fmla="*/ 54 w 984"/>
                  <a:gd name="T73" fmla="*/ 717 h 744"/>
                  <a:gd name="T74" fmla="*/ 138 w 984"/>
                  <a:gd name="T75" fmla="*/ 744 h 744"/>
                  <a:gd name="T76" fmla="*/ 267 w 984"/>
                  <a:gd name="T77" fmla="*/ 732 h 744"/>
                  <a:gd name="T78" fmla="*/ 285 w 984"/>
                  <a:gd name="T79" fmla="*/ 729 h 744"/>
                  <a:gd name="T80" fmla="*/ 324 w 984"/>
                  <a:gd name="T81" fmla="*/ 729 h 744"/>
                  <a:gd name="T82" fmla="*/ 399 w 984"/>
                  <a:gd name="T83" fmla="*/ 663 h 744"/>
                  <a:gd name="T84" fmla="*/ 396 w 984"/>
                  <a:gd name="T85" fmla="*/ 651 h 744"/>
                  <a:gd name="T86" fmla="*/ 441 w 984"/>
                  <a:gd name="T87" fmla="*/ 594 h 744"/>
                  <a:gd name="T88" fmla="*/ 495 w 984"/>
                  <a:gd name="T89" fmla="*/ 585 h 744"/>
                  <a:gd name="T90" fmla="*/ 570 w 984"/>
                  <a:gd name="T91" fmla="*/ 570 h 744"/>
                  <a:gd name="T92" fmla="*/ 603 w 984"/>
                  <a:gd name="T93" fmla="*/ 540 h 744"/>
                  <a:gd name="T94" fmla="*/ 600 w 984"/>
                  <a:gd name="T95" fmla="*/ 501 h 744"/>
                  <a:gd name="T96" fmla="*/ 621 w 984"/>
                  <a:gd name="T97" fmla="*/ 450 h 744"/>
                  <a:gd name="T98" fmla="*/ 651 w 984"/>
                  <a:gd name="T99" fmla="*/ 447 h 744"/>
                  <a:gd name="T100" fmla="*/ 651 w 984"/>
                  <a:gd name="T101" fmla="*/ 396 h 744"/>
                  <a:gd name="T102" fmla="*/ 645 w 984"/>
                  <a:gd name="T103" fmla="*/ 372 h 744"/>
                  <a:gd name="T104" fmla="*/ 672 w 984"/>
                  <a:gd name="T105" fmla="*/ 381 h 744"/>
                  <a:gd name="T106" fmla="*/ 723 w 984"/>
                  <a:gd name="T107" fmla="*/ 372 h 744"/>
                  <a:gd name="T108" fmla="*/ 729 w 984"/>
                  <a:gd name="T109" fmla="*/ 348 h 744"/>
                  <a:gd name="T110" fmla="*/ 723 w 984"/>
                  <a:gd name="T111" fmla="*/ 321 h 744"/>
                  <a:gd name="T112" fmla="*/ 750 w 984"/>
                  <a:gd name="T113" fmla="*/ 297 h 744"/>
                  <a:gd name="T114" fmla="*/ 750 w 984"/>
                  <a:gd name="T115" fmla="*/ 225 h 744"/>
                  <a:gd name="T116" fmla="*/ 762 w 984"/>
                  <a:gd name="T117" fmla="*/ 171 h 744"/>
                  <a:gd name="T118" fmla="*/ 825 w 984"/>
                  <a:gd name="T119" fmla="*/ 141 h 744"/>
                  <a:gd name="T120" fmla="*/ 900 w 984"/>
                  <a:gd name="T121" fmla="*/ 135 h 744"/>
                  <a:gd name="T122" fmla="*/ 960 w 984"/>
                  <a:gd name="T123" fmla="*/ 120 h 744"/>
                  <a:gd name="T124" fmla="*/ 975 w 984"/>
                  <a:gd name="T125" fmla="*/ 102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84" h="744">
                    <a:moveTo>
                      <a:pt x="960" y="93"/>
                    </a:moveTo>
                    <a:lnTo>
                      <a:pt x="957" y="93"/>
                    </a:lnTo>
                    <a:lnTo>
                      <a:pt x="948" y="93"/>
                    </a:lnTo>
                    <a:lnTo>
                      <a:pt x="945" y="93"/>
                    </a:lnTo>
                    <a:lnTo>
                      <a:pt x="939" y="90"/>
                    </a:lnTo>
                    <a:lnTo>
                      <a:pt x="939" y="93"/>
                    </a:lnTo>
                    <a:lnTo>
                      <a:pt x="939" y="93"/>
                    </a:lnTo>
                    <a:lnTo>
                      <a:pt x="939" y="93"/>
                    </a:lnTo>
                    <a:lnTo>
                      <a:pt x="933" y="96"/>
                    </a:lnTo>
                    <a:lnTo>
                      <a:pt x="912" y="105"/>
                    </a:lnTo>
                    <a:lnTo>
                      <a:pt x="906" y="105"/>
                    </a:lnTo>
                    <a:lnTo>
                      <a:pt x="897" y="105"/>
                    </a:lnTo>
                    <a:lnTo>
                      <a:pt x="897" y="105"/>
                    </a:lnTo>
                    <a:lnTo>
                      <a:pt x="897" y="105"/>
                    </a:lnTo>
                    <a:lnTo>
                      <a:pt x="897" y="102"/>
                    </a:lnTo>
                    <a:lnTo>
                      <a:pt x="897" y="102"/>
                    </a:lnTo>
                    <a:lnTo>
                      <a:pt x="897" y="102"/>
                    </a:lnTo>
                    <a:lnTo>
                      <a:pt x="906" y="87"/>
                    </a:lnTo>
                    <a:lnTo>
                      <a:pt x="888" y="84"/>
                    </a:lnTo>
                    <a:lnTo>
                      <a:pt x="885" y="84"/>
                    </a:lnTo>
                    <a:lnTo>
                      <a:pt x="882" y="84"/>
                    </a:lnTo>
                    <a:lnTo>
                      <a:pt x="876" y="87"/>
                    </a:lnTo>
                    <a:lnTo>
                      <a:pt x="873" y="87"/>
                    </a:lnTo>
                    <a:lnTo>
                      <a:pt x="864" y="93"/>
                    </a:lnTo>
                    <a:lnTo>
                      <a:pt x="840" y="105"/>
                    </a:lnTo>
                    <a:lnTo>
                      <a:pt x="840" y="108"/>
                    </a:lnTo>
                    <a:lnTo>
                      <a:pt x="834" y="120"/>
                    </a:lnTo>
                    <a:lnTo>
                      <a:pt x="831" y="126"/>
                    </a:lnTo>
                    <a:lnTo>
                      <a:pt x="828" y="123"/>
                    </a:lnTo>
                    <a:lnTo>
                      <a:pt x="828" y="126"/>
                    </a:lnTo>
                    <a:lnTo>
                      <a:pt x="816" y="126"/>
                    </a:lnTo>
                    <a:lnTo>
                      <a:pt x="810" y="126"/>
                    </a:lnTo>
                    <a:lnTo>
                      <a:pt x="807" y="129"/>
                    </a:lnTo>
                    <a:lnTo>
                      <a:pt x="804" y="129"/>
                    </a:lnTo>
                    <a:lnTo>
                      <a:pt x="801" y="129"/>
                    </a:lnTo>
                    <a:lnTo>
                      <a:pt x="801" y="132"/>
                    </a:lnTo>
                    <a:lnTo>
                      <a:pt x="801" y="132"/>
                    </a:lnTo>
                    <a:lnTo>
                      <a:pt x="798" y="135"/>
                    </a:lnTo>
                    <a:lnTo>
                      <a:pt x="792" y="138"/>
                    </a:lnTo>
                    <a:lnTo>
                      <a:pt x="774" y="153"/>
                    </a:lnTo>
                    <a:lnTo>
                      <a:pt x="774" y="153"/>
                    </a:lnTo>
                    <a:lnTo>
                      <a:pt x="771" y="153"/>
                    </a:lnTo>
                    <a:lnTo>
                      <a:pt x="768" y="153"/>
                    </a:lnTo>
                    <a:lnTo>
                      <a:pt x="765" y="153"/>
                    </a:lnTo>
                    <a:lnTo>
                      <a:pt x="765" y="153"/>
                    </a:lnTo>
                    <a:lnTo>
                      <a:pt x="759" y="153"/>
                    </a:lnTo>
                    <a:lnTo>
                      <a:pt x="759" y="150"/>
                    </a:lnTo>
                    <a:lnTo>
                      <a:pt x="756" y="147"/>
                    </a:lnTo>
                    <a:lnTo>
                      <a:pt x="750" y="132"/>
                    </a:lnTo>
                    <a:lnTo>
                      <a:pt x="750" y="129"/>
                    </a:lnTo>
                    <a:lnTo>
                      <a:pt x="747" y="120"/>
                    </a:lnTo>
                    <a:lnTo>
                      <a:pt x="747" y="120"/>
                    </a:lnTo>
                    <a:lnTo>
                      <a:pt x="747" y="111"/>
                    </a:lnTo>
                    <a:lnTo>
                      <a:pt x="753" y="81"/>
                    </a:lnTo>
                    <a:lnTo>
                      <a:pt x="756" y="57"/>
                    </a:lnTo>
                    <a:lnTo>
                      <a:pt x="756" y="48"/>
                    </a:lnTo>
                    <a:lnTo>
                      <a:pt x="747" y="48"/>
                    </a:lnTo>
                    <a:lnTo>
                      <a:pt x="738" y="36"/>
                    </a:lnTo>
                    <a:lnTo>
                      <a:pt x="741" y="27"/>
                    </a:lnTo>
                    <a:lnTo>
                      <a:pt x="741" y="24"/>
                    </a:lnTo>
                    <a:lnTo>
                      <a:pt x="741" y="21"/>
                    </a:lnTo>
                    <a:lnTo>
                      <a:pt x="741" y="18"/>
                    </a:lnTo>
                    <a:lnTo>
                      <a:pt x="741" y="15"/>
                    </a:lnTo>
                    <a:lnTo>
                      <a:pt x="717" y="0"/>
                    </a:lnTo>
                    <a:lnTo>
                      <a:pt x="714" y="0"/>
                    </a:lnTo>
                    <a:lnTo>
                      <a:pt x="705" y="0"/>
                    </a:lnTo>
                    <a:lnTo>
                      <a:pt x="699" y="3"/>
                    </a:lnTo>
                    <a:lnTo>
                      <a:pt x="693" y="9"/>
                    </a:lnTo>
                    <a:lnTo>
                      <a:pt x="666" y="45"/>
                    </a:lnTo>
                    <a:lnTo>
                      <a:pt x="666" y="57"/>
                    </a:lnTo>
                    <a:lnTo>
                      <a:pt x="669" y="60"/>
                    </a:lnTo>
                    <a:lnTo>
                      <a:pt x="669" y="63"/>
                    </a:lnTo>
                    <a:lnTo>
                      <a:pt x="669" y="66"/>
                    </a:lnTo>
                    <a:lnTo>
                      <a:pt x="669" y="66"/>
                    </a:lnTo>
                    <a:lnTo>
                      <a:pt x="669" y="72"/>
                    </a:lnTo>
                    <a:lnTo>
                      <a:pt x="666" y="75"/>
                    </a:lnTo>
                    <a:lnTo>
                      <a:pt x="660" y="78"/>
                    </a:lnTo>
                    <a:lnTo>
                      <a:pt x="660" y="81"/>
                    </a:lnTo>
                    <a:lnTo>
                      <a:pt x="654" y="81"/>
                    </a:lnTo>
                    <a:lnTo>
                      <a:pt x="651" y="78"/>
                    </a:lnTo>
                    <a:lnTo>
                      <a:pt x="645" y="78"/>
                    </a:lnTo>
                    <a:lnTo>
                      <a:pt x="645" y="75"/>
                    </a:lnTo>
                    <a:lnTo>
                      <a:pt x="630" y="75"/>
                    </a:lnTo>
                    <a:lnTo>
                      <a:pt x="618" y="75"/>
                    </a:lnTo>
                    <a:lnTo>
                      <a:pt x="609" y="87"/>
                    </a:lnTo>
                    <a:lnTo>
                      <a:pt x="609" y="87"/>
                    </a:lnTo>
                    <a:lnTo>
                      <a:pt x="606" y="90"/>
                    </a:lnTo>
                    <a:lnTo>
                      <a:pt x="606" y="93"/>
                    </a:lnTo>
                    <a:lnTo>
                      <a:pt x="609" y="111"/>
                    </a:lnTo>
                    <a:lnTo>
                      <a:pt x="591" y="111"/>
                    </a:lnTo>
                    <a:lnTo>
                      <a:pt x="582" y="99"/>
                    </a:lnTo>
                    <a:lnTo>
                      <a:pt x="579" y="99"/>
                    </a:lnTo>
                    <a:lnTo>
                      <a:pt x="579" y="96"/>
                    </a:lnTo>
                    <a:lnTo>
                      <a:pt x="573" y="96"/>
                    </a:lnTo>
                    <a:lnTo>
                      <a:pt x="567" y="96"/>
                    </a:lnTo>
                    <a:lnTo>
                      <a:pt x="567" y="99"/>
                    </a:lnTo>
                    <a:lnTo>
                      <a:pt x="561" y="102"/>
                    </a:lnTo>
                    <a:lnTo>
                      <a:pt x="555" y="108"/>
                    </a:lnTo>
                    <a:lnTo>
                      <a:pt x="540" y="117"/>
                    </a:lnTo>
                    <a:lnTo>
                      <a:pt x="540" y="117"/>
                    </a:lnTo>
                    <a:lnTo>
                      <a:pt x="534" y="117"/>
                    </a:lnTo>
                    <a:lnTo>
                      <a:pt x="531" y="126"/>
                    </a:lnTo>
                    <a:lnTo>
                      <a:pt x="516" y="132"/>
                    </a:lnTo>
                    <a:lnTo>
                      <a:pt x="513" y="132"/>
                    </a:lnTo>
                    <a:lnTo>
                      <a:pt x="498" y="120"/>
                    </a:lnTo>
                    <a:lnTo>
                      <a:pt x="498" y="117"/>
                    </a:lnTo>
                    <a:lnTo>
                      <a:pt x="498" y="117"/>
                    </a:lnTo>
                    <a:lnTo>
                      <a:pt x="498" y="111"/>
                    </a:lnTo>
                    <a:lnTo>
                      <a:pt x="498" y="108"/>
                    </a:lnTo>
                    <a:lnTo>
                      <a:pt x="495" y="105"/>
                    </a:lnTo>
                    <a:lnTo>
                      <a:pt x="489" y="105"/>
                    </a:lnTo>
                    <a:lnTo>
                      <a:pt x="447" y="93"/>
                    </a:lnTo>
                    <a:lnTo>
                      <a:pt x="429" y="93"/>
                    </a:lnTo>
                    <a:lnTo>
                      <a:pt x="420" y="96"/>
                    </a:lnTo>
                    <a:lnTo>
                      <a:pt x="411" y="96"/>
                    </a:lnTo>
                    <a:lnTo>
                      <a:pt x="411" y="96"/>
                    </a:lnTo>
                    <a:lnTo>
                      <a:pt x="408" y="96"/>
                    </a:lnTo>
                    <a:lnTo>
                      <a:pt x="408" y="99"/>
                    </a:lnTo>
                    <a:lnTo>
                      <a:pt x="396" y="96"/>
                    </a:lnTo>
                    <a:lnTo>
                      <a:pt x="366" y="84"/>
                    </a:lnTo>
                    <a:lnTo>
                      <a:pt x="366" y="81"/>
                    </a:lnTo>
                    <a:lnTo>
                      <a:pt x="363" y="78"/>
                    </a:lnTo>
                    <a:lnTo>
                      <a:pt x="351" y="96"/>
                    </a:lnTo>
                    <a:lnTo>
                      <a:pt x="348" y="102"/>
                    </a:lnTo>
                    <a:lnTo>
                      <a:pt x="345" y="105"/>
                    </a:lnTo>
                    <a:lnTo>
                      <a:pt x="342" y="105"/>
                    </a:lnTo>
                    <a:lnTo>
                      <a:pt x="339" y="105"/>
                    </a:lnTo>
                    <a:lnTo>
                      <a:pt x="315" y="105"/>
                    </a:lnTo>
                    <a:lnTo>
                      <a:pt x="315" y="105"/>
                    </a:lnTo>
                    <a:lnTo>
                      <a:pt x="312" y="105"/>
                    </a:lnTo>
                    <a:lnTo>
                      <a:pt x="312" y="105"/>
                    </a:lnTo>
                    <a:lnTo>
                      <a:pt x="309" y="105"/>
                    </a:lnTo>
                    <a:lnTo>
                      <a:pt x="297" y="114"/>
                    </a:lnTo>
                    <a:lnTo>
                      <a:pt x="294" y="117"/>
                    </a:lnTo>
                    <a:lnTo>
                      <a:pt x="294" y="117"/>
                    </a:lnTo>
                    <a:lnTo>
                      <a:pt x="282" y="156"/>
                    </a:lnTo>
                    <a:lnTo>
                      <a:pt x="282" y="162"/>
                    </a:lnTo>
                    <a:lnTo>
                      <a:pt x="282" y="162"/>
                    </a:lnTo>
                    <a:lnTo>
                      <a:pt x="282" y="165"/>
                    </a:lnTo>
                    <a:lnTo>
                      <a:pt x="285" y="165"/>
                    </a:lnTo>
                    <a:lnTo>
                      <a:pt x="285" y="171"/>
                    </a:lnTo>
                    <a:lnTo>
                      <a:pt x="282" y="174"/>
                    </a:lnTo>
                    <a:lnTo>
                      <a:pt x="282" y="174"/>
                    </a:lnTo>
                    <a:lnTo>
                      <a:pt x="279" y="177"/>
                    </a:lnTo>
                    <a:lnTo>
                      <a:pt x="279" y="180"/>
                    </a:lnTo>
                    <a:lnTo>
                      <a:pt x="276" y="183"/>
                    </a:lnTo>
                    <a:lnTo>
                      <a:pt x="276" y="186"/>
                    </a:lnTo>
                    <a:lnTo>
                      <a:pt x="273" y="189"/>
                    </a:lnTo>
                    <a:lnTo>
                      <a:pt x="270" y="189"/>
                    </a:lnTo>
                    <a:lnTo>
                      <a:pt x="237" y="207"/>
                    </a:lnTo>
                    <a:lnTo>
                      <a:pt x="225" y="213"/>
                    </a:lnTo>
                    <a:lnTo>
                      <a:pt x="207" y="219"/>
                    </a:lnTo>
                    <a:lnTo>
                      <a:pt x="192" y="222"/>
                    </a:lnTo>
                    <a:lnTo>
                      <a:pt x="192" y="222"/>
                    </a:lnTo>
                    <a:lnTo>
                      <a:pt x="180" y="222"/>
                    </a:lnTo>
                    <a:lnTo>
                      <a:pt x="189" y="234"/>
                    </a:lnTo>
                    <a:lnTo>
                      <a:pt x="180" y="243"/>
                    </a:lnTo>
                    <a:lnTo>
                      <a:pt x="168" y="258"/>
                    </a:lnTo>
                    <a:lnTo>
                      <a:pt x="153" y="273"/>
                    </a:lnTo>
                    <a:lnTo>
                      <a:pt x="150" y="273"/>
                    </a:lnTo>
                    <a:lnTo>
                      <a:pt x="147" y="276"/>
                    </a:lnTo>
                    <a:lnTo>
                      <a:pt x="129" y="276"/>
                    </a:lnTo>
                    <a:lnTo>
                      <a:pt x="96" y="258"/>
                    </a:lnTo>
                    <a:lnTo>
                      <a:pt x="63" y="249"/>
                    </a:lnTo>
                    <a:lnTo>
                      <a:pt x="54" y="243"/>
                    </a:lnTo>
                    <a:lnTo>
                      <a:pt x="54" y="246"/>
                    </a:lnTo>
                    <a:lnTo>
                      <a:pt x="54" y="249"/>
                    </a:lnTo>
                    <a:lnTo>
                      <a:pt x="45" y="288"/>
                    </a:lnTo>
                    <a:lnTo>
                      <a:pt x="39" y="309"/>
                    </a:lnTo>
                    <a:lnTo>
                      <a:pt x="33" y="321"/>
                    </a:lnTo>
                    <a:lnTo>
                      <a:pt x="24" y="348"/>
                    </a:lnTo>
                    <a:lnTo>
                      <a:pt x="18" y="348"/>
                    </a:lnTo>
                    <a:lnTo>
                      <a:pt x="15" y="351"/>
                    </a:lnTo>
                    <a:lnTo>
                      <a:pt x="12" y="351"/>
                    </a:lnTo>
                    <a:lnTo>
                      <a:pt x="6" y="360"/>
                    </a:lnTo>
                    <a:lnTo>
                      <a:pt x="3" y="363"/>
                    </a:lnTo>
                    <a:lnTo>
                      <a:pt x="0" y="363"/>
                    </a:lnTo>
                    <a:lnTo>
                      <a:pt x="0" y="366"/>
                    </a:lnTo>
                    <a:lnTo>
                      <a:pt x="0" y="366"/>
                    </a:lnTo>
                    <a:lnTo>
                      <a:pt x="0" y="369"/>
                    </a:lnTo>
                    <a:lnTo>
                      <a:pt x="0" y="399"/>
                    </a:lnTo>
                    <a:lnTo>
                      <a:pt x="0" y="402"/>
                    </a:lnTo>
                    <a:lnTo>
                      <a:pt x="0" y="405"/>
                    </a:lnTo>
                    <a:lnTo>
                      <a:pt x="3" y="405"/>
                    </a:lnTo>
                    <a:lnTo>
                      <a:pt x="3" y="408"/>
                    </a:lnTo>
                    <a:lnTo>
                      <a:pt x="6" y="408"/>
                    </a:lnTo>
                    <a:lnTo>
                      <a:pt x="6" y="408"/>
                    </a:lnTo>
                    <a:lnTo>
                      <a:pt x="9" y="408"/>
                    </a:lnTo>
                    <a:lnTo>
                      <a:pt x="12" y="414"/>
                    </a:lnTo>
                    <a:lnTo>
                      <a:pt x="15" y="414"/>
                    </a:lnTo>
                    <a:lnTo>
                      <a:pt x="15" y="414"/>
                    </a:lnTo>
                    <a:lnTo>
                      <a:pt x="24" y="420"/>
                    </a:lnTo>
                    <a:lnTo>
                      <a:pt x="9" y="444"/>
                    </a:lnTo>
                    <a:lnTo>
                      <a:pt x="6" y="444"/>
                    </a:lnTo>
                    <a:lnTo>
                      <a:pt x="6" y="447"/>
                    </a:lnTo>
                    <a:lnTo>
                      <a:pt x="6" y="450"/>
                    </a:lnTo>
                    <a:lnTo>
                      <a:pt x="6" y="453"/>
                    </a:lnTo>
                    <a:lnTo>
                      <a:pt x="6" y="459"/>
                    </a:lnTo>
                    <a:lnTo>
                      <a:pt x="12" y="477"/>
                    </a:lnTo>
                    <a:lnTo>
                      <a:pt x="15" y="486"/>
                    </a:lnTo>
                    <a:lnTo>
                      <a:pt x="18" y="495"/>
                    </a:lnTo>
                    <a:lnTo>
                      <a:pt x="24" y="513"/>
                    </a:lnTo>
                    <a:lnTo>
                      <a:pt x="24" y="519"/>
                    </a:lnTo>
                    <a:lnTo>
                      <a:pt x="24" y="519"/>
                    </a:lnTo>
                    <a:lnTo>
                      <a:pt x="24" y="522"/>
                    </a:lnTo>
                    <a:lnTo>
                      <a:pt x="24" y="522"/>
                    </a:lnTo>
                    <a:lnTo>
                      <a:pt x="24" y="531"/>
                    </a:lnTo>
                    <a:lnTo>
                      <a:pt x="24" y="531"/>
                    </a:lnTo>
                    <a:lnTo>
                      <a:pt x="24" y="534"/>
                    </a:lnTo>
                    <a:lnTo>
                      <a:pt x="21" y="537"/>
                    </a:lnTo>
                    <a:lnTo>
                      <a:pt x="24" y="564"/>
                    </a:lnTo>
                    <a:lnTo>
                      <a:pt x="24" y="567"/>
                    </a:lnTo>
                    <a:lnTo>
                      <a:pt x="24" y="579"/>
                    </a:lnTo>
                    <a:lnTo>
                      <a:pt x="51" y="582"/>
                    </a:lnTo>
                    <a:lnTo>
                      <a:pt x="84" y="588"/>
                    </a:lnTo>
                    <a:lnTo>
                      <a:pt x="87" y="594"/>
                    </a:lnTo>
                    <a:lnTo>
                      <a:pt x="87" y="600"/>
                    </a:lnTo>
                    <a:lnTo>
                      <a:pt x="90" y="624"/>
                    </a:lnTo>
                    <a:lnTo>
                      <a:pt x="90" y="627"/>
                    </a:lnTo>
                    <a:lnTo>
                      <a:pt x="87" y="633"/>
                    </a:lnTo>
                    <a:lnTo>
                      <a:pt x="27" y="708"/>
                    </a:lnTo>
                    <a:lnTo>
                      <a:pt x="54" y="717"/>
                    </a:lnTo>
                    <a:lnTo>
                      <a:pt x="90" y="729"/>
                    </a:lnTo>
                    <a:lnTo>
                      <a:pt x="108" y="735"/>
                    </a:lnTo>
                    <a:lnTo>
                      <a:pt x="126" y="741"/>
                    </a:lnTo>
                    <a:lnTo>
                      <a:pt x="132" y="741"/>
                    </a:lnTo>
                    <a:lnTo>
                      <a:pt x="135" y="744"/>
                    </a:lnTo>
                    <a:lnTo>
                      <a:pt x="138" y="744"/>
                    </a:lnTo>
                    <a:lnTo>
                      <a:pt x="141" y="741"/>
                    </a:lnTo>
                    <a:lnTo>
                      <a:pt x="180" y="738"/>
                    </a:lnTo>
                    <a:lnTo>
                      <a:pt x="231" y="741"/>
                    </a:lnTo>
                    <a:lnTo>
                      <a:pt x="258" y="735"/>
                    </a:lnTo>
                    <a:lnTo>
                      <a:pt x="264" y="732"/>
                    </a:lnTo>
                    <a:lnTo>
                      <a:pt x="267" y="732"/>
                    </a:lnTo>
                    <a:lnTo>
                      <a:pt x="273" y="732"/>
                    </a:lnTo>
                    <a:lnTo>
                      <a:pt x="276" y="729"/>
                    </a:lnTo>
                    <a:lnTo>
                      <a:pt x="276" y="729"/>
                    </a:lnTo>
                    <a:lnTo>
                      <a:pt x="279" y="729"/>
                    </a:lnTo>
                    <a:lnTo>
                      <a:pt x="285" y="729"/>
                    </a:lnTo>
                    <a:lnTo>
                      <a:pt x="285" y="729"/>
                    </a:lnTo>
                    <a:lnTo>
                      <a:pt x="288" y="729"/>
                    </a:lnTo>
                    <a:lnTo>
                      <a:pt x="288" y="729"/>
                    </a:lnTo>
                    <a:lnTo>
                      <a:pt x="291" y="729"/>
                    </a:lnTo>
                    <a:lnTo>
                      <a:pt x="303" y="732"/>
                    </a:lnTo>
                    <a:lnTo>
                      <a:pt x="306" y="732"/>
                    </a:lnTo>
                    <a:lnTo>
                      <a:pt x="324" y="729"/>
                    </a:lnTo>
                    <a:lnTo>
                      <a:pt x="381" y="714"/>
                    </a:lnTo>
                    <a:lnTo>
                      <a:pt x="393" y="711"/>
                    </a:lnTo>
                    <a:lnTo>
                      <a:pt x="399" y="705"/>
                    </a:lnTo>
                    <a:lnTo>
                      <a:pt x="399" y="702"/>
                    </a:lnTo>
                    <a:lnTo>
                      <a:pt x="399" y="699"/>
                    </a:lnTo>
                    <a:lnTo>
                      <a:pt x="399" y="663"/>
                    </a:lnTo>
                    <a:lnTo>
                      <a:pt x="399" y="660"/>
                    </a:lnTo>
                    <a:lnTo>
                      <a:pt x="399" y="657"/>
                    </a:lnTo>
                    <a:lnTo>
                      <a:pt x="399" y="657"/>
                    </a:lnTo>
                    <a:lnTo>
                      <a:pt x="396" y="654"/>
                    </a:lnTo>
                    <a:lnTo>
                      <a:pt x="396" y="651"/>
                    </a:lnTo>
                    <a:lnTo>
                      <a:pt x="396" y="651"/>
                    </a:lnTo>
                    <a:lnTo>
                      <a:pt x="402" y="624"/>
                    </a:lnTo>
                    <a:lnTo>
                      <a:pt x="426" y="600"/>
                    </a:lnTo>
                    <a:lnTo>
                      <a:pt x="426" y="600"/>
                    </a:lnTo>
                    <a:lnTo>
                      <a:pt x="435" y="597"/>
                    </a:lnTo>
                    <a:lnTo>
                      <a:pt x="435" y="597"/>
                    </a:lnTo>
                    <a:lnTo>
                      <a:pt x="441" y="594"/>
                    </a:lnTo>
                    <a:lnTo>
                      <a:pt x="444" y="591"/>
                    </a:lnTo>
                    <a:lnTo>
                      <a:pt x="444" y="591"/>
                    </a:lnTo>
                    <a:lnTo>
                      <a:pt x="447" y="594"/>
                    </a:lnTo>
                    <a:lnTo>
                      <a:pt x="462" y="600"/>
                    </a:lnTo>
                    <a:lnTo>
                      <a:pt x="498" y="591"/>
                    </a:lnTo>
                    <a:lnTo>
                      <a:pt x="495" y="585"/>
                    </a:lnTo>
                    <a:lnTo>
                      <a:pt x="495" y="576"/>
                    </a:lnTo>
                    <a:lnTo>
                      <a:pt x="516" y="564"/>
                    </a:lnTo>
                    <a:lnTo>
                      <a:pt x="528" y="555"/>
                    </a:lnTo>
                    <a:lnTo>
                      <a:pt x="531" y="555"/>
                    </a:lnTo>
                    <a:lnTo>
                      <a:pt x="567" y="570"/>
                    </a:lnTo>
                    <a:lnTo>
                      <a:pt x="570" y="570"/>
                    </a:lnTo>
                    <a:lnTo>
                      <a:pt x="582" y="567"/>
                    </a:lnTo>
                    <a:lnTo>
                      <a:pt x="582" y="567"/>
                    </a:lnTo>
                    <a:lnTo>
                      <a:pt x="588" y="564"/>
                    </a:lnTo>
                    <a:lnTo>
                      <a:pt x="591" y="561"/>
                    </a:lnTo>
                    <a:lnTo>
                      <a:pt x="603" y="543"/>
                    </a:lnTo>
                    <a:lnTo>
                      <a:pt x="603" y="540"/>
                    </a:lnTo>
                    <a:lnTo>
                      <a:pt x="600" y="537"/>
                    </a:lnTo>
                    <a:lnTo>
                      <a:pt x="600" y="534"/>
                    </a:lnTo>
                    <a:lnTo>
                      <a:pt x="600" y="528"/>
                    </a:lnTo>
                    <a:lnTo>
                      <a:pt x="600" y="525"/>
                    </a:lnTo>
                    <a:lnTo>
                      <a:pt x="600" y="504"/>
                    </a:lnTo>
                    <a:lnTo>
                      <a:pt x="600" y="501"/>
                    </a:lnTo>
                    <a:lnTo>
                      <a:pt x="615" y="459"/>
                    </a:lnTo>
                    <a:lnTo>
                      <a:pt x="615" y="456"/>
                    </a:lnTo>
                    <a:lnTo>
                      <a:pt x="615" y="453"/>
                    </a:lnTo>
                    <a:lnTo>
                      <a:pt x="618" y="453"/>
                    </a:lnTo>
                    <a:lnTo>
                      <a:pt x="618" y="450"/>
                    </a:lnTo>
                    <a:lnTo>
                      <a:pt x="621" y="450"/>
                    </a:lnTo>
                    <a:lnTo>
                      <a:pt x="627" y="450"/>
                    </a:lnTo>
                    <a:lnTo>
                      <a:pt x="630" y="453"/>
                    </a:lnTo>
                    <a:lnTo>
                      <a:pt x="642" y="450"/>
                    </a:lnTo>
                    <a:lnTo>
                      <a:pt x="642" y="450"/>
                    </a:lnTo>
                    <a:lnTo>
                      <a:pt x="645" y="450"/>
                    </a:lnTo>
                    <a:lnTo>
                      <a:pt x="651" y="447"/>
                    </a:lnTo>
                    <a:lnTo>
                      <a:pt x="663" y="438"/>
                    </a:lnTo>
                    <a:lnTo>
                      <a:pt x="672" y="432"/>
                    </a:lnTo>
                    <a:lnTo>
                      <a:pt x="672" y="426"/>
                    </a:lnTo>
                    <a:lnTo>
                      <a:pt x="663" y="408"/>
                    </a:lnTo>
                    <a:lnTo>
                      <a:pt x="657" y="399"/>
                    </a:lnTo>
                    <a:lnTo>
                      <a:pt x="651" y="396"/>
                    </a:lnTo>
                    <a:lnTo>
                      <a:pt x="648" y="396"/>
                    </a:lnTo>
                    <a:lnTo>
                      <a:pt x="642" y="381"/>
                    </a:lnTo>
                    <a:lnTo>
                      <a:pt x="642" y="381"/>
                    </a:lnTo>
                    <a:lnTo>
                      <a:pt x="642" y="375"/>
                    </a:lnTo>
                    <a:lnTo>
                      <a:pt x="642" y="372"/>
                    </a:lnTo>
                    <a:lnTo>
                      <a:pt x="645" y="372"/>
                    </a:lnTo>
                    <a:lnTo>
                      <a:pt x="651" y="372"/>
                    </a:lnTo>
                    <a:lnTo>
                      <a:pt x="654" y="372"/>
                    </a:lnTo>
                    <a:lnTo>
                      <a:pt x="660" y="375"/>
                    </a:lnTo>
                    <a:lnTo>
                      <a:pt x="663" y="375"/>
                    </a:lnTo>
                    <a:lnTo>
                      <a:pt x="669" y="378"/>
                    </a:lnTo>
                    <a:lnTo>
                      <a:pt x="672" y="381"/>
                    </a:lnTo>
                    <a:lnTo>
                      <a:pt x="681" y="381"/>
                    </a:lnTo>
                    <a:lnTo>
                      <a:pt x="684" y="381"/>
                    </a:lnTo>
                    <a:lnTo>
                      <a:pt x="705" y="381"/>
                    </a:lnTo>
                    <a:lnTo>
                      <a:pt x="708" y="381"/>
                    </a:lnTo>
                    <a:lnTo>
                      <a:pt x="711" y="381"/>
                    </a:lnTo>
                    <a:lnTo>
                      <a:pt x="723" y="372"/>
                    </a:lnTo>
                    <a:lnTo>
                      <a:pt x="723" y="372"/>
                    </a:lnTo>
                    <a:lnTo>
                      <a:pt x="729" y="363"/>
                    </a:lnTo>
                    <a:lnTo>
                      <a:pt x="729" y="363"/>
                    </a:lnTo>
                    <a:lnTo>
                      <a:pt x="729" y="357"/>
                    </a:lnTo>
                    <a:lnTo>
                      <a:pt x="726" y="357"/>
                    </a:lnTo>
                    <a:lnTo>
                      <a:pt x="729" y="348"/>
                    </a:lnTo>
                    <a:lnTo>
                      <a:pt x="723" y="345"/>
                    </a:lnTo>
                    <a:lnTo>
                      <a:pt x="717" y="339"/>
                    </a:lnTo>
                    <a:lnTo>
                      <a:pt x="717" y="336"/>
                    </a:lnTo>
                    <a:lnTo>
                      <a:pt x="717" y="333"/>
                    </a:lnTo>
                    <a:lnTo>
                      <a:pt x="717" y="330"/>
                    </a:lnTo>
                    <a:lnTo>
                      <a:pt x="723" y="321"/>
                    </a:lnTo>
                    <a:lnTo>
                      <a:pt x="723" y="321"/>
                    </a:lnTo>
                    <a:lnTo>
                      <a:pt x="738" y="309"/>
                    </a:lnTo>
                    <a:lnTo>
                      <a:pt x="744" y="303"/>
                    </a:lnTo>
                    <a:lnTo>
                      <a:pt x="747" y="303"/>
                    </a:lnTo>
                    <a:lnTo>
                      <a:pt x="750" y="300"/>
                    </a:lnTo>
                    <a:lnTo>
                      <a:pt x="750" y="297"/>
                    </a:lnTo>
                    <a:lnTo>
                      <a:pt x="756" y="294"/>
                    </a:lnTo>
                    <a:lnTo>
                      <a:pt x="759" y="276"/>
                    </a:lnTo>
                    <a:lnTo>
                      <a:pt x="762" y="258"/>
                    </a:lnTo>
                    <a:lnTo>
                      <a:pt x="762" y="258"/>
                    </a:lnTo>
                    <a:lnTo>
                      <a:pt x="756" y="234"/>
                    </a:lnTo>
                    <a:lnTo>
                      <a:pt x="750" y="225"/>
                    </a:lnTo>
                    <a:lnTo>
                      <a:pt x="750" y="222"/>
                    </a:lnTo>
                    <a:lnTo>
                      <a:pt x="744" y="216"/>
                    </a:lnTo>
                    <a:lnTo>
                      <a:pt x="741" y="216"/>
                    </a:lnTo>
                    <a:lnTo>
                      <a:pt x="741" y="195"/>
                    </a:lnTo>
                    <a:lnTo>
                      <a:pt x="759" y="171"/>
                    </a:lnTo>
                    <a:lnTo>
                      <a:pt x="762" y="171"/>
                    </a:lnTo>
                    <a:lnTo>
                      <a:pt x="768" y="174"/>
                    </a:lnTo>
                    <a:lnTo>
                      <a:pt x="783" y="165"/>
                    </a:lnTo>
                    <a:lnTo>
                      <a:pt x="786" y="165"/>
                    </a:lnTo>
                    <a:lnTo>
                      <a:pt x="792" y="156"/>
                    </a:lnTo>
                    <a:lnTo>
                      <a:pt x="798" y="153"/>
                    </a:lnTo>
                    <a:lnTo>
                      <a:pt x="825" y="141"/>
                    </a:lnTo>
                    <a:lnTo>
                      <a:pt x="825" y="141"/>
                    </a:lnTo>
                    <a:lnTo>
                      <a:pt x="828" y="141"/>
                    </a:lnTo>
                    <a:lnTo>
                      <a:pt x="852" y="138"/>
                    </a:lnTo>
                    <a:lnTo>
                      <a:pt x="870" y="135"/>
                    </a:lnTo>
                    <a:lnTo>
                      <a:pt x="900" y="135"/>
                    </a:lnTo>
                    <a:lnTo>
                      <a:pt x="900" y="135"/>
                    </a:lnTo>
                    <a:lnTo>
                      <a:pt x="912" y="135"/>
                    </a:lnTo>
                    <a:lnTo>
                      <a:pt x="912" y="135"/>
                    </a:lnTo>
                    <a:lnTo>
                      <a:pt x="918" y="138"/>
                    </a:lnTo>
                    <a:lnTo>
                      <a:pt x="945" y="129"/>
                    </a:lnTo>
                    <a:lnTo>
                      <a:pt x="960" y="123"/>
                    </a:lnTo>
                    <a:lnTo>
                      <a:pt x="960" y="120"/>
                    </a:lnTo>
                    <a:lnTo>
                      <a:pt x="951" y="114"/>
                    </a:lnTo>
                    <a:lnTo>
                      <a:pt x="948" y="114"/>
                    </a:lnTo>
                    <a:lnTo>
                      <a:pt x="948" y="111"/>
                    </a:lnTo>
                    <a:lnTo>
                      <a:pt x="951" y="111"/>
                    </a:lnTo>
                    <a:lnTo>
                      <a:pt x="975" y="99"/>
                    </a:lnTo>
                    <a:lnTo>
                      <a:pt x="975" y="102"/>
                    </a:lnTo>
                    <a:lnTo>
                      <a:pt x="984" y="105"/>
                    </a:lnTo>
                    <a:lnTo>
                      <a:pt x="969" y="93"/>
                    </a:lnTo>
                    <a:lnTo>
                      <a:pt x="960" y="9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59" name="Freeform 906">
                <a:extLst>
                  <a:ext uri="{FF2B5EF4-FFF2-40B4-BE49-F238E27FC236}">
                    <a16:creationId xmlns:a16="http://schemas.microsoft.com/office/drawing/2014/main" id="{37DE35B1-E2DF-539C-9B4D-EC6C8E1343DA}"/>
                  </a:ext>
                </a:extLst>
              </p:cNvPr>
              <p:cNvSpPr>
                <a:spLocks/>
              </p:cNvSpPr>
              <p:nvPr/>
            </p:nvSpPr>
            <p:spPr bwMode="auto">
              <a:xfrm>
                <a:off x="6654" y="3201"/>
                <a:ext cx="228" cy="126"/>
              </a:xfrm>
              <a:custGeom>
                <a:avLst/>
                <a:gdLst>
                  <a:gd name="T0" fmla="*/ 12 w 228"/>
                  <a:gd name="T1" fmla="*/ 102 h 126"/>
                  <a:gd name="T2" fmla="*/ 21 w 228"/>
                  <a:gd name="T3" fmla="*/ 114 h 126"/>
                  <a:gd name="T4" fmla="*/ 24 w 228"/>
                  <a:gd name="T5" fmla="*/ 117 h 126"/>
                  <a:gd name="T6" fmla="*/ 27 w 228"/>
                  <a:gd name="T7" fmla="*/ 117 h 126"/>
                  <a:gd name="T8" fmla="*/ 69 w 228"/>
                  <a:gd name="T9" fmla="*/ 126 h 126"/>
                  <a:gd name="T10" fmla="*/ 72 w 228"/>
                  <a:gd name="T11" fmla="*/ 126 h 126"/>
                  <a:gd name="T12" fmla="*/ 126 w 228"/>
                  <a:gd name="T13" fmla="*/ 117 h 126"/>
                  <a:gd name="T14" fmla="*/ 150 w 228"/>
                  <a:gd name="T15" fmla="*/ 117 h 126"/>
                  <a:gd name="T16" fmla="*/ 201 w 228"/>
                  <a:gd name="T17" fmla="*/ 117 h 126"/>
                  <a:gd name="T18" fmla="*/ 222 w 228"/>
                  <a:gd name="T19" fmla="*/ 111 h 126"/>
                  <a:gd name="T20" fmla="*/ 225 w 228"/>
                  <a:gd name="T21" fmla="*/ 111 h 126"/>
                  <a:gd name="T22" fmla="*/ 228 w 228"/>
                  <a:gd name="T23" fmla="*/ 111 h 126"/>
                  <a:gd name="T24" fmla="*/ 228 w 228"/>
                  <a:gd name="T25" fmla="*/ 108 h 126"/>
                  <a:gd name="T26" fmla="*/ 228 w 228"/>
                  <a:gd name="T27" fmla="*/ 105 h 126"/>
                  <a:gd name="T28" fmla="*/ 225 w 228"/>
                  <a:gd name="T29" fmla="*/ 81 h 126"/>
                  <a:gd name="T30" fmla="*/ 216 w 228"/>
                  <a:gd name="T31" fmla="*/ 66 h 126"/>
                  <a:gd name="T32" fmla="*/ 210 w 228"/>
                  <a:gd name="T33" fmla="*/ 69 h 126"/>
                  <a:gd name="T34" fmla="*/ 204 w 228"/>
                  <a:gd name="T35" fmla="*/ 69 h 126"/>
                  <a:gd name="T36" fmla="*/ 198 w 228"/>
                  <a:gd name="T37" fmla="*/ 66 h 126"/>
                  <a:gd name="T38" fmla="*/ 195 w 228"/>
                  <a:gd name="T39" fmla="*/ 60 h 126"/>
                  <a:gd name="T40" fmla="*/ 192 w 228"/>
                  <a:gd name="T41" fmla="*/ 57 h 126"/>
                  <a:gd name="T42" fmla="*/ 192 w 228"/>
                  <a:gd name="T43" fmla="*/ 54 h 126"/>
                  <a:gd name="T44" fmla="*/ 192 w 228"/>
                  <a:gd name="T45" fmla="*/ 51 h 126"/>
                  <a:gd name="T46" fmla="*/ 192 w 228"/>
                  <a:gd name="T47" fmla="*/ 51 h 126"/>
                  <a:gd name="T48" fmla="*/ 195 w 228"/>
                  <a:gd name="T49" fmla="*/ 42 h 126"/>
                  <a:gd name="T50" fmla="*/ 198 w 228"/>
                  <a:gd name="T51" fmla="*/ 33 h 126"/>
                  <a:gd name="T52" fmla="*/ 198 w 228"/>
                  <a:gd name="T53" fmla="*/ 30 h 126"/>
                  <a:gd name="T54" fmla="*/ 198 w 228"/>
                  <a:gd name="T55" fmla="*/ 30 h 126"/>
                  <a:gd name="T56" fmla="*/ 195 w 228"/>
                  <a:gd name="T57" fmla="*/ 30 h 126"/>
                  <a:gd name="T58" fmla="*/ 195 w 228"/>
                  <a:gd name="T59" fmla="*/ 27 h 126"/>
                  <a:gd name="T60" fmla="*/ 174 w 228"/>
                  <a:gd name="T61" fmla="*/ 21 h 126"/>
                  <a:gd name="T62" fmla="*/ 168 w 228"/>
                  <a:gd name="T63" fmla="*/ 21 h 126"/>
                  <a:gd name="T64" fmla="*/ 168 w 228"/>
                  <a:gd name="T65" fmla="*/ 21 h 126"/>
                  <a:gd name="T66" fmla="*/ 165 w 228"/>
                  <a:gd name="T67" fmla="*/ 24 h 126"/>
                  <a:gd name="T68" fmla="*/ 162 w 228"/>
                  <a:gd name="T69" fmla="*/ 24 h 126"/>
                  <a:gd name="T70" fmla="*/ 108 w 228"/>
                  <a:gd name="T71" fmla="*/ 21 h 126"/>
                  <a:gd name="T72" fmla="*/ 108 w 228"/>
                  <a:gd name="T73" fmla="*/ 18 h 126"/>
                  <a:gd name="T74" fmla="*/ 108 w 228"/>
                  <a:gd name="T75" fmla="*/ 18 h 126"/>
                  <a:gd name="T76" fmla="*/ 108 w 228"/>
                  <a:gd name="T77" fmla="*/ 15 h 126"/>
                  <a:gd name="T78" fmla="*/ 108 w 228"/>
                  <a:gd name="T79" fmla="*/ 15 h 126"/>
                  <a:gd name="T80" fmla="*/ 108 w 228"/>
                  <a:gd name="T81" fmla="*/ 12 h 126"/>
                  <a:gd name="T82" fmla="*/ 108 w 228"/>
                  <a:gd name="T83" fmla="*/ 9 h 126"/>
                  <a:gd name="T84" fmla="*/ 111 w 228"/>
                  <a:gd name="T85" fmla="*/ 9 h 126"/>
                  <a:gd name="T86" fmla="*/ 111 w 228"/>
                  <a:gd name="T87" fmla="*/ 9 h 126"/>
                  <a:gd name="T88" fmla="*/ 111 w 228"/>
                  <a:gd name="T89" fmla="*/ 6 h 126"/>
                  <a:gd name="T90" fmla="*/ 108 w 228"/>
                  <a:gd name="T91" fmla="*/ 6 h 126"/>
                  <a:gd name="T92" fmla="*/ 96 w 228"/>
                  <a:gd name="T93" fmla="*/ 0 h 126"/>
                  <a:gd name="T94" fmla="*/ 87 w 228"/>
                  <a:gd name="T95" fmla="*/ 0 h 126"/>
                  <a:gd name="T96" fmla="*/ 84 w 228"/>
                  <a:gd name="T97" fmla="*/ 0 h 126"/>
                  <a:gd name="T98" fmla="*/ 75 w 228"/>
                  <a:gd name="T99" fmla="*/ 3 h 126"/>
                  <a:gd name="T100" fmla="*/ 54 w 228"/>
                  <a:gd name="T101" fmla="*/ 15 h 126"/>
                  <a:gd name="T102" fmla="*/ 48 w 228"/>
                  <a:gd name="T103" fmla="*/ 21 h 126"/>
                  <a:gd name="T104" fmla="*/ 30 w 228"/>
                  <a:gd name="T105" fmla="*/ 39 h 126"/>
                  <a:gd name="T106" fmla="*/ 30 w 228"/>
                  <a:gd name="T107" fmla="*/ 42 h 126"/>
                  <a:gd name="T108" fmla="*/ 12 w 228"/>
                  <a:gd name="T109" fmla="*/ 66 h 126"/>
                  <a:gd name="T110" fmla="*/ 12 w 228"/>
                  <a:gd name="T111" fmla="*/ 66 h 126"/>
                  <a:gd name="T112" fmla="*/ 9 w 228"/>
                  <a:gd name="T113" fmla="*/ 75 h 126"/>
                  <a:gd name="T114" fmla="*/ 9 w 228"/>
                  <a:gd name="T115" fmla="*/ 78 h 126"/>
                  <a:gd name="T116" fmla="*/ 0 w 228"/>
                  <a:gd name="T117" fmla="*/ 90 h 126"/>
                  <a:gd name="T118" fmla="*/ 12 w 228"/>
                  <a:gd name="T119" fmla="*/ 102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8" h="126">
                    <a:moveTo>
                      <a:pt x="12" y="102"/>
                    </a:moveTo>
                    <a:lnTo>
                      <a:pt x="21" y="114"/>
                    </a:lnTo>
                    <a:lnTo>
                      <a:pt x="24" y="117"/>
                    </a:lnTo>
                    <a:lnTo>
                      <a:pt x="27" y="117"/>
                    </a:lnTo>
                    <a:lnTo>
                      <a:pt x="69" y="126"/>
                    </a:lnTo>
                    <a:lnTo>
                      <a:pt x="72" y="126"/>
                    </a:lnTo>
                    <a:lnTo>
                      <a:pt x="126" y="117"/>
                    </a:lnTo>
                    <a:lnTo>
                      <a:pt x="150" y="117"/>
                    </a:lnTo>
                    <a:lnTo>
                      <a:pt x="201" y="117"/>
                    </a:lnTo>
                    <a:lnTo>
                      <a:pt x="222" y="111"/>
                    </a:lnTo>
                    <a:lnTo>
                      <a:pt x="225" y="111"/>
                    </a:lnTo>
                    <a:lnTo>
                      <a:pt x="228" y="111"/>
                    </a:lnTo>
                    <a:lnTo>
                      <a:pt x="228" y="108"/>
                    </a:lnTo>
                    <a:lnTo>
                      <a:pt x="228" y="105"/>
                    </a:lnTo>
                    <a:lnTo>
                      <a:pt x="225" y="81"/>
                    </a:lnTo>
                    <a:lnTo>
                      <a:pt x="216" y="66"/>
                    </a:lnTo>
                    <a:lnTo>
                      <a:pt x="210" y="69"/>
                    </a:lnTo>
                    <a:lnTo>
                      <a:pt x="204" y="69"/>
                    </a:lnTo>
                    <a:lnTo>
                      <a:pt x="198" y="66"/>
                    </a:lnTo>
                    <a:lnTo>
                      <a:pt x="195" y="60"/>
                    </a:lnTo>
                    <a:lnTo>
                      <a:pt x="192" y="57"/>
                    </a:lnTo>
                    <a:lnTo>
                      <a:pt x="192" y="54"/>
                    </a:lnTo>
                    <a:lnTo>
                      <a:pt x="192" y="51"/>
                    </a:lnTo>
                    <a:lnTo>
                      <a:pt x="192" y="51"/>
                    </a:lnTo>
                    <a:lnTo>
                      <a:pt x="195" y="42"/>
                    </a:lnTo>
                    <a:lnTo>
                      <a:pt x="198" y="33"/>
                    </a:lnTo>
                    <a:lnTo>
                      <a:pt x="198" y="30"/>
                    </a:lnTo>
                    <a:lnTo>
                      <a:pt x="198" y="30"/>
                    </a:lnTo>
                    <a:lnTo>
                      <a:pt x="195" y="30"/>
                    </a:lnTo>
                    <a:lnTo>
                      <a:pt x="195" y="27"/>
                    </a:lnTo>
                    <a:lnTo>
                      <a:pt x="174" y="21"/>
                    </a:lnTo>
                    <a:lnTo>
                      <a:pt x="168" y="21"/>
                    </a:lnTo>
                    <a:lnTo>
                      <a:pt x="168" y="21"/>
                    </a:lnTo>
                    <a:lnTo>
                      <a:pt x="165" y="24"/>
                    </a:lnTo>
                    <a:lnTo>
                      <a:pt x="162" y="24"/>
                    </a:lnTo>
                    <a:lnTo>
                      <a:pt x="108" y="21"/>
                    </a:lnTo>
                    <a:lnTo>
                      <a:pt x="108" y="18"/>
                    </a:lnTo>
                    <a:lnTo>
                      <a:pt x="108" y="18"/>
                    </a:lnTo>
                    <a:lnTo>
                      <a:pt x="108" y="15"/>
                    </a:lnTo>
                    <a:lnTo>
                      <a:pt x="108" y="15"/>
                    </a:lnTo>
                    <a:lnTo>
                      <a:pt x="108" y="12"/>
                    </a:lnTo>
                    <a:lnTo>
                      <a:pt x="108" y="9"/>
                    </a:lnTo>
                    <a:lnTo>
                      <a:pt x="111" y="9"/>
                    </a:lnTo>
                    <a:lnTo>
                      <a:pt x="111" y="9"/>
                    </a:lnTo>
                    <a:lnTo>
                      <a:pt x="111" y="6"/>
                    </a:lnTo>
                    <a:lnTo>
                      <a:pt x="108" y="6"/>
                    </a:lnTo>
                    <a:lnTo>
                      <a:pt x="96" y="0"/>
                    </a:lnTo>
                    <a:lnTo>
                      <a:pt x="87" y="0"/>
                    </a:lnTo>
                    <a:lnTo>
                      <a:pt x="84" y="0"/>
                    </a:lnTo>
                    <a:lnTo>
                      <a:pt x="75" y="3"/>
                    </a:lnTo>
                    <a:lnTo>
                      <a:pt x="54" y="15"/>
                    </a:lnTo>
                    <a:lnTo>
                      <a:pt x="48" y="21"/>
                    </a:lnTo>
                    <a:lnTo>
                      <a:pt x="30" y="39"/>
                    </a:lnTo>
                    <a:lnTo>
                      <a:pt x="30" y="42"/>
                    </a:lnTo>
                    <a:lnTo>
                      <a:pt x="12" y="66"/>
                    </a:lnTo>
                    <a:lnTo>
                      <a:pt x="12" y="66"/>
                    </a:lnTo>
                    <a:lnTo>
                      <a:pt x="9" y="75"/>
                    </a:lnTo>
                    <a:lnTo>
                      <a:pt x="9" y="78"/>
                    </a:lnTo>
                    <a:lnTo>
                      <a:pt x="0" y="90"/>
                    </a:lnTo>
                    <a:lnTo>
                      <a:pt x="12" y="102"/>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60" name="Freeform 907">
                <a:extLst>
                  <a:ext uri="{FF2B5EF4-FFF2-40B4-BE49-F238E27FC236}">
                    <a16:creationId xmlns:a16="http://schemas.microsoft.com/office/drawing/2014/main" id="{709949B7-93D4-C4C9-4E4A-40892882EDAB}"/>
                  </a:ext>
                </a:extLst>
              </p:cNvPr>
              <p:cNvSpPr>
                <a:spLocks/>
              </p:cNvSpPr>
              <p:nvPr/>
            </p:nvSpPr>
            <p:spPr bwMode="auto">
              <a:xfrm>
                <a:off x="1239" y="1551"/>
                <a:ext cx="9" cy="24"/>
              </a:xfrm>
              <a:custGeom>
                <a:avLst/>
                <a:gdLst>
                  <a:gd name="T0" fmla="*/ 0 w 9"/>
                  <a:gd name="T1" fmla="*/ 24 h 24"/>
                  <a:gd name="T2" fmla="*/ 9 w 9"/>
                  <a:gd name="T3" fmla="*/ 24 h 24"/>
                  <a:gd name="T4" fmla="*/ 6 w 9"/>
                  <a:gd name="T5" fmla="*/ 0 h 24"/>
                  <a:gd name="T6" fmla="*/ 0 w 9"/>
                  <a:gd name="T7" fmla="*/ 24 h 24"/>
                </a:gdLst>
                <a:ahLst/>
                <a:cxnLst>
                  <a:cxn ang="0">
                    <a:pos x="T0" y="T1"/>
                  </a:cxn>
                  <a:cxn ang="0">
                    <a:pos x="T2" y="T3"/>
                  </a:cxn>
                  <a:cxn ang="0">
                    <a:pos x="T4" y="T5"/>
                  </a:cxn>
                  <a:cxn ang="0">
                    <a:pos x="T6" y="T7"/>
                  </a:cxn>
                </a:cxnLst>
                <a:rect l="0" t="0" r="r" b="b"/>
                <a:pathLst>
                  <a:path w="9" h="24">
                    <a:moveTo>
                      <a:pt x="0" y="24"/>
                    </a:moveTo>
                    <a:lnTo>
                      <a:pt x="9" y="24"/>
                    </a:lnTo>
                    <a:lnTo>
                      <a:pt x="6" y="0"/>
                    </a:lnTo>
                    <a:lnTo>
                      <a:pt x="0" y="24"/>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61" name="Freeform 908">
                <a:extLst>
                  <a:ext uri="{FF2B5EF4-FFF2-40B4-BE49-F238E27FC236}">
                    <a16:creationId xmlns:a16="http://schemas.microsoft.com/office/drawing/2014/main" id="{ED5DA9CB-C619-94F7-3844-898EF0DD5C63}"/>
                  </a:ext>
                </a:extLst>
              </p:cNvPr>
              <p:cNvSpPr>
                <a:spLocks/>
              </p:cNvSpPr>
              <p:nvPr/>
            </p:nvSpPr>
            <p:spPr bwMode="auto">
              <a:xfrm>
                <a:off x="1260" y="636"/>
                <a:ext cx="71" cy="72"/>
              </a:xfrm>
              <a:custGeom>
                <a:avLst/>
                <a:gdLst>
                  <a:gd name="T0" fmla="*/ 59 w 71"/>
                  <a:gd name="T1" fmla="*/ 69 h 72"/>
                  <a:gd name="T2" fmla="*/ 65 w 71"/>
                  <a:gd name="T3" fmla="*/ 69 h 72"/>
                  <a:gd name="T4" fmla="*/ 65 w 71"/>
                  <a:gd name="T5" fmla="*/ 69 h 72"/>
                  <a:gd name="T6" fmla="*/ 65 w 71"/>
                  <a:gd name="T7" fmla="*/ 66 h 72"/>
                  <a:gd name="T8" fmla="*/ 68 w 71"/>
                  <a:gd name="T9" fmla="*/ 63 h 72"/>
                  <a:gd name="T10" fmla="*/ 68 w 71"/>
                  <a:gd name="T11" fmla="*/ 54 h 72"/>
                  <a:gd name="T12" fmla="*/ 71 w 71"/>
                  <a:gd name="T13" fmla="*/ 42 h 72"/>
                  <a:gd name="T14" fmla="*/ 71 w 71"/>
                  <a:gd name="T15" fmla="*/ 39 h 72"/>
                  <a:gd name="T16" fmla="*/ 62 w 71"/>
                  <a:gd name="T17" fmla="*/ 15 h 72"/>
                  <a:gd name="T18" fmla="*/ 62 w 71"/>
                  <a:gd name="T19" fmla="*/ 12 h 72"/>
                  <a:gd name="T20" fmla="*/ 59 w 71"/>
                  <a:gd name="T21" fmla="*/ 9 h 72"/>
                  <a:gd name="T22" fmla="*/ 59 w 71"/>
                  <a:gd name="T23" fmla="*/ 6 h 72"/>
                  <a:gd name="T24" fmla="*/ 59 w 71"/>
                  <a:gd name="T25" fmla="*/ 6 h 72"/>
                  <a:gd name="T26" fmla="*/ 56 w 71"/>
                  <a:gd name="T27" fmla="*/ 18 h 72"/>
                  <a:gd name="T28" fmla="*/ 47 w 71"/>
                  <a:gd name="T29" fmla="*/ 24 h 72"/>
                  <a:gd name="T30" fmla="*/ 44 w 71"/>
                  <a:gd name="T31" fmla="*/ 24 h 72"/>
                  <a:gd name="T32" fmla="*/ 44 w 71"/>
                  <a:gd name="T33" fmla="*/ 21 h 72"/>
                  <a:gd name="T34" fmla="*/ 44 w 71"/>
                  <a:gd name="T35" fmla="*/ 18 h 72"/>
                  <a:gd name="T36" fmla="*/ 47 w 71"/>
                  <a:gd name="T37" fmla="*/ 12 h 72"/>
                  <a:gd name="T38" fmla="*/ 44 w 71"/>
                  <a:gd name="T39" fmla="*/ 6 h 72"/>
                  <a:gd name="T40" fmla="*/ 41 w 71"/>
                  <a:gd name="T41" fmla="*/ 3 h 72"/>
                  <a:gd name="T42" fmla="*/ 38 w 71"/>
                  <a:gd name="T43" fmla="*/ 3 h 72"/>
                  <a:gd name="T44" fmla="*/ 38 w 71"/>
                  <a:gd name="T45" fmla="*/ 0 h 72"/>
                  <a:gd name="T46" fmla="*/ 35 w 71"/>
                  <a:gd name="T47" fmla="*/ 0 h 72"/>
                  <a:gd name="T48" fmla="*/ 6 w 71"/>
                  <a:gd name="T49" fmla="*/ 12 h 72"/>
                  <a:gd name="T50" fmla="*/ 0 w 71"/>
                  <a:gd name="T51" fmla="*/ 18 h 72"/>
                  <a:gd name="T52" fmla="*/ 15 w 71"/>
                  <a:gd name="T53" fmla="*/ 51 h 72"/>
                  <a:gd name="T54" fmla="*/ 27 w 71"/>
                  <a:gd name="T55" fmla="*/ 66 h 72"/>
                  <a:gd name="T56" fmla="*/ 41 w 71"/>
                  <a:gd name="T57" fmla="*/ 69 h 72"/>
                  <a:gd name="T58" fmla="*/ 44 w 71"/>
                  <a:gd name="T59" fmla="*/ 69 h 72"/>
                  <a:gd name="T60" fmla="*/ 50 w 71"/>
                  <a:gd name="T61" fmla="*/ 72 h 72"/>
                  <a:gd name="T62" fmla="*/ 50 w 71"/>
                  <a:gd name="T63" fmla="*/ 72 h 72"/>
                  <a:gd name="T64" fmla="*/ 56 w 71"/>
                  <a:gd name="T65" fmla="*/ 69 h 72"/>
                  <a:gd name="T66" fmla="*/ 56 w 71"/>
                  <a:gd name="T67" fmla="*/ 69 h 72"/>
                  <a:gd name="T68" fmla="*/ 59 w 71"/>
                  <a:gd name="T69" fmla="*/ 6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 h="72">
                    <a:moveTo>
                      <a:pt x="59" y="69"/>
                    </a:moveTo>
                    <a:lnTo>
                      <a:pt x="65" y="69"/>
                    </a:lnTo>
                    <a:lnTo>
                      <a:pt x="65" y="69"/>
                    </a:lnTo>
                    <a:lnTo>
                      <a:pt x="65" y="66"/>
                    </a:lnTo>
                    <a:lnTo>
                      <a:pt x="68" y="63"/>
                    </a:lnTo>
                    <a:lnTo>
                      <a:pt x="68" y="54"/>
                    </a:lnTo>
                    <a:lnTo>
                      <a:pt x="71" y="42"/>
                    </a:lnTo>
                    <a:lnTo>
                      <a:pt x="71" y="39"/>
                    </a:lnTo>
                    <a:lnTo>
                      <a:pt x="62" y="15"/>
                    </a:lnTo>
                    <a:lnTo>
                      <a:pt x="62" y="12"/>
                    </a:lnTo>
                    <a:lnTo>
                      <a:pt x="59" y="9"/>
                    </a:lnTo>
                    <a:lnTo>
                      <a:pt x="59" y="6"/>
                    </a:lnTo>
                    <a:lnTo>
                      <a:pt x="59" y="6"/>
                    </a:lnTo>
                    <a:lnTo>
                      <a:pt x="56" y="18"/>
                    </a:lnTo>
                    <a:lnTo>
                      <a:pt x="47" y="24"/>
                    </a:lnTo>
                    <a:lnTo>
                      <a:pt x="44" y="24"/>
                    </a:lnTo>
                    <a:lnTo>
                      <a:pt x="44" y="21"/>
                    </a:lnTo>
                    <a:lnTo>
                      <a:pt x="44" y="18"/>
                    </a:lnTo>
                    <a:lnTo>
                      <a:pt x="47" y="12"/>
                    </a:lnTo>
                    <a:lnTo>
                      <a:pt x="44" y="6"/>
                    </a:lnTo>
                    <a:lnTo>
                      <a:pt x="41" y="3"/>
                    </a:lnTo>
                    <a:lnTo>
                      <a:pt x="38" y="3"/>
                    </a:lnTo>
                    <a:lnTo>
                      <a:pt x="38" y="0"/>
                    </a:lnTo>
                    <a:lnTo>
                      <a:pt x="35" y="0"/>
                    </a:lnTo>
                    <a:lnTo>
                      <a:pt x="6" y="12"/>
                    </a:lnTo>
                    <a:lnTo>
                      <a:pt x="0" y="18"/>
                    </a:lnTo>
                    <a:lnTo>
                      <a:pt x="15" y="51"/>
                    </a:lnTo>
                    <a:lnTo>
                      <a:pt x="27" y="66"/>
                    </a:lnTo>
                    <a:lnTo>
                      <a:pt x="41" y="69"/>
                    </a:lnTo>
                    <a:lnTo>
                      <a:pt x="44" y="69"/>
                    </a:lnTo>
                    <a:lnTo>
                      <a:pt x="50" y="72"/>
                    </a:lnTo>
                    <a:lnTo>
                      <a:pt x="50" y="72"/>
                    </a:lnTo>
                    <a:lnTo>
                      <a:pt x="56" y="69"/>
                    </a:lnTo>
                    <a:lnTo>
                      <a:pt x="56" y="69"/>
                    </a:lnTo>
                    <a:lnTo>
                      <a:pt x="59" y="69"/>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62" name="Freeform 909">
                <a:extLst>
                  <a:ext uri="{FF2B5EF4-FFF2-40B4-BE49-F238E27FC236}">
                    <a16:creationId xmlns:a16="http://schemas.microsoft.com/office/drawing/2014/main" id="{0410687D-89A8-974E-D27F-6624D153CF66}"/>
                  </a:ext>
                </a:extLst>
              </p:cNvPr>
              <p:cNvSpPr>
                <a:spLocks/>
              </p:cNvSpPr>
              <p:nvPr/>
            </p:nvSpPr>
            <p:spPr bwMode="auto">
              <a:xfrm>
                <a:off x="1319" y="693"/>
                <a:ext cx="21" cy="51"/>
              </a:xfrm>
              <a:custGeom>
                <a:avLst/>
                <a:gdLst>
                  <a:gd name="T0" fmla="*/ 3 w 21"/>
                  <a:gd name="T1" fmla="*/ 51 h 51"/>
                  <a:gd name="T2" fmla="*/ 15 w 21"/>
                  <a:gd name="T3" fmla="*/ 15 h 51"/>
                  <a:gd name="T4" fmla="*/ 18 w 21"/>
                  <a:gd name="T5" fmla="*/ 12 h 51"/>
                  <a:gd name="T6" fmla="*/ 21 w 21"/>
                  <a:gd name="T7" fmla="*/ 6 h 51"/>
                  <a:gd name="T8" fmla="*/ 21 w 21"/>
                  <a:gd name="T9" fmla="*/ 3 h 51"/>
                  <a:gd name="T10" fmla="*/ 21 w 21"/>
                  <a:gd name="T11" fmla="*/ 3 h 51"/>
                  <a:gd name="T12" fmla="*/ 21 w 21"/>
                  <a:gd name="T13" fmla="*/ 0 h 51"/>
                  <a:gd name="T14" fmla="*/ 18 w 21"/>
                  <a:gd name="T15" fmla="*/ 0 h 51"/>
                  <a:gd name="T16" fmla="*/ 15 w 21"/>
                  <a:gd name="T17" fmla="*/ 3 h 51"/>
                  <a:gd name="T18" fmla="*/ 15 w 21"/>
                  <a:gd name="T19" fmla="*/ 3 h 51"/>
                  <a:gd name="T20" fmla="*/ 3 w 21"/>
                  <a:gd name="T21" fmla="*/ 30 h 51"/>
                  <a:gd name="T22" fmla="*/ 0 w 21"/>
                  <a:gd name="T23" fmla="*/ 39 h 51"/>
                  <a:gd name="T24" fmla="*/ 0 w 21"/>
                  <a:gd name="T25" fmla="*/ 39 h 51"/>
                  <a:gd name="T26" fmla="*/ 0 w 21"/>
                  <a:gd name="T27" fmla="*/ 48 h 51"/>
                  <a:gd name="T28" fmla="*/ 0 w 21"/>
                  <a:gd name="T29" fmla="*/ 51 h 51"/>
                  <a:gd name="T30" fmla="*/ 3 w 21"/>
                  <a:gd name="T31"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 h="51">
                    <a:moveTo>
                      <a:pt x="3" y="51"/>
                    </a:moveTo>
                    <a:lnTo>
                      <a:pt x="15" y="15"/>
                    </a:lnTo>
                    <a:lnTo>
                      <a:pt x="18" y="12"/>
                    </a:lnTo>
                    <a:lnTo>
                      <a:pt x="21" y="6"/>
                    </a:lnTo>
                    <a:lnTo>
                      <a:pt x="21" y="3"/>
                    </a:lnTo>
                    <a:lnTo>
                      <a:pt x="21" y="3"/>
                    </a:lnTo>
                    <a:lnTo>
                      <a:pt x="21" y="0"/>
                    </a:lnTo>
                    <a:lnTo>
                      <a:pt x="18" y="0"/>
                    </a:lnTo>
                    <a:lnTo>
                      <a:pt x="15" y="3"/>
                    </a:lnTo>
                    <a:lnTo>
                      <a:pt x="15" y="3"/>
                    </a:lnTo>
                    <a:lnTo>
                      <a:pt x="3" y="30"/>
                    </a:lnTo>
                    <a:lnTo>
                      <a:pt x="0" y="39"/>
                    </a:lnTo>
                    <a:lnTo>
                      <a:pt x="0" y="39"/>
                    </a:lnTo>
                    <a:lnTo>
                      <a:pt x="0" y="48"/>
                    </a:lnTo>
                    <a:lnTo>
                      <a:pt x="0" y="51"/>
                    </a:lnTo>
                    <a:lnTo>
                      <a:pt x="3" y="51"/>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63" name="Freeform 910">
                <a:extLst>
                  <a:ext uri="{FF2B5EF4-FFF2-40B4-BE49-F238E27FC236}">
                    <a16:creationId xmlns:a16="http://schemas.microsoft.com/office/drawing/2014/main" id="{8E9F6FBE-F4B0-DDE6-D838-83ECC1943C09}"/>
                  </a:ext>
                </a:extLst>
              </p:cNvPr>
              <p:cNvSpPr>
                <a:spLocks/>
              </p:cNvSpPr>
              <p:nvPr/>
            </p:nvSpPr>
            <p:spPr bwMode="auto">
              <a:xfrm>
                <a:off x="1310" y="705"/>
                <a:ext cx="12" cy="12"/>
              </a:xfrm>
              <a:custGeom>
                <a:avLst/>
                <a:gdLst>
                  <a:gd name="T0" fmla="*/ 6 w 12"/>
                  <a:gd name="T1" fmla="*/ 12 h 12"/>
                  <a:gd name="T2" fmla="*/ 9 w 12"/>
                  <a:gd name="T3" fmla="*/ 9 h 12"/>
                  <a:gd name="T4" fmla="*/ 9 w 12"/>
                  <a:gd name="T5" fmla="*/ 9 h 12"/>
                  <a:gd name="T6" fmla="*/ 12 w 12"/>
                  <a:gd name="T7" fmla="*/ 9 h 12"/>
                  <a:gd name="T8" fmla="*/ 9 w 12"/>
                  <a:gd name="T9" fmla="*/ 6 h 12"/>
                  <a:gd name="T10" fmla="*/ 9 w 12"/>
                  <a:gd name="T11" fmla="*/ 3 h 12"/>
                  <a:gd name="T12" fmla="*/ 9 w 12"/>
                  <a:gd name="T13" fmla="*/ 0 h 12"/>
                  <a:gd name="T14" fmla="*/ 9 w 12"/>
                  <a:gd name="T15" fmla="*/ 0 h 12"/>
                  <a:gd name="T16" fmla="*/ 6 w 12"/>
                  <a:gd name="T17" fmla="*/ 0 h 12"/>
                  <a:gd name="T18" fmla="*/ 0 w 12"/>
                  <a:gd name="T19" fmla="*/ 3 h 12"/>
                  <a:gd name="T20" fmla="*/ 0 w 12"/>
                  <a:gd name="T21" fmla="*/ 6 h 12"/>
                  <a:gd name="T22" fmla="*/ 0 w 12"/>
                  <a:gd name="T23" fmla="*/ 9 h 12"/>
                  <a:gd name="T24" fmla="*/ 0 w 12"/>
                  <a:gd name="T25" fmla="*/ 12 h 12"/>
                  <a:gd name="T26" fmla="*/ 3 w 12"/>
                  <a:gd name="T27" fmla="*/ 12 h 12"/>
                  <a:gd name="T28" fmla="*/ 3 w 12"/>
                  <a:gd name="T29" fmla="*/ 12 h 12"/>
                  <a:gd name="T30" fmla="*/ 6 w 12"/>
                  <a:gd name="T3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12">
                    <a:moveTo>
                      <a:pt x="6" y="12"/>
                    </a:moveTo>
                    <a:lnTo>
                      <a:pt x="9" y="9"/>
                    </a:lnTo>
                    <a:lnTo>
                      <a:pt x="9" y="9"/>
                    </a:lnTo>
                    <a:lnTo>
                      <a:pt x="12" y="9"/>
                    </a:lnTo>
                    <a:lnTo>
                      <a:pt x="9" y="6"/>
                    </a:lnTo>
                    <a:lnTo>
                      <a:pt x="9" y="3"/>
                    </a:lnTo>
                    <a:lnTo>
                      <a:pt x="9" y="0"/>
                    </a:lnTo>
                    <a:lnTo>
                      <a:pt x="9" y="0"/>
                    </a:lnTo>
                    <a:lnTo>
                      <a:pt x="6" y="0"/>
                    </a:lnTo>
                    <a:lnTo>
                      <a:pt x="0" y="3"/>
                    </a:lnTo>
                    <a:lnTo>
                      <a:pt x="0" y="6"/>
                    </a:lnTo>
                    <a:lnTo>
                      <a:pt x="0" y="9"/>
                    </a:lnTo>
                    <a:lnTo>
                      <a:pt x="0" y="12"/>
                    </a:lnTo>
                    <a:lnTo>
                      <a:pt x="3" y="12"/>
                    </a:lnTo>
                    <a:lnTo>
                      <a:pt x="3" y="12"/>
                    </a:lnTo>
                    <a:lnTo>
                      <a:pt x="6" y="12"/>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64" name="Freeform 911">
                <a:extLst>
                  <a:ext uri="{FF2B5EF4-FFF2-40B4-BE49-F238E27FC236}">
                    <a16:creationId xmlns:a16="http://schemas.microsoft.com/office/drawing/2014/main" id="{62A335D7-0720-DEDD-C1C3-5A1785930AAB}"/>
                  </a:ext>
                </a:extLst>
              </p:cNvPr>
              <p:cNvSpPr>
                <a:spLocks/>
              </p:cNvSpPr>
              <p:nvPr/>
            </p:nvSpPr>
            <p:spPr bwMode="auto">
              <a:xfrm>
                <a:off x="1334" y="429"/>
                <a:ext cx="24" cy="12"/>
              </a:xfrm>
              <a:custGeom>
                <a:avLst/>
                <a:gdLst>
                  <a:gd name="T0" fmla="*/ 18 w 24"/>
                  <a:gd name="T1" fmla="*/ 0 h 12"/>
                  <a:gd name="T2" fmla="*/ 18 w 24"/>
                  <a:gd name="T3" fmla="*/ 0 h 12"/>
                  <a:gd name="T4" fmla="*/ 15 w 24"/>
                  <a:gd name="T5" fmla="*/ 0 h 12"/>
                  <a:gd name="T6" fmla="*/ 6 w 24"/>
                  <a:gd name="T7" fmla="*/ 0 h 12"/>
                  <a:gd name="T8" fmla="*/ 6 w 24"/>
                  <a:gd name="T9" fmla="*/ 3 h 12"/>
                  <a:gd name="T10" fmla="*/ 3 w 24"/>
                  <a:gd name="T11" fmla="*/ 3 h 12"/>
                  <a:gd name="T12" fmla="*/ 0 w 24"/>
                  <a:gd name="T13" fmla="*/ 6 h 12"/>
                  <a:gd name="T14" fmla="*/ 0 w 24"/>
                  <a:gd name="T15" fmla="*/ 9 h 12"/>
                  <a:gd name="T16" fmla="*/ 6 w 24"/>
                  <a:gd name="T17" fmla="*/ 12 h 12"/>
                  <a:gd name="T18" fmla="*/ 9 w 24"/>
                  <a:gd name="T19" fmla="*/ 12 h 12"/>
                  <a:gd name="T20" fmla="*/ 9 w 24"/>
                  <a:gd name="T21" fmla="*/ 12 h 12"/>
                  <a:gd name="T22" fmla="*/ 15 w 24"/>
                  <a:gd name="T23" fmla="*/ 9 h 12"/>
                  <a:gd name="T24" fmla="*/ 15 w 24"/>
                  <a:gd name="T25" fmla="*/ 9 h 12"/>
                  <a:gd name="T26" fmla="*/ 15 w 24"/>
                  <a:gd name="T27" fmla="*/ 9 h 12"/>
                  <a:gd name="T28" fmla="*/ 15 w 24"/>
                  <a:gd name="T29" fmla="*/ 6 h 12"/>
                  <a:gd name="T30" fmla="*/ 15 w 24"/>
                  <a:gd name="T31" fmla="*/ 6 h 12"/>
                  <a:gd name="T32" fmla="*/ 15 w 24"/>
                  <a:gd name="T33" fmla="*/ 6 h 12"/>
                  <a:gd name="T34" fmla="*/ 15 w 24"/>
                  <a:gd name="T35" fmla="*/ 3 h 12"/>
                  <a:gd name="T36" fmla="*/ 18 w 24"/>
                  <a:gd name="T37" fmla="*/ 3 h 12"/>
                  <a:gd name="T38" fmla="*/ 24 w 24"/>
                  <a:gd name="T39" fmla="*/ 0 h 12"/>
                  <a:gd name="T40" fmla="*/ 24 w 24"/>
                  <a:gd name="T41" fmla="*/ 0 h 12"/>
                  <a:gd name="T42" fmla="*/ 21 w 24"/>
                  <a:gd name="T43" fmla="*/ 0 h 12"/>
                  <a:gd name="T44" fmla="*/ 18 w 24"/>
                  <a:gd name="T4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 h="12">
                    <a:moveTo>
                      <a:pt x="18" y="0"/>
                    </a:moveTo>
                    <a:lnTo>
                      <a:pt x="18" y="0"/>
                    </a:lnTo>
                    <a:lnTo>
                      <a:pt x="15" y="0"/>
                    </a:lnTo>
                    <a:lnTo>
                      <a:pt x="6" y="0"/>
                    </a:lnTo>
                    <a:lnTo>
                      <a:pt x="6" y="3"/>
                    </a:lnTo>
                    <a:lnTo>
                      <a:pt x="3" y="3"/>
                    </a:lnTo>
                    <a:lnTo>
                      <a:pt x="0" y="6"/>
                    </a:lnTo>
                    <a:lnTo>
                      <a:pt x="0" y="9"/>
                    </a:lnTo>
                    <a:lnTo>
                      <a:pt x="6" y="12"/>
                    </a:lnTo>
                    <a:lnTo>
                      <a:pt x="9" y="12"/>
                    </a:lnTo>
                    <a:lnTo>
                      <a:pt x="9" y="12"/>
                    </a:lnTo>
                    <a:lnTo>
                      <a:pt x="15" y="9"/>
                    </a:lnTo>
                    <a:lnTo>
                      <a:pt x="15" y="9"/>
                    </a:lnTo>
                    <a:lnTo>
                      <a:pt x="15" y="9"/>
                    </a:lnTo>
                    <a:lnTo>
                      <a:pt x="15" y="6"/>
                    </a:lnTo>
                    <a:lnTo>
                      <a:pt x="15" y="6"/>
                    </a:lnTo>
                    <a:lnTo>
                      <a:pt x="15" y="6"/>
                    </a:lnTo>
                    <a:lnTo>
                      <a:pt x="15" y="3"/>
                    </a:lnTo>
                    <a:lnTo>
                      <a:pt x="18" y="3"/>
                    </a:lnTo>
                    <a:lnTo>
                      <a:pt x="24" y="0"/>
                    </a:lnTo>
                    <a:lnTo>
                      <a:pt x="24" y="0"/>
                    </a:lnTo>
                    <a:lnTo>
                      <a:pt x="21" y="0"/>
                    </a:lnTo>
                    <a:lnTo>
                      <a:pt x="18"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65" name="Freeform 912">
                <a:extLst>
                  <a:ext uri="{FF2B5EF4-FFF2-40B4-BE49-F238E27FC236}">
                    <a16:creationId xmlns:a16="http://schemas.microsoft.com/office/drawing/2014/main" id="{DCB4219B-DCB8-22AB-C60F-FE55E610905B}"/>
                  </a:ext>
                </a:extLst>
              </p:cNvPr>
              <p:cNvSpPr>
                <a:spLocks/>
              </p:cNvSpPr>
              <p:nvPr/>
            </p:nvSpPr>
            <p:spPr bwMode="auto">
              <a:xfrm>
                <a:off x="1316" y="705"/>
                <a:ext cx="3" cy="0"/>
              </a:xfrm>
              <a:custGeom>
                <a:avLst/>
                <a:gdLst>
                  <a:gd name="T0" fmla="*/ 0 w 3"/>
                  <a:gd name="T1" fmla="*/ 0 w 3"/>
                  <a:gd name="T2" fmla="*/ 3 w 3"/>
                  <a:gd name="T3" fmla="*/ 0 w 3"/>
                </a:gdLst>
                <a:ahLst/>
                <a:cxnLst>
                  <a:cxn ang="0">
                    <a:pos x="T0" y="0"/>
                  </a:cxn>
                  <a:cxn ang="0">
                    <a:pos x="T1" y="0"/>
                  </a:cxn>
                  <a:cxn ang="0">
                    <a:pos x="T2" y="0"/>
                  </a:cxn>
                  <a:cxn ang="0">
                    <a:pos x="T3" y="0"/>
                  </a:cxn>
                </a:cxnLst>
                <a:rect l="0" t="0" r="r" b="b"/>
                <a:pathLst>
                  <a:path w="3">
                    <a:moveTo>
                      <a:pt x="0" y="0"/>
                    </a:moveTo>
                    <a:lnTo>
                      <a:pt x="0" y="0"/>
                    </a:lnTo>
                    <a:lnTo>
                      <a:pt x="3" y="0"/>
                    </a:lnTo>
                    <a:lnTo>
                      <a:pt x="0"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66" name="Freeform 913">
                <a:extLst>
                  <a:ext uri="{FF2B5EF4-FFF2-40B4-BE49-F238E27FC236}">
                    <a16:creationId xmlns:a16="http://schemas.microsoft.com/office/drawing/2014/main" id="{09CC1117-6C8A-C0CE-E121-DA8066D5972B}"/>
                  </a:ext>
                </a:extLst>
              </p:cNvPr>
              <p:cNvSpPr>
                <a:spLocks/>
              </p:cNvSpPr>
              <p:nvPr/>
            </p:nvSpPr>
            <p:spPr bwMode="auto">
              <a:xfrm>
                <a:off x="1430" y="705"/>
                <a:ext cx="18" cy="12"/>
              </a:xfrm>
              <a:custGeom>
                <a:avLst/>
                <a:gdLst>
                  <a:gd name="T0" fmla="*/ 15 w 18"/>
                  <a:gd name="T1" fmla="*/ 3 h 12"/>
                  <a:gd name="T2" fmla="*/ 12 w 18"/>
                  <a:gd name="T3" fmla="*/ 3 h 12"/>
                  <a:gd name="T4" fmla="*/ 9 w 18"/>
                  <a:gd name="T5" fmla="*/ 3 h 12"/>
                  <a:gd name="T6" fmla="*/ 0 w 18"/>
                  <a:gd name="T7" fmla="*/ 0 h 12"/>
                  <a:gd name="T8" fmla="*/ 0 w 18"/>
                  <a:gd name="T9" fmla="*/ 3 h 12"/>
                  <a:gd name="T10" fmla="*/ 0 w 18"/>
                  <a:gd name="T11" fmla="*/ 9 h 12"/>
                  <a:gd name="T12" fmla="*/ 0 w 18"/>
                  <a:gd name="T13" fmla="*/ 12 h 12"/>
                  <a:gd name="T14" fmla="*/ 15 w 18"/>
                  <a:gd name="T15" fmla="*/ 12 h 12"/>
                  <a:gd name="T16" fmla="*/ 18 w 18"/>
                  <a:gd name="T17" fmla="*/ 12 h 12"/>
                  <a:gd name="T18" fmla="*/ 18 w 18"/>
                  <a:gd name="T19" fmla="*/ 12 h 12"/>
                  <a:gd name="T20" fmla="*/ 18 w 18"/>
                  <a:gd name="T21" fmla="*/ 9 h 12"/>
                  <a:gd name="T22" fmla="*/ 15 w 18"/>
                  <a:gd name="T23" fmla="*/ 9 h 12"/>
                  <a:gd name="T24" fmla="*/ 15 w 18"/>
                  <a:gd name="T25" fmla="*/ 6 h 12"/>
                  <a:gd name="T26" fmla="*/ 15 w 18"/>
                  <a:gd name="T2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12">
                    <a:moveTo>
                      <a:pt x="15" y="3"/>
                    </a:moveTo>
                    <a:lnTo>
                      <a:pt x="12" y="3"/>
                    </a:lnTo>
                    <a:lnTo>
                      <a:pt x="9" y="3"/>
                    </a:lnTo>
                    <a:lnTo>
                      <a:pt x="0" y="0"/>
                    </a:lnTo>
                    <a:lnTo>
                      <a:pt x="0" y="3"/>
                    </a:lnTo>
                    <a:lnTo>
                      <a:pt x="0" y="9"/>
                    </a:lnTo>
                    <a:lnTo>
                      <a:pt x="0" y="12"/>
                    </a:lnTo>
                    <a:lnTo>
                      <a:pt x="15" y="12"/>
                    </a:lnTo>
                    <a:lnTo>
                      <a:pt x="18" y="12"/>
                    </a:lnTo>
                    <a:lnTo>
                      <a:pt x="18" y="12"/>
                    </a:lnTo>
                    <a:lnTo>
                      <a:pt x="18" y="9"/>
                    </a:lnTo>
                    <a:lnTo>
                      <a:pt x="15" y="9"/>
                    </a:lnTo>
                    <a:lnTo>
                      <a:pt x="15" y="6"/>
                    </a:lnTo>
                    <a:lnTo>
                      <a:pt x="15" y="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67" name="Freeform 914">
                <a:extLst>
                  <a:ext uri="{FF2B5EF4-FFF2-40B4-BE49-F238E27FC236}">
                    <a16:creationId xmlns:a16="http://schemas.microsoft.com/office/drawing/2014/main" id="{16D74676-6F33-F191-ADFF-2BFE332F6B81}"/>
                  </a:ext>
                </a:extLst>
              </p:cNvPr>
              <p:cNvSpPr>
                <a:spLocks/>
              </p:cNvSpPr>
              <p:nvPr/>
            </p:nvSpPr>
            <p:spPr bwMode="auto">
              <a:xfrm>
                <a:off x="1352" y="576"/>
                <a:ext cx="102" cy="138"/>
              </a:xfrm>
              <a:custGeom>
                <a:avLst/>
                <a:gdLst>
                  <a:gd name="T0" fmla="*/ 9 w 102"/>
                  <a:gd name="T1" fmla="*/ 105 h 138"/>
                  <a:gd name="T2" fmla="*/ 18 w 102"/>
                  <a:gd name="T3" fmla="*/ 111 h 138"/>
                  <a:gd name="T4" fmla="*/ 42 w 102"/>
                  <a:gd name="T5" fmla="*/ 123 h 138"/>
                  <a:gd name="T6" fmla="*/ 42 w 102"/>
                  <a:gd name="T7" fmla="*/ 129 h 138"/>
                  <a:gd name="T8" fmla="*/ 57 w 102"/>
                  <a:gd name="T9" fmla="*/ 138 h 138"/>
                  <a:gd name="T10" fmla="*/ 60 w 102"/>
                  <a:gd name="T11" fmla="*/ 138 h 138"/>
                  <a:gd name="T12" fmla="*/ 69 w 102"/>
                  <a:gd name="T13" fmla="*/ 135 h 138"/>
                  <a:gd name="T14" fmla="*/ 90 w 102"/>
                  <a:gd name="T15" fmla="*/ 102 h 138"/>
                  <a:gd name="T16" fmla="*/ 87 w 102"/>
                  <a:gd name="T17" fmla="*/ 93 h 138"/>
                  <a:gd name="T18" fmla="*/ 84 w 102"/>
                  <a:gd name="T19" fmla="*/ 90 h 138"/>
                  <a:gd name="T20" fmla="*/ 78 w 102"/>
                  <a:gd name="T21" fmla="*/ 87 h 138"/>
                  <a:gd name="T22" fmla="*/ 75 w 102"/>
                  <a:gd name="T23" fmla="*/ 84 h 138"/>
                  <a:gd name="T24" fmla="*/ 72 w 102"/>
                  <a:gd name="T25" fmla="*/ 81 h 138"/>
                  <a:gd name="T26" fmla="*/ 72 w 102"/>
                  <a:gd name="T27" fmla="*/ 78 h 138"/>
                  <a:gd name="T28" fmla="*/ 75 w 102"/>
                  <a:gd name="T29" fmla="*/ 72 h 138"/>
                  <a:gd name="T30" fmla="*/ 84 w 102"/>
                  <a:gd name="T31" fmla="*/ 63 h 138"/>
                  <a:gd name="T32" fmla="*/ 87 w 102"/>
                  <a:gd name="T33" fmla="*/ 63 h 138"/>
                  <a:gd name="T34" fmla="*/ 96 w 102"/>
                  <a:gd name="T35" fmla="*/ 57 h 138"/>
                  <a:gd name="T36" fmla="*/ 102 w 102"/>
                  <a:gd name="T37" fmla="*/ 48 h 138"/>
                  <a:gd name="T38" fmla="*/ 96 w 102"/>
                  <a:gd name="T39" fmla="*/ 6 h 138"/>
                  <a:gd name="T40" fmla="*/ 84 w 102"/>
                  <a:gd name="T41" fmla="*/ 0 h 138"/>
                  <a:gd name="T42" fmla="*/ 78 w 102"/>
                  <a:gd name="T43" fmla="*/ 0 h 138"/>
                  <a:gd name="T44" fmla="*/ 75 w 102"/>
                  <a:gd name="T45" fmla="*/ 3 h 138"/>
                  <a:gd name="T46" fmla="*/ 69 w 102"/>
                  <a:gd name="T47" fmla="*/ 6 h 138"/>
                  <a:gd name="T48" fmla="*/ 54 w 102"/>
                  <a:gd name="T49" fmla="*/ 15 h 138"/>
                  <a:gd name="T50" fmla="*/ 51 w 102"/>
                  <a:gd name="T51" fmla="*/ 18 h 138"/>
                  <a:gd name="T52" fmla="*/ 51 w 102"/>
                  <a:gd name="T53" fmla="*/ 24 h 138"/>
                  <a:gd name="T54" fmla="*/ 54 w 102"/>
                  <a:gd name="T55" fmla="*/ 21 h 138"/>
                  <a:gd name="T56" fmla="*/ 60 w 102"/>
                  <a:gd name="T57" fmla="*/ 18 h 138"/>
                  <a:gd name="T58" fmla="*/ 63 w 102"/>
                  <a:gd name="T59" fmla="*/ 24 h 138"/>
                  <a:gd name="T60" fmla="*/ 66 w 102"/>
                  <a:gd name="T61" fmla="*/ 48 h 138"/>
                  <a:gd name="T62" fmla="*/ 66 w 102"/>
                  <a:gd name="T63" fmla="*/ 51 h 138"/>
                  <a:gd name="T64" fmla="*/ 54 w 102"/>
                  <a:gd name="T65" fmla="*/ 57 h 138"/>
                  <a:gd name="T66" fmla="*/ 45 w 102"/>
                  <a:gd name="T67" fmla="*/ 54 h 138"/>
                  <a:gd name="T68" fmla="*/ 27 w 102"/>
                  <a:gd name="T69" fmla="*/ 33 h 138"/>
                  <a:gd name="T70" fmla="*/ 6 w 102"/>
                  <a:gd name="T71" fmla="*/ 9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2" h="138">
                    <a:moveTo>
                      <a:pt x="6" y="96"/>
                    </a:moveTo>
                    <a:lnTo>
                      <a:pt x="9" y="105"/>
                    </a:lnTo>
                    <a:lnTo>
                      <a:pt x="9" y="105"/>
                    </a:lnTo>
                    <a:lnTo>
                      <a:pt x="18" y="111"/>
                    </a:lnTo>
                    <a:lnTo>
                      <a:pt x="42" y="120"/>
                    </a:lnTo>
                    <a:lnTo>
                      <a:pt x="42" y="123"/>
                    </a:lnTo>
                    <a:lnTo>
                      <a:pt x="42" y="129"/>
                    </a:lnTo>
                    <a:lnTo>
                      <a:pt x="42" y="129"/>
                    </a:lnTo>
                    <a:lnTo>
                      <a:pt x="51" y="135"/>
                    </a:lnTo>
                    <a:lnTo>
                      <a:pt x="57" y="138"/>
                    </a:lnTo>
                    <a:lnTo>
                      <a:pt x="60" y="138"/>
                    </a:lnTo>
                    <a:lnTo>
                      <a:pt x="60" y="138"/>
                    </a:lnTo>
                    <a:lnTo>
                      <a:pt x="63" y="138"/>
                    </a:lnTo>
                    <a:lnTo>
                      <a:pt x="69" y="135"/>
                    </a:lnTo>
                    <a:lnTo>
                      <a:pt x="87" y="105"/>
                    </a:lnTo>
                    <a:lnTo>
                      <a:pt x="90" y="102"/>
                    </a:lnTo>
                    <a:lnTo>
                      <a:pt x="87" y="96"/>
                    </a:lnTo>
                    <a:lnTo>
                      <a:pt x="87" y="93"/>
                    </a:lnTo>
                    <a:lnTo>
                      <a:pt x="87" y="93"/>
                    </a:lnTo>
                    <a:lnTo>
                      <a:pt x="84" y="90"/>
                    </a:lnTo>
                    <a:lnTo>
                      <a:pt x="84" y="90"/>
                    </a:lnTo>
                    <a:lnTo>
                      <a:pt x="78" y="87"/>
                    </a:lnTo>
                    <a:lnTo>
                      <a:pt x="75" y="87"/>
                    </a:lnTo>
                    <a:lnTo>
                      <a:pt x="75" y="84"/>
                    </a:lnTo>
                    <a:lnTo>
                      <a:pt x="72" y="84"/>
                    </a:lnTo>
                    <a:lnTo>
                      <a:pt x="72" y="81"/>
                    </a:lnTo>
                    <a:lnTo>
                      <a:pt x="72" y="78"/>
                    </a:lnTo>
                    <a:lnTo>
                      <a:pt x="72" y="78"/>
                    </a:lnTo>
                    <a:lnTo>
                      <a:pt x="75" y="75"/>
                    </a:lnTo>
                    <a:lnTo>
                      <a:pt x="75" y="72"/>
                    </a:lnTo>
                    <a:lnTo>
                      <a:pt x="78" y="69"/>
                    </a:lnTo>
                    <a:lnTo>
                      <a:pt x="84" y="63"/>
                    </a:lnTo>
                    <a:lnTo>
                      <a:pt x="87" y="63"/>
                    </a:lnTo>
                    <a:lnTo>
                      <a:pt x="87" y="63"/>
                    </a:lnTo>
                    <a:lnTo>
                      <a:pt x="93" y="63"/>
                    </a:lnTo>
                    <a:lnTo>
                      <a:pt x="96" y="57"/>
                    </a:lnTo>
                    <a:lnTo>
                      <a:pt x="102" y="51"/>
                    </a:lnTo>
                    <a:lnTo>
                      <a:pt x="102" y="48"/>
                    </a:lnTo>
                    <a:lnTo>
                      <a:pt x="102" y="15"/>
                    </a:lnTo>
                    <a:lnTo>
                      <a:pt x="96" y="6"/>
                    </a:lnTo>
                    <a:lnTo>
                      <a:pt x="93" y="6"/>
                    </a:lnTo>
                    <a:lnTo>
                      <a:pt x="84" y="0"/>
                    </a:lnTo>
                    <a:lnTo>
                      <a:pt x="81" y="0"/>
                    </a:lnTo>
                    <a:lnTo>
                      <a:pt x="78" y="0"/>
                    </a:lnTo>
                    <a:lnTo>
                      <a:pt x="78" y="0"/>
                    </a:lnTo>
                    <a:lnTo>
                      <a:pt x="75" y="3"/>
                    </a:lnTo>
                    <a:lnTo>
                      <a:pt x="69" y="6"/>
                    </a:lnTo>
                    <a:lnTo>
                      <a:pt x="69" y="6"/>
                    </a:lnTo>
                    <a:lnTo>
                      <a:pt x="69" y="6"/>
                    </a:lnTo>
                    <a:lnTo>
                      <a:pt x="54" y="15"/>
                    </a:lnTo>
                    <a:lnTo>
                      <a:pt x="54" y="15"/>
                    </a:lnTo>
                    <a:lnTo>
                      <a:pt x="51" y="18"/>
                    </a:lnTo>
                    <a:lnTo>
                      <a:pt x="51" y="21"/>
                    </a:lnTo>
                    <a:lnTo>
                      <a:pt x="51" y="24"/>
                    </a:lnTo>
                    <a:lnTo>
                      <a:pt x="51" y="24"/>
                    </a:lnTo>
                    <a:lnTo>
                      <a:pt x="54" y="21"/>
                    </a:lnTo>
                    <a:lnTo>
                      <a:pt x="60" y="18"/>
                    </a:lnTo>
                    <a:lnTo>
                      <a:pt x="60" y="18"/>
                    </a:lnTo>
                    <a:lnTo>
                      <a:pt x="60" y="21"/>
                    </a:lnTo>
                    <a:lnTo>
                      <a:pt x="63" y="24"/>
                    </a:lnTo>
                    <a:lnTo>
                      <a:pt x="63" y="24"/>
                    </a:lnTo>
                    <a:lnTo>
                      <a:pt x="66" y="48"/>
                    </a:lnTo>
                    <a:lnTo>
                      <a:pt x="66" y="51"/>
                    </a:lnTo>
                    <a:lnTo>
                      <a:pt x="66" y="51"/>
                    </a:lnTo>
                    <a:lnTo>
                      <a:pt x="63" y="57"/>
                    </a:lnTo>
                    <a:lnTo>
                      <a:pt x="54" y="57"/>
                    </a:lnTo>
                    <a:lnTo>
                      <a:pt x="54" y="57"/>
                    </a:lnTo>
                    <a:lnTo>
                      <a:pt x="45" y="54"/>
                    </a:lnTo>
                    <a:lnTo>
                      <a:pt x="42" y="42"/>
                    </a:lnTo>
                    <a:lnTo>
                      <a:pt x="27" y="33"/>
                    </a:lnTo>
                    <a:lnTo>
                      <a:pt x="0" y="60"/>
                    </a:lnTo>
                    <a:lnTo>
                      <a:pt x="6" y="96"/>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68" name="Freeform 915">
                <a:extLst>
                  <a:ext uri="{FF2B5EF4-FFF2-40B4-BE49-F238E27FC236}">
                    <a16:creationId xmlns:a16="http://schemas.microsoft.com/office/drawing/2014/main" id="{A53D9D21-F803-1EF7-BCD0-E3F7D063B42D}"/>
                  </a:ext>
                </a:extLst>
              </p:cNvPr>
              <p:cNvSpPr>
                <a:spLocks/>
              </p:cNvSpPr>
              <p:nvPr/>
            </p:nvSpPr>
            <p:spPr bwMode="auto">
              <a:xfrm>
                <a:off x="1290" y="714"/>
                <a:ext cx="20" cy="18"/>
              </a:xfrm>
              <a:custGeom>
                <a:avLst/>
                <a:gdLst>
                  <a:gd name="T0" fmla="*/ 3 w 20"/>
                  <a:gd name="T1" fmla="*/ 9 h 18"/>
                  <a:gd name="T2" fmla="*/ 8 w 20"/>
                  <a:gd name="T3" fmla="*/ 12 h 18"/>
                  <a:gd name="T4" fmla="*/ 11 w 20"/>
                  <a:gd name="T5" fmla="*/ 18 h 18"/>
                  <a:gd name="T6" fmla="*/ 14 w 20"/>
                  <a:gd name="T7" fmla="*/ 18 h 18"/>
                  <a:gd name="T8" fmla="*/ 20 w 20"/>
                  <a:gd name="T9" fmla="*/ 15 h 18"/>
                  <a:gd name="T10" fmla="*/ 20 w 20"/>
                  <a:gd name="T11" fmla="*/ 15 h 18"/>
                  <a:gd name="T12" fmla="*/ 20 w 20"/>
                  <a:gd name="T13" fmla="*/ 12 h 18"/>
                  <a:gd name="T14" fmla="*/ 17 w 20"/>
                  <a:gd name="T15" fmla="*/ 12 h 18"/>
                  <a:gd name="T16" fmla="*/ 17 w 20"/>
                  <a:gd name="T17" fmla="*/ 9 h 18"/>
                  <a:gd name="T18" fmla="*/ 8 w 20"/>
                  <a:gd name="T19" fmla="*/ 6 h 18"/>
                  <a:gd name="T20" fmla="*/ 0 w 20"/>
                  <a:gd name="T21" fmla="*/ 0 h 18"/>
                  <a:gd name="T22" fmla="*/ 0 w 20"/>
                  <a:gd name="T23" fmla="*/ 0 h 18"/>
                  <a:gd name="T24" fmla="*/ 0 w 20"/>
                  <a:gd name="T25" fmla="*/ 3 h 18"/>
                  <a:gd name="T26" fmla="*/ 3 w 20"/>
                  <a:gd name="T27"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8">
                    <a:moveTo>
                      <a:pt x="3" y="9"/>
                    </a:moveTo>
                    <a:lnTo>
                      <a:pt x="8" y="12"/>
                    </a:lnTo>
                    <a:lnTo>
                      <a:pt x="11" y="18"/>
                    </a:lnTo>
                    <a:lnTo>
                      <a:pt x="14" y="18"/>
                    </a:lnTo>
                    <a:lnTo>
                      <a:pt x="20" y="15"/>
                    </a:lnTo>
                    <a:lnTo>
                      <a:pt x="20" y="15"/>
                    </a:lnTo>
                    <a:lnTo>
                      <a:pt x="20" y="12"/>
                    </a:lnTo>
                    <a:lnTo>
                      <a:pt x="17" y="12"/>
                    </a:lnTo>
                    <a:lnTo>
                      <a:pt x="17" y="9"/>
                    </a:lnTo>
                    <a:lnTo>
                      <a:pt x="8" y="6"/>
                    </a:lnTo>
                    <a:lnTo>
                      <a:pt x="0" y="0"/>
                    </a:lnTo>
                    <a:lnTo>
                      <a:pt x="0" y="0"/>
                    </a:lnTo>
                    <a:lnTo>
                      <a:pt x="0" y="3"/>
                    </a:lnTo>
                    <a:lnTo>
                      <a:pt x="3" y="9"/>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69" name="Freeform 916">
                <a:extLst>
                  <a:ext uri="{FF2B5EF4-FFF2-40B4-BE49-F238E27FC236}">
                    <a16:creationId xmlns:a16="http://schemas.microsoft.com/office/drawing/2014/main" id="{E9A9AB16-4FC6-3438-C92E-53B02135D402}"/>
                  </a:ext>
                </a:extLst>
              </p:cNvPr>
              <p:cNvSpPr>
                <a:spLocks/>
              </p:cNvSpPr>
              <p:nvPr/>
            </p:nvSpPr>
            <p:spPr bwMode="auto">
              <a:xfrm>
                <a:off x="2126" y="45"/>
                <a:ext cx="0" cy="6"/>
              </a:xfrm>
              <a:custGeom>
                <a:avLst/>
                <a:gdLst>
                  <a:gd name="T0" fmla="*/ 0 h 6"/>
                  <a:gd name="T1" fmla="*/ 6 h 6"/>
                  <a:gd name="T2" fmla="*/ 0 h 6"/>
                  <a:gd name="T3" fmla="*/ 0 h 6"/>
                </a:gdLst>
                <a:ahLst/>
                <a:cxnLst>
                  <a:cxn ang="0">
                    <a:pos x="0" y="T0"/>
                  </a:cxn>
                  <a:cxn ang="0">
                    <a:pos x="0" y="T1"/>
                  </a:cxn>
                  <a:cxn ang="0">
                    <a:pos x="0" y="T2"/>
                  </a:cxn>
                  <a:cxn ang="0">
                    <a:pos x="0" y="T3"/>
                  </a:cxn>
                </a:cxnLst>
                <a:rect l="0" t="0" r="r" b="b"/>
                <a:pathLst>
                  <a:path h="6">
                    <a:moveTo>
                      <a:pt x="0" y="0"/>
                    </a:moveTo>
                    <a:lnTo>
                      <a:pt x="0" y="6"/>
                    </a:lnTo>
                    <a:lnTo>
                      <a:pt x="0" y="0"/>
                    </a:lnTo>
                    <a:lnTo>
                      <a:pt x="0"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70" name="Freeform 917">
                <a:extLst>
                  <a:ext uri="{FF2B5EF4-FFF2-40B4-BE49-F238E27FC236}">
                    <a16:creationId xmlns:a16="http://schemas.microsoft.com/office/drawing/2014/main" id="{4FC799AF-7B49-9498-26C7-D2F2D1AA4557}"/>
                  </a:ext>
                </a:extLst>
              </p:cNvPr>
              <p:cNvSpPr>
                <a:spLocks/>
              </p:cNvSpPr>
              <p:nvPr/>
            </p:nvSpPr>
            <p:spPr bwMode="auto">
              <a:xfrm>
                <a:off x="1388" y="717"/>
                <a:ext cx="27" cy="42"/>
              </a:xfrm>
              <a:custGeom>
                <a:avLst/>
                <a:gdLst>
                  <a:gd name="T0" fmla="*/ 15 w 27"/>
                  <a:gd name="T1" fmla="*/ 33 h 42"/>
                  <a:gd name="T2" fmla="*/ 18 w 27"/>
                  <a:gd name="T3" fmla="*/ 42 h 42"/>
                  <a:gd name="T4" fmla="*/ 27 w 27"/>
                  <a:gd name="T5" fmla="*/ 21 h 42"/>
                  <a:gd name="T6" fmla="*/ 24 w 27"/>
                  <a:gd name="T7" fmla="*/ 6 h 42"/>
                  <a:gd name="T8" fmla="*/ 12 w 27"/>
                  <a:gd name="T9" fmla="*/ 0 h 42"/>
                  <a:gd name="T10" fmla="*/ 9 w 27"/>
                  <a:gd name="T11" fmla="*/ 0 h 42"/>
                  <a:gd name="T12" fmla="*/ 6 w 27"/>
                  <a:gd name="T13" fmla="*/ 0 h 42"/>
                  <a:gd name="T14" fmla="*/ 6 w 27"/>
                  <a:gd name="T15" fmla="*/ 0 h 42"/>
                  <a:gd name="T16" fmla="*/ 3 w 27"/>
                  <a:gd name="T17" fmla="*/ 0 h 42"/>
                  <a:gd name="T18" fmla="*/ 0 w 27"/>
                  <a:gd name="T19" fmla="*/ 3 h 42"/>
                  <a:gd name="T20" fmla="*/ 9 w 27"/>
                  <a:gd name="T21" fmla="*/ 18 h 42"/>
                  <a:gd name="T22" fmla="*/ 12 w 27"/>
                  <a:gd name="T23" fmla="*/ 21 h 42"/>
                  <a:gd name="T24" fmla="*/ 15 w 27"/>
                  <a:gd name="T25" fmla="*/ 24 h 42"/>
                  <a:gd name="T26" fmla="*/ 15 w 27"/>
                  <a:gd name="T27" fmla="*/ 24 h 42"/>
                  <a:gd name="T28" fmla="*/ 15 w 27"/>
                  <a:gd name="T29" fmla="*/ 27 h 42"/>
                  <a:gd name="T30" fmla="*/ 15 w 27"/>
                  <a:gd name="T31" fmla="*/ 30 h 42"/>
                  <a:gd name="T32" fmla="*/ 15 w 27"/>
                  <a:gd name="T33"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42">
                    <a:moveTo>
                      <a:pt x="15" y="33"/>
                    </a:moveTo>
                    <a:lnTo>
                      <a:pt x="18" y="42"/>
                    </a:lnTo>
                    <a:lnTo>
                      <a:pt x="27" y="21"/>
                    </a:lnTo>
                    <a:lnTo>
                      <a:pt x="24" y="6"/>
                    </a:lnTo>
                    <a:lnTo>
                      <a:pt x="12" y="0"/>
                    </a:lnTo>
                    <a:lnTo>
                      <a:pt x="9" y="0"/>
                    </a:lnTo>
                    <a:lnTo>
                      <a:pt x="6" y="0"/>
                    </a:lnTo>
                    <a:lnTo>
                      <a:pt x="6" y="0"/>
                    </a:lnTo>
                    <a:lnTo>
                      <a:pt x="3" y="0"/>
                    </a:lnTo>
                    <a:lnTo>
                      <a:pt x="0" y="3"/>
                    </a:lnTo>
                    <a:lnTo>
                      <a:pt x="9" y="18"/>
                    </a:lnTo>
                    <a:lnTo>
                      <a:pt x="12" y="21"/>
                    </a:lnTo>
                    <a:lnTo>
                      <a:pt x="15" y="24"/>
                    </a:lnTo>
                    <a:lnTo>
                      <a:pt x="15" y="24"/>
                    </a:lnTo>
                    <a:lnTo>
                      <a:pt x="15" y="27"/>
                    </a:lnTo>
                    <a:lnTo>
                      <a:pt x="15" y="30"/>
                    </a:lnTo>
                    <a:lnTo>
                      <a:pt x="15" y="3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71" name="Freeform 918">
                <a:extLst>
                  <a:ext uri="{FF2B5EF4-FFF2-40B4-BE49-F238E27FC236}">
                    <a16:creationId xmlns:a16="http://schemas.microsoft.com/office/drawing/2014/main" id="{EF444F2E-C6F2-916A-D052-06259F56E02F}"/>
                  </a:ext>
                </a:extLst>
              </p:cNvPr>
              <p:cNvSpPr>
                <a:spLocks/>
              </p:cNvSpPr>
              <p:nvPr/>
            </p:nvSpPr>
            <p:spPr bwMode="auto">
              <a:xfrm>
                <a:off x="1343" y="765"/>
                <a:ext cx="21" cy="18"/>
              </a:xfrm>
              <a:custGeom>
                <a:avLst/>
                <a:gdLst>
                  <a:gd name="T0" fmla="*/ 21 w 21"/>
                  <a:gd name="T1" fmla="*/ 12 h 18"/>
                  <a:gd name="T2" fmla="*/ 18 w 21"/>
                  <a:gd name="T3" fmla="*/ 6 h 18"/>
                  <a:gd name="T4" fmla="*/ 15 w 21"/>
                  <a:gd name="T5" fmla="*/ 3 h 18"/>
                  <a:gd name="T6" fmla="*/ 15 w 21"/>
                  <a:gd name="T7" fmla="*/ 3 h 18"/>
                  <a:gd name="T8" fmla="*/ 6 w 21"/>
                  <a:gd name="T9" fmla="*/ 0 h 18"/>
                  <a:gd name="T10" fmla="*/ 3 w 21"/>
                  <a:gd name="T11" fmla="*/ 3 h 18"/>
                  <a:gd name="T12" fmla="*/ 3 w 21"/>
                  <a:gd name="T13" fmla="*/ 3 h 18"/>
                  <a:gd name="T14" fmla="*/ 3 w 21"/>
                  <a:gd name="T15" fmla="*/ 6 h 18"/>
                  <a:gd name="T16" fmla="*/ 0 w 21"/>
                  <a:gd name="T17" fmla="*/ 9 h 18"/>
                  <a:gd name="T18" fmla="*/ 0 w 21"/>
                  <a:gd name="T19" fmla="*/ 9 h 18"/>
                  <a:gd name="T20" fmla="*/ 3 w 21"/>
                  <a:gd name="T21" fmla="*/ 12 h 18"/>
                  <a:gd name="T22" fmla="*/ 15 w 21"/>
                  <a:gd name="T23" fmla="*/ 15 h 18"/>
                  <a:gd name="T24" fmla="*/ 18 w 21"/>
                  <a:gd name="T25" fmla="*/ 18 h 18"/>
                  <a:gd name="T26" fmla="*/ 21 w 21"/>
                  <a:gd name="T27" fmla="*/ 18 h 18"/>
                  <a:gd name="T28" fmla="*/ 21 w 21"/>
                  <a:gd name="T29" fmla="*/ 15 h 18"/>
                  <a:gd name="T30" fmla="*/ 21 w 21"/>
                  <a:gd name="T31"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 h="18">
                    <a:moveTo>
                      <a:pt x="21" y="12"/>
                    </a:moveTo>
                    <a:lnTo>
                      <a:pt x="18" y="6"/>
                    </a:lnTo>
                    <a:lnTo>
                      <a:pt x="15" y="3"/>
                    </a:lnTo>
                    <a:lnTo>
                      <a:pt x="15" y="3"/>
                    </a:lnTo>
                    <a:lnTo>
                      <a:pt x="6" y="0"/>
                    </a:lnTo>
                    <a:lnTo>
                      <a:pt x="3" y="3"/>
                    </a:lnTo>
                    <a:lnTo>
                      <a:pt x="3" y="3"/>
                    </a:lnTo>
                    <a:lnTo>
                      <a:pt x="3" y="6"/>
                    </a:lnTo>
                    <a:lnTo>
                      <a:pt x="0" y="9"/>
                    </a:lnTo>
                    <a:lnTo>
                      <a:pt x="0" y="9"/>
                    </a:lnTo>
                    <a:lnTo>
                      <a:pt x="3" y="12"/>
                    </a:lnTo>
                    <a:lnTo>
                      <a:pt x="15" y="15"/>
                    </a:lnTo>
                    <a:lnTo>
                      <a:pt x="18" y="18"/>
                    </a:lnTo>
                    <a:lnTo>
                      <a:pt x="21" y="18"/>
                    </a:lnTo>
                    <a:lnTo>
                      <a:pt x="21" y="15"/>
                    </a:lnTo>
                    <a:lnTo>
                      <a:pt x="21" y="12"/>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72" name="Freeform 919">
                <a:extLst>
                  <a:ext uri="{FF2B5EF4-FFF2-40B4-BE49-F238E27FC236}">
                    <a16:creationId xmlns:a16="http://schemas.microsoft.com/office/drawing/2014/main" id="{492E5580-ED7B-27B2-418B-D6A0D1BF5080}"/>
                  </a:ext>
                </a:extLst>
              </p:cNvPr>
              <p:cNvSpPr>
                <a:spLocks/>
              </p:cNvSpPr>
              <p:nvPr/>
            </p:nvSpPr>
            <p:spPr bwMode="auto">
              <a:xfrm>
                <a:off x="1343" y="717"/>
                <a:ext cx="57" cy="42"/>
              </a:xfrm>
              <a:custGeom>
                <a:avLst/>
                <a:gdLst>
                  <a:gd name="T0" fmla="*/ 45 w 57"/>
                  <a:gd name="T1" fmla="*/ 6 h 42"/>
                  <a:gd name="T2" fmla="*/ 45 w 57"/>
                  <a:gd name="T3" fmla="*/ 9 h 42"/>
                  <a:gd name="T4" fmla="*/ 45 w 57"/>
                  <a:gd name="T5" fmla="*/ 9 h 42"/>
                  <a:gd name="T6" fmla="*/ 45 w 57"/>
                  <a:gd name="T7" fmla="*/ 12 h 42"/>
                  <a:gd name="T8" fmla="*/ 42 w 57"/>
                  <a:gd name="T9" fmla="*/ 12 h 42"/>
                  <a:gd name="T10" fmla="*/ 39 w 57"/>
                  <a:gd name="T11" fmla="*/ 15 h 42"/>
                  <a:gd name="T12" fmla="*/ 33 w 57"/>
                  <a:gd name="T13" fmla="*/ 12 h 42"/>
                  <a:gd name="T14" fmla="*/ 27 w 57"/>
                  <a:gd name="T15" fmla="*/ 9 h 42"/>
                  <a:gd name="T16" fmla="*/ 24 w 57"/>
                  <a:gd name="T17" fmla="*/ 9 h 42"/>
                  <a:gd name="T18" fmla="*/ 15 w 57"/>
                  <a:gd name="T19" fmla="*/ 0 h 42"/>
                  <a:gd name="T20" fmla="*/ 15 w 57"/>
                  <a:gd name="T21" fmla="*/ 0 h 42"/>
                  <a:gd name="T22" fmla="*/ 12 w 57"/>
                  <a:gd name="T23" fmla="*/ 0 h 42"/>
                  <a:gd name="T24" fmla="*/ 9 w 57"/>
                  <a:gd name="T25" fmla="*/ 0 h 42"/>
                  <a:gd name="T26" fmla="*/ 6 w 57"/>
                  <a:gd name="T27" fmla="*/ 0 h 42"/>
                  <a:gd name="T28" fmla="*/ 6 w 57"/>
                  <a:gd name="T29" fmla="*/ 3 h 42"/>
                  <a:gd name="T30" fmla="*/ 3 w 57"/>
                  <a:gd name="T31" fmla="*/ 6 h 42"/>
                  <a:gd name="T32" fmla="*/ 0 w 57"/>
                  <a:gd name="T33" fmla="*/ 6 h 42"/>
                  <a:gd name="T34" fmla="*/ 0 w 57"/>
                  <a:gd name="T35" fmla="*/ 21 h 42"/>
                  <a:gd name="T36" fmla="*/ 0 w 57"/>
                  <a:gd name="T37" fmla="*/ 21 h 42"/>
                  <a:gd name="T38" fmla="*/ 0 w 57"/>
                  <a:gd name="T39" fmla="*/ 24 h 42"/>
                  <a:gd name="T40" fmla="*/ 30 w 57"/>
                  <a:gd name="T41" fmla="*/ 39 h 42"/>
                  <a:gd name="T42" fmla="*/ 33 w 57"/>
                  <a:gd name="T43" fmla="*/ 42 h 42"/>
                  <a:gd name="T44" fmla="*/ 54 w 57"/>
                  <a:gd name="T45" fmla="*/ 39 h 42"/>
                  <a:gd name="T46" fmla="*/ 54 w 57"/>
                  <a:gd name="T47" fmla="*/ 36 h 42"/>
                  <a:gd name="T48" fmla="*/ 57 w 57"/>
                  <a:gd name="T49" fmla="*/ 33 h 42"/>
                  <a:gd name="T50" fmla="*/ 57 w 57"/>
                  <a:gd name="T51" fmla="*/ 30 h 42"/>
                  <a:gd name="T52" fmla="*/ 57 w 57"/>
                  <a:gd name="T53" fmla="*/ 24 h 42"/>
                  <a:gd name="T54" fmla="*/ 57 w 57"/>
                  <a:gd name="T55" fmla="*/ 24 h 42"/>
                  <a:gd name="T56" fmla="*/ 57 w 57"/>
                  <a:gd name="T57" fmla="*/ 21 h 42"/>
                  <a:gd name="T58" fmla="*/ 51 w 57"/>
                  <a:gd name="T59" fmla="*/ 9 h 42"/>
                  <a:gd name="T60" fmla="*/ 45 w 57"/>
                  <a:gd name="T61"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7" h="42">
                    <a:moveTo>
                      <a:pt x="45" y="6"/>
                    </a:moveTo>
                    <a:lnTo>
                      <a:pt x="45" y="9"/>
                    </a:lnTo>
                    <a:lnTo>
                      <a:pt x="45" y="9"/>
                    </a:lnTo>
                    <a:lnTo>
                      <a:pt x="45" y="12"/>
                    </a:lnTo>
                    <a:lnTo>
                      <a:pt x="42" y="12"/>
                    </a:lnTo>
                    <a:lnTo>
                      <a:pt x="39" y="15"/>
                    </a:lnTo>
                    <a:lnTo>
                      <a:pt x="33" y="12"/>
                    </a:lnTo>
                    <a:lnTo>
                      <a:pt x="27" y="9"/>
                    </a:lnTo>
                    <a:lnTo>
                      <a:pt x="24" y="9"/>
                    </a:lnTo>
                    <a:lnTo>
                      <a:pt x="15" y="0"/>
                    </a:lnTo>
                    <a:lnTo>
                      <a:pt x="15" y="0"/>
                    </a:lnTo>
                    <a:lnTo>
                      <a:pt x="12" y="0"/>
                    </a:lnTo>
                    <a:lnTo>
                      <a:pt x="9" y="0"/>
                    </a:lnTo>
                    <a:lnTo>
                      <a:pt x="6" y="0"/>
                    </a:lnTo>
                    <a:lnTo>
                      <a:pt x="6" y="3"/>
                    </a:lnTo>
                    <a:lnTo>
                      <a:pt x="3" y="6"/>
                    </a:lnTo>
                    <a:lnTo>
                      <a:pt x="0" y="6"/>
                    </a:lnTo>
                    <a:lnTo>
                      <a:pt x="0" y="21"/>
                    </a:lnTo>
                    <a:lnTo>
                      <a:pt x="0" y="21"/>
                    </a:lnTo>
                    <a:lnTo>
                      <a:pt x="0" y="24"/>
                    </a:lnTo>
                    <a:lnTo>
                      <a:pt x="30" y="39"/>
                    </a:lnTo>
                    <a:lnTo>
                      <a:pt x="33" y="42"/>
                    </a:lnTo>
                    <a:lnTo>
                      <a:pt x="54" y="39"/>
                    </a:lnTo>
                    <a:lnTo>
                      <a:pt x="54" y="36"/>
                    </a:lnTo>
                    <a:lnTo>
                      <a:pt x="57" y="33"/>
                    </a:lnTo>
                    <a:lnTo>
                      <a:pt x="57" y="30"/>
                    </a:lnTo>
                    <a:lnTo>
                      <a:pt x="57" y="24"/>
                    </a:lnTo>
                    <a:lnTo>
                      <a:pt x="57" y="24"/>
                    </a:lnTo>
                    <a:lnTo>
                      <a:pt x="57" y="21"/>
                    </a:lnTo>
                    <a:lnTo>
                      <a:pt x="51" y="9"/>
                    </a:lnTo>
                    <a:lnTo>
                      <a:pt x="45" y="6"/>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73" name="Freeform 920">
                <a:extLst>
                  <a:ext uri="{FF2B5EF4-FFF2-40B4-BE49-F238E27FC236}">
                    <a16:creationId xmlns:a16="http://schemas.microsoft.com/office/drawing/2014/main" id="{8D19B87A-145C-8E26-B720-2089E67C04B2}"/>
                  </a:ext>
                </a:extLst>
              </p:cNvPr>
              <p:cNvSpPr>
                <a:spLocks/>
              </p:cNvSpPr>
              <p:nvPr/>
            </p:nvSpPr>
            <p:spPr bwMode="auto">
              <a:xfrm>
                <a:off x="1829" y="351"/>
                <a:ext cx="60" cy="117"/>
              </a:xfrm>
              <a:custGeom>
                <a:avLst/>
                <a:gdLst>
                  <a:gd name="T0" fmla="*/ 6 w 60"/>
                  <a:gd name="T1" fmla="*/ 114 h 117"/>
                  <a:gd name="T2" fmla="*/ 18 w 60"/>
                  <a:gd name="T3" fmla="*/ 117 h 117"/>
                  <a:gd name="T4" fmla="*/ 39 w 60"/>
                  <a:gd name="T5" fmla="*/ 81 h 117"/>
                  <a:gd name="T6" fmla="*/ 57 w 60"/>
                  <a:gd name="T7" fmla="*/ 24 h 117"/>
                  <a:gd name="T8" fmla="*/ 60 w 60"/>
                  <a:gd name="T9" fmla="*/ 3 h 117"/>
                  <a:gd name="T10" fmla="*/ 60 w 60"/>
                  <a:gd name="T11" fmla="*/ 0 h 117"/>
                  <a:gd name="T12" fmla="*/ 54 w 60"/>
                  <a:gd name="T13" fmla="*/ 0 h 117"/>
                  <a:gd name="T14" fmla="*/ 54 w 60"/>
                  <a:gd name="T15" fmla="*/ 0 h 117"/>
                  <a:gd name="T16" fmla="*/ 42 w 60"/>
                  <a:gd name="T17" fmla="*/ 0 h 117"/>
                  <a:gd name="T18" fmla="*/ 39 w 60"/>
                  <a:gd name="T19" fmla="*/ 0 h 117"/>
                  <a:gd name="T20" fmla="*/ 39 w 60"/>
                  <a:gd name="T21" fmla="*/ 0 h 117"/>
                  <a:gd name="T22" fmla="*/ 27 w 60"/>
                  <a:gd name="T23" fmla="*/ 12 h 117"/>
                  <a:gd name="T24" fmla="*/ 6 w 60"/>
                  <a:gd name="T25" fmla="*/ 42 h 117"/>
                  <a:gd name="T26" fmla="*/ 3 w 60"/>
                  <a:gd name="T27" fmla="*/ 48 h 117"/>
                  <a:gd name="T28" fmla="*/ 0 w 60"/>
                  <a:gd name="T29" fmla="*/ 51 h 117"/>
                  <a:gd name="T30" fmla="*/ 0 w 60"/>
                  <a:gd name="T31" fmla="*/ 51 h 117"/>
                  <a:gd name="T32" fmla="*/ 0 w 60"/>
                  <a:gd name="T33" fmla="*/ 54 h 117"/>
                  <a:gd name="T34" fmla="*/ 3 w 60"/>
                  <a:gd name="T35" fmla="*/ 78 h 117"/>
                  <a:gd name="T36" fmla="*/ 3 w 60"/>
                  <a:gd name="T37" fmla="*/ 99 h 117"/>
                  <a:gd name="T38" fmla="*/ 6 w 60"/>
                  <a:gd name="T39" fmla="*/ 11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117">
                    <a:moveTo>
                      <a:pt x="6" y="114"/>
                    </a:moveTo>
                    <a:lnTo>
                      <a:pt x="18" y="117"/>
                    </a:lnTo>
                    <a:lnTo>
                      <a:pt x="39" y="81"/>
                    </a:lnTo>
                    <a:lnTo>
                      <a:pt x="57" y="24"/>
                    </a:lnTo>
                    <a:lnTo>
                      <a:pt x="60" y="3"/>
                    </a:lnTo>
                    <a:lnTo>
                      <a:pt x="60" y="0"/>
                    </a:lnTo>
                    <a:lnTo>
                      <a:pt x="54" y="0"/>
                    </a:lnTo>
                    <a:lnTo>
                      <a:pt x="54" y="0"/>
                    </a:lnTo>
                    <a:lnTo>
                      <a:pt x="42" y="0"/>
                    </a:lnTo>
                    <a:lnTo>
                      <a:pt x="39" y="0"/>
                    </a:lnTo>
                    <a:lnTo>
                      <a:pt x="39" y="0"/>
                    </a:lnTo>
                    <a:lnTo>
                      <a:pt x="27" y="12"/>
                    </a:lnTo>
                    <a:lnTo>
                      <a:pt x="6" y="42"/>
                    </a:lnTo>
                    <a:lnTo>
                      <a:pt x="3" y="48"/>
                    </a:lnTo>
                    <a:lnTo>
                      <a:pt x="0" y="51"/>
                    </a:lnTo>
                    <a:lnTo>
                      <a:pt x="0" y="51"/>
                    </a:lnTo>
                    <a:lnTo>
                      <a:pt x="0" y="54"/>
                    </a:lnTo>
                    <a:lnTo>
                      <a:pt x="3" y="78"/>
                    </a:lnTo>
                    <a:lnTo>
                      <a:pt x="3" y="99"/>
                    </a:lnTo>
                    <a:lnTo>
                      <a:pt x="6" y="114"/>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74" name="Freeform 921">
                <a:extLst>
                  <a:ext uri="{FF2B5EF4-FFF2-40B4-BE49-F238E27FC236}">
                    <a16:creationId xmlns:a16="http://schemas.microsoft.com/office/drawing/2014/main" id="{CD2ED463-E1A4-5CA4-F5D5-A18F53F02F12}"/>
                  </a:ext>
                </a:extLst>
              </p:cNvPr>
              <p:cNvSpPr>
                <a:spLocks/>
              </p:cNvSpPr>
              <p:nvPr/>
            </p:nvSpPr>
            <p:spPr bwMode="auto">
              <a:xfrm>
                <a:off x="1892" y="342"/>
                <a:ext cx="21" cy="18"/>
              </a:xfrm>
              <a:custGeom>
                <a:avLst/>
                <a:gdLst>
                  <a:gd name="T0" fmla="*/ 9 w 21"/>
                  <a:gd name="T1" fmla="*/ 9 h 18"/>
                  <a:gd name="T2" fmla="*/ 15 w 21"/>
                  <a:gd name="T3" fmla="*/ 6 h 18"/>
                  <a:gd name="T4" fmla="*/ 15 w 21"/>
                  <a:gd name="T5" fmla="*/ 6 h 18"/>
                  <a:gd name="T6" fmla="*/ 18 w 21"/>
                  <a:gd name="T7" fmla="*/ 6 h 18"/>
                  <a:gd name="T8" fmla="*/ 21 w 21"/>
                  <a:gd name="T9" fmla="*/ 6 h 18"/>
                  <a:gd name="T10" fmla="*/ 21 w 21"/>
                  <a:gd name="T11" fmla="*/ 3 h 18"/>
                  <a:gd name="T12" fmla="*/ 18 w 21"/>
                  <a:gd name="T13" fmla="*/ 0 h 18"/>
                  <a:gd name="T14" fmla="*/ 18 w 21"/>
                  <a:gd name="T15" fmla="*/ 0 h 18"/>
                  <a:gd name="T16" fmla="*/ 6 w 21"/>
                  <a:gd name="T17" fmla="*/ 0 h 18"/>
                  <a:gd name="T18" fmla="*/ 6 w 21"/>
                  <a:gd name="T19" fmla="*/ 3 h 18"/>
                  <a:gd name="T20" fmla="*/ 3 w 21"/>
                  <a:gd name="T21" fmla="*/ 3 h 18"/>
                  <a:gd name="T22" fmla="*/ 0 w 21"/>
                  <a:gd name="T23" fmla="*/ 9 h 18"/>
                  <a:gd name="T24" fmla="*/ 0 w 21"/>
                  <a:gd name="T25" fmla="*/ 9 h 18"/>
                  <a:gd name="T26" fmla="*/ 0 w 21"/>
                  <a:gd name="T27" fmla="*/ 12 h 18"/>
                  <a:gd name="T28" fmla="*/ 3 w 21"/>
                  <a:gd name="T29" fmla="*/ 18 h 18"/>
                  <a:gd name="T30" fmla="*/ 6 w 21"/>
                  <a:gd name="T31" fmla="*/ 18 h 18"/>
                  <a:gd name="T32" fmla="*/ 6 w 21"/>
                  <a:gd name="T33" fmla="*/ 18 h 18"/>
                  <a:gd name="T34" fmla="*/ 9 w 21"/>
                  <a:gd name="T35" fmla="*/ 15 h 18"/>
                  <a:gd name="T36" fmla="*/ 9 w 21"/>
                  <a:gd name="T37" fmla="*/ 12 h 18"/>
                  <a:gd name="T38" fmla="*/ 9 w 21"/>
                  <a:gd name="T39" fmla="*/ 12 h 18"/>
                  <a:gd name="T40" fmla="*/ 9 w 21"/>
                  <a:gd name="T41" fmla="*/ 9 h 18"/>
                  <a:gd name="T42" fmla="*/ 9 w 21"/>
                  <a:gd name="T43"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 h="18">
                    <a:moveTo>
                      <a:pt x="9" y="9"/>
                    </a:moveTo>
                    <a:lnTo>
                      <a:pt x="15" y="6"/>
                    </a:lnTo>
                    <a:lnTo>
                      <a:pt x="15" y="6"/>
                    </a:lnTo>
                    <a:lnTo>
                      <a:pt x="18" y="6"/>
                    </a:lnTo>
                    <a:lnTo>
                      <a:pt x="21" y="6"/>
                    </a:lnTo>
                    <a:lnTo>
                      <a:pt x="21" y="3"/>
                    </a:lnTo>
                    <a:lnTo>
                      <a:pt x="18" y="0"/>
                    </a:lnTo>
                    <a:lnTo>
                      <a:pt x="18" y="0"/>
                    </a:lnTo>
                    <a:lnTo>
                      <a:pt x="6" y="0"/>
                    </a:lnTo>
                    <a:lnTo>
                      <a:pt x="6" y="3"/>
                    </a:lnTo>
                    <a:lnTo>
                      <a:pt x="3" y="3"/>
                    </a:lnTo>
                    <a:lnTo>
                      <a:pt x="0" y="9"/>
                    </a:lnTo>
                    <a:lnTo>
                      <a:pt x="0" y="9"/>
                    </a:lnTo>
                    <a:lnTo>
                      <a:pt x="0" y="12"/>
                    </a:lnTo>
                    <a:lnTo>
                      <a:pt x="3" y="18"/>
                    </a:lnTo>
                    <a:lnTo>
                      <a:pt x="6" y="18"/>
                    </a:lnTo>
                    <a:lnTo>
                      <a:pt x="6" y="18"/>
                    </a:lnTo>
                    <a:lnTo>
                      <a:pt x="9" y="15"/>
                    </a:lnTo>
                    <a:lnTo>
                      <a:pt x="9" y="12"/>
                    </a:lnTo>
                    <a:lnTo>
                      <a:pt x="9" y="12"/>
                    </a:lnTo>
                    <a:lnTo>
                      <a:pt x="9" y="9"/>
                    </a:lnTo>
                    <a:lnTo>
                      <a:pt x="9" y="9"/>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75" name="Freeform 922">
                <a:extLst>
                  <a:ext uri="{FF2B5EF4-FFF2-40B4-BE49-F238E27FC236}">
                    <a16:creationId xmlns:a16="http://schemas.microsoft.com/office/drawing/2014/main" id="{6B810348-34BD-DE9E-F3D6-0E3D5F70B4CB}"/>
                  </a:ext>
                </a:extLst>
              </p:cNvPr>
              <p:cNvSpPr>
                <a:spLocks/>
              </p:cNvSpPr>
              <p:nvPr/>
            </p:nvSpPr>
            <p:spPr bwMode="auto">
              <a:xfrm>
                <a:off x="1934" y="21"/>
                <a:ext cx="42" cy="45"/>
              </a:xfrm>
              <a:custGeom>
                <a:avLst/>
                <a:gdLst>
                  <a:gd name="T0" fmla="*/ 6 w 42"/>
                  <a:gd name="T1" fmla="*/ 39 h 45"/>
                  <a:gd name="T2" fmla="*/ 9 w 42"/>
                  <a:gd name="T3" fmla="*/ 45 h 45"/>
                  <a:gd name="T4" fmla="*/ 15 w 42"/>
                  <a:gd name="T5" fmla="*/ 45 h 45"/>
                  <a:gd name="T6" fmla="*/ 27 w 42"/>
                  <a:gd name="T7" fmla="*/ 42 h 45"/>
                  <a:gd name="T8" fmla="*/ 36 w 42"/>
                  <a:gd name="T9" fmla="*/ 33 h 45"/>
                  <a:gd name="T10" fmla="*/ 39 w 42"/>
                  <a:gd name="T11" fmla="*/ 24 h 45"/>
                  <a:gd name="T12" fmla="*/ 42 w 42"/>
                  <a:gd name="T13" fmla="*/ 18 h 45"/>
                  <a:gd name="T14" fmla="*/ 30 w 42"/>
                  <a:gd name="T15" fmla="*/ 6 h 45"/>
                  <a:gd name="T16" fmla="*/ 18 w 42"/>
                  <a:gd name="T17" fmla="*/ 0 h 45"/>
                  <a:gd name="T18" fmla="*/ 15 w 42"/>
                  <a:gd name="T19" fmla="*/ 0 h 45"/>
                  <a:gd name="T20" fmla="*/ 12 w 42"/>
                  <a:gd name="T21" fmla="*/ 3 h 45"/>
                  <a:gd name="T22" fmla="*/ 0 w 42"/>
                  <a:gd name="T23" fmla="*/ 18 h 45"/>
                  <a:gd name="T24" fmla="*/ 0 w 42"/>
                  <a:gd name="T25" fmla="*/ 21 h 45"/>
                  <a:gd name="T26" fmla="*/ 3 w 42"/>
                  <a:gd name="T27" fmla="*/ 33 h 45"/>
                  <a:gd name="T28" fmla="*/ 6 w 42"/>
                  <a:gd name="T29"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5">
                    <a:moveTo>
                      <a:pt x="6" y="39"/>
                    </a:moveTo>
                    <a:lnTo>
                      <a:pt x="9" y="45"/>
                    </a:lnTo>
                    <a:lnTo>
                      <a:pt x="15" y="45"/>
                    </a:lnTo>
                    <a:lnTo>
                      <a:pt x="27" y="42"/>
                    </a:lnTo>
                    <a:lnTo>
                      <a:pt x="36" y="33"/>
                    </a:lnTo>
                    <a:lnTo>
                      <a:pt x="39" y="24"/>
                    </a:lnTo>
                    <a:lnTo>
                      <a:pt x="42" y="18"/>
                    </a:lnTo>
                    <a:lnTo>
                      <a:pt x="30" y="6"/>
                    </a:lnTo>
                    <a:lnTo>
                      <a:pt x="18" y="0"/>
                    </a:lnTo>
                    <a:lnTo>
                      <a:pt x="15" y="0"/>
                    </a:lnTo>
                    <a:lnTo>
                      <a:pt x="12" y="3"/>
                    </a:lnTo>
                    <a:lnTo>
                      <a:pt x="0" y="18"/>
                    </a:lnTo>
                    <a:lnTo>
                      <a:pt x="0" y="21"/>
                    </a:lnTo>
                    <a:lnTo>
                      <a:pt x="3" y="33"/>
                    </a:lnTo>
                    <a:lnTo>
                      <a:pt x="6" y="39"/>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76" name="Freeform 923">
                <a:extLst>
                  <a:ext uri="{FF2B5EF4-FFF2-40B4-BE49-F238E27FC236}">
                    <a16:creationId xmlns:a16="http://schemas.microsoft.com/office/drawing/2014/main" id="{36A24658-D2AD-2B3B-1797-6F8642DC2EAB}"/>
                  </a:ext>
                </a:extLst>
              </p:cNvPr>
              <p:cNvSpPr>
                <a:spLocks/>
              </p:cNvSpPr>
              <p:nvPr/>
            </p:nvSpPr>
            <p:spPr bwMode="auto">
              <a:xfrm>
                <a:off x="1251" y="702"/>
                <a:ext cx="30" cy="24"/>
              </a:xfrm>
              <a:custGeom>
                <a:avLst/>
                <a:gdLst>
                  <a:gd name="T0" fmla="*/ 21 w 30"/>
                  <a:gd name="T1" fmla="*/ 21 h 24"/>
                  <a:gd name="T2" fmla="*/ 21 w 30"/>
                  <a:gd name="T3" fmla="*/ 24 h 24"/>
                  <a:gd name="T4" fmla="*/ 24 w 30"/>
                  <a:gd name="T5" fmla="*/ 24 h 24"/>
                  <a:gd name="T6" fmla="*/ 24 w 30"/>
                  <a:gd name="T7" fmla="*/ 24 h 24"/>
                  <a:gd name="T8" fmla="*/ 30 w 30"/>
                  <a:gd name="T9" fmla="*/ 24 h 24"/>
                  <a:gd name="T10" fmla="*/ 27 w 30"/>
                  <a:gd name="T11" fmla="*/ 18 h 24"/>
                  <a:gd name="T12" fmla="*/ 27 w 30"/>
                  <a:gd name="T13" fmla="*/ 15 h 24"/>
                  <a:gd name="T14" fmla="*/ 27 w 30"/>
                  <a:gd name="T15" fmla="*/ 15 h 24"/>
                  <a:gd name="T16" fmla="*/ 24 w 30"/>
                  <a:gd name="T17" fmla="*/ 15 h 24"/>
                  <a:gd name="T18" fmla="*/ 24 w 30"/>
                  <a:gd name="T19" fmla="*/ 12 h 24"/>
                  <a:gd name="T20" fmla="*/ 24 w 30"/>
                  <a:gd name="T21" fmla="*/ 12 h 24"/>
                  <a:gd name="T22" fmla="*/ 24 w 30"/>
                  <a:gd name="T23" fmla="*/ 9 h 24"/>
                  <a:gd name="T24" fmla="*/ 15 w 30"/>
                  <a:gd name="T25" fmla="*/ 3 h 24"/>
                  <a:gd name="T26" fmla="*/ 12 w 30"/>
                  <a:gd name="T27" fmla="*/ 3 h 24"/>
                  <a:gd name="T28" fmla="*/ 12 w 30"/>
                  <a:gd name="T29" fmla="*/ 3 h 24"/>
                  <a:gd name="T30" fmla="*/ 9 w 30"/>
                  <a:gd name="T31" fmla="*/ 3 h 24"/>
                  <a:gd name="T32" fmla="*/ 9 w 30"/>
                  <a:gd name="T33" fmla="*/ 0 h 24"/>
                  <a:gd name="T34" fmla="*/ 3 w 30"/>
                  <a:gd name="T35" fmla="*/ 0 h 24"/>
                  <a:gd name="T36" fmla="*/ 3 w 30"/>
                  <a:gd name="T37" fmla="*/ 3 h 24"/>
                  <a:gd name="T38" fmla="*/ 0 w 30"/>
                  <a:gd name="T39" fmla="*/ 3 h 24"/>
                  <a:gd name="T40" fmla="*/ 0 w 30"/>
                  <a:gd name="T41" fmla="*/ 3 h 24"/>
                  <a:gd name="T42" fmla="*/ 12 w 30"/>
                  <a:gd name="T43" fmla="*/ 21 h 24"/>
                  <a:gd name="T44" fmla="*/ 12 w 30"/>
                  <a:gd name="T45" fmla="*/ 21 h 24"/>
                  <a:gd name="T46" fmla="*/ 15 w 30"/>
                  <a:gd name="T47" fmla="*/ 21 h 24"/>
                  <a:gd name="T48" fmla="*/ 15 w 30"/>
                  <a:gd name="T49" fmla="*/ 21 h 24"/>
                  <a:gd name="T50" fmla="*/ 15 w 30"/>
                  <a:gd name="T51" fmla="*/ 21 h 24"/>
                  <a:gd name="T52" fmla="*/ 18 w 30"/>
                  <a:gd name="T53" fmla="*/ 21 h 24"/>
                  <a:gd name="T54" fmla="*/ 18 w 30"/>
                  <a:gd name="T55" fmla="*/ 21 h 24"/>
                  <a:gd name="T56" fmla="*/ 21 w 30"/>
                  <a:gd name="T5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0" h="24">
                    <a:moveTo>
                      <a:pt x="21" y="21"/>
                    </a:moveTo>
                    <a:lnTo>
                      <a:pt x="21" y="24"/>
                    </a:lnTo>
                    <a:lnTo>
                      <a:pt x="24" y="24"/>
                    </a:lnTo>
                    <a:lnTo>
                      <a:pt x="24" y="24"/>
                    </a:lnTo>
                    <a:lnTo>
                      <a:pt x="30" y="24"/>
                    </a:lnTo>
                    <a:lnTo>
                      <a:pt x="27" y="18"/>
                    </a:lnTo>
                    <a:lnTo>
                      <a:pt x="27" y="15"/>
                    </a:lnTo>
                    <a:lnTo>
                      <a:pt x="27" y="15"/>
                    </a:lnTo>
                    <a:lnTo>
                      <a:pt x="24" y="15"/>
                    </a:lnTo>
                    <a:lnTo>
                      <a:pt x="24" y="12"/>
                    </a:lnTo>
                    <a:lnTo>
                      <a:pt x="24" y="12"/>
                    </a:lnTo>
                    <a:lnTo>
                      <a:pt x="24" y="9"/>
                    </a:lnTo>
                    <a:lnTo>
                      <a:pt x="15" y="3"/>
                    </a:lnTo>
                    <a:lnTo>
                      <a:pt x="12" y="3"/>
                    </a:lnTo>
                    <a:lnTo>
                      <a:pt x="12" y="3"/>
                    </a:lnTo>
                    <a:lnTo>
                      <a:pt x="9" y="3"/>
                    </a:lnTo>
                    <a:lnTo>
                      <a:pt x="9" y="0"/>
                    </a:lnTo>
                    <a:lnTo>
                      <a:pt x="3" y="0"/>
                    </a:lnTo>
                    <a:lnTo>
                      <a:pt x="3" y="3"/>
                    </a:lnTo>
                    <a:lnTo>
                      <a:pt x="0" y="3"/>
                    </a:lnTo>
                    <a:lnTo>
                      <a:pt x="0" y="3"/>
                    </a:lnTo>
                    <a:lnTo>
                      <a:pt x="12" y="21"/>
                    </a:lnTo>
                    <a:lnTo>
                      <a:pt x="12" y="21"/>
                    </a:lnTo>
                    <a:lnTo>
                      <a:pt x="15" y="21"/>
                    </a:lnTo>
                    <a:lnTo>
                      <a:pt x="15" y="21"/>
                    </a:lnTo>
                    <a:lnTo>
                      <a:pt x="15" y="21"/>
                    </a:lnTo>
                    <a:lnTo>
                      <a:pt x="18" y="21"/>
                    </a:lnTo>
                    <a:lnTo>
                      <a:pt x="18" y="21"/>
                    </a:lnTo>
                    <a:lnTo>
                      <a:pt x="21" y="21"/>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77" name="Freeform 924">
                <a:extLst>
                  <a:ext uri="{FF2B5EF4-FFF2-40B4-BE49-F238E27FC236}">
                    <a16:creationId xmlns:a16="http://schemas.microsoft.com/office/drawing/2014/main" id="{80C51E54-B834-C9E5-3D09-A33DF9CA808B}"/>
                  </a:ext>
                </a:extLst>
              </p:cNvPr>
              <p:cNvSpPr>
                <a:spLocks/>
              </p:cNvSpPr>
              <p:nvPr/>
            </p:nvSpPr>
            <p:spPr bwMode="auto">
              <a:xfrm>
                <a:off x="2123" y="36"/>
                <a:ext cx="36" cy="42"/>
              </a:xfrm>
              <a:custGeom>
                <a:avLst/>
                <a:gdLst>
                  <a:gd name="T0" fmla="*/ 0 w 36"/>
                  <a:gd name="T1" fmla="*/ 24 h 42"/>
                  <a:gd name="T2" fmla="*/ 3 w 36"/>
                  <a:gd name="T3" fmla="*/ 27 h 42"/>
                  <a:gd name="T4" fmla="*/ 3 w 36"/>
                  <a:gd name="T5" fmla="*/ 27 h 42"/>
                  <a:gd name="T6" fmla="*/ 3 w 36"/>
                  <a:gd name="T7" fmla="*/ 33 h 42"/>
                  <a:gd name="T8" fmla="*/ 3 w 36"/>
                  <a:gd name="T9" fmla="*/ 39 h 42"/>
                  <a:gd name="T10" fmla="*/ 3 w 36"/>
                  <a:gd name="T11" fmla="*/ 42 h 42"/>
                  <a:gd name="T12" fmla="*/ 18 w 36"/>
                  <a:gd name="T13" fmla="*/ 39 h 42"/>
                  <a:gd name="T14" fmla="*/ 21 w 36"/>
                  <a:gd name="T15" fmla="*/ 39 h 42"/>
                  <a:gd name="T16" fmla="*/ 30 w 36"/>
                  <a:gd name="T17" fmla="*/ 27 h 42"/>
                  <a:gd name="T18" fmla="*/ 30 w 36"/>
                  <a:gd name="T19" fmla="*/ 24 h 42"/>
                  <a:gd name="T20" fmla="*/ 30 w 36"/>
                  <a:gd name="T21" fmla="*/ 18 h 42"/>
                  <a:gd name="T22" fmla="*/ 27 w 36"/>
                  <a:gd name="T23" fmla="*/ 18 h 42"/>
                  <a:gd name="T24" fmla="*/ 30 w 36"/>
                  <a:gd name="T25" fmla="*/ 15 h 42"/>
                  <a:gd name="T26" fmla="*/ 30 w 36"/>
                  <a:gd name="T27" fmla="*/ 12 h 42"/>
                  <a:gd name="T28" fmla="*/ 33 w 36"/>
                  <a:gd name="T29" fmla="*/ 9 h 42"/>
                  <a:gd name="T30" fmla="*/ 36 w 36"/>
                  <a:gd name="T31" fmla="*/ 0 h 42"/>
                  <a:gd name="T32" fmla="*/ 33 w 36"/>
                  <a:gd name="T33" fmla="*/ 6 h 42"/>
                  <a:gd name="T34" fmla="*/ 30 w 36"/>
                  <a:gd name="T35" fmla="*/ 9 h 42"/>
                  <a:gd name="T36" fmla="*/ 27 w 36"/>
                  <a:gd name="T37" fmla="*/ 9 h 42"/>
                  <a:gd name="T38" fmla="*/ 24 w 36"/>
                  <a:gd name="T39" fmla="*/ 9 h 42"/>
                  <a:gd name="T40" fmla="*/ 12 w 36"/>
                  <a:gd name="T41" fmla="*/ 12 h 42"/>
                  <a:gd name="T42" fmla="*/ 12 w 36"/>
                  <a:gd name="T43" fmla="*/ 15 h 42"/>
                  <a:gd name="T44" fmla="*/ 6 w 36"/>
                  <a:gd name="T45" fmla="*/ 15 h 42"/>
                  <a:gd name="T46" fmla="*/ 6 w 36"/>
                  <a:gd name="T47" fmla="*/ 15 h 42"/>
                  <a:gd name="T48" fmla="*/ 3 w 36"/>
                  <a:gd name="T49" fmla="*/ 15 h 42"/>
                  <a:gd name="T50" fmla="*/ 3 w 36"/>
                  <a:gd name="T51" fmla="*/ 15 h 42"/>
                  <a:gd name="T52" fmla="*/ 0 w 36"/>
                  <a:gd name="T53" fmla="*/ 18 h 42"/>
                  <a:gd name="T54" fmla="*/ 0 w 36"/>
                  <a:gd name="T55" fmla="*/ 2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 h="42">
                    <a:moveTo>
                      <a:pt x="0" y="24"/>
                    </a:moveTo>
                    <a:lnTo>
                      <a:pt x="3" y="27"/>
                    </a:lnTo>
                    <a:lnTo>
                      <a:pt x="3" y="27"/>
                    </a:lnTo>
                    <a:lnTo>
                      <a:pt x="3" y="33"/>
                    </a:lnTo>
                    <a:lnTo>
                      <a:pt x="3" y="39"/>
                    </a:lnTo>
                    <a:lnTo>
                      <a:pt x="3" y="42"/>
                    </a:lnTo>
                    <a:lnTo>
                      <a:pt x="18" y="39"/>
                    </a:lnTo>
                    <a:lnTo>
                      <a:pt x="21" y="39"/>
                    </a:lnTo>
                    <a:lnTo>
                      <a:pt x="30" y="27"/>
                    </a:lnTo>
                    <a:lnTo>
                      <a:pt x="30" y="24"/>
                    </a:lnTo>
                    <a:lnTo>
                      <a:pt x="30" y="18"/>
                    </a:lnTo>
                    <a:lnTo>
                      <a:pt x="27" y="18"/>
                    </a:lnTo>
                    <a:lnTo>
                      <a:pt x="30" y="15"/>
                    </a:lnTo>
                    <a:lnTo>
                      <a:pt x="30" y="12"/>
                    </a:lnTo>
                    <a:lnTo>
                      <a:pt x="33" y="9"/>
                    </a:lnTo>
                    <a:lnTo>
                      <a:pt x="36" y="0"/>
                    </a:lnTo>
                    <a:lnTo>
                      <a:pt x="33" y="6"/>
                    </a:lnTo>
                    <a:lnTo>
                      <a:pt x="30" y="9"/>
                    </a:lnTo>
                    <a:lnTo>
                      <a:pt x="27" y="9"/>
                    </a:lnTo>
                    <a:lnTo>
                      <a:pt x="24" y="9"/>
                    </a:lnTo>
                    <a:lnTo>
                      <a:pt x="12" y="12"/>
                    </a:lnTo>
                    <a:lnTo>
                      <a:pt x="12" y="15"/>
                    </a:lnTo>
                    <a:lnTo>
                      <a:pt x="6" y="15"/>
                    </a:lnTo>
                    <a:lnTo>
                      <a:pt x="6" y="15"/>
                    </a:lnTo>
                    <a:lnTo>
                      <a:pt x="3" y="15"/>
                    </a:lnTo>
                    <a:lnTo>
                      <a:pt x="3" y="15"/>
                    </a:lnTo>
                    <a:lnTo>
                      <a:pt x="0" y="18"/>
                    </a:lnTo>
                    <a:lnTo>
                      <a:pt x="0" y="24"/>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78" name="Freeform 925">
                <a:extLst>
                  <a:ext uri="{FF2B5EF4-FFF2-40B4-BE49-F238E27FC236}">
                    <a16:creationId xmlns:a16="http://schemas.microsoft.com/office/drawing/2014/main" id="{B9926330-0996-9396-0DCD-7F06F027892A}"/>
                  </a:ext>
                </a:extLst>
              </p:cNvPr>
              <p:cNvSpPr>
                <a:spLocks/>
              </p:cNvSpPr>
              <p:nvPr/>
            </p:nvSpPr>
            <p:spPr bwMode="auto">
              <a:xfrm>
                <a:off x="1712" y="426"/>
                <a:ext cx="48" cy="141"/>
              </a:xfrm>
              <a:custGeom>
                <a:avLst/>
                <a:gdLst>
                  <a:gd name="T0" fmla="*/ 3 w 48"/>
                  <a:gd name="T1" fmla="*/ 141 h 141"/>
                  <a:gd name="T2" fmla="*/ 6 w 48"/>
                  <a:gd name="T3" fmla="*/ 138 h 141"/>
                  <a:gd name="T4" fmla="*/ 6 w 48"/>
                  <a:gd name="T5" fmla="*/ 138 h 141"/>
                  <a:gd name="T6" fmla="*/ 6 w 48"/>
                  <a:gd name="T7" fmla="*/ 135 h 141"/>
                  <a:gd name="T8" fmla="*/ 12 w 48"/>
                  <a:gd name="T9" fmla="*/ 126 h 141"/>
                  <a:gd name="T10" fmla="*/ 12 w 48"/>
                  <a:gd name="T11" fmla="*/ 123 h 141"/>
                  <a:gd name="T12" fmla="*/ 12 w 48"/>
                  <a:gd name="T13" fmla="*/ 120 h 141"/>
                  <a:gd name="T14" fmla="*/ 15 w 48"/>
                  <a:gd name="T15" fmla="*/ 105 h 141"/>
                  <a:gd name="T16" fmla="*/ 15 w 48"/>
                  <a:gd name="T17" fmla="*/ 99 h 141"/>
                  <a:gd name="T18" fmla="*/ 15 w 48"/>
                  <a:gd name="T19" fmla="*/ 96 h 141"/>
                  <a:gd name="T20" fmla="*/ 24 w 48"/>
                  <a:gd name="T21" fmla="*/ 69 h 141"/>
                  <a:gd name="T22" fmla="*/ 33 w 48"/>
                  <a:gd name="T23" fmla="*/ 45 h 141"/>
                  <a:gd name="T24" fmla="*/ 45 w 48"/>
                  <a:gd name="T25" fmla="*/ 9 h 141"/>
                  <a:gd name="T26" fmla="*/ 48 w 48"/>
                  <a:gd name="T27" fmla="*/ 0 h 141"/>
                  <a:gd name="T28" fmla="*/ 42 w 48"/>
                  <a:gd name="T29" fmla="*/ 6 h 141"/>
                  <a:gd name="T30" fmla="*/ 39 w 48"/>
                  <a:gd name="T31" fmla="*/ 15 h 141"/>
                  <a:gd name="T32" fmla="*/ 15 w 48"/>
                  <a:gd name="T33" fmla="*/ 60 h 141"/>
                  <a:gd name="T34" fmla="*/ 12 w 48"/>
                  <a:gd name="T35" fmla="*/ 69 h 141"/>
                  <a:gd name="T36" fmla="*/ 3 w 48"/>
                  <a:gd name="T37" fmla="*/ 96 h 141"/>
                  <a:gd name="T38" fmla="*/ 0 w 48"/>
                  <a:gd name="T39" fmla="*/ 99 h 141"/>
                  <a:gd name="T40" fmla="*/ 0 w 48"/>
                  <a:gd name="T41" fmla="*/ 99 h 141"/>
                  <a:gd name="T42" fmla="*/ 0 w 48"/>
                  <a:gd name="T43" fmla="*/ 108 h 141"/>
                  <a:gd name="T44" fmla="*/ 0 w 48"/>
                  <a:gd name="T45" fmla="*/ 132 h 141"/>
                  <a:gd name="T46" fmla="*/ 3 w 48"/>
                  <a:gd name="T47" fmla="*/ 138 h 141"/>
                  <a:gd name="T48" fmla="*/ 3 w 48"/>
                  <a:gd name="T49" fmla="*/ 138 h 141"/>
                  <a:gd name="T50" fmla="*/ 3 w 48"/>
                  <a:gd name="T51"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141">
                    <a:moveTo>
                      <a:pt x="3" y="141"/>
                    </a:moveTo>
                    <a:lnTo>
                      <a:pt x="6" y="138"/>
                    </a:lnTo>
                    <a:lnTo>
                      <a:pt x="6" y="138"/>
                    </a:lnTo>
                    <a:lnTo>
                      <a:pt x="6" y="135"/>
                    </a:lnTo>
                    <a:lnTo>
                      <a:pt x="12" y="126"/>
                    </a:lnTo>
                    <a:lnTo>
                      <a:pt x="12" y="123"/>
                    </a:lnTo>
                    <a:lnTo>
                      <a:pt x="12" y="120"/>
                    </a:lnTo>
                    <a:lnTo>
                      <a:pt x="15" y="105"/>
                    </a:lnTo>
                    <a:lnTo>
                      <a:pt x="15" y="99"/>
                    </a:lnTo>
                    <a:lnTo>
                      <a:pt x="15" y="96"/>
                    </a:lnTo>
                    <a:lnTo>
                      <a:pt x="24" y="69"/>
                    </a:lnTo>
                    <a:lnTo>
                      <a:pt x="33" y="45"/>
                    </a:lnTo>
                    <a:lnTo>
                      <a:pt x="45" y="9"/>
                    </a:lnTo>
                    <a:lnTo>
                      <a:pt x="48" y="0"/>
                    </a:lnTo>
                    <a:lnTo>
                      <a:pt x="42" y="6"/>
                    </a:lnTo>
                    <a:lnTo>
                      <a:pt x="39" y="15"/>
                    </a:lnTo>
                    <a:lnTo>
                      <a:pt x="15" y="60"/>
                    </a:lnTo>
                    <a:lnTo>
                      <a:pt x="12" y="69"/>
                    </a:lnTo>
                    <a:lnTo>
                      <a:pt x="3" y="96"/>
                    </a:lnTo>
                    <a:lnTo>
                      <a:pt x="0" y="99"/>
                    </a:lnTo>
                    <a:lnTo>
                      <a:pt x="0" y="99"/>
                    </a:lnTo>
                    <a:lnTo>
                      <a:pt x="0" y="108"/>
                    </a:lnTo>
                    <a:lnTo>
                      <a:pt x="0" y="132"/>
                    </a:lnTo>
                    <a:lnTo>
                      <a:pt x="3" y="138"/>
                    </a:lnTo>
                    <a:lnTo>
                      <a:pt x="3" y="138"/>
                    </a:lnTo>
                    <a:lnTo>
                      <a:pt x="3" y="141"/>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79" name="Freeform 926">
                <a:extLst>
                  <a:ext uri="{FF2B5EF4-FFF2-40B4-BE49-F238E27FC236}">
                    <a16:creationId xmlns:a16="http://schemas.microsoft.com/office/drawing/2014/main" id="{DC412A67-B442-71FF-0645-4CFBA02BDDF1}"/>
                  </a:ext>
                </a:extLst>
              </p:cNvPr>
              <p:cNvSpPr>
                <a:spLocks/>
              </p:cNvSpPr>
              <p:nvPr/>
            </p:nvSpPr>
            <p:spPr bwMode="auto">
              <a:xfrm>
                <a:off x="1310" y="591"/>
                <a:ext cx="9" cy="30"/>
              </a:xfrm>
              <a:custGeom>
                <a:avLst/>
                <a:gdLst>
                  <a:gd name="T0" fmla="*/ 3 w 9"/>
                  <a:gd name="T1" fmla="*/ 0 h 30"/>
                  <a:gd name="T2" fmla="*/ 0 w 9"/>
                  <a:gd name="T3" fmla="*/ 0 h 30"/>
                  <a:gd name="T4" fmla="*/ 0 w 9"/>
                  <a:gd name="T5" fmla="*/ 3 h 30"/>
                  <a:gd name="T6" fmla="*/ 0 w 9"/>
                  <a:gd name="T7" fmla="*/ 3 h 30"/>
                  <a:gd name="T8" fmla="*/ 0 w 9"/>
                  <a:gd name="T9" fmla="*/ 24 h 30"/>
                  <a:gd name="T10" fmla="*/ 0 w 9"/>
                  <a:gd name="T11" fmla="*/ 27 h 30"/>
                  <a:gd name="T12" fmla="*/ 0 w 9"/>
                  <a:gd name="T13" fmla="*/ 30 h 30"/>
                  <a:gd name="T14" fmla="*/ 3 w 9"/>
                  <a:gd name="T15" fmla="*/ 30 h 30"/>
                  <a:gd name="T16" fmla="*/ 6 w 9"/>
                  <a:gd name="T17" fmla="*/ 30 h 30"/>
                  <a:gd name="T18" fmla="*/ 6 w 9"/>
                  <a:gd name="T19" fmla="*/ 30 h 30"/>
                  <a:gd name="T20" fmla="*/ 6 w 9"/>
                  <a:gd name="T21" fmla="*/ 27 h 30"/>
                  <a:gd name="T22" fmla="*/ 9 w 9"/>
                  <a:gd name="T23" fmla="*/ 18 h 30"/>
                  <a:gd name="T24" fmla="*/ 9 w 9"/>
                  <a:gd name="T25" fmla="*/ 18 h 30"/>
                  <a:gd name="T26" fmla="*/ 9 w 9"/>
                  <a:gd name="T27" fmla="*/ 15 h 30"/>
                  <a:gd name="T28" fmla="*/ 3 w 9"/>
                  <a:gd name="T29" fmla="*/ 6 h 30"/>
                  <a:gd name="T30" fmla="*/ 3 w 9"/>
                  <a:gd name="T31" fmla="*/ 3 h 30"/>
                  <a:gd name="T32" fmla="*/ 3 w 9"/>
                  <a:gd name="T3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30">
                    <a:moveTo>
                      <a:pt x="3" y="0"/>
                    </a:moveTo>
                    <a:lnTo>
                      <a:pt x="0" y="0"/>
                    </a:lnTo>
                    <a:lnTo>
                      <a:pt x="0" y="3"/>
                    </a:lnTo>
                    <a:lnTo>
                      <a:pt x="0" y="3"/>
                    </a:lnTo>
                    <a:lnTo>
                      <a:pt x="0" y="24"/>
                    </a:lnTo>
                    <a:lnTo>
                      <a:pt x="0" y="27"/>
                    </a:lnTo>
                    <a:lnTo>
                      <a:pt x="0" y="30"/>
                    </a:lnTo>
                    <a:lnTo>
                      <a:pt x="3" y="30"/>
                    </a:lnTo>
                    <a:lnTo>
                      <a:pt x="6" y="30"/>
                    </a:lnTo>
                    <a:lnTo>
                      <a:pt x="6" y="30"/>
                    </a:lnTo>
                    <a:lnTo>
                      <a:pt x="6" y="27"/>
                    </a:lnTo>
                    <a:lnTo>
                      <a:pt x="9" y="18"/>
                    </a:lnTo>
                    <a:lnTo>
                      <a:pt x="9" y="18"/>
                    </a:lnTo>
                    <a:lnTo>
                      <a:pt x="9" y="15"/>
                    </a:lnTo>
                    <a:lnTo>
                      <a:pt x="3" y="6"/>
                    </a:lnTo>
                    <a:lnTo>
                      <a:pt x="3" y="3"/>
                    </a:lnTo>
                    <a:lnTo>
                      <a:pt x="3"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80" name="Freeform 927">
                <a:extLst>
                  <a:ext uri="{FF2B5EF4-FFF2-40B4-BE49-F238E27FC236}">
                    <a16:creationId xmlns:a16="http://schemas.microsoft.com/office/drawing/2014/main" id="{0C4E9440-9B33-170B-E69F-459AC6BFF948}"/>
                  </a:ext>
                </a:extLst>
              </p:cNvPr>
              <p:cNvSpPr>
                <a:spLocks/>
              </p:cNvSpPr>
              <p:nvPr/>
            </p:nvSpPr>
            <p:spPr bwMode="auto">
              <a:xfrm>
                <a:off x="1490" y="750"/>
                <a:ext cx="42" cy="54"/>
              </a:xfrm>
              <a:custGeom>
                <a:avLst/>
                <a:gdLst>
                  <a:gd name="T0" fmla="*/ 3 w 42"/>
                  <a:gd name="T1" fmla="*/ 24 h 54"/>
                  <a:gd name="T2" fmla="*/ 3 w 42"/>
                  <a:gd name="T3" fmla="*/ 27 h 54"/>
                  <a:gd name="T4" fmla="*/ 0 w 42"/>
                  <a:gd name="T5" fmla="*/ 27 h 54"/>
                  <a:gd name="T6" fmla="*/ 0 w 42"/>
                  <a:gd name="T7" fmla="*/ 39 h 54"/>
                  <a:gd name="T8" fmla="*/ 0 w 42"/>
                  <a:gd name="T9" fmla="*/ 42 h 54"/>
                  <a:gd name="T10" fmla="*/ 3 w 42"/>
                  <a:gd name="T11" fmla="*/ 45 h 54"/>
                  <a:gd name="T12" fmla="*/ 9 w 42"/>
                  <a:gd name="T13" fmla="*/ 48 h 54"/>
                  <a:gd name="T14" fmla="*/ 18 w 42"/>
                  <a:gd name="T15" fmla="*/ 54 h 54"/>
                  <a:gd name="T16" fmla="*/ 18 w 42"/>
                  <a:gd name="T17" fmla="*/ 51 h 54"/>
                  <a:gd name="T18" fmla="*/ 18 w 42"/>
                  <a:gd name="T19" fmla="*/ 51 h 54"/>
                  <a:gd name="T20" fmla="*/ 18 w 42"/>
                  <a:gd name="T21" fmla="*/ 48 h 54"/>
                  <a:gd name="T22" fmla="*/ 18 w 42"/>
                  <a:gd name="T23" fmla="*/ 48 h 54"/>
                  <a:gd name="T24" fmla="*/ 15 w 42"/>
                  <a:gd name="T25" fmla="*/ 51 h 54"/>
                  <a:gd name="T26" fmla="*/ 15 w 42"/>
                  <a:gd name="T27" fmla="*/ 45 h 54"/>
                  <a:gd name="T28" fmla="*/ 21 w 42"/>
                  <a:gd name="T29" fmla="*/ 42 h 54"/>
                  <a:gd name="T30" fmla="*/ 24 w 42"/>
                  <a:gd name="T31" fmla="*/ 39 h 54"/>
                  <a:gd name="T32" fmla="*/ 33 w 42"/>
                  <a:gd name="T33" fmla="*/ 39 h 54"/>
                  <a:gd name="T34" fmla="*/ 36 w 42"/>
                  <a:gd name="T35" fmla="*/ 36 h 54"/>
                  <a:gd name="T36" fmla="*/ 36 w 42"/>
                  <a:gd name="T37" fmla="*/ 39 h 54"/>
                  <a:gd name="T38" fmla="*/ 36 w 42"/>
                  <a:gd name="T39" fmla="*/ 42 h 54"/>
                  <a:gd name="T40" fmla="*/ 36 w 42"/>
                  <a:gd name="T41" fmla="*/ 45 h 54"/>
                  <a:gd name="T42" fmla="*/ 39 w 42"/>
                  <a:gd name="T43" fmla="*/ 45 h 54"/>
                  <a:gd name="T44" fmla="*/ 42 w 42"/>
                  <a:gd name="T45" fmla="*/ 45 h 54"/>
                  <a:gd name="T46" fmla="*/ 42 w 42"/>
                  <a:gd name="T47" fmla="*/ 42 h 54"/>
                  <a:gd name="T48" fmla="*/ 36 w 42"/>
                  <a:gd name="T49" fmla="*/ 15 h 54"/>
                  <a:gd name="T50" fmla="*/ 36 w 42"/>
                  <a:gd name="T51" fmla="*/ 12 h 54"/>
                  <a:gd name="T52" fmla="*/ 36 w 42"/>
                  <a:gd name="T53" fmla="*/ 12 h 54"/>
                  <a:gd name="T54" fmla="*/ 21 w 42"/>
                  <a:gd name="T55" fmla="*/ 0 h 54"/>
                  <a:gd name="T56" fmla="*/ 18 w 42"/>
                  <a:gd name="T57" fmla="*/ 0 h 54"/>
                  <a:gd name="T58" fmla="*/ 18 w 42"/>
                  <a:gd name="T59" fmla="*/ 0 h 54"/>
                  <a:gd name="T60" fmla="*/ 9 w 42"/>
                  <a:gd name="T61" fmla="*/ 0 h 54"/>
                  <a:gd name="T62" fmla="*/ 9 w 42"/>
                  <a:gd name="T63" fmla="*/ 0 h 54"/>
                  <a:gd name="T64" fmla="*/ 6 w 42"/>
                  <a:gd name="T65" fmla="*/ 0 h 54"/>
                  <a:gd name="T66" fmla="*/ 6 w 42"/>
                  <a:gd name="T67" fmla="*/ 3 h 54"/>
                  <a:gd name="T68" fmla="*/ 6 w 42"/>
                  <a:gd name="T69" fmla="*/ 6 h 54"/>
                  <a:gd name="T70" fmla="*/ 0 w 42"/>
                  <a:gd name="T71" fmla="*/ 18 h 54"/>
                  <a:gd name="T72" fmla="*/ 3 w 42"/>
                  <a:gd name="T73" fmla="*/ 18 h 54"/>
                  <a:gd name="T74" fmla="*/ 6 w 42"/>
                  <a:gd name="T75" fmla="*/ 21 h 54"/>
                  <a:gd name="T76" fmla="*/ 9 w 42"/>
                  <a:gd name="T77" fmla="*/ 24 h 54"/>
                  <a:gd name="T78" fmla="*/ 9 w 42"/>
                  <a:gd name="T79" fmla="*/ 24 h 54"/>
                  <a:gd name="T80" fmla="*/ 3 w 42"/>
                  <a:gd name="T81" fmla="*/ 2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2" h="54">
                    <a:moveTo>
                      <a:pt x="3" y="24"/>
                    </a:moveTo>
                    <a:lnTo>
                      <a:pt x="3" y="27"/>
                    </a:lnTo>
                    <a:lnTo>
                      <a:pt x="0" y="27"/>
                    </a:lnTo>
                    <a:lnTo>
                      <a:pt x="0" y="39"/>
                    </a:lnTo>
                    <a:lnTo>
                      <a:pt x="0" y="42"/>
                    </a:lnTo>
                    <a:lnTo>
                      <a:pt x="3" y="45"/>
                    </a:lnTo>
                    <a:lnTo>
                      <a:pt x="9" y="48"/>
                    </a:lnTo>
                    <a:lnTo>
                      <a:pt x="18" y="54"/>
                    </a:lnTo>
                    <a:lnTo>
                      <a:pt x="18" y="51"/>
                    </a:lnTo>
                    <a:lnTo>
                      <a:pt x="18" y="51"/>
                    </a:lnTo>
                    <a:lnTo>
                      <a:pt x="18" y="48"/>
                    </a:lnTo>
                    <a:lnTo>
                      <a:pt x="18" y="48"/>
                    </a:lnTo>
                    <a:lnTo>
                      <a:pt x="15" y="51"/>
                    </a:lnTo>
                    <a:lnTo>
                      <a:pt x="15" y="45"/>
                    </a:lnTo>
                    <a:lnTo>
                      <a:pt x="21" y="42"/>
                    </a:lnTo>
                    <a:lnTo>
                      <a:pt x="24" y="39"/>
                    </a:lnTo>
                    <a:lnTo>
                      <a:pt x="33" y="39"/>
                    </a:lnTo>
                    <a:lnTo>
                      <a:pt x="36" y="36"/>
                    </a:lnTo>
                    <a:lnTo>
                      <a:pt x="36" y="39"/>
                    </a:lnTo>
                    <a:lnTo>
                      <a:pt x="36" y="42"/>
                    </a:lnTo>
                    <a:lnTo>
                      <a:pt x="36" y="45"/>
                    </a:lnTo>
                    <a:lnTo>
                      <a:pt x="39" y="45"/>
                    </a:lnTo>
                    <a:lnTo>
                      <a:pt x="42" y="45"/>
                    </a:lnTo>
                    <a:lnTo>
                      <a:pt x="42" y="42"/>
                    </a:lnTo>
                    <a:lnTo>
                      <a:pt x="36" y="15"/>
                    </a:lnTo>
                    <a:lnTo>
                      <a:pt x="36" y="12"/>
                    </a:lnTo>
                    <a:lnTo>
                      <a:pt x="36" y="12"/>
                    </a:lnTo>
                    <a:lnTo>
                      <a:pt x="21" y="0"/>
                    </a:lnTo>
                    <a:lnTo>
                      <a:pt x="18" y="0"/>
                    </a:lnTo>
                    <a:lnTo>
                      <a:pt x="18" y="0"/>
                    </a:lnTo>
                    <a:lnTo>
                      <a:pt x="9" y="0"/>
                    </a:lnTo>
                    <a:lnTo>
                      <a:pt x="9" y="0"/>
                    </a:lnTo>
                    <a:lnTo>
                      <a:pt x="6" y="0"/>
                    </a:lnTo>
                    <a:lnTo>
                      <a:pt x="6" y="3"/>
                    </a:lnTo>
                    <a:lnTo>
                      <a:pt x="6" y="6"/>
                    </a:lnTo>
                    <a:lnTo>
                      <a:pt x="0" y="18"/>
                    </a:lnTo>
                    <a:lnTo>
                      <a:pt x="3" y="18"/>
                    </a:lnTo>
                    <a:lnTo>
                      <a:pt x="6" y="21"/>
                    </a:lnTo>
                    <a:lnTo>
                      <a:pt x="9" y="24"/>
                    </a:lnTo>
                    <a:lnTo>
                      <a:pt x="9" y="24"/>
                    </a:lnTo>
                    <a:lnTo>
                      <a:pt x="3" y="24"/>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81" name="Freeform 928">
                <a:extLst>
                  <a:ext uri="{FF2B5EF4-FFF2-40B4-BE49-F238E27FC236}">
                    <a16:creationId xmlns:a16="http://schemas.microsoft.com/office/drawing/2014/main" id="{AFBF9939-258E-9448-9566-A3E895F46F87}"/>
                  </a:ext>
                </a:extLst>
              </p:cNvPr>
              <p:cNvSpPr>
                <a:spLocks/>
              </p:cNvSpPr>
              <p:nvPr/>
            </p:nvSpPr>
            <p:spPr bwMode="auto">
              <a:xfrm>
                <a:off x="1595" y="675"/>
                <a:ext cx="33" cy="39"/>
              </a:xfrm>
              <a:custGeom>
                <a:avLst/>
                <a:gdLst>
                  <a:gd name="T0" fmla="*/ 6 w 33"/>
                  <a:gd name="T1" fmla="*/ 0 h 39"/>
                  <a:gd name="T2" fmla="*/ 3 w 33"/>
                  <a:gd name="T3" fmla="*/ 3 h 39"/>
                  <a:gd name="T4" fmla="*/ 3 w 33"/>
                  <a:gd name="T5" fmla="*/ 6 h 39"/>
                  <a:gd name="T6" fmla="*/ 3 w 33"/>
                  <a:gd name="T7" fmla="*/ 12 h 39"/>
                  <a:gd name="T8" fmla="*/ 0 w 33"/>
                  <a:gd name="T9" fmla="*/ 15 h 39"/>
                  <a:gd name="T10" fmla="*/ 0 w 33"/>
                  <a:gd name="T11" fmla="*/ 15 h 39"/>
                  <a:gd name="T12" fmla="*/ 0 w 33"/>
                  <a:gd name="T13" fmla="*/ 24 h 39"/>
                  <a:gd name="T14" fmla="*/ 3 w 33"/>
                  <a:gd name="T15" fmla="*/ 24 h 39"/>
                  <a:gd name="T16" fmla="*/ 3 w 33"/>
                  <a:gd name="T17" fmla="*/ 27 h 39"/>
                  <a:gd name="T18" fmla="*/ 3 w 33"/>
                  <a:gd name="T19" fmla="*/ 27 h 39"/>
                  <a:gd name="T20" fmla="*/ 6 w 33"/>
                  <a:gd name="T21" fmla="*/ 30 h 39"/>
                  <a:gd name="T22" fmla="*/ 24 w 33"/>
                  <a:gd name="T23" fmla="*/ 39 h 39"/>
                  <a:gd name="T24" fmla="*/ 27 w 33"/>
                  <a:gd name="T25" fmla="*/ 39 h 39"/>
                  <a:gd name="T26" fmla="*/ 27 w 33"/>
                  <a:gd name="T27" fmla="*/ 39 h 39"/>
                  <a:gd name="T28" fmla="*/ 33 w 33"/>
                  <a:gd name="T29" fmla="*/ 33 h 39"/>
                  <a:gd name="T30" fmla="*/ 33 w 33"/>
                  <a:gd name="T31" fmla="*/ 24 h 39"/>
                  <a:gd name="T32" fmla="*/ 33 w 33"/>
                  <a:gd name="T33" fmla="*/ 21 h 39"/>
                  <a:gd name="T34" fmla="*/ 33 w 33"/>
                  <a:gd name="T35" fmla="*/ 21 h 39"/>
                  <a:gd name="T36" fmla="*/ 33 w 33"/>
                  <a:gd name="T37" fmla="*/ 21 h 39"/>
                  <a:gd name="T38" fmla="*/ 33 w 33"/>
                  <a:gd name="T39" fmla="*/ 18 h 39"/>
                  <a:gd name="T40" fmla="*/ 24 w 33"/>
                  <a:gd name="T41" fmla="*/ 15 h 39"/>
                  <a:gd name="T42" fmla="*/ 12 w 33"/>
                  <a:gd name="T43" fmla="*/ 6 h 39"/>
                  <a:gd name="T44" fmla="*/ 12 w 33"/>
                  <a:gd name="T45" fmla="*/ 6 h 39"/>
                  <a:gd name="T46" fmla="*/ 9 w 33"/>
                  <a:gd name="T47" fmla="*/ 6 h 39"/>
                  <a:gd name="T48" fmla="*/ 9 w 33"/>
                  <a:gd name="T49" fmla="*/ 3 h 39"/>
                  <a:gd name="T50" fmla="*/ 9 w 33"/>
                  <a:gd name="T51" fmla="*/ 3 h 39"/>
                  <a:gd name="T52" fmla="*/ 9 w 33"/>
                  <a:gd name="T53" fmla="*/ 0 h 39"/>
                  <a:gd name="T54" fmla="*/ 6 w 33"/>
                  <a:gd name="T55"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39">
                    <a:moveTo>
                      <a:pt x="6" y="0"/>
                    </a:moveTo>
                    <a:lnTo>
                      <a:pt x="3" y="3"/>
                    </a:lnTo>
                    <a:lnTo>
                      <a:pt x="3" y="6"/>
                    </a:lnTo>
                    <a:lnTo>
                      <a:pt x="3" y="12"/>
                    </a:lnTo>
                    <a:lnTo>
                      <a:pt x="0" y="15"/>
                    </a:lnTo>
                    <a:lnTo>
                      <a:pt x="0" y="15"/>
                    </a:lnTo>
                    <a:lnTo>
                      <a:pt x="0" y="24"/>
                    </a:lnTo>
                    <a:lnTo>
                      <a:pt x="3" y="24"/>
                    </a:lnTo>
                    <a:lnTo>
                      <a:pt x="3" y="27"/>
                    </a:lnTo>
                    <a:lnTo>
                      <a:pt x="3" y="27"/>
                    </a:lnTo>
                    <a:lnTo>
                      <a:pt x="6" y="30"/>
                    </a:lnTo>
                    <a:lnTo>
                      <a:pt x="24" y="39"/>
                    </a:lnTo>
                    <a:lnTo>
                      <a:pt x="27" y="39"/>
                    </a:lnTo>
                    <a:lnTo>
                      <a:pt x="27" y="39"/>
                    </a:lnTo>
                    <a:lnTo>
                      <a:pt x="33" y="33"/>
                    </a:lnTo>
                    <a:lnTo>
                      <a:pt x="33" y="24"/>
                    </a:lnTo>
                    <a:lnTo>
                      <a:pt x="33" y="21"/>
                    </a:lnTo>
                    <a:lnTo>
                      <a:pt x="33" y="21"/>
                    </a:lnTo>
                    <a:lnTo>
                      <a:pt x="33" y="21"/>
                    </a:lnTo>
                    <a:lnTo>
                      <a:pt x="33" y="18"/>
                    </a:lnTo>
                    <a:lnTo>
                      <a:pt x="24" y="15"/>
                    </a:lnTo>
                    <a:lnTo>
                      <a:pt x="12" y="6"/>
                    </a:lnTo>
                    <a:lnTo>
                      <a:pt x="12" y="6"/>
                    </a:lnTo>
                    <a:lnTo>
                      <a:pt x="9" y="6"/>
                    </a:lnTo>
                    <a:lnTo>
                      <a:pt x="9" y="3"/>
                    </a:lnTo>
                    <a:lnTo>
                      <a:pt x="9" y="3"/>
                    </a:lnTo>
                    <a:lnTo>
                      <a:pt x="9" y="0"/>
                    </a:lnTo>
                    <a:lnTo>
                      <a:pt x="6"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82" name="Freeform 929">
                <a:extLst>
                  <a:ext uri="{FF2B5EF4-FFF2-40B4-BE49-F238E27FC236}">
                    <a16:creationId xmlns:a16="http://schemas.microsoft.com/office/drawing/2014/main" id="{FE1B0450-BE83-FC57-B772-5A0824BE2E94}"/>
                  </a:ext>
                </a:extLst>
              </p:cNvPr>
              <p:cNvSpPr>
                <a:spLocks/>
              </p:cNvSpPr>
              <p:nvPr/>
            </p:nvSpPr>
            <p:spPr bwMode="auto">
              <a:xfrm>
                <a:off x="1376" y="333"/>
                <a:ext cx="18" cy="15"/>
              </a:xfrm>
              <a:custGeom>
                <a:avLst/>
                <a:gdLst>
                  <a:gd name="T0" fmla="*/ 3 w 18"/>
                  <a:gd name="T1" fmla="*/ 15 h 15"/>
                  <a:gd name="T2" fmla="*/ 6 w 18"/>
                  <a:gd name="T3" fmla="*/ 15 h 15"/>
                  <a:gd name="T4" fmla="*/ 9 w 18"/>
                  <a:gd name="T5" fmla="*/ 15 h 15"/>
                  <a:gd name="T6" fmla="*/ 12 w 18"/>
                  <a:gd name="T7" fmla="*/ 15 h 15"/>
                  <a:gd name="T8" fmla="*/ 18 w 18"/>
                  <a:gd name="T9" fmla="*/ 9 h 15"/>
                  <a:gd name="T10" fmla="*/ 18 w 18"/>
                  <a:gd name="T11" fmla="*/ 6 h 15"/>
                  <a:gd name="T12" fmla="*/ 18 w 18"/>
                  <a:gd name="T13" fmla="*/ 6 h 15"/>
                  <a:gd name="T14" fmla="*/ 18 w 18"/>
                  <a:gd name="T15" fmla="*/ 3 h 15"/>
                  <a:gd name="T16" fmla="*/ 18 w 18"/>
                  <a:gd name="T17" fmla="*/ 0 h 15"/>
                  <a:gd name="T18" fmla="*/ 15 w 18"/>
                  <a:gd name="T19" fmla="*/ 0 h 15"/>
                  <a:gd name="T20" fmla="*/ 12 w 18"/>
                  <a:gd name="T21" fmla="*/ 0 h 15"/>
                  <a:gd name="T22" fmla="*/ 9 w 18"/>
                  <a:gd name="T23" fmla="*/ 3 h 15"/>
                  <a:gd name="T24" fmla="*/ 6 w 18"/>
                  <a:gd name="T25" fmla="*/ 3 h 15"/>
                  <a:gd name="T26" fmla="*/ 3 w 18"/>
                  <a:gd name="T27" fmla="*/ 0 h 15"/>
                  <a:gd name="T28" fmla="*/ 3 w 18"/>
                  <a:gd name="T29" fmla="*/ 0 h 15"/>
                  <a:gd name="T30" fmla="*/ 3 w 18"/>
                  <a:gd name="T31" fmla="*/ 3 h 15"/>
                  <a:gd name="T32" fmla="*/ 0 w 18"/>
                  <a:gd name="T33" fmla="*/ 3 h 15"/>
                  <a:gd name="T34" fmla="*/ 3 w 18"/>
                  <a:gd name="T35" fmla="*/ 9 h 15"/>
                  <a:gd name="T36" fmla="*/ 3 w 18"/>
                  <a:gd name="T37" fmla="*/ 15 h 15"/>
                  <a:gd name="T38" fmla="*/ 3 w 18"/>
                  <a:gd name="T3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15">
                    <a:moveTo>
                      <a:pt x="3" y="15"/>
                    </a:moveTo>
                    <a:lnTo>
                      <a:pt x="6" y="15"/>
                    </a:lnTo>
                    <a:lnTo>
                      <a:pt x="9" y="15"/>
                    </a:lnTo>
                    <a:lnTo>
                      <a:pt x="12" y="15"/>
                    </a:lnTo>
                    <a:lnTo>
                      <a:pt x="18" y="9"/>
                    </a:lnTo>
                    <a:lnTo>
                      <a:pt x="18" y="6"/>
                    </a:lnTo>
                    <a:lnTo>
                      <a:pt x="18" y="6"/>
                    </a:lnTo>
                    <a:lnTo>
                      <a:pt x="18" y="3"/>
                    </a:lnTo>
                    <a:lnTo>
                      <a:pt x="18" y="0"/>
                    </a:lnTo>
                    <a:lnTo>
                      <a:pt x="15" y="0"/>
                    </a:lnTo>
                    <a:lnTo>
                      <a:pt x="12" y="0"/>
                    </a:lnTo>
                    <a:lnTo>
                      <a:pt x="9" y="3"/>
                    </a:lnTo>
                    <a:lnTo>
                      <a:pt x="6" y="3"/>
                    </a:lnTo>
                    <a:lnTo>
                      <a:pt x="3" y="0"/>
                    </a:lnTo>
                    <a:lnTo>
                      <a:pt x="3" y="0"/>
                    </a:lnTo>
                    <a:lnTo>
                      <a:pt x="3" y="3"/>
                    </a:lnTo>
                    <a:lnTo>
                      <a:pt x="0" y="3"/>
                    </a:lnTo>
                    <a:lnTo>
                      <a:pt x="3" y="9"/>
                    </a:lnTo>
                    <a:lnTo>
                      <a:pt x="3" y="15"/>
                    </a:lnTo>
                    <a:lnTo>
                      <a:pt x="3" y="15"/>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83" name="Freeform 930">
                <a:extLst>
                  <a:ext uri="{FF2B5EF4-FFF2-40B4-BE49-F238E27FC236}">
                    <a16:creationId xmlns:a16="http://schemas.microsoft.com/office/drawing/2014/main" id="{62235D8B-8FEA-9044-14FE-120D0113DB5E}"/>
                  </a:ext>
                </a:extLst>
              </p:cNvPr>
              <p:cNvSpPr>
                <a:spLocks/>
              </p:cNvSpPr>
              <p:nvPr/>
            </p:nvSpPr>
            <p:spPr bwMode="auto">
              <a:xfrm>
                <a:off x="675" y="2316"/>
                <a:ext cx="30" cy="21"/>
              </a:xfrm>
              <a:custGeom>
                <a:avLst/>
                <a:gdLst>
                  <a:gd name="T0" fmla="*/ 18 w 30"/>
                  <a:gd name="T1" fmla="*/ 18 h 21"/>
                  <a:gd name="T2" fmla="*/ 21 w 30"/>
                  <a:gd name="T3" fmla="*/ 15 h 21"/>
                  <a:gd name="T4" fmla="*/ 24 w 30"/>
                  <a:gd name="T5" fmla="*/ 15 h 21"/>
                  <a:gd name="T6" fmla="*/ 27 w 30"/>
                  <a:gd name="T7" fmla="*/ 12 h 21"/>
                  <a:gd name="T8" fmla="*/ 30 w 30"/>
                  <a:gd name="T9" fmla="*/ 6 h 21"/>
                  <a:gd name="T10" fmla="*/ 30 w 30"/>
                  <a:gd name="T11" fmla="*/ 3 h 21"/>
                  <a:gd name="T12" fmla="*/ 27 w 30"/>
                  <a:gd name="T13" fmla="*/ 0 h 21"/>
                  <a:gd name="T14" fmla="*/ 24 w 30"/>
                  <a:gd name="T15" fmla="*/ 0 h 21"/>
                  <a:gd name="T16" fmla="*/ 24 w 30"/>
                  <a:gd name="T17" fmla="*/ 0 h 21"/>
                  <a:gd name="T18" fmla="*/ 18 w 30"/>
                  <a:gd name="T19" fmla="*/ 0 h 21"/>
                  <a:gd name="T20" fmla="*/ 9 w 30"/>
                  <a:gd name="T21" fmla="*/ 3 h 21"/>
                  <a:gd name="T22" fmla="*/ 9 w 30"/>
                  <a:gd name="T23" fmla="*/ 3 h 21"/>
                  <a:gd name="T24" fmla="*/ 9 w 30"/>
                  <a:gd name="T25" fmla="*/ 6 h 21"/>
                  <a:gd name="T26" fmla="*/ 6 w 30"/>
                  <a:gd name="T27" fmla="*/ 6 h 21"/>
                  <a:gd name="T28" fmla="*/ 0 w 30"/>
                  <a:gd name="T29" fmla="*/ 12 h 21"/>
                  <a:gd name="T30" fmla="*/ 0 w 30"/>
                  <a:gd name="T31" fmla="*/ 18 h 21"/>
                  <a:gd name="T32" fmla="*/ 0 w 30"/>
                  <a:gd name="T33" fmla="*/ 21 h 21"/>
                  <a:gd name="T34" fmla="*/ 6 w 30"/>
                  <a:gd name="T35" fmla="*/ 21 h 21"/>
                  <a:gd name="T36" fmla="*/ 15 w 30"/>
                  <a:gd name="T37" fmla="*/ 21 h 21"/>
                  <a:gd name="T38" fmla="*/ 18 w 30"/>
                  <a:gd name="T39"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21">
                    <a:moveTo>
                      <a:pt x="18" y="18"/>
                    </a:moveTo>
                    <a:lnTo>
                      <a:pt x="21" y="15"/>
                    </a:lnTo>
                    <a:lnTo>
                      <a:pt x="24" y="15"/>
                    </a:lnTo>
                    <a:lnTo>
                      <a:pt x="27" y="12"/>
                    </a:lnTo>
                    <a:lnTo>
                      <a:pt x="30" y="6"/>
                    </a:lnTo>
                    <a:lnTo>
                      <a:pt x="30" y="3"/>
                    </a:lnTo>
                    <a:lnTo>
                      <a:pt x="27" y="0"/>
                    </a:lnTo>
                    <a:lnTo>
                      <a:pt x="24" y="0"/>
                    </a:lnTo>
                    <a:lnTo>
                      <a:pt x="24" y="0"/>
                    </a:lnTo>
                    <a:lnTo>
                      <a:pt x="18" y="0"/>
                    </a:lnTo>
                    <a:lnTo>
                      <a:pt x="9" y="3"/>
                    </a:lnTo>
                    <a:lnTo>
                      <a:pt x="9" y="3"/>
                    </a:lnTo>
                    <a:lnTo>
                      <a:pt x="9" y="6"/>
                    </a:lnTo>
                    <a:lnTo>
                      <a:pt x="6" y="6"/>
                    </a:lnTo>
                    <a:lnTo>
                      <a:pt x="0" y="12"/>
                    </a:lnTo>
                    <a:lnTo>
                      <a:pt x="0" y="18"/>
                    </a:lnTo>
                    <a:lnTo>
                      <a:pt x="0" y="21"/>
                    </a:lnTo>
                    <a:lnTo>
                      <a:pt x="6" y="21"/>
                    </a:lnTo>
                    <a:lnTo>
                      <a:pt x="15" y="21"/>
                    </a:lnTo>
                    <a:lnTo>
                      <a:pt x="18" y="18"/>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84" name="Freeform 931">
                <a:extLst>
                  <a:ext uri="{FF2B5EF4-FFF2-40B4-BE49-F238E27FC236}">
                    <a16:creationId xmlns:a16="http://schemas.microsoft.com/office/drawing/2014/main" id="{5255FF3B-D0E1-156E-5E7E-71B55B6B7EE5}"/>
                  </a:ext>
                </a:extLst>
              </p:cNvPr>
              <p:cNvSpPr>
                <a:spLocks/>
              </p:cNvSpPr>
              <p:nvPr/>
            </p:nvSpPr>
            <p:spPr bwMode="auto">
              <a:xfrm>
                <a:off x="3443" y="4044"/>
                <a:ext cx="30" cy="24"/>
              </a:xfrm>
              <a:custGeom>
                <a:avLst/>
                <a:gdLst>
                  <a:gd name="T0" fmla="*/ 0 w 30"/>
                  <a:gd name="T1" fmla="*/ 0 h 24"/>
                  <a:gd name="T2" fmla="*/ 0 w 30"/>
                  <a:gd name="T3" fmla="*/ 6 h 24"/>
                  <a:gd name="T4" fmla="*/ 3 w 30"/>
                  <a:gd name="T5" fmla="*/ 9 h 24"/>
                  <a:gd name="T6" fmla="*/ 6 w 30"/>
                  <a:gd name="T7" fmla="*/ 12 h 24"/>
                  <a:gd name="T8" fmla="*/ 9 w 30"/>
                  <a:gd name="T9" fmla="*/ 15 h 24"/>
                  <a:gd name="T10" fmla="*/ 15 w 30"/>
                  <a:gd name="T11" fmla="*/ 18 h 24"/>
                  <a:gd name="T12" fmla="*/ 15 w 30"/>
                  <a:gd name="T13" fmla="*/ 18 h 24"/>
                  <a:gd name="T14" fmla="*/ 27 w 30"/>
                  <a:gd name="T15" fmla="*/ 24 h 24"/>
                  <a:gd name="T16" fmla="*/ 27 w 30"/>
                  <a:gd name="T17" fmla="*/ 24 h 24"/>
                  <a:gd name="T18" fmla="*/ 30 w 30"/>
                  <a:gd name="T19" fmla="*/ 24 h 24"/>
                  <a:gd name="T20" fmla="*/ 30 w 30"/>
                  <a:gd name="T21" fmla="*/ 21 h 24"/>
                  <a:gd name="T22" fmla="*/ 27 w 30"/>
                  <a:gd name="T23" fmla="*/ 15 h 24"/>
                  <a:gd name="T24" fmla="*/ 27 w 30"/>
                  <a:gd name="T25" fmla="*/ 12 h 24"/>
                  <a:gd name="T26" fmla="*/ 24 w 30"/>
                  <a:gd name="T27" fmla="*/ 6 h 24"/>
                  <a:gd name="T28" fmla="*/ 21 w 30"/>
                  <a:gd name="T29" fmla="*/ 6 h 24"/>
                  <a:gd name="T30" fmla="*/ 18 w 30"/>
                  <a:gd name="T31" fmla="*/ 9 h 24"/>
                  <a:gd name="T32" fmla="*/ 18 w 30"/>
                  <a:gd name="T33" fmla="*/ 12 h 24"/>
                  <a:gd name="T34" fmla="*/ 21 w 30"/>
                  <a:gd name="T35" fmla="*/ 12 h 24"/>
                  <a:gd name="T36" fmla="*/ 21 w 30"/>
                  <a:gd name="T37" fmla="*/ 9 h 24"/>
                  <a:gd name="T38" fmla="*/ 24 w 30"/>
                  <a:gd name="T39" fmla="*/ 12 h 24"/>
                  <a:gd name="T40" fmla="*/ 24 w 30"/>
                  <a:gd name="T41" fmla="*/ 15 h 24"/>
                  <a:gd name="T42" fmla="*/ 15 w 30"/>
                  <a:gd name="T43" fmla="*/ 15 h 24"/>
                  <a:gd name="T44" fmla="*/ 15 w 30"/>
                  <a:gd name="T45" fmla="*/ 12 h 24"/>
                  <a:gd name="T46" fmla="*/ 12 w 30"/>
                  <a:gd name="T47" fmla="*/ 12 h 24"/>
                  <a:gd name="T48" fmla="*/ 9 w 30"/>
                  <a:gd name="T49" fmla="*/ 12 h 24"/>
                  <a:gd name="T50" fmla="*/ 9 w 30"/>
                  <a:gd name="T51" fmla="*/ 9 h 24"/>
                  <a:gd name="T52" fmla="*/ 9 w 30"/>
                  <a:gd name="T53" fmla="*/ 9 h 24"/>
                  <a:gd name="T54" fmla="*/ 9 w 30"/>
                  <a:gd name="T55" fmla="*/ 6 h 24"/>
                  <a:gd name="T56" fmla="*/ 0 w 30"/>
                  <a:gd name="T5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0" h="24">
                    <a:moveTo>
                      <a:pt x="0" y="0"/>
                    </a:moveTo>
                    <a:lnTo>
                      <a:pt x="0" y="6"/>
                    </a:lnTo>
                    <a:lnTo>
                      <a:pt x="3" y="9"/>
                    </a:lnTo>
                    <a:lnTo>
                      <a:pt x="6" y="12"/>
                    </a:lnTo>
                    <a:lnTo>
                      <a:pt x="9" y="15"/>
                    </a:lnTo>
                    <a:lnTo>
                      <a:pt x="15" y="18"/>
                    </a:lnTo>
                    <a:lnTo>
                      <a:pt x="15" y="18"/>
                    </a:lnTo>
                    <a:lnTo>
                      <a:pt x="27" y="24"/>
                    </a:lnTo>
                    <a:lnTo>
                      <a:pt x="27" y="24"/>
                    </a:lnTo>
                    <a:lnTo>
                      <a:pt x="30" y="24"/>
                    </a:lnTo>
                    <a:lnTo>
                      <a:pt x="30" y="21"/>
                    </a:lnTo>
                    <a:lnTo>
                      <a:pt x="27" y="15"/>
                    </a:lnTo>
                    <a:lnTo>
                      <a:pt x="27" y="12"/>
                    </a:lnTo>
                    <a:lnTo>
                      <a:pt x="24" y="6"/>
                    </a:lnTo>
                    <a:lnTo>
                      <a:pt x="21" y="6"/>
                    </a:lnTo>
                    <a:lnTo>
                      <a:pt x="18" y="9"/>
                    </a:lnTo>
                    <a:lnTo>
                      <a:pt x="18" y="12"/>
                    </a:lnTo>
                    <a:lnTo>
                      <a:pt x="21" y="12"/>
                    </a:lnTo>
                    <a:lnTo>
                      <a:pt x="21" y="9"/>
                    </a:lnTo>
                    <a:lnTo>
                      <a:pt x="24" y="12"/>
                    </a:lnTo>
                    <a:lnTo>
                      <a:pt x="24" y="15"/>
                    </a:lnTo>
                    <a:lnTo>
                      <a:pt x="15" y="15"/>
                    </a:lnTo>
                    <a:lnTo>
                      <a:pt x="15" y="12"/>
                    </a:lnTo>
                    <a:lnTo>
                      <a:pt x="12" y="12"/>
                    </a:lnTo>
                    <a:lnTo>
                      <a:pt x="9" y="12"/>
                    </a:lnTo>
                    <a:lnTo>
                      <a:pt x="9" y="9"/>
                    </a:lnTo>
                    <a:lnTo>
                      <a:pt x="9" y="9"/>
                    </a:lnTo>
                    <a:lnTo>
                      <a:pt x="9" y="6"/>
                    </a:lnTo>
                    <a:lnTo>
                      <a:pt x="0"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85" name="Freeform 932">
                <a:extLst>
                  <a:ext uri="{FF2B5EF4-FFF2-40B4-BE49-F238E27FC236}">
                    <a16:creationId xmlns:a16="http://schemas.microsoft.com/office/drawing/2014/main" id="{18F84EA4-A47A-665E-FFFB-AD7F46549AD5}"/>
                  </a:ext>
                </a:extLst>
              </p:cNvPr>
              <p:cNvSpPr>
                <a:spLocks/>
              </p:cNvSpPr>
              <p:nvPr/>
            </p:nvSpPr>
            <p:spPr bwMode="auto">
              <a:xfrm>
                <a:off x="3320" y="4113"/>
                <a:ext cx="33" cy="24"/>
              </a:xfrm>
              <a:custGeom>
                <a:avLst/>
                <a:gdLst>
                  <a:gd name="T0" fmla="*/ 15 w 33"/>
                  <a:gd name="T1" fmla="*/ 21 h 24"/>
                  <a:gd name="T2" fmla="*/ 27 w 33"/>
                  <a:gd name="T3" fmla="*/ 24 h 24"/>
                  <a:gd name="T4" fmla="*/ 33 w 33"/>
                  <a:gd name="T5" fmla="*/ 24 h 24"/>
                  <a:gd name="T6" fmla="*/ 33 w 33"/>
                  <a:gd name="T7" fmla="*/ 24 h 24"/>
                  <a:gd name="T8" fmla="*/ 33 w 33"/>
                  <a:gd name="T9" fmla="*/ 21 h 24"/>
                  <a:gd name="T10" fmla="*/ 33 w 33"/>
                  <a:gd name="T11" fmla="*/ 21 h 24"/>
                  <a:gd name="T12" fmla="*/ 33 w 33"/>
                  <a:gd name="T13" fmla="*/ 18 h 24"/>
                  <a:gd name="T14" fmla="*/ 6 w 33"/>
                  <a:gd name="T15" fmla="*/ 3 h 24"/>
                  <a:gd name="T16" fmla="*/ 0 w 33"/>
                  <a:gd name="T17" fmla="*/ 0 h 24"/>
                  <a:gd name="T18" fmla="*/ 0 w 33"/>
                  <a:gd name="T19" fmla="*/ 12 h 24"/>
                  <a:gd name="T20" fmla="*/ 0 w 33"/>
                  <a:gd name="T21" fmla="*/ 15 h 24"/>
                  <a:gd name="T22" fmla="*/ 3 w 33"/>
                  <a:gd name="T23" fmla="*/ 21 h 24"/>
                  <a:gd name="T24" fmla="*/ 3 w 33"/>
                  <a:gd name="T25" fmla="*/ 21 h 24"/>
                  <a:gd name="T26" fmla="*/ 15 w 33"/>
                  <a:gd name="T2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4">
                    <a:moveTo>
                      <a:pt x="15" y="21"/>
                    </a:moveTo>
                    <a:lnTo>
                      <a:pt x="27" y="24"/>
                    </a:lnTo>
                    <a:lnTo>
                      <a:pt x="33" y="24"/>
                    </a:lnTo>
                    <a:lnTo>
                      <a:pt x="33" y="24"/>
                    </a:lnTo>
                    <a:lnTo>
                      <a:pt x="33" y="21"/>
                    </a:lnTo>
                    <a:lnTo>
                      <a:pt x="33" y="21"/>
                    </a:lnTo>
                    <a:lnTo>
                      <a:pt x="33" y="18"/>
                    </a:lnTo>
                    <a:lnTo>
                      <a:pt x="6" y="3"/>
                    </a:lnTo>
                    <a:lnTo>
                      <a:pt x="0" y="0"/>
                    </a:lnTo>
                    <a:lnTo>
                      <a:pt x="0" y="12"/>
                    </a:lnTo>
                    <a:lnTo>
                      <a:pt x="0" y="15"/>
                    </a:lnTo>
                    <a:lnTo>
                      <a:pt x="3" y="21"/>
                    </a:lnTo>
                    <a:lnTo>
                      <a:pt x="3" y="21"/>
                    </a:lnTo>
                    <a:lnTo>
                      <a:pt x="15" y="21"/>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86" name="Freeform 933">
                <a:extLst>
                  <a:ext uri="{FF2B5EF4-FFF2-40B4-BE49-F238E27FC236}">
                    <a16:creationId xmlns:a16="http://schemas.microsoft.com/office/drawing/2014/main" id="{EDFBA26F-7B5D-F54D-781A-ECF5D61E7486}"/>
                  </a:ext>
                </a:extLst>
              </p:cNvPr>
              <p:cNvSpPr>
                <a:spLocks/>
              </p:cNvSpPr>
              <p:nvPr/>
            </p:nvSpPr>
            <p:spPr bwMode="auto">
              <a:xfrm>
                <a:off x="3877" y="3069"/>
                <a:ext cx="18" cy="33"/>
              </a:xfrm>
              <a:custGeom>
                <a:avLst/>
                <a:gdLst>
                  <a:gd name="T0" fmla="*/ 3 w 18"/>
                  <a:gd name="T1" fmla="*/ 33 h 33"/>
                  <a:gd name="T2" fmla="*/ 6 w 18"/>
                  <a:gd name="T3" fmla="*/ 33 h 33"/>
                  <a:gd name="T4" fmla="*/ 9 w 18"/>
                  <a:gd name="T5" fmla="*/ 33 h 33"/>
                  <a:gd name="T6" fmla="*/ 9 w 18"/>
                  <a:gd name="T7" fmla="*/ 33 h 33"/>
                  <a:gd name="T8" fmla="*/ 12 w 18"/>
                  <a:gd name="T9" fmla="*/ 33 h 33"/>
                  <a:gd name="T10" fmla="*/ 12 w 18"/>
                  <a:gd name="T11" fmla="*/ 30 h 33"/>
                  <a:gd name="T12" fmla="*/ 15 w 18"/>
                  <a:gd name="T13" fmla="*/ 27 h 33"/>
                  <a:gd name="T14" fmla="*/ 18 w 18"/>
                  <a:gd name="T15" fmla="*/ 24 h 33"/>
                  <a:gd name="T16" fmla="*/ 18 w 18"/>
                  <a:gd name="T17" fmla="*/ 24 h 33"/>
                  <a:gd name="T18" fmla="*/ 18 w 18"/>
                  <a:gd name="T19" fmla="*/ 21 h 33"/>
                  <a:gd name="T20" fmla="*/ 18 w 18"/>
                  <a:gd name="T21" fmla="*/ 18 h 33"/>
                  <a:gd name="T22" fmla="*/ 9 w 18"/>
                  <a:gd name="T23" fmla="*/ 6 h 33"/>
                  <a:gd name="T24" fmla="*/ 6 w 18"/>
                  <a:gd name="T25" fmla="*/ 3 h 33"/>
                  <a:gd name="T26" fmla="*/ 3 w 18"/>
                  <a:gd name="T27" fmla="*/ 3 h 33"/>
                  <a:gd name="T28" fmla="*/ 3 w 18"/>
                  <a:gd name="T29" fmla="*/ 0 h 33"/>
                  <a:gd name="T30" fmla="*/ 3 w 18"/>
                  <a:gd name="T31" fmla="*/ 0 h 33"/>
                  <a:gd name="T32" fmla="*/ 0 w 18"/>
                  <a:gd name="T33" fmla="*/ 3 h 33"/>
                  <a:gd name="T34" fmla="*/ 3 w 18"/>
                  <a:gd name="T35" fmla="*/ 6 h 33"/>
                  <a:gd name="T36" fmla="*/ 0 w 18"/>
                  <a:gd name="T37" fmla="*/ 18 h 33"/>
                  <a:gd name="T38" fmla="*/ 3 w 18"/>
                  <a:gd name="T3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33">
                    <a:moveTo>
                      <a:pt x="3" y="33"/>
                    </a:moveTo>
                    <a:lnTo>
                      <a:pt x="6" y="33"/>
                    </a:lnTo>
                    <a:lnTo>
                      <a:pt x="9" y="33"/>
                    </a:lnTo>
                    <a:lnTo>
                      <a:pt x="9" y="33"/>
                    </a:lnTo>
                    <a:lnTo>
                      <a:pt x="12" y="33"/>
                    </a:lnTo>
                    <a:lnTo>
                      <a:pt x="12" y="30"/>
                    </a:lnTo>
                    <a:lnTo>
                      <a:pt x="15" y="27"/>
                    </a:lnTo>
                    <a:lnTo>
                      <a:pt x="18" y="24"/>
                    </a:lnTo>
                    <a:lnTo>
                      <a:pt x="18" y="24"/>
                    </a:lnTo>
                    <a:lnTo>
                      <a:pt x="18" y="21"/>
                    </a:lnTo>
                    <a:lnTo>
                      <a:pt x="18" y="18"/>
                    </a:lnTo>
                    <a:lnTo>
                      <a:pt x="9" y="6"/>
                    </a:lnTo>
                    <a:lnTo>
                      <a:pt x="6" y="3"/>
                    </a:lnTo>
                    <a:lnTo>
                      <a:pt x="3" y="3"/>
                    </a:lnTo>
                    <a:lnTo>
                      <a:pt x="3" y="0"/>
                    </a:lnTo>
                    <a:lnTo>
                      <a:pt x="3" y="0"/>
                    </a:lnTo>
                    <a:lnTo>
                      <a:pt x="0" y="3"/>
                    </a:lnTo>
                    <a:lnTo>
                      <a:pt x="3" y="6"/>
                    </a:lnTo>
                    <a:lnTo>
                      <a:pt x="0" y="18"/>
                    </a:lnTo>
                    <a:lnTo>
                      <a:pt x="3" y="3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87" name="Freeform 934">
                <a:extLst>
                  <a:ext uri="{FF2B5EF4-FFF2-40B4-BE49-F238E27FC236}">
                    <a16:creationId xmlns:a16="http://schemas.microsoft.com/office/drawing/2014/main" id="{87B0D028-D104-6D0D-4169-3124AB8203D5}"/>
                  </a:ext>
                </a:extLst>
              </p:cNvPr>
              <p:cNvSpPr>
                <a:spLocks/>
              </p:cNvSpPr>
              <p:nvPr/>
            </p:nvSpPr>
            <p:spPr bwMode="auto">
              <a:xfrm>
                <a:off x="4036" y="3360"/>
                <a:ext cx="12" cy="33"/>
              </a:xfrm>
              <a:custGeom>
                <a:avLst/>
                <a:gdLst>
                  <a:gd name="T0" fmla="*/ 3 w 12"/>
                  <a:gd name="T1" fmla="*/ 0 h 33"/>
                  <a:gd name="T2" fmla="*/ 0 w 12"/>
                  <a:gd name="T3" fmla="*/ 3 h 33"/>
                  <a:gd name="T4" fmla="*/ 0 w 12"/>
                  <a:gd name="T5" fmla="*/ 6 h 33"/>
                  <a:gd name="T6" fmla="*/ 0 w 12"/>
                  <a:gd name="T7" fmla="*/ 21 h 33"/>
                  <a:gd name="T8" fmla="*/ 0 w 12"/>
                  <a:gd name="T9" fmla="*/ 21 h 33"/>
                  <a:gd name="T10" fmla="*/ 3 w 12"/>
                  <a:gd name="T11" fmla="*/ 24 h 33"/>
                  <a:gd name="T12" fmla="*/ 9 w 12"/>
                  <a:gd name="T13" fmla="*/ 33 h 33"/>
                  <a:gd name="T14" fmla="*/ 12 w 12"/>
                  <a:gd name="T15" fmla="*/ 30 h 33"/>
                  <a:gd name="T16" fmla="*/ 12 w 12"/>
                  <a:gd name="T17" fmla="*/ 30 h 33"/>
                  <a:gd name="T18" fmla="*/ 12 w 12"/>
                  <a:gd name="T19" fmla="*/ 21 h 33"/>
                  <a:gd name="T20" fmla="*/ 12 w 12"/>
                  <a:gd name="T21" fmla="*/ 15 h 33"/>
                  <a:gd name="T22" fmla="*/ 12 w 12"/>
                  <a:gd name="T23" fmla="*/ 3 h 33"/>
                  <a:gd name="T24" fmla="*/ 12 w 12"/>
                  <a:gd name="T25" fmla="*/ 3 h 33"/>
                  <a:gd name="T26" fmla="*/ 9 w 12"/>
                  <a:gd name="T27" fmla="*/ 0 h 33"/>
                  <a:gd name="T28" fmla="*/ 6 w 12"/>
                  <a:gd name="T29" fmla="*/ 0 h 33"/>
                  <a:gd name="T30" fmla="*/ 3 w 12"/>
                  <a:gd name="T3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33">
                    <a:moveTo>
                      <a:pt x="3" y="0"/>
                    </a:moveTo>
                    <a:lnTo>
                      <a:pt x="0" y="3"/>
                    </a:lnTo>
                    <a:lnTo>
                      <a:pt x="0" y="6"/>
                    </a:lnTo>
                    <a:lnTo>
                      <a:pt x="0" y="21"/>
                    </a:lnTo>
                    <a:lnTo>
                      <a:pt x="0" y="21"/>
                    </a:lnTo>
                    <a:lnTo>
                      <a:pt x="3" y="24"/>
                    </a:lnTo>
                    <a:lnTo>
                      <a:pt x="9" y="33"/>
                    </a:lnTo>
                    <a:lnTo>
                      <a:pt x="12" y="30"/>
                    </a:lnTo>
                    <a:lnTo>
                      <a:pt x="12" y="30"/>
                    </a:lnTo>
                    <a:lnTo>
                      <a:pt x="12" y="21"/>
                    </a:lnTo>
                    <a:lnTo>
                      <a:pt x="12" y="15"/>
                    </a:lnTo>
                    <a:lnTo>
                      <a:pt x="12" y="3"/>
                    </a:lnTo>
                    <a:lnTo>
                      <a:pt x="12" y="3"/>
                    </a:lnTo>
                    <a:lnTo>
                      <a:pt x="9" y="0"/>
                    </a:lnTo>
                    <a:lnTo>
                      <a:pt x="6" y="0"/>
                    </a:lnTo>
                    <a:lnTo>
                      <a:pt x="3"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88" name="Freeform 935">
                <a:extLst>
                  <a:ext uri="{FF2B5EF4-FFF2-40B4-BE49-F238E27FC236}">
                    <a16:creationId xmlns:a16="http://schemas.microsoft.com/office/drawing/2014/main" id="{598E8790-2B42-AFF3-CBCE-A65711AD12EA}"/>
                  </a:ext>
                </a:extLst>
              </p:cNvPr>
              <p:cNvSpPr>
                <a:spLocks/>
              </p:cNvSpPr>
              <p:nvPr/>
            </p:nvSpPr>
            <p:spPr bwMode="auto">
              <a:xfrm>
                <a:off x="4366" y="3303"/>
                <a:ext cx="69" cy="36"/>
              </a:xfrm>
              <a:custGeom>
                <a:avLst/>
                <a:gdLst>
                  <a:gd name="T0" fmla="*/ 6 w 69"/>
                  <a:gd name="T1" fmla="*/ 33 h 36"/>
                  <a:gd name="T2" fmla="*/ 18 w 69"/>
                  <a:gd name="T3" fmla="*/ 30 h 36"/>
                  <a:gd name="T4" fmla="*/ 24 w 69"/>
                  <a:gd name="T5" fmla="*/ 27 h 36"/>
                  <a:gd name="T6" fmla="*/ 27 w 69"/>
                  <a:gd name="T7" fmla="*/ 24 h 36"/>
                  <a:gd name="T8" fmla="*/ 27 w 69"/>
                  <a:gd name="T9" fmla="*/ 24 h 36"/>
                  <a:gd name="T10" fmla="*/ 30 w 69"/>
                  <a:gd name="T11" fmla="*/ 24 h 36"/>
                  <a:gd name="T12" fmla="*/ 39 w 69"/>
                  <a:gd name="T13" fmla="*/ 21 h 36"/>
                  <a:gd name="T14" fmla="*/ 45 w 69"/>
                  <a:gd name="T15" fmla="*/ 24 h 36"/>
                  <a:gd name="T16" fmla="*/ 51 w 69"/>
                  <a:gd name="T17" fmla="*/ 21 h 36"/>
                  <a:gd name="T18" fmla="*/ 57 w 69"/>
                  <a:gd name="T19" fmla="*/ 15 h 36"/>
                  <a:gd name="T20" fmla="*/ 69 w 69"/>
                  <a:gd name="T21" fmla="*/ 3 h 36"/>
                  <a:gd name="T22" fmla="*/ 69 w 69"/>
                  <a:gd name="T23" fmla="*/ 0 h 36"/>
                  <a:gd name="T24" fmla="*/ 66 w 69"/>
                  <a:gd name="T25" fmla="*/ 0 h 36"/>
                  <a:gd name="T26" fmla="*/ 63 w 69"/>
                  <a:gd name="T27" fmla="*/ 0 h 36"/>
                  <a:gd name="T28" fmla="*/ 60 w 69"/>
                  <a:gd name="T29" fmla="*/ 0 h 36"/>
                  <a:gd name="T30" fmla="*/ 51 w 69"/>
                  <a:gd name="T31" fmla="*/ 3 h 36"/>
                  <a:gd name="T32" fmla="*/ 36 w 69"/>
                  <a:gd name="T33" fmla="*/ 9 h 36"/>
                  <a:gd name="T34" fmla="*/ 36 w 69"/>
                  <a:gd name="T35" fmla="*/ 12 h 36"/>
                  <a:gd name="T36" fmla="*/ 36 w 69"/>
                  <a:gd name="T37" fmla="*/ 15 h 36"/>
                  <a:gd name="T38" fmla="*/ 33 w 69"/>
                  <a:gd name="T39" fmla="*/ 15 h 36"/>
                  <a:gd name="T40" fmla="*/ 18 w 69"/>
                  <a:gd name="T41" fmla="*/ 21 h 36"/>
                  <a:gd name="T42" fmla="*/ 9 w 69"/>
                  <a:gd name="T43" fmla="*/ 24 h 36"/>
                  <a:gd name="T44" fmla="*/ 0 w 69"/>
                  <a:gd name="T45" fmla="*/ 27 h 36"/>
                  <a:gd name="T46" fmla="*/ 0 w 69"/>
                  <a:gd name="T47" fmla="*/ 33 h 36"/>
                  <a:gd name="T48" fmla="*/ 0 w 69"/>
                  <a:gd name="T49" fmla="*/ 33 h 36"/>
                  <a:gd name="T50" fmla="*/ 3 w 69"/>
                  <a:gd name="T51" fmla="*/ 33 h 36"/>
                  <a:gd name="T52" fmla="*/ 3 w 69"/>
                  <a:gd name="T53" fmla="*/ 36 h 36"/>
                  <a:gd name="T54" fmla="*/ 6 w 69"/>
                  <a:gd name="T55"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9" h="36">
                    <a:moveTo>
                      <a:pt x="6" y="33"/>
                    </a:moveTo>
                    <a:lnTo>
                      <a:pt x="18" y="30"/>
                    </a:lnTo>
                    <a:lnTo>
                      <a:pt x="24" y="27"/>
                    </a:lnTo>
                    <a:lnTo>
                      <a:pt x="27" y="24"/>
                    </a:lnTo>
                    <a:lnTo>
                      <a:pt x="27" y="24"/>
                    </a:lnTo>
                    <a:lnTo>
                      <a:pt x="30" y="24"/>
                    </a:lnTo>
                    <a:lnTo>
                      <a:pt x="39" y="21"/>
                    </a:lnTo>
                    <a:lnTo>
                      <a:pt x="45" y="24"/>
                    </a:lnTo>
                    <a:lnTo>
                      <a:pt x="51" y="21"/>
                    </a:lnTo>
                    <a:lnTo>
                      <a:pt x="57" y="15"/>
                    </a:lnTo>
                    <a:lnTo>
                      <a:pt x="69" y="3"/>
                    </a:lnTo>
                    <a:lnTo>
                      <a:pt x="69" y="0"/>
                    </a:lnTo>
                    <a:lnTo>
                      <a:pt x="66" y="0"/>
                    </a:lnTo>
                    <a:lnTo>
                      <a:pt x="63" y="0"/>
                    </a:lnTo>
                    <a:lnTo>
                      <a:pt x="60" y="0"/>
                    </a:lnTo>
                    <a:lnTo>
                      <a:pt x="51" y="3"/>
                    </a:lnTo>
                    <a:lnTo>
                      <a:pt x="36" y="9"/>
                    </a:lnTo>
                    <a:lnTo>
                      <a:pt x="36" y="12"/>
                    </a:lnTo>
                    <a:lnTo>
                      <a:pt x="36" y="15"/>
                    </a:lnTo>
                    <a:lnTo>
                      <a:pt x="33" y="15"/>
                    </a:lnTo>
                    <a:lnTo>
                      <a:pt x="18" y="21"/>
                    </a:lnTo>
                    <a:lnTo>
                      <a:pt x="9" y="24"/>
                    </a:lnTo>
                    <a:lnTo>
                      <a:pt x="0" y="27"/>
                    </a:lnTo>
                    <a:lnTo>
                      <a:pt x="0" y="33"/>
                    </a:lnTo>
                    <a:lnTo>
                      <a:pt x="0" y="33"/>
                    </a:lnTo>
                    <a:lnTo>
                      <a:pt x="3" y="33"/>
                    </a:lnTo>
                    <a:lnTo>
                      <a:pt x="3" y="36"/>
                    </a:lnTo>
                    <a:lnTo>
                      <a:pt x="6" y="3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89" name="Freeform 936">
                <a:extLst>
                  <a:ext uri="{FF2B5EF4-FFF2-40B4-BE49-F238E27FC236}">
                    <a16:creationId xmlns:a16="http://schemas.microsoft.com/office/drawing/2014/main" id="{26BBAE52-FDB8-A01A-7139-DA536142290F}"/>
                  </a:ext>
                </a:extLst>
              </p:cNvPr>
              <p:cNvSpPr>
                <a:spLocks/>
              </p:cNvSpPr>
              <p:nvPr/>
            </p:nvSpPr>
            <p:spPr bwMode="auto">
              <a:xfrm>
                <a:off x="1179" y="1965"/>
                <a:ext cx="66" cy="150"/>
              </a:xfrm>
              <a:custGeom>
                <a:avLst/>
                <a:gdLst>
                  <a:gd name="T0" fmla="*/ 36 w 66"/>
                  <a:gd name="T1" fmla="*/ 24 h 150"/>
                  <a:gd name="T2" fmla="*/ 15 w 66"/>
                  <a:gd name="T3" fmla="*/ 39 h 150"/>
                  <a:gd name="T4" fmla="*/ 9 w 66"/>
                  <a:gd name="T5" fmla="*/ 42 h 150"/>
                  <a:gd name="T6" fmla="*/ 6 w 66"/>
                  <a:gd name="T7" fmla="*/ 45 h 150"/>
                  <a:gd name="T8" fmla="*/ 6 w 66"/>
                  <a:gd name="T9" fmla="*/ 48 h 150"/>
                  <a:gd name="T10" fmla="*/ 0 w 66"/>
                  <a:gd name="T11" fmla="*/ 72 h 150"/>
                  <a:gd name="T12" fmla="*/ 0 w 66"/>
                  <a:gd name="T13" fmla="*/ 72 h 150"/>
                  <a:gd name="T14" fmla="*/ 6 w 66"/>
                  <a:gd name="T15" fmla="*/ 117 h 150"/>
                  <a:gd name="T16" fmla="*/ 9 w 66"/>
                  <a:gd name="T17" fmla="*/ 117 h 150"/>
                  <a:gd name="T18" fmla="*/ 18 w 66"/>
                  <a:gd name="T19" fmla="*/ 135 h 150"/>
                  <a:gd name="T20" fmla="*/ 24 w 66"/>
                  <a:gd name="T21" fmla="*/ 138 h 150"/>
                  <a:gd name="T22" fmla="*/ 42 w 66"/>
                  <a:gd name="T23" fmla="*/ 150 h 150"/>
                  <a:gd name="T24" fmla="*/ 42 w 66"/>
                  <a:gd name="T25" fmla="*/ 150 h 150"/>
                  <a:gd name="T26" fmla="*/ 45 w 66"/>
                  <a:gd name="T27" fmla="*/ 150 h 150"/>
                  <a:gd name="T28" fmla="*/ 45 w 66"/>
                  <a:gd name="T29" fmla="*/ 147 h 150"/>
                  <a:gd name="T30" fmla="*/ 54 w 66"/>
                  <a:gd name="T31" fmla="*/ 123 h 150"/>
                  <a:gd name="T32" fmla="*/ 54 w 66"/>
                  <a:gd name="T33" fmla="*/ 120 h 150"/>
                  <a:gd name="T34" fmla="*/ 66 w 66"/>
                  <a:gd name="T35" fmla="*/ 81 h 150"/>
                  <a:gd name="T36" fmla="*/ 66 w 66"/>
                  <a:gd name="T37" fmla="*/ 66 h 150"/>
                  <a:gd name="T38" fmla="*/ 66 w 66"/>
                  <a:gd name="T39" fmla="*/ 42 h 150"/>
                  <a:gd name="T40" fmla="*/ 66 w 66"/>
                  <a:gd name="T41" fmla="*/ 42 h 150"/>
                  <a:gd name="T42" fmla="*/ 63 w 66"/>
                  <a:gd name="T43" fmla="*/ 42 h 150"/>
                  <a:gd name="T44" fmla="*/ 60 w 66"/>
                  <a:gd name="T45" fmla="*/ 39 h 150"/>
                  <a:gd name="T46" fmla="*/ 60 w 66"/>
                  <a:gd name="T47" fmla="*/ 33 h 150"/>
                  <a:gd name="T48" fmla="*/ 60 w 66"/>
                  <a:gd name="T49" fmla="*/ 33 h 150"/>
                  <a:gd name="T50" fmla="*/ 60 w 66"/>
                  <a:gd name="T51" fmla="*/ 30 h 150"/>
                  <a:gd name="T52" fmla="*/ 60 w 66"/>
                  <a:gd name="T53" fmla="*/ 30 h 150"/>
                  <a:gd name="T54" fmla="*/ 60 w 66"/>
                  <a:gd name="T55" fmla="*/ 27 h 150"/>
                  <a:gd name="T56" fmla="*/ 60 w 66"/>
                  <a:gd name="T57" fmla="*/ 24 h 150"/>
                  <a:gd name="T58" fmla="*/ 60 w 66"/>
                  <a:gd name="T59" fmla="*/ 21 h 150"/>
                  <a:gd name="T60" fmla="*/ 63 w 66"/>
                  <a:gd name="T61" fmla="*/ 21 h 150"/>
                  <a:gd name="T62" fmla="*/ 63 w 66"/>
                  <a:gd name="T63" fmla="*/ 18 h 150"/>
                  <a:gd name="T64" fmla="*/ 60 w 66"/>
                  <a:gd name="T65" fmla="*/ 3 h 150"/>
                  <a:gd name="T66" fmla="*/ 57 w 66"/>
                  <a:gd name="T67" fmla="*/ 0 h 150"/>
                  <a:gd name="T68" fmla="*/ 54 w 66"/>
                  <a:gd name="T69" fmla="*/ 0 h 150"/>
                  <a:gd name="T70" fmla="*/ 54 w 66"/>
                  <a:gd name="T71" fmla="*/ 0 h 150"/>
                  <a:gd name="T72" fmla="*/ 51 w 66"/>
                  <a:gd name="T73" fmla="*/ 0 h 150"/>
                  <a:gd name="T74" fmla="*/ 51 w 66"/>
                  <a:gd name="T75" fmla="*/ 3 h 150"/>
                  <a:gd name="T76" fmla="*/ 51 w 66"/>
                  <a:gd name="T77" fmla="*/ 15 h 150"/>
                  <a:gd name="T78" fmla="*/ 51 w 66"/>
                  <a:gd name="T79" fmla="*/ 24 h 150"/>
                  <a:gd name="T80" fmla="*/ 39 w 66"/>
                  <a:gd name="T81" fmla="*/ 24 h 150"/>
                  <a:gd name="T82" fmla="*/ 36 w 66"/>
                  <a:gd name="T83" fmla="*/ 2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150">
                    <a:moveTo>
                      <a:pt x="36" y="24"/>
                    </a:moveTo>
                    <a:lnTo>
                      <a:pt x="15" y="39"/>
                    </a:lnTo>
                    <a:lnTo>
                      <a:pt x="9" y="42"/>
                    </a:lnTo>
                    <a:lnTo>
                      <a:pt x="6" y="45"/>
                    </a:lnTo>
                    <a:lnTo>
                      <a:pt x="6" y="48"/>
                    </a:lnTo>
                    <a:lnTo>
                      <a:pt x="0" y="72"/>
                    </a:lnTo>
                    <a:lnTo>
                      <a:pt x="0" y="72"/>
                    </a:lnTo>
                    <a:lnTo>
                      <a:pt x="6" y="117"/>
                    </a:lnTo>
                    <a:lnTo>
                      <a:pt x="9" y="117"/>
                    </a:lnTo>
                    <a:lnTo>
                      <a:pt x="18" y="135"/>
                    </a:lnTo>
                    <a:lnTo>
                      <a:pt x="24" y="138"/>
                    </a:lnTo>
                    <a:lnTo>
                      <a:pt x="42" y="150"/>
                    </a:lnTo>
                    <a:lnTo>
                      <a:pt x="42" y="150"/>
                    </a:lnTo>
                    <a:lnTo>
                      <a:pt x="45" y="150"/>
                    </a:lnTo>
                    <a:lnTo>
                      <a:pt x="45" y="147"/>
                    </a:lnTo>
                    <a:lnTo>
                      <a:pt x="54" y="123"/>
                    </a:lnTo>
                    <a:lnTo>
                      <a:pt x="54" y="120"/>
                    </a:lnTo>
                    <a:lnTo>
                      <a:pt x="66" y="81"/>
                    </a:lnTo>
                    <a:lnTo>
                      <a:pt x="66" y="66"/>
                    </a:lnTo>
                    <a:lnTo>
                      <a:pt x="66" y="42"/>
                    </a:lnTo>
                    <a:lnTo>
                      <a:pt x="66" y="42"/>
                    </a:lnTo>
                    <a:lnTo>
                      <a:pt x="63" y="42"/>
                    </a:lnTo>
                    <a:lnTo>
                      <a:pt x="60" y="39"/>
                    </a:lnTo>
                    <a:lnTo>
                      <a:pt x="60" y="33"/>
                    </a:lnTo>
                    <a:lnTo>
                      <a:pt x="60" y="33"/>
                    </a:lnTo>
                    <a:lnTo>
                      <a:pt x="60" y="30"/>
                    </a:lnTo>
                    <a:lnTo>
                      <a:pt x="60" y="30"/>
                    </a:lnTo>
                    <a:lnTo>
                      <a:pt x="60" y="27"/>
                    </a:lnTo>
                    <a:lnTo>
                      <a:pt x="60" y="24"/>
                    </a:lnTo>
                    <a:lnTo>
                      <a:pt x="60" y="21"/>
                    </a:lnTo>
                    <a:lnTo>
                      <a:pt x="63" y="21"/>
                    </a:lnTo>
                    <a:lnTo>
                      <a:pt x="63" y="18"/>
                    </a:lnTo>
                    <a:lnTo>
                      <a:pt x="60" y="3"/>
                    </a:lnTo>
                    <a:lnTo>
                      <a:pt x="57" y="0"/>
                    </a:lnTo>
                    <a:lnTo>
                      <a:pt x="54" y="0"/>
                    </a:lnTo>
                    <a:lnTo>
                      <a:pt x="54" y="0"/>
                    </a:lnTo>
                    <a:lnTo>
                      <a:pt x="51" y="0"/>
                    </a:lnTo>
                    <a:lnTo>
                      <a:pt x="51" y="3"/>
                    </a:lnTo>
                    <a:lnTo>
                      <a:pt x="51" y="15"/>
                    </a:lnTo>
                    <a:lnTo>
                      <a:pt x="51" y="24"/>
                    </a:lnTo>
                    <a:lnTo>
                      <a:pt x="39" y="24"/>
                    </a:lnTo>
                    <a:lnTo>
                      <a:pt x="36" y="24"/>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90" name="Freeform 937">
                <a:extLst>
                  <a:ext uri="{FF2B5EF4-FFF2-40B4-BE49-F238E27FC236}">
                    <a16:creationId xmlns:a16="http://schemas.microsoft.com/office/drawing/2014/main" id="{2CDCBB06-BE50-D368-B527-95BD3904BE32}"/>
                  </a:ext>
                </a:extLst>
              </p:cNvPr>
              <p:cNvSpPr>
                <a:spLocks/>
              </p:cNvSpPr>
              <p:nvPr/>
            </p:nvSpPr>
            <p:spPr bwMode="auto">
              <a:xfrm>
                <a:off x="1284" y="1980"/>
                <a:ext cx="23" cy="9"/>
              </a:xfrm>
              <a:custGeom>
                <a:avLst/>
                <a:gdLst>
                  <a:gd name="T0" fmla="*/ 6 w 23"/>
                  <a:gd name="T1" fmla="*/ 9 h 9"/>
                  <a:gd name="T2" fmla="*/ 14 w 23"/>
                  <a:gd name="T3" fmla="*/ 9 h 9"/>
                  <a:gd name="T4" fmla="*/ 20 w 23"/>
                  <a:gd name="T5" fmla="*/ 6 h 9"/>
                  <a:gd name="T6" fmla="*/ 23 w 23"/>
                  <a:gd name="T7" fmla="*/ 0 h 9"/>
                  <a:gd name="T8" fmla="*/ 17 w 23"/>
                  <a:gd name="T9" fmla="*/ 0 h 9"/>
                  <a:gd name="T10" fmla="*/ 17 w 23"/>
                  <a:gd name="T11" fmla="*/ 0 h 9"/>
                  <a:gd name="T12" fmla="*/ 6 w 23"/>
                  <a:gd name="T13" fmla="*/ 3 h 9"/>
                  <a:gd name="T14" fmla="*/ 6 w 23"/>
                  <a:gd name="T15" fmla="*/ 3 h 9"/>
                  <a:gd name="T16" fmla="*/ 0 w 23"/>
                  <a:gd name="T17" fmla="*/ 3 h 9"/>
                  <a:gd name="T18" fmla="*/ 0 w 23"/>
                  <a:gd name="T19" fmla="*/ 6 h 9"/>
                  <a:gd name="T20" fmla="*/ 0 w 23"/>
                  <a:gd name="T21" fmla="*/ 6 h 9"/>
                  <a:gd name="T22" fmla="*/ 0 w 23"/>
                  <a:gd name="T23" fmla="*/ 9 h 9"/>
                  <a:gd name="T24" fmla="*/ 0 w 23"/>
                  <a:gd name="T25" fmla="*/ 9 h 9"/>
                  <a:gd name="T26" fmla="*/ 3 w 23"/>
                  <a:gd name="T27" fmla="*/ 9 h 9"/>
                  <a:gd name="T28" fmla="*/ 6 w 23"/>
                  <a:gd name="T2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9">
                    <a:moveTo>
                      <a:pt x="6" y="9"/>
                    </a:moveTo>
                    <a:lnTo>
                      <a:pt x="14" y="9"/>
                    </a:lnTo>
                    <a:lnTo>
                      <a:pt x="20" y="6"/>
                    </a:lnTo>
                    <a:lnTo>
                      <a:pt x="23" y="0"/>
                    </a:lnTo>
                    <a:lnTo>
                      <a:pt x="17" y="0"/>
                    </a:lnTo>
                    <a:lnTo>
                      <a:pt x="17" y="0"/>
                    </a:lnTo>
                    <a:lnTo>
                      <a:pt x="6" y="3"/>
                    </a:lnTo>
                    <a:lnTo>
                      <a:pt x="6" y="3"/>
                    </a:lnTo>
                    <a:lnTo>
                      <a:pt x="0" y="3"/>
                    </a:lnTo>
                    <a:lnTo>
                      <a:pt x="0" y="6"/>
                    </a:lnTo>
                    <a:lnTo>
                      <a:pt x="0" y="6"/>
                    </a:lnTo>
                    <a:lnTo>
                      <a:pt x="0" y="9"/>
                    </a:lnTo>
                    <a:lnTo>
                      <a:pt x="0" y="9"/>
                    </a:lnTo>
                    <a:lnTo>
                      <a:pt x="3" y="9"/>
                    </a:lnTo>
                    <a:lnTo>
                      <a:pt x="6" y="9"/>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91" name="Rectangle 938">
                <a:extLst>
                  <a:ext uri="{FF2B5EF4-FFF2-40B4-BE49-F238E27FC236}">
                    <a16:creationId xmlns:a16="http://schemas.microsoft.com/office/drawing/2014/main" id="{4666107E-F5F5-ED8E-2398-E43E43519D67}"/>
                  </a:ext>
                </a:extLst>
              </p:cNvPr>
              <p:cNvSpPr>
                <a:spLocks noChangeArrowheads="1"/>
              </p:cNvSpPr>
              <p:nvPr/>
            </p:nvSpPr>
            <p:spPr bwMode="auto">
              <a:xfrm>
                <a:off x="810" y="2241"/>
                <a:ext cx="1" cy="1"/>
              </a:xfrm>
              <a:prstGeom prst="rect">
                <a:avLst/>
              </a:prstGeom>
              <a:solidFill>
                <a:srgbClr val="B2B2B2"/>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p>
                <a:endParaRPr lang="en-GB" sz="900"/>
              </a:p>
            </p:txBody>
          </p:sp>
          <p:sp>
            <p:nvSpPr>
              <p:cNvPr id="292" name="Freeform 939">
                <a:extLst>
                  <a:ext uri="{FF2B5EF4-FFF2-40B4-BE49-F238E27FC236}">
                    <a16:creationId xmlns:a16="http://schemas.microsoft.com/office/drawing/2014/main" id="{C18B6064-90FA-DB61-3E13-067184156E08}"/>
                  </a:ext>
                </a:extLst>
              </p:cNvPr>
              <p:cNvSpPr>
                <a:spLocks/>
              </p:cNvSpPr>
              <p:nvPr/>
            </p:nvSpPr>
            <p:spPr bwMode="auto">
              <a:xfrm>
                <a:off x="1442" y="2388"/>
                <a:ext cx="219" cy="138"/>
              </a:xfrm>
              <a:custGeom>
                <a:avLst/>
                <a:gdLst>
                  <a:gd name="T0" fmla="*/ 63 w 219"/>
                  <a:gd name="T1" fmla="*/ 9 h 138"/>
                  <a:gd name="T2" fmla="*/ 60 w 219"/>
                  <a:gd name="T3" fmla="*/ 6 h 138"/>
                  <a:gd name="T4" fmla="*/ 45 w 219"/>
                  <a:gd name="T5" fmla="*/ 9 h 138"/>
                  <a:gd name="T6" fmla="*/ 9 w 219"/>
                  <a:gd name="T7" fmla="*/ 21 h 138"/>
                  <a:gd name="T8" fmla="*/ 6 w 219"/>
                  <a:gd name="T9" fmla="*/ 24 h 138"/>
                  <a:gd name="T10" fmla="*/ 3 w 219"/>
                  <a:gd name="T11" fmla="*/ 33 h 138"/>
                  <a:gd name="T12" fmla="*/ 3 w 219"/>
                  <a:gd name="T13" fmla="*/ 51 h 138"/>
                  <a:gd name="T14" fmla="*/ 15 w 219"/>
                  <a:gd name="T15" fmla="*/ 63 h 138"/>
                  <a:gd name="T16" fmla="*/ 15 w 219"/>
                  <a:gd name="T17" fmla="*/ 63 h 138"/>
                  <a:gd name="T18" fmla="*/ 21 w 219"/>
                  <a:gd name="T19" fmla="*/ 63 h 138"/>
                  <a:gd name="T20" fmla="*/ 24 w 219"/>
                  <a:gd name="T21" fmla="*/ 60 h 138"/>
                  <a:gd name="T22" fmla="*/ 48 w 219"/>
                  <a:gd name="T23" fmla="*/ 69 h 138"/>
                  <a:gd name="T24" fmla="*/ 57 w 219"/>
                  <a:gd name="T25" fmla="*/ 75 h 138"/>
                  <a:gd name="T26" fmla="*/ 57 w 219"/>
                  <a:gd name="T27" fmla="*/ 78 h 138"/>
                  <a:gd name="T28" fmla="*/ 90 w 219"/>
                  <a:gd name="T29" fmla="*/ 96 h 138"/>
                  <a:gd name="T30" fmla="*/ 99 w 219"/>
                  <a:gd name="T31" fmla="*/ 102 h 138"/>
                  <a:gd name="T32" fmla="*/ 102 w 219"/>
                  <a:gd name="T33" fmla="*/ 102 h 138"/>
                  <a:gd name="T34" fmla="*/ 114 w 219"/>
                  <a:gd name="T35" fmla="*/ 102 h 138"/>
                  <a:gd name="T36" fmla="*/ 123 w 219"/>
                  <a:gd name="T37" fmla="*/ 105 h 138"/>
                  <a:gd name="T38" fmla="*/ 129 w 219"/>
                  <a:gd name="T39" fmla="*/ 111 h 138"/>
                  <a:gd name="T40" fmla="*/ 135 w 219"/>
                  <a:gd name="T41" fmla="*/ 114 h 138"/>
                  <a:gd name="T42" fmla="*/ 138 w 219"/>
                  <a:gd name="T43" fmla="*/ 123 h 138"/>
                  <a:gd name="T44" fmla="*/ 144 w 219"/>
                  <a:gd name="T45" fmla="*/ 129 h 138"/>
                  <a:gd name="T46" fmla="*/ 156 w 219"/>
                  <a:gd name="T47" fmla="*/ 135 h 138"/>
                  <a:gd name="T48" fmla="*/ 159 w 219"/>
                  <a:gd name="T49" fmla="*/ 138 h 138"/>
                  <a:gd name="T50" fmla="*/ 180 w 219"/>
                  <a:gd name="T51" fmla="*/ 132 h 138"/>
                  <a:gd name="T52" fmla="*/ 180 w 219"/>
                  <a:gd name="T53" fmla="*/ 129 h 138"/>
                  <a:gd name="T54" fmla="*/ 186 w 219"/>
                  <a:gd name="T55" fmla="*/ 120 h 138"/>
                  <a:gd name="T56" fmla="*/ 189 w 219"/>
                  <a:gd name="T57" fmla="*/ 114 h 138"/>
                  <a:gd name="T58" fmla="*/ 180 w 219"/>
                  <a:gd name="T59" fmla="*/ 81 h 138"/>
                  <a:gd name="T60" fmla="*/ 180 w 219"/>
                  <a:gd name="T61" fmla="*/ 72 h 138"/>
                  <a:gd name="T62" fmla="*/ 189 w 219"/>
                  <a:gd name="T63" fmla="*/ 48 h 138"/>
                  <a:gd name="T64" fmla="*/ 189 w 219"/>
                  <a:gd name="T65" fmla="*/ 45 h 138"/>
                  <a:gd name="T66" fmla="*/ 216 w 219"/>
                  <a:gd name="T67" fmla="*/ 3 h 138"/>
                  <a:gd name="T68" fmla="*/ 219 w 219"/>
                  <a:gd name="T69" fmla="*/ 0 h 138"/>
                  <a:gd name="T70" fmla="*/ 210 w 219"/>
                  <a:gd name="T71" fmla="*/ 0 h 138"/>
                  <a:gd name="T72" fmla="*/ 195 w 219"/>
                  <a:gd name="T73" fmla="*/ 9 h 138"/>
                  <a:gd name="T74" fmla="*/ 123 w 219"/>
                  <a:gd name="T75" fmla="*/ 24 h 138"/>
                  <a:gd name="T76" fmla="*/ 90 w 219"/>
                  <a:gd name="T77" fmla="*/ 27 h 138"/>
                  <a:gd name="T78" fmla="*/ 87 w 219"/>
                  <a:gd name="T79" fmla="*/ 27 h 138"/>
                  <a:gd name="T80" fmla="*/ 63 w 219"/>
                  <a:gd name="T81" fmla="*/ 15 h 138"/>
                  <a:gd name="T82" fmla="*/ 63 w 219"/>
                  <a:gd name="T83" fmla="*/ 1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9" h="138">
                    <a:moveTo>
                      <a:pt x="63" y="12"/>
                    </a:moveTo>
                    <a:lnTo>
                      <a:pt x="63" y="9"/>
                    </a:lnTo>
                    <a:lnTo>
                      <a:pt x="63" y="9"/>
                    </a:lnTo>
                    <a:lnTo>
                      <a:pt x="60" y="6"/>
                    </a:lnTo>
                    <a:lnTo>
                      <a:pt x="45" y="9"/>
                    </a:lnTo>
                    <a:lnTo>
                      <a:pt x="45" y="9"/>
                    </a:lnTo>
                    <a:lnTo>
                      <a:pt x="21" y="15"/>
                    </a:lnTo>
                    <a:lnTo>
                      <a:pt x="9" y="21"/>
                    </a:lnTo>
                    <a:lnTo>
                      <a:pt x="6" y="21"/>
                    </a:lnTo>
                    <a:lnTo>
                      <a:pt x="6" y="24"/>
                    </a:lnTo>
                    <a:lnTo>
                      <a:pt x="3" y="27"/>
                    </a:lnTo>
                    <a:lnTo>
                      <a:pt x="3" y="33"/>
                    </a:lnTo>
                    <a:lnTo>
                      <a:pt x="0" y="45"/>
                    </a:lnTo>
                    <a:lnTo>
                      <a:pt x="3" y="51"/>
                    </a:lnTo>
                    <a:lnTo>
                      <a:pt x="6" y="54"/>
                    </a:lnTo>
                    <a:lnTo>
                      <a:pt x="15" y="63"/>
                    </a:lnTo>
                    <a:lnTo>
                      <a:pt x="15" y="63"/>
                    </a:lnTo>
                    <a:lnTo>
                      <a:pt x="15" y="63"/>
                    </a:lnTo>
                    <a:lnTo>
                      <a:pt x="18" y="63"/>
                    </a:lnTo>
                    <a:lnTo>
                      <a:pt x="21" y="63"/>
                    </a:lnTo>
                    <a:lnTo>
                      <a:pt x="24" y="63"/>
                    </a:lnTo>
                    <a:lnTo>
                      <a:pt x="24" y="60"/>
                    </a:lnTo>
                    <a:lnTo>
                      <a:pt x="33" y="63"/>
                    </a:lnTo>
                    <a:lnTo>
                      <a:pt x="48" y="69"/>
                    </a:lnTo>
                    <a:lnTo>
                      <a:pt x="51" y="72"/>
                    </a:lnTo>
                    <a:lnTo>
                      <a:pt x="57" y="75"/>
                    </a:lnTo>
                    <a:lnTo>
                      <a:pt x="57" y="78"/>
                    </a:lnTo>
                    <a:lnTo>
                      <a:pt x="57" y="78"/>
                    </a:lnTo>
                    <a:lnTo>
                      <a:pt x="87" y="96"/>
                    </a:lnTo>
                    <a:lnTo>
                      <a:pt x="90" y="96"/>
                    </a:lnTo>
                    <a:lnTo>
                      <a:pt x="99" y="102"/>
                    </a:lnTo>
                    <a:lnTo>
                      <a:pt x="99" y="102"/>
                    </a:lnTo>
                    <a:lnTo>
                      <a:pt x="102" y="102"/>
                    </a:lnTo>
                    <a:lnTo>
                      <a:pt x="102" y="102"/>
                    </a:lnTo>
                    <a:lnTo>
                      <a:pt x="105" y="102"/>
                    </a:lnTo>
                    <a:lnTo>
                      <a:pt x="114" y="102"/>
                    </a:lnTo>
                    <a:lnTo>
                      <a:pt x="117" y="102"/>
                    </a:lnTo>
                    <a:lnTo>
                      <a:pt x="123" y="105"/>
                    </a:lnTo>
                    <a:lnTo>
                      <a:pt x="126" y="105"/>
                    </a:lnTo>
                    <a:lnTo>
                      <a:pt x="129" y="111"/>
                    </a:lnTo>
                    <a:lnTo>
                      <a:pt x="132" y="114"/>
                    </a:lnTo>
                    <a:lnTo>
                      <a:pt x="135" y="114"/>
                    </a:lnTo>
                    <a:lnTo>
                      <a:pt x="135" y="123"/>
                    </a:lnTo>
                    <a:lnTo>
                      <a:pt x="138" y="123"/>
                    </a:lnTo>
                    <a:lnTo>
                      <a:pt x="138" y="126"/>
                    </a:lnTo>
                    <a:lnTo>
                      <a:pt x="144" y="129"/>
                    </a:lnTo>
                    <a:lnTo>
                      <a:pt x="153" y="132"/>
                    </a:lnTo>
                    <a:lnTo>
                      <a:pt x="156" y="135"/>
                    </a:lnTo>
                    <a:lnTo>
                      <a:pt x="156" y="138"/>
                    </a:lnTo>
                    <a:lnTo>
                      <a:pt x="159" y="138"/>
                    </a:lnTo>
                    <a:lnTo>
                      <a:pt x="180" y="138"/>
                    </a:lnTo>
                    <a:lnTo>
                      <a:pt x="180" y="132"/>
                    </a:lnTo>
                    <a:lnTo>
                      <a:pt x="180" y="129"/>
                    </a:lnTo>
                    <a:lnTo>
                      <a:pt x="180" y="129"/>
                    </a:lnTo>
                    <a:lnTo>
                      <a:pt x="183" y="123"/>
                    </a:lnTo>
                    <a:lnTo>
                      <a:pt x="186" y="120"/>
                    </a:lnTo>
                    <a:lnTo>
                      <a:pt x="189" y="114"/>
                    </a:lnTo>
                    <a:lnTo>
                      <a:pt x="189" y="114"/>
                    </a:lnTo>
                    <a:lnTo>
                      <a:pt x="189" y="96"/>
                    </a:lnTo>
                    <a:lnTo>
                      <a:pt x="180" y="81"/>
                    </a:lnTo>
                    <a:lnTo>
                      <a:pt x="180" y="81"/>
                    </a:lnTo>
                    <a:lnTo>
                      <a:pt x="180" y="72"/>
                    </a:lnTo>
                    <a:lnTo>
                      <a:pt x="180" y="69"/>
                    </a:lnTo>
                    <a:lnTo>
                      <a:pt x="189" y="48"/>
                    </a:lnTo>
                    <a:lnTo>
                      <a:pt x="189" y="45"/>
                    </a:lnTo>
                    <a:lnTo>
                      <a:pt x="189" y="45"/>
                    </a:lnTo>
                    <a:lnTo>
                      <a:pt x="213" y="9"/>
                    </a:lnTo>
                    <a:lnTo>
                      <a:pt x="216" y="3"/>
                    </a:lnTo>
                    <a:lnTo>
                      <a:pt x="219" y="3"/>
                    </a:lnTo>
                    <a:lnTo>
                      <a:pt x="219" y="0"/>
                    </a:lnTo>
                    <a:lnTo>
                      <a:pt x="213" y="0"/>
                    </a:lnTo>
                    <a:lnTo>
                      <a:pt x="210" y="0"/>
                    </a:lnTo>
                    <a:lnTo>
                      <a:pt x="210" y="0"/>
                    </a:lnTo>
                    <a:lnTo>
                      <a:pt x="195" y="9"/>
                    </a:lnTo>
                    <a:lnTo>
                      <a:pt x="180" y="15"/>
                    </a:lnTo>
                    <a:lnTo>
                      <a:pt x="123" y="24"/>
                    </a:lnTo>
                    <a:lnTo>
                      <a:pt x="93" y="27"/>
                    </a:lnTo>
                    <a:lnTo>
                      <a:pt x="90" y="27"/>
                    </a:lnTo>
                    <a:lnTo>
                      <a:pt x="90" y="27"/>
                    </a:lnTo>
                    <a:lnTo>
                      <a:pt x="87" y="27"/>
                    </a:lnTo>
                    <a:lnTo>
                      <a:pt x="81" y="24"/>
                    </a:lnTo>
                    <a:lnTo>
                      <a:pt x="63" y="15"/>
                    </a:lnTo>
                    <a:lnTo>
                      <a:pt x="63" y="15"/>
                    </a:lnTo>
                    <a:lnTo>
                      <a:pt x="63" y="12"/>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93" name="Freeform 940">
                <a:extLst>
                  <a:ext uri="{FF2B5EF4-FFF2-40B4-BE49-F238E27FC236}">
                    <a16:creationId xmlns:a16="http://schemas.microsoft.com/office/drawing/2014/main" id="{815B4647-BAB9-0B10-46CF-DE7CFBBF688E}"/>
                  </a:ext>
                </a:extLst>
              </p:cNvPr>
              <p:cNvSpPr>
                <a:spLocks/>
              </p:cNvSpPr>
              <p:nvPr/>
            </p:nvSpPr>
            <p:spPr bwMode="auto">
              <a:xfrm>
                <a:off x="1571" y="2586"/>
                <a:ext cx="15" cy="15"/>
              </a:xfrm>
              <a:custGeom>
                <a:avLst/>
                <a:gdLst>
                  <a:gd name="T0" fmla="*/ 0 w 15"/>
                  <a:gd name="T1" fmla="*/ 0 h 15"/>
                  <a:gd name="T2" fmla="*/ 0 w 15"/>
                  <a:gd name="T3" fmla="*/ 0 h 15"/>
                  <a:gd name="T4" fmla="*/ 0 w 15"/>
                  <a:gd name="T5" fmla="*/ 0 h 15"/>
                  <a:gd name="T6" fmla="*/ 0 w 15"/>
                  <a:gd name="T7" fmla="*/ 6 h 15"/>
                  <a:gd name="T8" fmla="*/ 0 w 15"/>
                  <a:gd name="T9" fmla="*/ 9 h 15"/>
                  <a:gd name="T10" fmla="*/ 0 w 15"/>
                  <a:gd name="T11" fmla="*/ 9 h 15"/>
                  <a:gd name="T12" fmla="*/ 3 w 15"/>
                  <a:gd name="T13" fmla="*/ 12 h 15"/>
                  <a:gd name="T14" fmla="*/ 6 w 15"/>
                  <a:gd name="T15" fmla="*/ 12 h 15"/>
                  <a:gd name="T16" fmla="*/ 9 w 15"/>
                  <a:gd name="T17" fmla="*/ 15 h 15"/>
                  <a:gd name="T18" fmla="*/ 12 w 15"/>
                  <a:gd name="T19" fmla="*/ 15 h 15"/>
                  <a:gd name="T20" fmla="*/ 15 w 15"/>
                  <a:gd name="T21" fmla="*/ 15 h 15"/>
                  <a:gd name="T22" fmla="*/ 15 w 15"/>
                  <a:gd name="T23" fmla="*/ 12 h 15"/>
                  <a:gd name="T24" fmla="*/ 15 w 15"/>
                  <a:gd name="T25" fmla="*/ 12 h 15"/>
                  <a:gd name="T26" fmla="*/ 15 w 15"/>
                  <a:gd name="T27" fmla="*/ 9 h 15"/>
                  <a:gd name="T28" fmla="*/ 15 w 15"/>
                  <a:gd name="T29" fmla="*/ 9 h 15"/>
                  <a:gd name="T30" fmla="*/ 15 w 15"/>
                  <a:gd name="T31" fmla="*/ 6 h 15"/>
                  <a:gd name="T32" fmla="*/ 3 w 15"/>
                  <a:gd name="T33" fmla="*/ 0 h 15"/>
                  <a:gd name="T34" fmla="*/ 0 w 15"/>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15">
                    <a:moveTo>
                      <a:pt x="0" y="0"/>
                    </a:moveTo>
                    <a:lnTo>
                      <a:pt x="0" y="0"/>
                    </a:lnTo>
                    <a:lnTo>
                      <a:pt x="0" y="0"/>
                    </a:lnTo>
                    <a:lnTo>
                      <a:pt x="0" y="6"/>
                    </a:lnTo>
                    <a:lnTo>
                      <a:pt x="0" y="9"/>
                    </a:lnTo>
                    <a:lnTo>
                      <a:pt x="0" y="9"/>
                    </a:lnTo>
                    <a:lnTo>
                      <a:pt x="3" y="12"/>
                    </a:lnTo>
                    <a:lnTo>
                      <a:pt x="6" y="12"/>
                    </a:lnTo>
                    <a:lnTo>
                      <a:pt x="9" y="15"/>
                    </a:lnTo>
                    <a:lnTo>
                      <a:pt x="12" y="15"/>
                    </a:lnTo>
                    <a:lnTo>
                      <a:pt x="15" y="15"/>
                    </a:lnTo>
                    <a:lnTo>
                      <a:pt x="15" y="12"/>
                    </a:lnTo>
                    <a:lnTo>
                      <a:pt x="15" y="12"/>
                    </a:lnTo>
                    <a:lnTo>
                      <a:pt x="15" y="9"/>
                    </a:lnTo>
                    <a:lnTo>
                      <a:pt x="15" y="9"/>
                    </a:lnTo>
                    <a:lnTo>
                      <a:pt x="15" y="6"/>
                    </a:lnTo>
                    <a:lnTo>
                      <a:pt x="3" y="0"/>
                    </a:lnTo>
                    <a:lnTo>
                      <a:pt x="0"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94" name="Freeform 941">
                <a:extLst>
                  <a:ext uri="{FF2B5EF4-FFF2-40B4-BE49-F238E27FC236}">
                    <a16:creationId xmlns:a16="http://schemas.microsoft.com/office/drawing/2014/main" id="{64C93409-BDA5-1B9A-FF19-DB92B06BF1B5}"/>
                  </a:ext>
                </a:extLst>
              </p:cNvPr>
              <p:cNvSpPr>
                <a:spLocks/>
              </p:cNvSpPr>
              <p:nvPr/>
            </p:nvSpPr>
            <p:spPr bwMode="auto">
              <a:xfrm>
                <a:off x="753" y="2241"/>
                <a:ext cx="78" cy="60"/>
              </a:xfrm>
              <a:custGeom>
                <a:avLst/>
                <a:gdLst>
                  <a:gd name="T0" fmla="*/ 57 w 78"/>
                  <a:gd name="T1" fmla="*/ 0 h 60"/>
                  <a:gd name="T2" fmla="*/ 48 w 78"/>
                  <a:gd name="T3" fmla="*/ 3 h 60"/>
                  <a:gd name="T4" fmla="*/ 42 w 78"/>
                  <a:gd name="T5" fmla="*/ 6 h 60"/>
                  <a:gd name="T6" fmla="*/ 42 w 78"/>
                  <a:gd name="T7" fmla="*/ 6 h 60"/>
                  <a:gd name="T8" fmla="*/ 33 w 78"/>
                  <a:gd name="T9" fmla="*/ 9 h 60"/>
                  <a:gd name="T10" fmla="*/ 27 w 78"/>
                  <a:gd name="T11" fmla="*/ 12 h 60"/>
                  <a:gd name="T12" fmla="*/ 0 w 78"/>
                  <a:gd name="T13" fmla="*/ 30 h 60"/>
                  <a:gd name="T14" fmla="*/ 0 w 78"/>
                  <a:gd name="T15" fmla="*/ 33 h 60"/>
                  <a:gd name="T16" fmla="*/ 0 w 78"/>
                  <a:gd name="T17" fmla="*/ 33 h 60"/>
                  <a:gd name="T18" fmla="*/ 0 w 78"/>
                  <a:gd name="T19" fmla="*/ 36 h 60"/>
                  <a:gd name="T20" fmla="*/ 0 w 78"/>
                  <a:gd name="T21" fmla="*/ 36 h 60"/>
                  <a:gd name="T22" fmla="*/ 3 w 78"/>
                  <a:gd name="T23" fmla="*/ 39 h 60"/>
                  <a:gd name="T24" fmla="*/ 9 w 78"/>
                  <a:gd name="T25" fmla="*/ 42 h 60"/>
                  <a:gd name="T26" fmla="*/ 48 w 78"/>
                  <a:gd name="T27" fmla="*/ 60 h 60"/>
                  <a:gd name="T28" fmla="*/ 51 w 78"/>
                  <a:gd name="T29" fmla="*/ 60 h 60"/>
                  <a:gd name="T30" fmla="*/ 57 w 78"/>
                  <a:gd name="T31" fmla="*/ 57 h 60"/>
                  <a:gd name="T32" fmla="*/ 60 w 78"/>
                  <a:gd name="T33" fmla="*/ 57 h 60"/>
                  <a:gd name="T34" fmla="*/ 60 w 78"/>
                  <a:gd name="T35" fmla="*/ 51 h 60"/>
                  <a:gd name="T36" fmla="*/ 66 w 78"/>
                  <a:gd name="T37" fmla="*/ 48 h 60"/>
                  <a:gd name="T38" fmla="*/ 75 w 78"/>
                  <a:gd name="T39" fmla="*/ 27 h 60"/>
                  <a:gd name="T40" fmla="*/ 75 w 78"/>
                  <a:gd name="T41" fmla="*/ 27 h 60"/>
                  <a:gd name="T42" fmla="*/ 78 w 78"/>
                  <a:gd name="T43" fmla="*/ 21 h 60"/>
                  <a:gd name="T44" fmla="*/ 78 w 78"/>
                  <a:gd name="T45" fmla="*/ 18 h 60"/>
                  <a:gd name="T46" fmla="*/ 75 w 78"/>
                  <a:gd name="T47" fmla="*/ 18 h 60"/>
                  <a:gd name="T48" fmla="*/ 69 w 78"/>
                  <a:gd name="T49" fmla="*/ 15 h 60"/>
                  <a:gd name="T50" fmla="*/ 69 w 78"/>
                  <a:gd name="T51" fmla="*/ 15 h 60"/>
                  <a:gd name="T52" fmla="*/ 69 w 78"/>
                  <a:gd name="T53" fmla="*/ 18 h 60"/>
                  <a:gd name="T54" fmla="*/ 66 w 78"/>
                  <a:gd name="T55" fmla="*/ 18 h 60"/>
                  <a:gd name="T56" fmla="*/ 66 w 78"/>
                  <a:gd name="T57" fmla="*/ 18 h 60"/>
                  <a:gd name="T58" fmla="*/ 63 w 78"/>
                  <a:gd name="T59" fmla="*/ 18 h 60"/>
                  <a:gd name="T60" fmla="*/ 60 w 78"/>
                  <a:gd name="T61" fmla="*/ 18 h 60"/>
                  <a:gd name="T62" fmla="*/ 57 w 78"/>
                  <a:gd name="T63" fmla="*/ 18 h 60"/>
                  <a:gd name="T64" fmla="*/ 54 w 78"/>
                  <a:gd name="T65" fmla="*/ 15 h 60"/>
                  <a:gd name="T66" fmla="*/ 54 w 78"/>
                  <a:gd name="T67" fmla="*/ 15 h 60"/>
                  <a:gd name="T68" fmla="*/ 51 w 78"/>
                  <a:gd name="T69" fmla="*/ 9 h 60"/>
                  <a:gd name="T70" fmla="*/ 51 w 78"/>
                  <a:gd name="T71" fmla="*/ 6 h 60"/>
                  <a:gd name="T72" fmla="*/ 57 w 78"/>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0">
                    <a:moveTo>
                      <a:pt x="57" y="0"/>
                    </a:moveTo>
                    <a:lnTo>
                      <a:pt x="48" y="3"/>
                    </a:lnTo>
                    <a:lnTo>
                      <a:pt x="42" y="6"/>
                    </a:lnTo>
                    <a:lnTo>
                      <a:pt x="42" y="6"/>
                    </a:lnTo>
                    <a:lnTo>
                      <a:pt x="33" y="9"/>
                    </a:lnTo>
                    <a:lnTo>
                      <a:pt x="27" y="12"/>
                    </a:lnTo>
                    <a:lnTo>
                      <a:pt x="0" y="30"/>
                    </a:lnTo>
                    <a:lnTo>
                      <a:pt x="0" y="33"/>
                    </a:lnTo>
                    <a:lnTo>
                      <a:pt x="0" y="33"/>
                    </a:lnTo>
                    <a:lnTo>
                      <a:pt x="0" y="36"/>
                    </a:lnTo>
                    <a:lnTo>
                      <a:pt x="0" y="36"/>
                    </a:lnTo>
                    <a:lnTo>
                      <a:pt x="3" y="39"/>
                    </a:lnTo>
                    <a:lnTo>
                      <a:pt x="9" y="42"/>
                    </a:lnTo>
                    <a:lnTo>
                      <a:pt x="48" y="60"/>
                    </a:lnTo>
                    <a:lnTo>
                      <a:pt x="51" y="60"/>
                    </a:lnTo>
                    <a:lnTo>
                      <a:pt x="57" y="57"/>
                    </a:lnTo>
                    <a:lnTo>
                      <a:pt x="60" y="57"/>
                    </a:lnTo>
                    <a:lnTo>
                      <a:pt x="60" y="51"/>
                    </a:lnTo>
                    <a:lnTo>
                      <a:pt x="66" y="48"/>
                    </a:lnTo>
                    <a:lnTo>
                      <a:pt x="75" y="27"/>
                    </a:lnTo>
                    <a:lnTo>
                      <a:pt x="75" y="27"/>
                    </a:lnTo>
                    <a:lnTo>
                      <a:pt x="78" y="21"/>
                    </a:lnTo>
                    <a:lnTo>
                      <a:pt x="78" y="18"/>
                    </a:lnTo>
                    <a:lnTo>
                      <a:pt x="75" y="18"/>
                    </a:lnTo>
                    <a:lnTo>
                      <a:pt x="69" y="15"/>
                    </a:lnTo>
                    <a:lnTo>
                      <a:pt x="69" y="15"/>
                    </a:lnTo>
                    <a:lnTo>
                      <a:pt x="69" y="18"/>
                    </a:lnTo>
                    <a:lnTo>
                      <a:pt x="66" y="18"/>
                    </a:lnTo>
                    <a:lnTo>
                      <a:pt x="66" y="18"/>
                    </a:lnTo>
                    <a:lnTo>
                      <a:pt x="63" y="18"/>
                    </a:lnTo>
                    <a:lnTo>
                      <a:pt x="60" y="18"/>
                    </a:lnTo>
                    <a:lnTo>
                      <a:pt x="57" y="18"/>
                    </a:lnTo>
                    <a:lnTo>
                      <a:pt x="54" y="15"/>
                    </a:lnTo>
                    <a:lnTo>
                      <a:pt x="54" y="15"/>
                    </a:lnTo>
                    <a:lnTo>
                      <a:pt x="51" y="9"/>
                    </a:lnTo>
                    <a:lnTo>
                      <a:pt x="51" y="6"/>
                    </a:lnTo>
                    <a:lnTo>
                      <a:pt x="57"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95" name="Freeform 942">
                <a:extLst>
                  <a:ext uri="{FF2B5EF4-FFF2-40B4-BE49-F238E27FC236}">
                    <a16:creationId xmlns:a16="http://schemas.microsoft.com/office/drawing/2014/main" id="{2AD0F9CB-2FEE-A4A0-910A-41ED88A7963E}"/>
                  </a:ext>
                </a:extLst>
              </p:cNvPr>
              <p:cNvSpPr>
                <a:spLocks/>
              </p:cNvSpPr>
              <p:nvPr/>
            </p:nvSpPr>
            <p:spPr bwMode="auto">
              <a:xfrm>
                <a:off x="855" y="2232"/>
                <a:ext cx="36" cy="24"/>
              </a:xfrm>
              <a:custGeom>
                <a:avLst/>
                <a:gdLst>
                  <a:gd name="T0" fmla="*/ 33 w 36"/>
                  <a:gd name="T1" fmla="*/ 24 h 24"/>
                  <a:gd name="T2" fmla="*/ 33 w 36"/>
                  <a:gd name="T3" fmla="*/ 24 h 24"/>
                  <a:gd name="T4" fmla="*/ 33 w 36"/>
                  <a:gd name="T5" fmla="*/ 21 h 24"/>
                  <a:gd name="T6" fmla="*/ 33 w 36"/>
                  <a:gd name="T7" fmla="*/ 18 h 24"/>
                  <a:gd name="T8" fmla="*/ 36 w 36"/>
                  <a:gd name="T9" fmla="*/ 15 h 24"/>
                  <a:gd name="T10" fmla="*/ 30 w 36"/>
                  <a:gd name="T11" fmla="*/ 6 h 24"/>
                  <a:gd name="T12" fmla="*/ 27 w 36"/>
                  <a:gd name="T13" fmla="*/ 3 h 24"/>
                  <a:gd name="T14" fmla="*/ 24 w 36"/>
                  <a:gd name="T15" fmla="*/ 0 h 24"/>
                  <a:gd name="T16" fmla="*/ 21 w 36"/>
                  <a:gd name="T17" fmla="*/ 0 h 24"/>
                  <a:gd name="T18" fmla="*/ 18 w 36"/>
                  <a:gd name="T19" fmla="*/ 0 h 24"/>
                  <a:gd name="T20" fmla="*/ 3 w 36"/>
                  <a:gd name="T21" fmla="*/ 0 h 24"/>
                  <a:gd name="T22" fmla="*/ 0 w 36"/>
                  <a:gd name="T23" fmla="*/ 0 h 24"/>
                  <a:gd name="T24" fmla="*/ 0 w 36"/>
                  <a:gd name="T25" fmla="*/ 3 h 24"/>
                  <a:gd name="T26" fmla="*/ 0 w 36"/>
                  <a:gd name="T27" fmla="*/ 6 h 24"/>
                  <a:gd name="T28" fmla="*/ 0 w 36"/>
                  <a:gd name="T29" fmla="*/ 12 h 24"/>
                  <a:gd name="T30" fmla="*/ 30 w 36"/>
                  <a:gd name="T31" fmla="*/ 21 h 24"/>
                  <a:gd name="T32" fmla="*/ 33 w 36"/>
                  <a:gd name="T3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24">
                    <a:moveTo>
                      <a:pt x="33" y="24"/>
                    </a:moveTo>
                    <a:lnTo>
                      <a:pt x="33" y="24"/>
                    </a:lnTo>
                    <a:lnTo>
                      <a:pt x="33" y="21"/>
                    </a:lnTo>
                    <a:lnTo>
                      <a:pt x="33" y="18"/>
                    </a:lnTo>
                    <a:lnTo>
                      <a:pt x="36" y="15"/>
                    </a:lnTo>
                    <a:lnTo>
                      <a:pt x="30" y="6"/>
                    </a:lnTo>
                    <a:lnTo>
                      <a:pt x="27" y="3"/>
                    </a:lnTo>
                    <a:lnTo>
                      <a:pt x="24" y="0"/>
                    </a:lnTo>
                    <a:lnTo>
                      <a:pt x="21" y="0"/>
                    </a:lnTo>
                    <a:lnTo>
                      <a:pt x="18" y="0"/>
                    </a:lnTo>
                    <a:lnTo>
                      <a:pt x="3" y="0"/>
                    </a:lnTo>
                    <a:lnTo>
                      <a:pt x="0" y="0"/>
                    </a:lnTo>
                    <a:lnTo>
                      <a:pt x="0" y="3"/>
                    </a:lnTo>
                    <a:lnTo>
                      <a:pt x="0" y="6"/>
                    </a:lnTo>
                    <a:lnTo>
                      <a:pt x="0" y="12"/>
                    </a:lnTo>
                    <a:lnTo>
                      <a:pt x="30" y="21"/>
                    </a:lnTo>
                    <a:lnTo>
                      <a:pt x="33" y="24"/>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96" name="Freeform 943">
                <a:extLst>
                  <a:ext uri="{FF2B5EF4-FFF2-40B4-BE49-F238E27FC236}">
                    <a16:creationId xmlns:a16="http://schemas.microsoft.com/office/drawing/2014/main" id="{68BEEC97-2688-7C7F-E286-F824D76DB99C}"/>
                  </a:ext>
                </a:extLst>
              </p:cNvPr>
              <p:cNvSpPr>
                <a:spLocks/>
              </p:cNvSpPr>
              <p:nvPr/>
            </p:nvSpPr>
            <p:spPr bwMode="auto">
              <a:xfrm>
                <a:off x="1149" y="2124"/>
                <a:ext cx="114" cy="213"/>
              </a:xfrm>
              <a:custGeom>
                <a:avLst/>
                <a:gdLst>
                  <a:gd name="T0" fmla="*/ 0 w 114"/>
                  <a:gd name="T1" fmla="*/ 48 h 213"/>
                  <a:gd name="T2" fmla="*/ 3 w 114"/>
                  <a:gd name="T3" fmla="*/ 63 h 213"/>
                  <a:gd name="T4" fmla="*/ 3 w 114"/>
                  <a:gd name="T5" fmla="*/ 63 h 213"/>
                  <a:gd name="T6" fmla="*/ 12 w 114"/>
                  <a:gd name="T7" fmla="*/ 63 h 213"/>
                  <a:gd name="T8" fmla="*/ 24 w 114"/>
                  <a:gd name="T9" fmla="*/ 90 h 213"/>
                  <a:gd name="T10" fmla="*/ 30 w 114"/>
                  <a:gd name="T11" fmla="*/ 126 h 213"/>
                  <a:gd name="T12" fmla="*/ 27 w 114"/>
                  <a:gd name="T13" fmla="*/ 132 h 213"/>
                  <a:gd name="T14" fmla="*/ 27 w 114"/>
                  <a:gd name="T15" fmla="*/ 135 h 213"/>
                  <a:gd name="T16" fmla="*/ 27 w 114"/>
                  <a:gd name="T17" fmla="*/ 135 h 213"/>
                  <a:gd name="T18" fmla="*/ 18 w 114"/>
                  <a:gd name="T19" fmla="*/ 168 h 213"/>
                  <a:gd name="T20" fmla="*/ 24 w 114"/>
                  <a:gd name="T21" fmla="*/ 195 h 213"/>
                  <a:gd name="T22" fmla="*/ 48 w 114"/>
                  <a:gd name="T23" fmla="*/ 213 h 213"/>
                  <a:gd name="T24" fmla="*/ 54 w 114"/>
                  <a:gd name="T25" fmla="*/ 210 h 213"/>
                  <a:gd name="T26" fmla="*/ 60 w 114"/>
                  <a:gd name="T27" fmla="*/ 201 h 213"/>
                  <a:gd name="T28" fmla="*/ 63 w 114"/>
                  <a:gd name="T29" fmla="*/ 195 h 213"/>
                  <a:gd name="T30" fmla="*/ 60 w 114"/>
                  <a:gd name="T31" fmla="*/ 195 h 213"/>
                  <a:gd name="T32" fmla="*/ 60 w 114"/>
                  <a:gd name="T33" fmla="*/ 180 h 213"/>
                  <a:gd name="T34" fmla="*/ 81 w 114"/>
                  <a:gd name="T35" fmla="*/ 186 h 213"/>
                  <a:gd name="T36" fmla="*/ 84 w 114"/>
                  <a:gd name="T37" fmla="*/ 189 h 213"/>
                  <a:gd name="T38" fmla="*/ 90 w 114"/>
                  <a:gd name="T39" fmla="*/ 192 h 213"/>
                  <a:gd name="T40" fmla="*/ 96 w 114"/>
                  <a:gd name="T41" fmla="*/ 192 h 213"/>
                  <a:gd name="T42" fmla="*/ 99 w 114"/>
                  <a:gd name="T43" fmla="*/ 186 h 213"/>
                  <a:gd name="T44" fmla="*/ 114 w 114"/>
                  <a:gd name="T45" fmla="*/ 66 h 213"/>
                  <a:gd name="T46" fmla="*/ 99 w 114"/>
                  <a:gd name="T47" fmla="*/ 33 h 213"/>
                  <a:gd name="T48" fmla="*/ 75 w 114"/>
                  <a:gd name="T49" fmla="*/ 3 h 213"/>
                  <a:gd name="T50" fmla="*/ 72 w 114"/>
                  <a:gd name="T51" fmla="*/ 3 h 213"/>
                  <a:gd name="T52" fmla="*/ 57 w 114"/>
                  <a:gd name="T53" fmla="*/ 15 h 213"/>
                  <a:gd name="T54" fmla="*/ 48 w 114"/>
                  <a:gd name="T55" fmla="*/ 27 h 213"/>
                  <a:gd name="T56" fmla="*/ 45 w 114"/>
                  <a:gd name="T57" fmla="*/ 30 h 213"/>
                  <a:gd name="T58" fmla="*/ 30 w 114"/>
                  <a:gd name="T59" fmla="*/ 39 h 213"/>
                  <a:gd name="T60" fmla="*/ 27 w 114"/>
                  <a:gd name="T61" fmla="*/ 39 h 213"/>
                  <a:gd name="T62" fmla="*/ 24 w 114"/>
                  <a:gd name="T63" fmla="*/ 39 h 213"/>
                  <a:gd name="T64" fmla="*/ 15 w 114"/>
                  <a:gd name="T65" fmla="*/ 39 h 213"/>
                  <a:gd name="T66" fmla="*/ 12 w 114"/>
                  <a:gd name="T67" fmla="*/ 39 h 213"/>
                  <a:gd name="T68" fmla="*/ 6 w 114"/>
                  <a:gd name="T69" fmla="*/ 33 h 213"/>
                  <a:gd name="T70" fmla="*/ 3 w 114"/>
                  <a:gd name="T71" fmla="*/ 3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4" h="213">
                    <a:moveTo>
                      <a:pt x="3" y="30"/>
                    </a:moveTo>
                    <a:lnTo>
                      <a:pt x="0" y="48"/>
                    </a:lnTo>
                    <a:lnTo>
                      <a:pt x="0" y="48"/>
                    </a:lnTo>
                    <a:lnTo>
                      <a:pt x="3" y="63"/>
                    </a:lnTo>
                    <a:lnTo>
                      <a:pt x="3" y="60"/>
                    </a:lnTo>
                    <a:lnTo>
                      <a:pt x="3" y="63"/>
                    </a:lnTo>
                    <a:lnTo>
                      <a:pt x="9" y="63"/>
                    </a:lnTo>
                    <a:lnTo>
                      <a:pt x="12" y="63"/>
                    </a:lnTo>
                    <a:lnTo>
                      <a:pt x="15" y="72"/>
                    </a:lnTo>
                    <a:lnTo>
                      <a:pt x="24" y="90"/>
                    </a:lnTo>
                    <a:lnTo>
                      <a:pt x="30" y="126"/>
                    </a:lnTo>
                    <a:lnTo>
                      <a:pt x="30" y="126"/>
                    </a:lnTo>
                    <a:lnTo>
                      <a:pt x="27" y="132"/>
                    </a:lnTo>
                    <a:lnTo>
                      <a:pt x="27" y="132"/>
                    </a:lnTo>
                    <a:lnTo>
                      <a:pt x="27" y="135"/>
                    </a:lnTo>
                    <a:lnTo>
                      <a:pt x="27" y="135"/>
                    </a:lnTo>
                    <a:lnTo>
                      <a:pt x="27" y="135"/>
                    </a:lnTo>
                    <a:lnTo>
                      <a:pt x="27" y="135"/>
                    </a:lnTo>
                    <a:lnTo>
                      <a:pt x="21" y="141"/>
                    </a:lnTo>
                    <a:lnTo>
                      <a:pt x="18" y="168"/>
                    </a:lnTo>
                    <a:lnTo>
                      <a:pt x="18" y="186"/>
                    </a:lnTo>
                    <a:lnTo>
                      <a:pt x="24" y="195"/>
                    </a:lnTo>
                    <a:lnTo>
                      <a:pt x="36" y="210"/>
                    </a:lnTo>
                    <a:lnTo>
                      <a:pt x="48" y="213"/>
                    </a:lnTo>
                    <a:lnTo>
                      <a:pt x="51" y="210"/>
                    </a:lnTo>
                    <a:lnTo>
                      <a:pt x="54" y="210"/>
                    </a:lnTo>
                    <a:lnTo>
                      <a:pt x="57" y="204"/>
                    </a:lnTo>
                    <a:lnTo>
                      <a:pt x="60" y="201"/>
                    </a:lnTo>
                    <a:lnTo>
                      <a:pt x="63" y="198"/>
                    </a:lnTo>
                    <a:lnTo>
                      <a:pt x="63" y="195"/>
                    </a:lnTo>
                    <a:lnTo>
                      <a:pt x="60" y="195"/>
                    </a:lnTo>
                    <a:lnTo>
                      <a:pt x="60" y="195"/>
                    </a:lnTo>
                    <a:lnTo>
                      <a:pt x="60" y="192"/>
                    </a:lnTo>
                    <a:lnTo>
                      <a:pt x="60" y="180"/>
                    </a:lnTo>
                    <a:lnTo>
                      <a:pt x="78" y="183"/>
                    </a:lnTo>
                    <a:lnTo>
                      <a:pt x="81" y="186"/>
                    </a:lnTo>
                    <a:lnTo>
                      <a:pt x="84" y="186"/>
                    </a:lnTo>
                    <a:lnTo>
                      <a:pt x="84" y="189"/>
                    </a:lnTo>
                    <a:lnTo>
                      <a:pt x="87" y="192"/>
                    </a:lnTo>
                    <a:lnTo>
                      <a:pt x="90" y="192"/>
                    </a:lnTo>
                    <a:lnTo>
                      <a:pt x="96" y="192"/>
                    </a:lnTo>
                    <a:lnTo>
                      <a:pt x="96" y="192"/>
                    </a:lnTo>
                    <a:lnTo>
                      <a:pt x="99" y="189"/>
                    </a:lnTo>
                    <a:lnTo>
                      <a:pt x="99" y="186"/>
                    </a:lnTo>
                    <a:lnTo>
                      <a:pt x="105" y="162"/>
                    </a:lnTo>
                    <a:lnTo>
                      <a:pt x="114" y="66"/>
                    </a:lnTo>
                    <a:lnTo>
                      <a:pt x="105" y="39"/>
                    </a:lnTo>
                    <a:lnTo>
                      <a:pt x="99" y="33"/>
                    </a:lnTo>
                    <a:lnTo>
                      <a:pt x="75" y="3"/>
                    </a:lnTo>
                    <a:lnTo>
                      <a:pt x="75" y="3"/>
                    </a:lnTo>
                    <a:lnTo>
                      <a:pt x="75" y="0"/>
                    </a:lnTo>
                    <a:lnTo>
                      <a:pt x="72" y="3"/>
                    </a:lnTo>
                    <a:lnTo>
                      <a:pt x="60" y="12"/>
                    </a:lnTo>
                    <a:lnTo>
                      <a:pt x="57" y="15"/>
                    </a:lnTo>
                    <a:lnTo>
                      <a:pt x="57" y="18"/>
                    </a:lnTo>
                    <a:lnTo>
                      <a:pt x="48" y="27"/>
                    </a:lnTo>
                    <a:lnTo>
                      <a:pt x="45" y="30"/>
                    </a:lnTo>
                    <a:lnTo>
                      <a:pt x="45" y="30"/>
                    </a:lnTo>
                    <a:lnTo>
                      <a:pt x="45" y="33"/>
                    </a:lnTo>
                    <a:lnTo>
                      <a:pt x="30" y="39"/>
                    </a:lnTo>
                    <a:lnTo>
                      <a:pt x="30" y="39"/>
                    </a:lnTo>
                    <a:lnTo>
                      <a:pt x="27" y="39"/>
                    </a:lnTo>
                    <a:lnTo>
                      <a:pt x="27" y="39"/>
                    </a:lnTo>
                    <a:lnTo>
                      <a:pt x="24" y="39"/>
                    </a:lnTo>
                    <a:lnTo>
                      <a:pt x="21" y="39"/>
                    </a:lnTo>
                    <a:lnTo>
                      <a:pt x="15" y="39"/>
                    </a:lnTo>
                    <a:lnTo>
                      <a:pt x="12" y="39"/>
                    </a:lnTo>
                    <a:lnTo>
                      <a:pt x="12" y="39"/>
                    </a:lnTo>
                    <a:lnTo>
                      <a:pt x="9" y="36"/>
                    </a:lnTo>
                    <a:lnTo>
                      <a:pt x="6" y="33"/>
                    </a:lnTo>
                    <a:lnTo>
                      <a:pt x="6" y="30"/>
                    </a:lnTo>
                    <a:lnTo>
                      <a:pt x="3" y="3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97" name="Freeform 944">
                <a:extLst>
                  <a:ext uri="{FF2B5EF4-FFF2-40B4-BE49-F238E27FC236}">
                    <a16:creationId xmlns:a16="http://schemas.microsoft.com/office/drawing/2014/main" id="{386B2AD0-E2E0-58AC-DFCE-38FBDA33A632}"/>
                  </a:ext>
                </a:extLst>
              </p:cNvPr>
              <p:cNvSpPr>
                <a:spLocks/>
              </p:cNvSpPr>
              <p:nvPr/>
            </p:nvSpPr>
            <p:spPr bwMode="auto">
              <a:xfrm>
                <a:off x="7425" y="3639"/>
                <a:ext cx="255" cy="363"/>
              </a:xfrm>
              <a:custGeom>
                <a:avLst/>
                <a:gdLst>
                  <a:gd name="T0" fmla="*/ 228 w 255"/>
                  <a:gd name="T1" fmla="*/ 126 h 363"/>
                  <a:gd name="T2" fmla="*/ 213 w 255"/>
                  <a:gd name="T3" fmla="*/ 120 h 363"/>
                  <a:gd name="T4" fmla="*/ 192 w 255"/>
                  <a:gd name="T5" fmla="*/ 78 h 363"/>
                  <a:gd name="T6" fmla="*/ 201 w 255"/>
                  <a:gd name="T7" fmla="*/ 57 h 363"/>
                  <a:gd name="T8" fmla="*/ 174 w 255"/>
                  <a:gd name="T9" fmla="*/ 42 h 363"/>
                  <a:gd name="T10" fmla="*/ 141 w 255"/>
                  <a:gd name="T11" fmla="*/ 6 h 363"/>
                  <a:gd name="T12" fmla="*/ 135 w 255"/>
                  <a:gd name="T13" fmla="*/ 3 h 363"/>
                  <a:gd name="T14" fmla="*/ 114 w 255"/>
                  <a:gd name="T15" fmla="*/ 0 h 363"/>
                  <a:gd name="T16" fmla="*/ 102 w 255"/>
                  <a:gd name="T17" fmla="*/ 21 h 363"/>
                  <a:gd name="T18" fmla="*/ 117 w 255"/>
                  <a:gd name="T19" fmla="*/ 63 h 363"/>
                  <a:gd name="T20" fmla="*/ 93 w 255"/>
                  <a:gd name="T21" fmla="*/ 93 h 363"/>
                  <a:gd name="T22" fmla="*/ 72 w 255"/>
                  <a:gd name="T23" fmla="*/ 75 h 363"/>
                  <a:gd name="T24" fmla="*/ 63 w 255"/>
                  <a:gd name="T25" fmla="*/ 81 h 363"/>
                  <a:gd name="T26" fmla="*/ 51 w 255"/>
                  <a:gd name="T27" fmla="*/ 87 h 363"/>
                  <a:gd name="T28" fmla="*/ 45 w 255"/>
                  <a:gd name="T29" fmla="*/ 87 h 363"/>
                  <a:gd name="T30" fmla="*/ 39 w 255"/>
                  <a:gd name="T31" fmla="*/ 105 h 363"/>
                  <a:gd name="T32" fmla="*/ 15 w 255"/>
                  <a:gd name="T33" fmla="*/ 126 h 363"/>
                  <a:gd name="T34" fmla="*/ 9 w 255"/>
                  <a:gd name="T35" fmla="*/ 135 h 363"/>
                  <a:gd name="T36" fmla="*/ 3 w 255"/>
                  <a:gd name="T37" fmla="*/ 162 h 363"/>
                  <a:gd name="T38" fmla="*/ 6 w 255"/>
                  <a:gd name="T39" fmla="*/ 165 h 363"/>
                  <a:gd name="T40" fmla="*/ 21 w 255"/>
                  <a:gd name="T41" fmla="*/ 159 h 363"/>
                  <a:gd name="T42" fmla="*/ 27 w 255"/>
                  <a:gd name="T43" fmla="*/ 192 h 363"/>
                  <a:gd name="T44" fmla="*/ 24 w 255"/>
                  <a:gd name="T45" fmla="*/ 198 h 363"/>
                  <a:gd name="T46" fmla="*/ 27 w 255"/>
                  <a:gd name="T47" fmla="*/ 207 h 363"/>
                  <a:gd name="T48" fmla="*/ 30 w 255"/>
                  <a:gd name="T49" fmla="*/ 216 h 363"/>
                  <a:gd name="T50" fmla="*/ 48 w 255"/>
                  <a:gd name="T51" fmla="*/ 216 h 363"/>
                  <a:gd name="T52" fmla="*/ 60 w 255"/>
                  <a:gd name="T53" fmla="*/ 210 h 363"/>
                  <a:gd name="T54" fmla="*/ 78 w 255"/>
                  <a:gd name="T55" fmla="*/ 213 h 363"/>
                  <a:gd name="T56" fmla="*/ 84 w 255"/>
                  <a:gd name="T57" fmla="*/ 213 h 363"/>
                  <a:gd name="T58" fmla="*/ 78 w 255"/>
                  <a:gd name="T59" fmla="*/ 273 h 363"/>
                  <a:gd name="T60" fmla="*/ 69 w 255"/>
                  <a:gd name="T61" fmla="*/ 300 h 363"/>
                  <a:gd name="T62" fmla="*/ 75 w 255"/>
                  <a:gd name="T63" fmla="*/ 318 h 363"/>
                  <a:gd name="T64" fmla="*/ 72 w 255"/>
                  <a:gd name="T65" fmla="*/ 330 h 363"/>
                  <a:gd name="T66" fmla="*/ 57 w 255"/>
                  <a:gd name="T67" fmla="*/ 354 h 363"/>
                  <a:gd name="T68" fmla="*/ 72 w 255"/>
                  <a:gd name="T69" fmla="*/ 363 h 363"/>
                  <a:gd name="T70" fmla="*/ 78 w 255"/>
                  <a:gd name="T71" fmla="*/ 360 h 363"/>
                  <a:gd name="T72" fmla="*/ 120 w 255"/>
                  <a:gd name="T73" fmla="*/ 324 h 363"/>
                  <a:gd name="T74" fmla="*/ 144 w 255"/>
                  <a:gd name="T75" fmla="*/ 312 h 363"/>
                  <a:gd name="T76" fmla="*/ 150 w 255"/>
                  <a:gd name="T77" fmla="*/ 318 h 363"/>
                  <a:gd name="T78" fmla="*/ 162 w 255"/>
                  <a:gd name="T79" fmla="*/ 327 h 363"/>
                  <a:gd name="T80" fmla="*/ 186 w 255"/>
                  <a:gd name="T81" fmla="*/ 333 h 363"/>
                  <a:gd name="T82" fmla="*/ 216 w 255"/>
                  <a:gd name="T83" fmla="*/ 300 h 363"/>
                  <a:gd name="T84" fmla="*/ 222 w 255"/>
                  <a:gd name="T85" fmla="*/ 294 h 363"/>
                  <a:gd name="T86" fmla="*/ 231 w 255"/>
                  <a:gd name="T87" fmla="*/ 294 h 363"/>
                  <a:gd name="T88" fmla="*/ 255 w 255"/>
                  <a:gd name="T89" fmla="*/ 12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5" h="363">
                    <a:moveTo>
                      <a:pt x="255" y="123"/>
                    </a:moveTo>
                    <a:lnTo>
                      <a:pt x="243" y="132"/>
                    </a:lnTo>
                    <a:lnTo>
                      <a:pt x="228" y="126"/>
                    </a:lnTo>
                    <a:lnTo>
                      <a:pt x="216" y="120"/>
                    </a:lnTo>
                    <a:lnTo>
                      <a:pt x="213" y="120"/>
                    </a:lnTo>
                    <a:lnTo>
                      <a:pt x="213" y="120"/>
                    </a:lnTo>
                    <a:lnTo>
                      <a:pt x="210" y="117"/>
                    </a:lnTo>
                    <a:lnTo>
                      <a:pt x="192" y="90"/>
                    </a:lnTo>
                    <a:lnTo>
                      <a:pt x="192" y="78"/>
                    </a:lnTo>
                    <a:lnTo>
                      <a:pt x="198" y="69"/>
                    </a:lnTo>
                    <a:lnTo>
                      <a:pt x="201" y="66"/>
                    </a:lnTo>
                    <a:lnTo>
                      <a:pt x="201" y="57"/>
                    </a:lnTo>
                    <a:lnTo>
                      <a:pt x="198" y="57"/>
                    </a:lnTo>
                    <a:lnTo>
                      <a:pt x="198" y="54"/>
                    </a:lnTo>
                    <a:lnTo>
                      <a:pt x="174" y="42"/>
                    </a:lnTo>
                    <a:lnTo>
                      <a:pt x="153" y="21"/>
                    </a:lnTo>
                    <a:lnTo>
                      <a:pt x="144" y="6"/>
                    </a:lnTo>
                    <a:lnTo>
                      <a:pt x="141" y="6"/>
                    </a:lnTo>
                    <a:lnTo>
                      <a:pt x="141" y="6"/>
                    </a:lnTo>
                    <a:lnTo>
                      <a:pt x="138" y="6"/>
                    </a:lnTo>
                    <a:lnTo>
                      <a:pt x="135" y="3"/>
                    </a:lnTo>
                    <a:lnTo>
                      <a:pt x="117" y="0"/>
                    </a:lnTo>
                    <a:lnTo>
                      <a:pt x="114" y="0"/>
                    </a:lnTo>
                    <a:lnTo>
                      <a:pt x="114" y="0"/>
                    </a:lnTo>
                    <a:lnTo>
                      <a:pt x="111" y="3"/>
                    </a:lnTo>
                    <a:lnTo>
                      <a:pt x="111" y="3"/>
                    </a:lnTo>
                    <a:lnTo>
                      <a:pt x="102" y="21"/>
                    </a:lnTo>
                    <a:lnTo>
                      <a:pt x="105" y="36"/>
                    </a:lnTo>
                    <a:lnTo>
                      <a:pt x="117" y="48"/>
                    </a:lnTo>
                    <a:lnTo>
                      <a:pt x="117" y="63"/>
                    </a:lnTo>
                    <a:lnTo>
                      <a:pt x="114" y="87"/>
                    </a:lnTo>
                    <a:lnTo>
                      <a:pt x="105" y="93"/>
                    </a:lnTo>
                    <a:lnTo>
                      <a:pt x="93" y="93"/>
                    </a:lnTo>
                    <a:lnTo>
                      <a:pt x="84" y="84"/>
                    </a:lnTo>
                    <a:lnTo>
                      <a:pt x="75" y="72"/>
                    </a:lnTo>
                    <a:lnTo>
                      <a:pt x="72" y="75"/>
                    </a:lnTo>
                    <a:lnTo>
                      <a:pt x="69" y="75"/>
                    </a:lnTo>
                    <a:lnTo>
                      <a:pt x="66" y="81"/>
                    </a:lnTo>
                    <a:lnTo>
                      <a:pt x="63" y="81"/>
                    </a:lnTo>
                    <a:lnTo>
                      <a:pt x="57" y="87"/>
                    </a:lnTo>
                    <a:lnTo>
                      <a:pt x="54" y="87"/>
                    </a:lnTo>
                    <a:lnTo>
                      <a:pt x="51" y="87"/>
                    </a:lnTo>
                    <a:lnTo>
                      <a:pt x="51" y="90"/>
                    </a:lnTo>
                    <a:lnTo>
                      <a:pt x="48" y="87"/>
                    </a:lnTo>
                    <a:lnTo>
                      <a:pt x="45" y="87"/>
                    </a:lnTo>
                    <a:lnTo>
                      <a:pt x="42" y="96"/>
                    </a:lnTo>
                    <a:lnTo>
                      <a:pt x="42" y="99"/>
                    </a:lnTo>
                    <a:lnTo>
                      <a:pt x="39" y="105"/>
                    </a:lnTo>
                    <a:lnTo>
                      <a:pt x="30" y="117"/>
                    </a:lnTo>
                    <a:lnTo>
                      <a:pt x="21" y="123"/>
                    </a:lnTo>
                    <a:lnTo>
                      <a:pt x="15" y="126"/>
                    </a:lnTo>
                    <a:lnTo>
                      <a:pt x="15" y="129"/>
                    </a:lnTo>
                    <a:lnTo>
                      <a:pt x="9" y="132"/>
                    </a:lnTo>
                    <a:lnTo>
                      <a:pt x="9" y="135"/>
                    </a:lnTo>
                    <a:lnTo>
                      <a:pt x="6" y="138"/>
                    </a:lnTo>
                    <a:lnTo>
                      <a:pt x="0" y="159"/>
                    </a:lnTo>
                    <a:lnTo>
                      <a:pt x="3" y="162"/>
                    </a:lnTo>
                    <a:lnTo>
                      <a:pt x="3" y="165"/>
                    </a:lnTo>
                    <a:lnTo>
                      <a:pt x="6" y="165"/>
                    </a:lnTo>
                    <a:lnTo>
                      <a:pt x="6" y="165"/>
                    </a:lnTo>
                    <a:lnTo>
                      <a:pt x="9" y="159"/>
                    </a:lnTo>
                    <a:lnTo>
                      <a:pt x="9" y="159"/>
                    </a:lnTo>
                    <a:lnTo>
                      <a:pt x="21" y="159"/>
                    </a:lnTo>
                    <a:lnTo>
                      <a:pt x="27" y="168"/>
                    </a:lnTo>
                    <a:lnTo>
                      <a:pt x="36" y="171"/>
                    </a:lnTo>
                    <a:lnTo>
                      <a:pt x="27" y="192"/>
                    </a:lnTo>
                    <a:lnTo>
                      <a:pt x="27" y="195"/>
                    </a:lnTo>
                    <a:lnTo>
                      <a:pt x="24" y="198"/>
                    </a:lnTo>
                    <a:lnTo>
                      <a:pt x="24" y="198"/>
                    </a:lnTo>
                    <a:lnTo>
                      <a:pt x="24" y="201"/>
                    </a:lnTo>
                    <a:lnTo>
                      <a:pt x="24" y="207"/>
                    </a:lnTo>
                    <a:lnTo>
                      <a:pt x="27" y="207"/>
                    </a:lnTo>
                    <a:lnTo>
                      <a:pt x="27" y="216"/>
                    </a:lnTo>
                    <a:lnTo>
                      <a:pt x="30" y="216"/>
                    </a:lnTo>
                    <a:lnTo>
                      <a:pt x="30" y="216"/>
                    </a:lnTo>
                    <a:lnTo>
                      <a:pt x="33" y="219"/>
                    </a:lnTo>
                    <a:lnTo>
                      <a:pt x="36" y="219"/>
                    </a:lnTo>
                    <a:lnTo>
                      <a:pt x="48" y="216"/>
                    </a:lnTo>
                    <a:lnTo>
                      <a:pt x="57" y="213"/>
                    </a:lnTo>
                    <a:lnTo>
                      <a:pt x="57" y="210"/>
                    </a:lnTo>
                    <a:lnTo>
                      <a:pt x="60" y="210"/>
                    </a:lnTo>
                    <a:lnTo>
                      <a:pt x="63" y="210"/>
                    </a:lnTo>
                    <a:lnTo>
                      <a:pt x="66" y="210"/>
                    </a:lnTo>
                    <a:lnTo>
                      <a:pt x="78" y="213"/>
                    </a:lnTo>
                    <a:lnTo>
                      <a:pt x="81" y="213"/>
                    </a:lnTo>
                    <a:lnTo>
                      <a:pt x="84" y="213"/>
                    </a:lnTo>
                    <a:lnTo>
                      <a:pt x="84" y="213"/>
                    </a:lnTo>
                    <a:lnTo>
                      <a:pt x="84" y="216"/>
                    </a:lnTo>
                    <a:lnTo>
                      <a:pt x="84" y="255"/>
                    </a:lnTo>
                    <a:lnTo>
                      <a:pt x="78" y="273"/>
                    </a:lnTo>
                    <a:lnTo>
                      <a:pt x="69" y="294"/>
                    </a:lnTo>
                    <a:lnTo>
                      <a:pt x="69" y="294"/>
                    </a:lnTo>
                    <a:lnTo>
                      <a:pt x="69" y="300"/>
                    </a:lnTo>
                    <a:lnTo>
                      <a:pt x="75" y="303"/>
                    </a:lnTo>
                    <a:lnTo>
                      <a:pt x="75" y="312"/>
                    </a:lnTo>
                    <a:lnTo>
                      <a:pt x="75" y="318"/>
                    </a:lnTo>
                    <a:lnTo>
                      <a:pt x="75" y="324"/>
                    </a:lnTo>
                    <a:lnTo>
                      <a:pt x="72" y="327"/>
                    </a:lnTo>
                    <a:lnTo>
                      <a:pt x="72" y="330"/>
                    </a:lnTo>
                    <a:lnTo>
                      <a:pt x="69" y="333"/>
                    </a:lnTo>
                    <a:lnTo>
                      <a:pt x="63" y="339"/>
                    </a:lnTo>
                    <a:lnTo>
                      <a:pt x="57" y="354"/>
                    </a:lnTo>
                    <a:lnTo>
                      <a:pt x="57" y="357"/>
                    </a:lnTo>
                    <a:lnTo>
                      <a:pt x="60" y="357"/>
                    </a:lnTo>
                    <a:lnTo>
                      <a:pt x="72" y="363"/>
                    </a:lnTo>
                    <a:lnTo>
                      <a:pt x="75" y="363"/>
                    </a:lnTo>
                    <a:lnTo>
                      <a:pt x="75" y="363"/>
                    </a:lnTo>
                    <a:lnTo>
                      <a:pt x="78" y="360"/>
                    </a:lnTo>
                    <a:lnTo>
                      <a:pt x="102" y="339"/>
                    </a:lnTo>
                    <a:lnTo>
                      <a:pt x="105" y="336"/>
                    </a:lnTo>
                    <a:lnTo>
                      <a:pt x="120" y="324"/>
                    </a:lnTo>
                    <a:lnTo>
                      <a:pt x="138" y="312"/>
                    </a:lnTo>
                    <a:lnTo>
                      <a:pt x="138" y="309"/>
                    </a:lnTo>
                    <a:lnTo>
                      <a:pt x="144" y="312"/>
                    </a:lnTo>
                    <a:lnTo>
                      <a:pt x="144" y="312"/>
                    </a:lnTo>
                    <a:lnTo>
                      <a:pt x="147" y="315"/>
                    </a:lnTo>
                    <a:lnTo>
                      <a:pt x="150" y="318"/>
                    </a:lnTo>
                    <a:lnTo>
                      <a:pt x="153" y="324"/>
                    </a:lnTo>
                    <a:lnTo>
                      <a:pt x="153" y="324"/>
                    </a:lnTo>
                    <a:lnTo>
                      <a:pt x="162" y="327"/>
                    </a:lnTo>
                    <a:lnTo>
                      <a:pt x="162" y="327"/>
                    </a:lnTo>
                    <a:lnTo>
                      <a:pt x="174" y="333"/>
                    </a:lnTo>
                    <a:lnTo>
                      <a:pt x="186" y="333"/>
                    </a:lnTo>
                    <a:lnTo>
                      <a:pt x="204" y="324"/>
                    </a:lnTo>
                    <a:lnTo>
                      <a:pt x="207" y="315"/>
                    </a:lnTo>
                    <a:lnTo>
                      <a:pt x="216" y="300"/>
                    </a:lnTo>
                    <a:lnTo>
                      <a:pt x="216" y="300"/>
                    </a:lnTo>
                    <a:lnTo>
                      <a:pt x="222" y="297"/>
                    </a:lnTo>
                    <a:lnTo>
                      <a:pt x="222" y="294"/>
                    </a:lnTo>
                    <a:lnTo>
                      <a:pt x="222" y="294"/>
                    </a:lnTo>
                    <a:lnTo>
                      <a:pt x="228" y="294"/>
                    </a:lnTo>
                    <a:lnTo>
                      <a:pt x="231" y="294"/>
                    </a:lnTo>
                    <a:lnTo>
                      <a:pt x="234" y="294"/>
                    </a:lnTo>
                    <a:lnTo>
                      <a:pt x="255" y="300"/>
                    </a:lnTo>
                    <a:lnTo>
                      <a:pt x="255" y="12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98" name="Freeform 945">
                <a:extLst>
                  <a:ext uri="{FF2B5EF4-FFF2-40B4-BE49-F238E27FC236}">
                    <a16:creationId xmlns:a16="http://schemas.microsoft.com/office/drawing/2014/main" id="{E9E237E2-74AA-1A50-4A2C-E56E277232CE}"/>
                  </a:ext>
                </a:extLst>
              </p:cNvPr>
              <p:cNvSpPr>
                <a:spLocks/>
              </p:cNvSpPr>
              <p:nvPr/>
            </p:nvSpPr>
            <p:spPr bwMode="auto">
              <a:xfrm>
                <a:off x="1176" y="477"/>
                <a:ext cx="27" cy="30"/>
              </a:xfrm>
              <a:custGeom>
                <a:avLst/>
                <a:gdLst>
                  <a:gd name="T0" fmla="*/ 9 w 27"/>
                  <a:gd name="T1" fmla="*/ 30 h 30"/>
                  <a:gd name="T2" fmla="*/ 15 w 27"/>
                  <a:gd name="T3" fmla="*/ 30 h 30"/>
                  <a:gd name="T4" fmla="*/ 21 w 27"/>
                  <a:gd name="T5" fmla="*/ 24 h 30"/>
                  <a:gd name="T6" fmla="*/ 24 w 27"/>
                  <a:gd name="T7" fmla="*/ 18 h 30"/>
                  <a:gd name="T8" fmla="*/ 24 w 27"/>
                  <a:gd name="T9" fmla="*/ 18 h 30"/>
                  <a:gd name="T10" fmla="*/ 27 w 27"/>
                  <a:gd name="T11" fmla="*/ 3 h 30"/>
                  <a:gd name="T12" fmla="*/ 27 w 27"/>
                  <a:gd name="T13" fmla="*/ 3 h 30"/>
                  <a:gd name="T14" fmla="*/ 27 w 27"/>
                  <a:gd name="T15" fmla="*/ 0 h 30"/>
                  <a:gd name="T16" fmla="*/ 27 w 27"/>
                  <a:gd name="T17" fmla="*/ 0 h 30"/>
                  <a:gd name="T18" fmla="*/ 24 w 27"/>
                  <a:gd name="T19" fmla="*/ 0 h 30"/>
                  <a:gd name="T20" fmla="*/ 21 w 27"/>
                  <a:gd name="T21" fmla="*/ 0 h 30"/>
                  <a:gd name="T22" fmla="*/ 9 w 27"/>
                  <a:gd name="T23" fmla="*/ 12 h 30"/>
                  <a:gd name="T24" fmla="*/ 0 w 27"/>
                  <a:gd name="T25" fmla="*/ 24 h 30"/>
                  <a:gd name="T26" fmla="*/ 9 w 27"/>
                  <a:gd name="T27" fmla="*/ 30 h 30"/>
                  <a:gd name="T28" fmla="*/ 9 w 27"/>
                  <a:gd name="T29"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0">
                    <a:moveTo>
                      <a:pt x="9" y="30"/>
                    </a:moveTo>
                    <a:lnTo>
                      <a:pt x="15" y="30"/>
                    </a:lnTo>
                    <a:lnTo>
                      <a:pt x="21" y="24"/>
                    </a:lnTo>
                    <a:lnTo>
                      <a:pt x="24" y="18"/>
                    </a:lnTo>
                    <a:lnTo>
                      <a:pt x="24" y="18"/>
                    </a:lnTo>
                    <a:lnTo>
                      <a:pt x="27" y="3"/>
                    </a:lnTo>
                    <a:lnTo>
                      <a:pt x="27" y="3"/>
                    </a:lnTo>
                    <a:lnTo>
                      <a:pt x="27" y="0"/>
                    </a:lnTo>
                    <a:lnTo>
                      <a:pt x="27" y="0"/>
                    </a:lnTo>
                    <a:lnTo>
                      <a:pt x="24" y="0"/>
                    </a:lnTo>
                    <a:lnTo>
                      <a:pt x="21" y="0"/>
                    </a:lnTo>
                    <a:lnTo>
                      <a:pt x="9" y="12"/>
                    </a:lnTo>
                    <a:lnTo>
                      <a:pt x="0" y="24"/>
                    </a:lnTo>
                    <a:lnTo>
                      <a:pt x="9" y="30"/>
                    </a:lnTo>
                    <a:lnTo>
                      <a:pt x="9" y="3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99" name="Freeform 946">
                <a:extLst>
                  <a:ext uri="{FF2B5EF4-FFF2-40B4-BE49-F238E27FC236}">
                    <a16:creationId xmlns:a16="http://schemas.microsoft.com/office/drawing/2014/main" id="{FE4EE410-7B5A-74BB-7ECD-481663B8A149}"/>
                  </a:ext>
                </a:extLst>
              </p:cNvPr>
              <p:cNvSpPr>
                <a:spLocks/>
              </p:cNvSpPr>
              <p:nvPr/>
            </p:nvSpPr>
            <p:spPr bwMode="auto">
              <a:xfrm>
                <a:off x="1011" y="885"/>
                <a:ext cx="15" cy="6"/>
              </a:xfrm>
              <a:custGeom>
                <a:avLst/>
                <a:gdLst>
                  <a:gd name="T0" fmla="*/ 15 w 15"/>
                  <a:gd name="T1" fmla="*/ 0 h 6"/>
                  <a:gd name="T2" fmla="*/ 12 w 15"/>
                  <a:gd name="T3" fmla="*/ 0 h 6"/>
                  <a:gd name="T4" fmla="*/ 3 w 15"/>
                  <a:gd name="T5" fmla="*/ 3 h 6"/>
                  <a:gd name="T6" fmla="*/ 0 w 15"/>
                  <a:gd name="T7" fmla="*/ 3 h 6"/>
                  <a:gd name="T8" fmla="*/ 0 w 15"/>
                  <a:gd name="T9" fmla="*/ 3 h 6"/>
                  <a:gd name="T10" fmla="*/ 0 w 15"/>
                  <a:gd name="T11" fmla="*/ 6 h 6"/>
                  <a:gd name="T12" fmla="*/ 0 w 15"/>
                  <a:gd name="T13" fmla="*/ 6 h 6"/>
                  <a:gd name="T14" fmla="*/ 9 w 15"/>
                  <a:gd name="T15" fmla="*/ 3 h 6"/>
                  <a:gd name="T16" fmla="*/ 15 w 15"/>
                  <a:gd name="T17" fmla="*/ 3 h 6"/>
                  <a:gd name="T18" fmla="*/ 15 w 15"/>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6">
                    <a:moveTo>
                      <a:pt x="15" y="0"/>
                    </a:moveTo>
                    <a:lnTo>
                      <a:pt x="12" y="0"/>
                    </a:lnTo>
                    <a:lnTo>
                      <a:pt x="3" y="3"/>
                    </a:lnTo>
                    <a:lnTo>
                      <a:pt x="0" y="3"/>
                    </a:lnTo>
                    <a:lnTo>
                      <a:pt x="0" y="3"/>
                    </a:lnTo>
                    <a:lnTo>
                      <a:pt x="0" y="6"/>
                    </a:lnTo>
                    <a:lnTo>
                      <a:pt x="0" y="6"/>
                    </a:lnTo>
                    <a:lnTo>
                      <a:pt x="9" y="3"/>
                    </a:lnTo>
                    <a:lnTo>
                      <a:pt x="15" y="3"/>
                    </a:lnTo>
                    <a:lnTo>
                      <a:pt x="15"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00" name="Freeform 947">
                <a:extLst>
                  <a:ext uri="{FF2B5EF4-FFF2-40B4-BE49-F238E27FC236}">
                    <a16:creationId xmlns:a16="http://schemas.microsoft.com/office/drawing/2014/main" id="{7C1E8E37-0D29-6312-1059-F1371C30D511}"/>
                  </a:ext>
                </a:extLst>
              </p:cNvPr>
              <p:cNvSpPr>
                <a:spLocks/>
              </p:cNvSpPr>
              <p:nvPr/>
            </p:nvSpPr>
            <p:spPr bwMode="auto">
              <a:xfrm>
                <a:off x="978" y="888"/>
                <a:ext cx="21" cy="6"/>
              </a:xfrm>
              <a:custGeom>
                <a:avLst/>
                <a:gdLst>
                  <a:gd name="T0" fmla="*/ 0 w 21"/>
                  <a:gd name="T1" fmla="*/ 3 h 6"/>
                  <a:gd name="T2" fmla="*/ 0 w 21"/>
                  <a:gd name="T3" fmla="*/ 3 h 6"/>
                  <a:gd name="T4" fmla="*/ 0 w 21"/>
                  <a:gd name="T5" fmla="*/ 6 h 6"/>
                  <a:gd name="T6" fmla="*/ 3 w 21"/>
                  <a:gd name="T7" fmla="*/ 6 h 6"/>
                  <a:gd name="T8" fmla="*/ 12 w 21"/>
                  <a:gd name="T9" fmla="*/ 6 h 6"/>
                  <a:gd name="T10" fmla="*/ 15 w 21"/>
                  <a:gd name="T11" fmla="*/ 3 h 6"/>
                  <a:gd name="T12" fmla="*/ 21 w 21"/>
                  <a:gd name="T13" fmla="*/ 3 h 6"/>
                  <a:gd name="T14" fmla="*/ 18 w 21"/>
                  <a:gd name="T15" fmla="*/ 3 h 6"/>
                  <a:gd name="T16" fmla="*/ 12 w 21"/>
                  <a:gd name="T17" fmla="*/ 3 h 6"/>
                  <a:gd name="T18" fmla="*/ 6 w 21"/>
                  <a:gd name="T19" fmla="*/ 3 h 6"/>
                  <a:gd name="T20" fmla="*/ 6 w 21"/>
                  <a:gd name="T21" fmla="*/ 3 h 6"/>
                  <a:gd name="T22" fmla="*/ 3 w 21"/>
                  <a:gd name="T23" fmla="*/ 3 h 6"/>
                  <a:gd name="T24" fmla="*/ 3 w 21"/>
                  <a:gd name="T25" fmla="*/ 0 h 6"/>
                  <a:gd name="T26" fmla="*/ 0 w 21"/>
                  <a:gd name="T2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6">
                    <a:moveTo>
                      <a:pt x="0" y="3"/>
                    </a:moveTo>
                    <a:lnTo>
                      <a:pt x="0" y="3"/>
                    </a:lnTo>
                    <a:lnTo>
                      <a:pt x="0" y="6"/>
                    </a:lnTo>
                    <a:lnTo>
                      <a:pt x="3" y="6"/>
                    </a:lnTo>
                    <a:lnTo>
                      <a:pt x="12" y="6"/>
                    </a:lnTo>
                    <a:lnTo>
                      <a:pt x="15" y="3"/>
                    </a:lnTo>
                    <a:lnTo>
                      <a:pt x="21" y="3"/>
                    </a:lnTo>
                    <a:lnTo>
                      <a:pt x="18" y="3"/>
                    </a:lnTo>
                    <a:lnTo>
                      <a:pt x="12" y="3"/>
                    </a:lnTo>
                    <a:lnTo>
                      <a:pt x="6" y="3"/>
                    </a:lnTo>
                    <a:lnTo>
                      <a:pt x="6" y="3"/>
                    </a:lnTo>
                    <a:lnTo>
                      <a:pt x="3" y="3"/>
                    </a:lnTo>
                    <a:lnTo>
                      <a:pt x="3" y="0"/>
                    </a:lnTo>
                    <a:lnTo>
                      <a:pt x="0" y="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01" name="Freeform 948">
                <a:extLst>
                  <a:ext uri="{FF2B5EF4-FFF2-40B4-BE49-F238E27FC236}">
                    <a16:creationId xmlns:a16="http://schemas.microsoft.com/office/drawing/2014/main" id="{5A60AC4E-6462-3E55-97D7-5C68065ECF64}"/>
                  </a:ext>
                </a:extLst>
              </p:cNvPr>
              <p:cNvSpPr>
                <a:spLocks/>
              </p:cNvSpPr>
              <p:nvPr/>
            </p:nvSpPr>
            <p:spPr bwMode="auto">
              <a:xfrm>
                <a:off x="1047" y="873"/>
                <a:ext cx="9" cy="6"/>
              </a:xfrm>
              <a:custGeom>
                <a:avLst/>
                <a:gdLst>
                  <a:gd name="T0" fmla="*/ 9 w 9"/>
                  <a:gd name="T1" fmla="*/ 0 h 6"/>
                  <a:gd name="T2" fmla="*/ 9 w 9"/>
                  <a:gd name="T3" fmla="*/ 0 h 6"/>
                  <a:gd name="T4" fmla="*/ 9 w 9"/>
                  <a:gd name="T5" fmla="*/ 0 h 6"/>
                  <a:gd name="T6" fmla="*/ 6 w 9"/>
                  <a:gd name="T7" fmla="*/ 0 h 6"/>
                  <a:gd name="T8" fmla="*/ 0 w 9"/>
                  <a:gd name="T9" fmla="*/ 0 h 6"/>
                  <a:gd name="T10" fmla="*/ 0 w 9"/>
                  <a:gd name="T11" fmla="*/ 3 h 6"/>
                  <a:gd name="T12" fmla="*/ 0 w 9"/>
                  <a:gd name="T13" fmla="*/ 6 h 6"/>
                  <a:gd name="T14" fmla="*/ 3 w 9"/>
                  <a:gd name="T15" fmla="*/ 6 h 6"/>
                  <a:gd name="T16" fmla="*/ 6 w 9"/>
                  <a:gd name="T17" fmla="*/ 6 h 6"/>
                  <a:gd name="T18" fmla="*/ 3 w 9"/>
                  <a:gd name="T19" fmla="*/ 3 h 6"/>
                  <a:gd name="T20" fmla="*/ 6 w 9"/>
                  <a:gd name="T21" fmla="*/ 3 h 6"/>
                  <a:gd name="T22" fmla="*/ 9 w 9"/>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6">
                    <a:moveTo>
                      <a:pt x="9" y="0"/>
                    </a:moveTo>
                    <a:lnTo>
                      <a:pt x="9" y="0"/>
                    </a:lnTo>
                    <a:lnTo>
                      <a:pt x="9" y="0"/>
                    </a:lnTo>
                    <a:lnTo>
                      <a:pt x="6" y="0"/>
                    </a:lnTo>
                    <a:lnTo>
                      <a:pt x="0" y="0"/>
                    </a:lnTo>
                    <a:lnTo>
                      <a:pt x="0" y="3"/>
                    </a:lnTo>
                    <a:lnTo>
                      <a:pt x="0" y="6"/>
                    </a:lnTo>
                    <a:lnTo>
                      <a:pt x="3" y="6"/>
                    </a:lnTo>
                    <a:lnTo>
                      <a:pt x="6" y="6"/>
                    </a:lnTo>
                    <a:lnTo>
                      <a:pt x="3" y="3"/>
                    </a:lnTo>
                    <a:lnTo>
                      <a:pt x="6" y="3"/>
                    </a:lnTo>
                    <a:lnTo>
                      <a:pt x="9"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02" name="Freeform 949">
                <a:extLst>
                  <a:ext uri="{FF2B5EF4-FFF2-40B4-BE49-F238E27FC236}">
                    <a16:creationId xmlns:a16="http://schemas.microsoft.com/office/drawing/2014/main" id="{E66302CA-97BE-9CCB-4230-E21A1862D223}"/>
                  </a:ext>
                </a:extLst>
              </p:cNvPr>
              <p:cNvSpPr>
                <a:spLocks/>
              </p:cNvSpPr>
              <p:nvPr/>
            </p:nvSpPr>
            <p:spPr bwMode="auto">
              <a:xfrm>
                <a:off x="369" y="1542"/>
                <a:ext cx="15" cy="9"/>
              </a:xfrm>
              <a:custGeom>
                <a:avLst/>
                <a:gdLst>
                  <a:gd name="T0" fmla="*/ 6 w 15"/>
                  <a:gd name="T1" fmla="*/ 9 h 9"/>
                  <a:gd name="T2" fmla="*/ 12 w 15"/>
                  <a:gd name="T3" fmla="*/ 9 h 9"/>
                  <a:gd name="T4" fmla="*/ 15 w 15"/>
                  <a:gd name="T5" fmla="*/ 9 h 9"/>
                  <a:gd name="T6" fmla="*/ 15 w 15"/>
                  <a:gd name="T7" fmla="*/ 9 h 9"/>
                  <a:gd name="T8" fmla="*/ 15 w 15"/>
                  <a:gd name="T9" fmla="*/ 6 h 9"/>
                  <a:gd name="T10" fmla="*/ 9 w 15"/>
                  <a:gd name="T11" fmla="*/ 0 h 9"/>
                  <a:gd name="T12" fmla="*/ 6 w 15"/>
                  <a:gd name="T13" fmla="*/ 0 h 9"/>
                  <a:gd name="T14" fmla="*/ 3 w 15"/>
                  <a:gd name="T15" fmla="*/ 0 h 9"/>
                  <a:gd name="T16" fmla="*/ 0 w 15"/>
                  <a:gd name="T17" fmla="*/ 0 h 9"/>
                  <a:gd name="T18" fmla="*/ 0 w 15"/>
                  <a:gd name="T19" fmla="*/ 0 h 9"/>
                  <a:gd name="T20" fmla="*/ 3 w 15"/>
                  <a:gd name="T21" fmla="*/ 6 h 9"/>
                  <a:gd name="T22" fmla="*/ 3 w 15"/>
                  <a:gd name="T23" fmla="*/ 9 h 9"/>
                  <a:gd name="T24" fmla="*/ 6 w 15"/>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9">
                    <a:moveTo>
                      <a:pt x="6" y="9"/>
                    </a:moveTo>
                    <a:lnTo>
                      <a:pt x="12" y="9"/>
                    </a:lnTo>
                    <a:lnTo>
                      <a:pt x="15" y="9"/>
                    </a:lnTo>
                    <a:lnTo>
                      <a:pt x="15" y="9"/>
                    </a:lnTo>
                    <a:lnTo>
                      <a:pt x="15" y="6"/>
                    </a:lnTo>
                    <a:lnTo>
                      <a:pt x="9" y="0"/>
                    </a:lnTo>
                    <a:lnTo>
                      <a:pt x="6" y="0"/>
                    </a:lnTo>
                    <a:lnTo>
                      <a:pt x="3" y="0"/>
                    </a:lnTo>
                    <a:lnTo>
                      <a:pt x="0" y="0"/>
                    </a:lnTo>
                    <a:lnTo>
                      <a:pt x="0" y="0"/>
                    </a:lnTo>
                    <a:lnTo>
                      <a:pt x="3" y="6"/>
                    </a:lnTo>
                    <a:lnTo>
                      <a:pt x="3" y="9"/>
                    </a:lnTo>
                    <a:lnTo>
                      <a:pt x="6" y="9"/>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03" name="Freeform 950">
                <a:extLst>
                  <a:ext uri="{FF2B5EF4-FFF2-40B4-BE49-F238E27FC236}">
                    <a16:creationId xmlns:a16="http://schemas.microsoft.com/office/drawing/2014/main" id="{0C3D5BC5-939E-1B85-DDBA-D61F0E2A0B51}"/>
                  </a:ext>
                </a:extLst>
              </p:cNvPr>
              <p:cNvSpPr>
                <a:spLocks/>
              </p:cNvSpPr>
              <p:nvPr/>
            </p:nvSpPr>
            <p:spPr bwMode="auto">
              <a:xfrm>
                <a:off x="87" y="408"/>
                <a:ext cx="12" cy="9"/>
              </a:xfrm>
              <a:custGeom>
                <a:avLst/>
                <a:gdLst>
                  <a:gd name="T0" fmla="*/ 12 w 12"/>
                  <a:gd name="T1" fmla="*/ 6 h 9"/>
                  <a:gd name="T2" fmla="*/ 12 w 12"/>
                  <a:gd name="T3" fmla="*/ 3 h 9"/>
                  <a:gd name="T4" fmla="*/ 12 w 12"/>
                  <a:gd name="T5" fmla="*/ 3 h 9"/>
                  <a:gd name="T6" fmla="*/ 3 w 12"/>
                  <a:gd name="T7" fmla="*/ 0 h 9"/>
                  <a:gd name="T8" fmla="*/ 3 w 12"/>
                  <a:gd name="T9" fmla="*/ 0 h 9"/>
                  <a:gd name="T10" fmla="*/ 0 w 12"/>
                  <a:gd name="T11" fmla="*/ 0 h 9"/>
                  <a:gd name="T12" fmla="*/ 0 w 12"/>
                  <a:gd name="T13" fmla="*/ 0 h 9"/>
                  <a:gd name="T14" fmla="*/ 0 w 12"/>
                  <a:gd name="T15" fmla="*/ 3 h 9"/>
                  <a:gd name="T16" fmla="*/ 0 w 12"/>
                  <a:gd name="T17" fmla="*/ 3 h 9"/>
                  <a:gd name="T18" fmla="*/ 0 w 12"/>
                  <a:gd name="T19" fmla="*/ 6 h 9"/>
                  <a:gd name="T20" fmla="*/ 3 w 12"/>
                  <a:gd name="T21" fmla="*/ 9 h 9"/>
                  <a:gd name="T22" fmla="*/ 6 w 12"/>
                  <a:gd name="T23" fmla="*/ 9 h 9"/>
                  <a:gd name="T24" fmla="*/ 9 w 12"/>
                  <a:gd name="T25" fmla="*/ 9 h 9"/>
                  <a:gd name="T26" fmla="*/ 9 w 12"/>
                  <a:gd name="T27" fmla="*/ 9 h 9"/>
                  <a:gd name="T28" fmla="*/ 12 w 12"/>
                  <a:gd name="T29" fmla="*/ 9 h 9"/>
                  <a:gd name="T30" fmla="*/ 12 w 12"/>
                  <a:gd name="T31" fmla="*/ 9 h 9"/>
                  <a:gd name="T32" fmla="*/ 12 w 12"/>
                  <a:gd name="T3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9">
                    <a:moveTo>
                      <a:pt x="12" y="6"/>
                    </a:moveTo>
                    <a:lnTo>
                      <a:pt x="12" y="3"/>
                    </a:lnTo>
                    <a:lnTo>
                      <a:pt x="12" y="3"/>
                    </a:lnTo>
                    <a:lnTo>
                      <a:pt x="3" y="0"/>
                    </a:lnTo>
                    <a:lnTo>
                      <a:pt x="3" y="0"/>
                    </a:lnTo>
                    <a:lnTo>
                      <a:pt x="0" y="0"/>
                    </a:lnTo>
                    <a:lnTo>
                      <a:pt x="0" y="0"/>
                    </a:lnTo>
                    <a:lnTo>
                      <a:pt x="0" y="3"/>
                    </a:lnTo>
                    <a:lnTo>
                      <a:pt x="0" y="3"/>
                    </a:lnTo>
                    <a:lnTo>
                      <a:pt x="0" y="6"/>
                    </a:lnTo>
                    <a:lnTo>
                      <a:pt x="3" y="9"/>
                    </a:lnTo>
                    <a:lnTo>
                      <a:pt x="6" y="9"/>
                    </a:lnTo>
                    <a:lnTo>
                      <a:pt x="9" y="9"/>
                    </a:lnTo>
                    <a:lnTo>
                      <a:pt x="9" y="9"/>
                    </a:lnTo>
                    <a:lnTo>
                      <a:pt x="12" y="9"/>
                    </a:lnTo>
                    <a:lnTo>
                      <a:pt x="12" y="9"/>
                    </a:lnTo>
                    <a:lnTo>
                      <a:pt x="12" y="6"/>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04" name="Freeform 951">
                <a:extLst>
                  <a:ext uri="{FF2B5EF4-FFF2-40B4-BE49-F238E27FC236}">
                    <a16:creationId xmlns:a16="http://schemas.microsoft.com/office/drawing/2014/main" id="{58E6A58E-E06B-65E6-BF3A-9B5BEE2570BD}"/>
                  </a:ext>
                </a:extLst>
              </p:cNvPr>
              <p:cNvSpPr>
                <a:spLocks/>
              </p:cNvSpPr>
              <p:nvPr/>
            </p:nvSpPr>
            <p:spPr bwMode="auto">
              <a:xfrm>
                <a:off x="84" y="423"/>
                <a:ext cx="15" cy="33"/>
              </a:xfrm>
              <a:custGeom>
                <a:avLst/>
                <a:gdLst>
                  <a:gd name="T0" fmla="*/ 15 w 15"/>
                  <a:gd name="T1" fmla="*/ 6 h 33"/>
                  <a:gd name="T2" fmla="*/ 9 w 15"/>
                  <a:gd name="T3" fmla="*/ 3 h 33"/>
                  <a:gd name="T4" fmla="*/ 3 w 15"/>
                  <a:gd name="T5" fmla="*/ 0 h 33"/>
                  <a:gd name="T6" fmla="*/ 3 w 15"/>
                  <a:gd name="T7" fmla="*/ 3 h 33"/>
                  <a:gd name="T8" fmla="*/ 3 w 15"/>
                  <a:gd name="T9" fmla="*/ 12 h 33"/>
                  <a:gd name="T10" fmla="*/ 0 w 15"/>
                  <a:gd name="T11" fmla="*/ 15 h 33"/>
                  <a:gd name="T12" fmla="*/ 0 w 15"/>
                  <a:gd name="T13" fmla="*/ 21 h 33"/>
                  <a:gd name="T14" fmla="*/ 0 w 15"/>
                  <a:gd name="T15" fmla="*/ 21 h 33"/>
                  <a:gd name="T16" fmla="*/ 3 w 15"/>
                  <a:gd name="T17" fmla="*/ 27 h 33"/>
                  <a:gd name="T18" fmla="*/ 3 w 15"/>
                  <a:gd name="T19" fmla="*/ 30 h 33"/>
                  <a:gd name="T20" fmla="*/ 6 w 15"/>
                  <a:gd name="T21" fmla="*/ 30 h 33"/>
                  <a:gd name="T22" fmla="*/ 6 w 15"/>
                  <a:gd name="T23" fmla="*/ 33 h 33"/>
                  <a:gd name="T24" fmla="*/ 15 w 15"/>
                  <a:gd name="T25" fmla="*/ 33 h 33"/>
                  <a:gd name="T26" fmla="*/ 15 w 15"/>
                  <a:gd name="T27" fmla="*/ 30 h 33"/>
                  <a:gd name="T28" fmla="*/ 15 w 15"/>
                  <a:gd name="T29" fmla="*/ 30 h 33"/>
                  <a:gd name="T30" fmla="*/ 12 w 15"/>
                  <a:gd name="T31" fmla="*/ 30 h 33"/>
                  <a:gd name="T32" fmla="*/ 12 w 15"/>
                  <a:gd name="T33" fmla="*/ 27 h 33"/>
                  <a:gd name="T34" fmla="*/ 12 w 15"/>
                  <a:gd name="T35" fmla="*/ 24 h 33"/>
                  <a:gd name="T36" fmla="*/ 12 w 15"/>
                  <a:gd name="T37" fmla="*/ 21 h 33"/>
                  <a:gd name="T38" fmla="*/ 12 w 15"/>
                  <a:gd name="T39" fmla="*/ 15 h 33"/>
                  <a:gd name="T40" fmla="*/ 15 w 15"/>
                  <a:gd name="T41" fmla="*/ 6 h 33"/>
                  <a:gd name="T42" fmla="*/ 15 w 15"/>
                  <a:gd name="T43"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33">
                    <a:moveTo>
                      <a:pt x="15" y="6"/>
                    </a:moveTo>
                    <a:lnTo>
                      <a:pt x="9" y="3"/>
                    </a:lnTo>
                    <a:lnTo>
                      <a:pt x="3" y="0"/>
                    </a:lnTo>
                    <a:lnTo>
                      <a:pt x="3" y="3"/>
                    </a:lnTo>
                    <a:lnTo>
                      <a:pt x="3" y="12"/>
                    </a:lnTo>
                    <a:lnTo>
                      <a:pt x="0" y="15"/>
                    </a:lnTo>
                    <a:lnTo>
                      <a:pt x="0" y="21"/>
                    </a:lnTo>
                    <a:lnTo>
                      <a:pt x="0" y="21"/>
                    </a:lnTo>
                    <a:lnTo>
                      <a:pt x="3" y="27"/>
                    </a:lnTo>
                    <a:lnTo>
                      <a:pt x="3" y="30"/>
                    </a:lnTo>
                    <a:lnTo>
                      <a:pt x="6" y="30"/>
                    </a:lnTo>
                    <a:lnTo>
                      <a:pt x="6" y="33"/>
                    </a:lnTo>
                    <a:lnTo>
                      <a:pt x="15" y="33"/>
                    </a:lnTo>
                    <a:lnTo>
                      <a:pt x="15" y="30"/>
                    </a:lnTo>
                    <a:lnTo>
                      <a:pt x="15" y="30"/>
                    </a:lnTo>
                    <a:lnTo>
                      <a:pt x="12" y="30"/>
                    </a:lnTo>
                    <a:lnTo>
                      <a:pt x="12" y="27"/>
                    </a:lnTo>
                    <a:lnTo>
                      <a:pt x="12" y="24"/>
                    </a:lnTo>
                    <a:lnTo>
                      <a:pt x="12" y="21"/>
                    </a:lnTo>
                    <a:lnTo>
                      <a:pt x="12" y="15"/>
                    </a:lnTo>
                    <a:lnTo>
                      <a:pt x="15" y="6"/>
                    </a:lnTo>
                    <a:lnTo>
                      <a:pt x="15" y="6"/>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05" name="Freeform 952">
                <a:extLst>
                  <a:ext uri="{FF2B5EF4-FFF2-40B4-BE49-F238E27FC236}">
                    <a16:creationId xmlns:a16="http://schemas.microsoft.com/office/drawing/2014/main" id="{02224528-51AD-9FBF-531E-3536B031D88A}"/>
                  </a:ext>
                </a:extLst>
              </p:cNvPr>
              <p:cNvSpPr>
                <a:spLocks/>
              </p:cNvSpPr>
              <p:nvPr/>
            </p:nvSpPr>
            <p:spPr bwMode="auto">
              <a:xfrm>
                <a:off x="75" y="462"/>
                <a:ext cx="12" cy="15"/>
              </a:xfrm>
              <a:custGeom>
                <a:avLst/>
                <a:gdLst>
                  <a:gd name="T0" fmla="*/ 3 w 12"/>
                  <a:gd name="T1" fmla="*/ 12 h 15"/>
                  <a:gd name="T2" fmla="*/ 6 w 12"/>
                  <a:gd name="T3" fmla="*/ 15 h 15"/>
                  <a:gd name="T4" fmla="*/ 9 w 12"/>
                  <a:gd name="T5" fmla="*/ 12 h 15"/>
                  <a:gd name="T6" fmla="*/ 12 w 12"/>
                  <a:gd name="T7" fmla="*/ 9 h 15"/>
                  <a:gd name="T8" fmla="*/ 12 w 12"/>
                  <a:gd name="T9" fmla="*/ 6 h 15"/>
                  <a:gd name="T10" fmla="*/ 9 w 12"/>
                  <a:gd name="T11" fmla="*/ 0 h 15"/>
                  <a:gd name="T12" fmla="*/ 6 w 12"/>
                  <a:gd name="T13" fmla="*/ 3 h 15"/>
                  <a:gd name="T14" fmla="*/ 3 w 12"/>
                  <a:gd name="T15" fmla="*/ 9 h 15"/>
                  <a:gd name="T16" fmla="*/ 0 w 12"/>
                  <a:gd name="T17" fmla="*/ 12 h 15"/>
                  <a:gd name="T18" fmla="*/ 3 w 12"/>
                  <a:gd name="T19" fmla="*/ 12 h 15"/>
                  <a:gd name="T20" fmla="*/ 3 w 12"/>
                  <a:gd name="T21"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5">
                    <a:moveTo>
                      <a:pt x="3" y="12"/>
                    </a:moveTo>
                    <a:lnTo>
                      <a:pt x="6" y="15"/>
                    </a:lnTo>
                    <a:lnTo>
                      <a:pt x="9" y="12"/>
                    </a:lnTo>
                    <a:lnTo>
                      <a:pt x="12" y="9"/>
                    </a:lnTo>
                    <a:lnTo>
                      <a:pt x="12" y="6"/>
                    </a:lnTo>
                    <a:lnTo>
                      <a:pt x="9" y="0"/>
                    </a:lnTo>
                    <a:lnTo>
                      <a:pt x="6" y="3"/>
                    </a:lnTo>
                    <a:lnTo>
                      <a:pt x="3" y="9"/>
                    </a:lnTo>
                    <a:lnTo>
                      <a:pt x="0" y="12"/>
                    </a:lnTo>
                    <a:lnTo>
                      <a:pt x="3" y="12"/>
                    </a:lnTo>
                    <a:lnTo>
                      <a:pt x="3" y="12"/>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06" name="Freeform 953">
                <a:extLst>
                  <a:ext uri="{FF2B5EF4-FFF2-40B4-BE49-F238E27FC236}">
                    <a16:creationId xmlns:a16="http://schemas.microsoft.com/office/drawing/2014/main" id="{1EC6EB7E-EBF4-C37C-1444-2D5DD1110576}"/>
                  </a:ext>
                </a:extLst>
              </p:cNvPr>
              <p:cNvSpPr>
                <a:spLocks/>
              </p:cNvSpPr>
              <p:nvPr/>
            </p:nvSpPr>
            <p:spPr bwMode="auto">
              <a:xfrm>
                <a:off x="78" y="381"/>
                <a:ext cx="30" cy="18"/>
              </a:xfrm>
              <a:custGeom>
                <a:avLst/>
                <a:gdLst>
                  <a:gd name="T0" fmla="*/ 3 w 30"/>
                  <a:gd name="T1" fmla="*/ 15 h 18"/>
                  <a:gd name="T2" fmla="*/ 3 w 30"/>
                  <a:gd name="T3" fmla="*/ 18 h 18"/>
                  <a:gd name="T4" fmla="*/ 12 w 30"/>
                  <a:gd name="T5" fmla="*/ 18 h 18"/>
                  <a:gd name="T6" fmla="*/ 15 w 30"/>
                  <a:gd name="T7" fmla="*/ 18 h 18"/>
                  <a:gd name="T8" fmla="*/ 24 w 30"/>
                  <a:gd name="T9" fmla="*/ 18 h 18"/>
                  <a:gd name="T10" fmla="*/ 30 w 30"/>
                  <a:gd name="T11" fmla="*/ 9 h 18"/>
                  <a:gd name="T12" fmla="*/ 30 w 30"/>
                  <a:gd name="T13" fmla="*/ 6 h 18"/>
                  <a:gd name="T14" fmla="*/ 21 w 30"/>
                  <a:gd name="T15" fmla="*/ 0 h 18"/>
                  <a:gd name="T16" fmla="*/ 12 w 30"/>
                  <a:gd name="T17" fmla="*/ 0 h 18"/>
                  <a:gd name="T18" fmla="*/ 3 w 30"/>
                  <a:gd name="T19" fmla="*/ 3 h 18"/>
                  <a:gd name="T20" fmla="*/ 0 w 30"/>
                  <a:gd name="T21" fmla="*/ 12 h 18"/>
                  <a:gd name="T22" fmla="*/ 0 w 30"/>
                  <a:gd name="T23" fmla="*/ 12 h 18"/>
                  <a:gd name="T24" fmla="*/ 0 w 30"/>
                  <a:gd name="T25" fmla="*/ 12 h 18"/>
                  <a:gd name="T26" fmla="*/ 3 w 30"/>
                  <a:gd name="T27"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8">
                    <a:moveTo>
                      <a:pt x="3" y="15"/>
                    </a:moveTo>
                    <a:lnTo>
                      <a:pt x="3" y="18"/>
                    </a:lnTo>
                    <a:lnTo>
                      <a:pt x="12" y="18"/>
                    </a:lnTo>
                    <a:lnTo>
                      <a:pt x="15" y="18"/>
                    </a:lnTo>
                    <a:lnTo>
                      <a:pt x="24" y="18"/>
                    </a:lnTo>
                    <a:lnTo>
                      <a:pt x="30" y="9"/>
                    </a:lnTo>
                    <a:lnTo>
                      <a:pt x="30" y="6"/>
                    </a:lnTo>
                    <a:lnTo>
                      <a:pt x="21" y="0"/>
                    </a:lnTo>
                    <a:lnTo>
                      <a:pt x="12" y="0"/>
                    </a:lnTo>
                    <a:lnTo>
                      <a:pt x="3" y="3"/>
                    </a:lnTo>
                    <a:lnTo>
                      <a:pt x="0" y="12"/>
                    </a:lnTo>
                    <a:lnTo>
                      <a:pt x="0" y="12"/>
                    </a:lnTo>
                    <a:lnTo>
                      <a:pt x="0" y="12"/>
                    </a:lnTo>
                    <a:lnTo>
                      <a:pt x="3" y="15"/>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07" name="Freeform 954">
                <a:extLst>
                  <a:ext uri="{FF2B5EF4-FFF2-40B4-BE49-F238E27FC236}">
                    <a16:creationId xmlns:a16="http://schemas.microsoft.com/office/drawing/2014/main" id="{6B4668E1-7599-FACA-E820-F338CE31AC22}"/>
                  </a:ext>
                </a:extLst>
              </p:cNvPr>
              <p:cNvSpPr>
                <a:spLocks/>
              </p:cNvSpPr>
              <p:nvPr/>
            </p:nvSpPr>
            <p:spPr bwMode="auto">
              <a:xfrm>
                <a:off x="438" y="1350"/>
                <a:ext cx="18" cy="9"/>
              </a:xfrm>
              <a:custGeom>
                <a:avLst/>
                <a:gdLst>
                  <a:gd name="T0" fmla="*/ 9 w 18"/>
                  <a:gd name="T1" fmla="*/ 0 h 9"/>
                  <a:gd name="T2" fmla="*/ 3 w 18"/>
                  <a:gd name="T3" fmla="*/ 0 h 9"/>
                  <a:gd name="T4" fmla="*/ 0 w 18"/>
                  <a:gd name="T5" fmla="*/ 0 h 9"/>
                  <a:gd name="T6" fmla="*/ 3 w 18"/>
                  <a:gd name="T7" fmla="*/ 9 h 9"/>
                  <a:gd name="T8" fmla="*/ 15 w 18"/>
                  <a:gd name="T9" fmla="*/ 9 h 9"/>
                  <a:gd name="T10" fmla="*/ 18 w 18"/>
                  <a:gd name="T11" fmla="*/ 9 h 9"/>
                  <a:gd name="T12" fmla="*/ 18 w 18"/>
                  <a:gd name="T13" fmla="*/ 9 h 9"/>
                  <a:gd name="T14" fmla="*/ 18 w 18"/>
                  <a:gd name="T15" fmla="*/ 3 h 9"/>
                  <a:gd name="T16" fmla="*/ 18 w 18"/>
                  <a:gd name="T17" fmla="*/ 3 h 9"/>
                  <a:gd name="T18" fmla="*/ 15 w 18"/>
                  <a:gd name="T19" fmla="*/ 0 h 9"/>
                  <a:gd name="T20" fmla="*/ 15 w 18"/>
                  <a:gd name="T21" fmla="*/ 0 h 9"/>
                  <a:gd name="T22" fmla="*/ 9 w 18"/>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9">
                    <a:moveTo>
                      <a:pt x="9" y="0"/>
                    </a:moveTo>
                    <a:lnTo>
                      <a:pt x="3" y="0"/>
                    </a:lnTo>
                    <a:lnTo>
                      <a:pt x="0" y="0"/>
                    </a:lnTo>
                    <a:lnTo>
                      <a:pt x="3" y="9"/>
                    </a:lnTo>
                    <a:lnTo>
                      <a:pt x="15" y="9"/>
                    </a:lnTo>
                    <a:lnTo>
                      <a:pt x="18" y="9"/>
                    </a:lnTo>
                    <a:lnTo>
                      <a:pt x="18" y="9"/>
                    </a:lnTo>
                    <a:lnTo>
                      <a:pt x="18" y="3"/>
                    </a:lnTo>
                    <a:lnTo>
                      <a:pt x="18" y="3"/>
                    </a:lnTo>
                    <a:lnTo>
                      <a:pt x="15" y="0"/>
                    </a:lnTo>
                    <a:lnTo>
                      <a:pt x="15" y="0"/>
                    </a:lnTo>
                    <a:lnTo>
                      <a:pt x="9"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08" name="Freeform 955">
                <a:extLst>
                  <a:ext uri="{FF2B5EF4-FFF2-40B4-BE49-F238E27FC236}">
                    <a16:creationId xmlns:a16="http://schemas.microsoft.com/office/drawing/2014/main" id="{84FEDC37-7C8C-54F6-CEAB-15522D21EB92}"/>
                  </a:ext>
                </a:extLst>
              </p:cNvPr>
              <p:cNvSpPr>
                <a:spLocks/>
              </p:cNvSpPr>
              <p:nvPr/>
            </p:nvSpPr>
            <p:spPr bwMode="auto">
              <a:xfrm>
                <a:off x="486" y="1191"/>
                <a:ext cx="36" cy="15"/>
              </a:xfrm>
              <a:custGeom>
                <a:avLst/>
                <a:gdLst>
                  <a:gd name="T0" fmla="*/ 30 w 36"/>
                  <a:gd name="T1" fmla="*/ 3 h 15"/>
                  <a:gd name="T2" fmla="*/ 21 w 36"/>
                  <a:gd name="T3" fmla="*/ 0 h 15"/>
                  <a:gd name="T4" fmla="*/ 18 w 36"/>
                  <a:gd name="T5" fmla="*/ 0 h 15"/>
                  <a:gd name="T6" fmla="*/ 15 w 36"/>
                  <a:gd name="T7" fmla="*/ 0 h 15"/>
                  <a:gd name="T8" fmla="*/ 3 w 36"/>
                  <a:gd name="T9" fmla="*/ 6 h 15"/>
                  <a:gd name="T10" fmla="*/ 0 w 36"/>
                  <a:gd name="T11" fmla="*/ 9 h 15"/>
                  <a:gd name="T12" fmla="*/ 0 w 36"/>
                  <a:gd name="T13" fmla="*/ 12 h 15"/>
                  <a:gd name="T14" fmla="*/ 12 w 36"/>
                  <a:gd name="T15" fmla="*/ 15 h 15"/>
                  <a:gd name="T16" fmla="*/ 27 w 36"/>
                  <a:gd name="T17" fmla="*/ 12 h 15"/>
                  <a:gd name="T18" fmla="*/ 36 w 36"/>
                  <a:gd name="T19" fmla="*/ 9 h 15"/>
                  <a:gd name="T20" fmla="*/ 33 w 36"/>
                  <a:gd name="T21" fmla="*/ 6 h 15"/>
                  <a:gd name="T22" fmla="*/ 33 w 36"/>
                  <a:gd name="T23" fmla="*/ 3 h 15"/>
                  <a:gd name="T24" fmla="*/ 30 w 36"/>
                  <a:gd name="T25"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5">
                    <a:moveTo>
                      <a:pt x="30" y="3"/>
                    </a:moveTo>
                    <a:lnTo>
                      <a:pt x="21" y="0"/>
                    </a:lnTo>
                    <a:lnTo>
                      <a:pt x="18" y="0"/>
                    </a:lnTo>
                    <a:lnTo>
                      <a:pt x="15" y="0"/>
                    </a:lnTo>
                    <a:lnTo>
                      <a:pt x="3" y="6"/>
                    </a:lnTo>
                    <a:lnTo>
                      <a:pt x="0" y="9"/>
                    </a:lnTo>
                    <a:lnTo>
                      <a:pt x="0" y="12"/>
                    </a:lnTo>
                    <a:lnTo>
                      <a:pt x="12" y="15"/>
                    </a:lnTo>
                    <a:lnTo>
                      <a:pt x="27" y="12"/>
                    </a:lnTo>
                    <a:lnTo>
                      <a:pt x="36" y="9"/>
                    </a:lnTo>
                    <a:lnTo>
                      <a:pt x="33" y="6"/>
                    </a:lnTo>
                    <a:lnTo>
                      <a:pt x="33" y="3"/>
                    </a:lnTo>
                    <a:lnTo>
                      <a:pt x="30" y="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09" name="Freeform 956">
                <a:extLst>
                  <a:ext uri="{FF2B5EF4-FFF2-40B4-BE49-F238E27FC236}">
                    <a16:creationId xmlns:a16="http://schemas.microsoft.com/office/drawing/2014/main" id="{42786540-B0D2-19A9-27EF-35D788289BE5}"/>
                  </a:ext>
                </a:extLst>
              </p:cNvPr>
              <p:cNvSpPr>
                <a:spLocks/>
              </p:cNvSpPr>
              <p:nvPr/>
            </p:nvSpPr>
            <p:spPr bwMode="auto">
              <a:xfrm>
                <a:off x="222" y="627"/>
                <a:ext cx="24" cy="33"/>
              </a:xfrm>
              <a:custGeom>
                <a:avLst/>
                <a:gdLst>
                  <a:gd name="T0" fmla="*/ 21 w 24"/>
                  <a:gd name="T1" fmla="*/ 3 h 33"/>
                  <a:gd name="T2" fmla="*/ 18 w 24"/>
                  <a:gd name="T3" fmla="*/ 3 h 33"/>
                  <a:gd name="T4" fmla="*/ 15 w 24"/>
                  <a:gd name="T5" fmla="*/ 0 h 33"/>
                  <a:gd name="T6" fmla="*/ 15 w 24"/>
                  <a:gd name="T7" fmla="*/ 0 h 33"/>
                  <a:gd name="T8" fmla="*/ 12 w 24"/>
                  <a:gd name="T9" fmla="*/ 0 h 33"/>
                  <a:gd name="T10" fmla="*/ 9 w 24"/>
                  <a:gd name="T11" fmla="*/ 0 h 33"/>
                  <a:gd name="T12" fmla="*/ 6 w 24"/>
                  <a:gd name="T13" fmla="*/ 0 h 33"/>
                  <a:gd name="T14" fmla="*/ 3 w 24"/>
                  <a:gd name="T15" fmla="*/ 3 h 33"/>
                  <a:gd name="T16" fmla="*/ 3 w 24"/>
                  <a:gd name="T17" fmla="*/ 3 h 33"/>
                  <a:gd name="T18" fmla="*/ 3 w 24"/>
                  <a:gd name="T19" fmla="*/ 9 h 33"/>
                  <a:gd name="T20" fmla="*/ 0 w 24"/>
                  <a:gd name="T21" fmla="*/ 9 h 33"/>
                  <a:gd name="T22" fmla="*/ 0 w 24"/>
                  <a:gd name="T23" fmla="*/ 12 h 33"/>
                  <a:gd name="T24" fmla="*/ 6 w 24"/>
                  <a:gd name="T25" fmla="*/ 24 h 33"/>
                  <a:gd name="T26" fmla="*/ 6 w 24"/>
                  <a:gd name="T27" fmla="*/ 27 h 33"/>
                  <a:gd name="T28" fmla="*/ 9 w 24"/>
                  <a:gd name="T29" fmla="*/ 33 h 33"/>
                  <a:gd name="T30" fmla="*/ 15 w 24"/>
                  <a:gd name="T31" fmla="*/ 33 h 33"/>
                  <a:gd name="T32" fmla="*/ 18 w 24"/>
                  <a:gd name="T33" fmla="*/ 33 h 33"/>
                  <a:gd name="T34" fmla="*/ 24 w 24"/>
                  <a:gd name="T35" fmla="*/ 33 h 33"/>
                  <a:gd name="T36" fmla="*/ 24 w 24"/>
                  <a:gd name="T37" fmla="*/ 30 h 33"/>
                  <a:gd name="T38" fmla="*/ 24 w 24"/>
                  <a:gd name="T39" fmla="*/ 18 h 33"/>
                  <a:gd name="T40" fmla="*/ 24 w 24"/>
                  <a:gd name="T41" fmla="*/ 18 h 33"/>
                  <a:gd name="T42" fmla="*/ 21 w 24"/>
                  <a:gd name="T43"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3">
                    <a:moveTo>
                      <a:pt x="21" y="3"/>
                    </a:moveTo>
                    <a:lnTo>
                      <a:pt x="18" y="3"/>
                    </a:lnTo>
                    <a:lnTo>
                      <a:pt x="15" y="0"/>
                    </a:lnTo>
                    <a:lnTo>
                      <a:pt x="15" y="0"/>
                    </a:lnTo>
                    <a:lnTo>
                      <a:pt x="12" y="0"/>
                    </a:lnTo>
                    <a:lnTo>
                      <a:pt x="9" y="0"/>
                    </a:lnTo>
                    <a:lnTo>
                      <a:pt x="6" y="0"/>
                    </a:lnTo>
                    <a:lnTo>
                      <a:pt x="3" y="3"/>
                    </a:lnTo>
                    <a:lnTo>
                      <a:pt x="3" y="3"/>
                    </a:lnTo>
                    <a:lnTo>
                      <a:pt x="3" y="9"/>
                    </a:lnTo>
                    <a:lnTo>
                      <a:pt x="0" y="9"/>
                    </a:lnTo>
                    <a:lnTo>
                      <a:pt x="0" y="12"/>
                    </a:lnTo>
                    <a:lnTo>
                      <a:pt x="6" y="24"/>
                    </a:lnTo>
                    <a:lnTo>
                      <a:pt x="6" y="27"/>
                    </a:lnTo>
                    <a:lnTo>
                      <a:pt x="9" y="33"/>
                    </a:lnTo>
                    <a:lnTo>
                      <a:pt x="15" y="33"/>
                    </a:lnTo>
                    <a:lnTo>
                      <a:pt x="18" y="33"/>
                    </a:lnTo>
                    <a:lnTo>
                      <a:pt x="24" y="33"/>
                    </a:lnTo>
                    <a:lnTo>
                      <a:pt x="24" y="30"/>
                    </a:lnTo>
                    <a:lnTo>
                      <a:pt x="24" y="18"/>
                    </a:lnTo>
                    <a:lnTo>
                      <a:pt x="24" y="18"/>
                    </a:lnTo>
                    <a:lnTo>
                      <a:pt x="21" y="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10" name="Freeform 957">
                <a:extLst>
                  <a:ext uri="{FF2B5EF4-FFF2-40B4-BE49-F238E27FC236}">
                    <a16:creationId xmlns:a16="http://schemas.microsoft.com/office/drawing/2014/main" id="{E51F541F-573D-B6B6-4D1B-C3F4BA705CA8}"/>
                  </a:ext>
                </a:extLst>
              </p:cNvPr>
              <p:cNvSpPr>
                <a:spLocks/>
              </p:cNvSpPr>
              <p:nvPr/>
            </p:nvSpPr>
            <p:spPr bwMode="auto">
              <a:xfrm>
                <a:off x="129" y="381"/>
                <a:ext cx="78" cy="87"/>
              </a:xfrm>
              <a:custGeom>
                <a:avLst/>
                <a:gdLst>
                  <a:gd name="T0" fmla="*/ 45 w 78"/>
                  <a:gd name="T1" fmla="*/ 36 h 87"/>
                  <a:gd name="T2" fmla="*/ 45 w 78"/>
                  <a:gd name="T3" fmla="*/ 15 h 87"/>
                  <a:gd name="T4" fmla="*/ 45 w 78"/>
                  <a:gd name="T5" fmla="*/ 12 h 87"/>
                  <a:gd name="T6" fmla="*/ 42 w 78"/>
                  <a:gd name="T7" fmla="*/ 9 h 87"/>
                  <a:gd name="T8" fmla="*/ 39 w 78"/>
                  <a:gd name="T9" fmla="*/ 3 h 87"/>
                  <a:gd name="T10" fmla="*/ 39 w 78"/>
                  <a:gd name="T11" fmla="*/ 3 h 87"/>
                  <a:gd name="T12" fmla="*/ 33 w 78"/>
                  <a:gd name="T13" fmla="*/ 0 h 87"/>
                  <a:gd name="T14" fmla="*/ 30 w 78"/>
                  <a:gd name="T15" fmla="*/ 0 h 87"/>
                  <a:gd name="T16" fmla="*/ 3 w 78"/>
                  <a:gd name="T17" fmla="*/ 24 h 87"/>
                  <a:gd name="T18" fmla="*/ 3 w 78"/>
                  <a:gd name="T19" fmla="*/ 27 h 87"/>
                  <a:gd name="T20" fmla="*/ 0 w 78"/>
                  <a:gd name="T21" fmla="*/ 30 h 87"/>
                  <a:gd name="T22" fmla="*/ 0 w 78"/>
                  <a:gd name="T23" fmla="*/ 30 h 87"/>
                  <a:gd name="T24" fmla="*/ 0 w 78"/>
                  <a:gd name="T25" fmla="*/ 33 h 87"/>
                  <a:gd name="T26" fmla="*/ 3 w 78"/>
                  <a:gd name="T27" fmla="*/ 39 h 87"/>
                  <a:gd name="T28" fmla="*/ 3 w 78"/>
                  <a:gd name="T29" fmla="*/ 39 h 87"/>
                  <a:gd name="T30" fmla="*/ 33 w 78"/>
                  <a:gd name="T31" fmla="*/ 66 h 87"/>
                  <a:gd name="T32" fmla="*/ 54 w 78"/>
                  <a:gd name="T33" fmla="*/ 87 h 87"/>
                  <a:gd name="T34" fmla="*/ 54 w 78"/>
                  <a:gd name="T35" fmla="*/ 84 h 87"/>
                  <a:gd name="T36" fmla="*/ 60 w 78"/>
                  <a:gd name="T37" fmla="*/ 81 h 87"/>
                  <a:gd name="T38" fmla="*/ 66 w 78"/>
                  <a:gd name="T39" fmla="*/ 72 h 87"/>
                  <a:gd name="T40" fmla="*/ 69 w 78"/>
                  <a:gd name="T41" fmla="*/ 69 h 87"/>
                  <a:gd name="T42" fmla="*/ 69 w 78"/>
                  <a:gd name="T43" fmla="*/ 66 h 87"/>
                  <a:gd name="T44" fmla="*/ 72 w 78"/>
                  <a:gd name="T45" fmla="*/ 66 h 87"/>
                  <a:gd name="T46" fmla="*/ 72 w 78"/>
                  <a:gd name="T47" fmla="*/ 63 h 87"/>
                  <a:gd name="T48" fmla="*/ 75 w 78"/>
                  <a:gd name="T49" fmla="*/ 63 h 87"/>
                  <a:gd name="T50" fmla="*/ 78 w 78"/>
                  <a:gd name="T51" fmla="*/ 60 h 87"/>
                  <a:gd name="T52" fmla="*/ 78 w 78"/>
                  <a:gd name="T53" fmla="*/ 57 h 87"/>
                  <a:gd name="T54" fmla="*/ 78 w 78"/>
                  <a:gd name="T55" fmla="*/ 54 h 87"/>
                  <a:gd name="T56" fmla="*/ 78 w 78"/>
                  <a:gd name="T57" fmla="*/ 54 h 87"/>
                  <a:gd name="T58" fmla="*/ 72 w 78"/>
                  <a:gd name="T59" fmla="*/ 54 h 87"/>
                  <a:gd name="T60" fmla="*/ 72 w 78"/>
                  <a:gd name="T61" fmla="*/ 54 h 87"/>
                  <a:gd name="T62" fmla="*/ 66 w 78"/>
                  <a:gd name="T63" fmla="*/ 54 h 87"/>
                  <a:gd name="T64" fmla="*/ 63 w 78"/>
                  <a:gd name="T65" fmla="*/ 57 h 87"/>
                  <a:gd name="T66" fmla="*/ 63 w 78"/>
                  <a:gd name="T67" fmla="*/ 57 h 87"/>
                  <a:gd name="T68" fmla="*/ 54 w 78"/>
                  <a:gd name="T69" fmla="*/ 54 h 87"/>
                  <a:gd name="T70" fmla="*/ 54 w 78"/>
                  <a:gd name="T71" fmla="*/ 51 h 87"/>
                  <a:gd name="T72" fmla="*/ 48 w 78"/>
                  <a:gd name="T73" fmla="*/ 48 h 87"/>
                  <a:gd name="T74" fmla="*/ 45 w 78"/>
                  <a:gd name="T75" fmla="*/ 39 h 87"/>
                  <a:gd name="T76" fmla="*/ 45 w 78"/>
                  <a:gd name="T77" fmla="*/ 3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87">
                    <a:moveTo>
                      <a:pt x="45" y="36"/>
                    </a:moveTo>
                    <a:lnTo>
                      <a:pt x="45" y="15"/>
                    </a:lnTo>
                    <a:lnTo>
                      <a:pt x="45" y="12"/>
                    </a:lnTo>
                    <a:lnTo>
                      <a:pt x="42" y="9"/>
                    </a:lnTo>
                    <a:lnTo>
                      <a:pt x="39" y="3"/>
                    </a:lnTo>
                    <a:lnTo>
                      <a:pt x="39" y="3"/>
                    </a:lnTo>
                    <a:lnTo>
                      <a:pt x="33" y="0"/>
                    </a:lnTo>
                    <a:lnTo>
                      <a:pt x="30" y="0"/>
                    </a:lnTo>
                    <a:lnTo>
                      <a:pt x="3" y="24"/>
                    </a:lnTo>
                    <a:lnTo>
                      <a:pt x="3" y="27"/>
                    </a:lnTo>
                    <a:lnTo>
                      <a:pt x="0" y="30"/>
                    </a:lnTo>
                    <a:lnTo>
                      <a:pt x="0" y="30"/>
                    </a:lnTo>
                    <a:lnTo>
                      <a:pt x="0" y="33"/>
                    </a:lnTo>
                    <a:lnTo>
                      <a:pt x="3" y="39"/>
                    </a:lnTo>
                    <a:lnTo>
                      <a:pt x="3" y="39"/>
                    </a:lnTo>
                    <a:lnTo>
                      <a:pt x="33" y="66"/>
                    </a:lnTo>
                    <a:lnTo>
                      <a:pt x="54" y="87"/>
                    </a:lnTo>
                    <a:lnTo>
                      <a:pt x="54" y="84"/>
                    </a:lnTo>
                    <a:lnTo>
                      <a:pt x="60" y="81"/>
                    </a:lnTo>
                    <a:lnTo>
                      <a:pt x="66" y="72"/>
                    </a:lnTo>
                    <a:lnTo>
                      <a:pt x="69" y="69"/>
                    </a:lnTo>
                    <a:lnTo>
                      <a:pt x="69" y="66"/>
                    </a:lnTo>
                    <a:lnTo>
                      <a:pt x="72" y="66"/>
                    </a:lnTo>
                    <a:lnTo>
                      <a:pt x="72" y="63"/>
                    </a:lnTo>
                    <a:lnTo>
                      <a:pt x="75" y="63"/>
                    </a:lnTo>
                    <a:lnTo>
                      <a:pt x="78" y="60"/>
                    </a:lnTo>
                    <a:lnTo>
                      <a:pt x="78" y="57"/>
                    </a:lnTo>
                    <a:lnTo>
                      <a:pt x="78" y="54"/>
                    </a:lnTo>
                    <a:lnTo>
                      <a:pt x="78" y="54"/>
                    </a:lnTo>
                    <a:lnTo>
                      <a:pt x="72" y="54"/>
                    </a:lnTo>
                    <a:lnTo>
                      <a:pt x="72" y="54"/>
                    </a:lnTo>
                    <a:lnTo>
                      <a:pt x="66" y="54"/>
                    </a:lnTo>
                    <a:lnTo>
                      <a:pt x="63" y="57"/>
                    </a:lnTo>
                    <a:lnTo>
                      <a:pt x="63" y="57"/>
                    </a:lnTo>
                    <a:lnTo>
                      <a:pt x="54" y="54"/>
                    </a:lnTo>
                    <a:lnTo>
                      <a:pt x="54" y="51"/>
                    </a:lnTo>
                    <a:lnTo>
                      <a:pt x="48" y="48"/>
                    </a:lnTo>
                    <a:lnTo>
                      <a:pt x="45" y="39"/>
                    </a:lnTo>
                    <a:lnTo>
                      <a:pt x="45" y="36"/>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11" name="Freeform 958">
                <a:extLst>
                  <a:ext uri="{FF2B5EF4-FFF2-40B4-BE49-F238E27FC236}">
                    <a16:creationId xmlns:a16="http://schemas.microsoft.com/office/drawing/2014/main" id="{CFEDC4E4-4744-2A48-356B-DEA32D083C6F}"/>
                  </a:ext>
                </a:extLst>
              </p:cNvPr>
              <p:cNvSpPr>
                <a:spLocks/>
              </p:cNvSpPr>
              <p:nvPr/>
            </p:nvSpPr>
            <p:spPr bwMode="auto">
              <a:xfrm>
                <a:off x="411" y="1323"/>
                <a:ext cx="12" cy="9"/>
              </a:xfrm>
              <a:custGeom>
                <a:avLst/>
                <a:gdLst>
                  <a:gd name="T0" fmla="*/ 6 w 12"/>
                  <a:gd name="T1" fmla="*/ 3 h 9"/>
                  <a:gd name="T2" fmla="*/ 0 w 12"/>
                  <a:gd name="T3" fmla="*/ 6 h 9"/>
                  <a:gd name="T4" fmla="*/ 0 w 12"/>
                  <a:gd name="T5" fmla="*/ 9 h 9"/>
                  <a:gd name="T6" fmla="*/ 0 w 12"/>
                  <a:gd name="T7" fmla="*/ 9 h 9"/>
                  <a:gd name="T8" fmla="*/ 0 w 12"/>
                  <a:gd name="T9" fmla="*/ 9 h 9"/>
                  <a:gd name="T10" fmla="*/ 3 w 12"/>
                  <a:gd name="T11" fmla="*/ 9 h 9"/>
                  <a:gd name="T12" fmla="*/ 9 w 12"/>
                  <a:gd name="T13" fmla="*/ 9 h 9"/>
                  <a:gd name="T14" fmla="*/ 9 w 12"/>
                  <a:gd name="T15" fmla="*/ 9 h 9"/>
                  <a:gd name="T16" fmla="*/ 12 w 12"/>
                  <a:gd name="T17" fmla="*/ 0 h 9"/>
                  <a:gd name="T18" fmla="*/ 9 w 12"/>
                  <a:gd name="T19" fmla="*/ 0 h 9"/>
                  <a:gd name="T20" fmla="*/ 9 w 12"/>
                  <a:gd name="T21" fmla="*/ 0 h 9"/>
                  <a:gd name="T22" fmla="*/ 6 w 12"/>
                  <a:gd name="T2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9">
                    <a:moveTo>
                      <a:pt x="6" y="3"/>
                    </a:moveTo>
                    <a:lnTo>
                      <a:pt x="0" y="6"/>
                    </a:lnTo>
                    <a:lnTo>
                      <a:pt x="0" y="9"/>
                    </a:lnTo>
                    <a:lnTo>
                      <a:pt x="0" y="9"/>
                    </a:lnTo>
                    <a:lnTo>
                      <a:pt x="0" y="9"/>
                    </a:lnTo>
                    <a:lnTo>
                      <a:pt x="3" y="9"/>
                    </a:lnTo>
                    <a:lnTo>
                      <a:pt x="9" y="9"/>
                    </a:lnTo>
                    <a:lnTo>
                      <a:pt x="9" y="9"/>
                    </a:lnTo>
                    <a:lnTo>
                      <a:pt x="12" y="0"/>
                    </a:lnTo>
                    <a:lnTo>
                      <a:pt x="9" y="0"/>
                    </a:lnTo>
                    <a:lnTo>
                      <a:pt x="9" y="0"/>
                    </a:lnTo>
                    <a:lnTo>
                      <a:pt x="6" y="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12" name="Freeform 959">
                <a:extLst>
                  <a:ext uri="{FF2B5EF4-FFF2-40B4-BE49-F238E27FC236}">
                    <a16:creationId xmlns:a16="http://schemas.microsoft.com/office/drawing/2014/main" id="{ED655FFC-B7BA-EF49-66BD-D372559F0624}"/>
                  </a:ext>
                </a:extLst>
              </p:cNvPr>
              <p:cNvSpPr>
                <a:spLocks/>
              </p:cNvSpPr>
              <p:nvPr/>
            </p:nvSpPr>
            <p:spPr bwMode="auto">
              <a:xfrm>
                <a:off x="216" y="435"/>
                <a:ext cx="9" cy="6"/>
              </a:xfrm>
              <a:custGeom>
                <a:avLst/>
                <a:gdLst>
                  <a:gd name="T0" fmla="*/ 3 w 9"/>
                  <a:gd name="T1" fmla="*/ 3 h 6"/>
                  <a:gd name="T2" fmla="*/ 6 w 9"/>
                  <a:gd name="T3" fmla="*/ 6 h 6"/>
                  <a:gd name="T4" fmla="*/ 6 w 9"/>
                  <a:gd name="T5" fmla="*/ 3 h 6"/>
                  <a:gd name="T6" fmla="*/ 9 w 9"/>
                  <a:gd name="T7" fmla="*/ 3 h 6"/>
                  <a:gd name="T8" fmla="*/ 0 w 9"/>
                  <a:gd name="T9" fmla="*/ 0 h 6"/>
                  <a:gd name="T10" fmla="*/ 3 w 9"/>
                  <a:gd name="T11" fmla="*/ 3 h 6"/>
                  <a:gd name="T12" fmla="*/ 3 w 9"/>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3" y="3"/>
                    </a:moveTo>
                    <a:lnTo>
                      <a:pt x="6" y="6"/>
                    </a:lnTo>
                    <a:lnTo>
                      <a:pt x="6" y="3"/>
                    </a:lnTo>
                    <a:lnTo>
                      <a:pt x="9" y="3"/>
                    </a:lnTo>
                    <a:lnTo>
                      <a:pt x="0" y="0"/>
                    </a:lnTo>
                    <a:lnTo>
                      <a:pt x="3" y="3"/>
                    </a:lnTo>
                    <a:lnTo>
                      <a:pt x="3" y="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13" name="Freeform 960">
                <a:extLst>
                  <a:ext uri="{FF2B5EF4-FFF2-40B4-BE49-F238E27FC236}">
                    <a16:creationId xmlns:a16="http://schemas.microsoft.com/office/drawing/2014/main" id="{BF3A2C18-B9AF-BCFD-829A-BCAE1F3C0287}"/>
                  </a:ext>
                </a:extLst>
              </p:cNvPr>
              <p:cNvSpPr>
                <a:spLocks/>
              </p:cNvSpPr>
              <p:nvPr/>
            </p:nvSpPr>
            <p:spPr bwMode="auto">
              <a:xfrm>
                <a:off x="369" y="810"/>
                <a:ext cx="3" cy="3"/>
              </a:xfrm>
              <a:custGeom>
                <a:avLst/>
                <a:gdLst>
                  <a:gd name="T0" fmla="*/ 3 w 3"/>
                  <a:gd name="T1" fmla="*/ 0 h 3"/>
                  <a:gd name="T2" fmla="*/ 0 w 3"/>
                  <a:gd name="T3" fmla="*/ 0 h 3"/>
                  <a:gd name="T4" fmla="*/ 0 w 3"/>
                  <a:gd name="T5" fmla="*/ 3 h 3"/>
                  <a:gd name="T6" fmla="*/ 0 w 3"/>
                  <a:gd name="T7" fmla="*/ 3 h 3"/>
                  <a:gd name="T8" fmla="*/ 3 w 3"/>
                  <a:gd name="T9" fmla="*/ 3 h 3"/>
                  <a:gd name="T10" fmla="*/ 3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3" y="0"/>
                    </a:moveTo>
                    <a:lnTo>
                      <a:pt x="0" y="0"/>
                    </a:lnTo>
                    <a:lnTo>
                      <a:pt x="0" y="3"/>
                    </a:lnTo>
                    <a:lnTo>
                      <a:pt x="0" y="3"/>
                    </a:lnTo>
                    <a:lnTo>
                      <a:pt x="3" y="3"/>
                    </a:lnTo>
                    <a:lnTo>
                      <a:pt x="3"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14" name="Freeform 961">
                <a:extLst>
                  <a:ext uri="{FF2B5EF4-FFF2-40B4-BE49-F238E27FC236}">
                    <a16:creationId xmlns:a16="http://schemas.microsoft.com/office/drawing/2014/main" id="{1C2F1B59-F21B-00E7-0511-5A48AC93B5CE}"/>
                  </a:ext>
                </a:extLst>
              </p:cNvPr>
              <p:cNvSpPr>
                <a:spLocks/>
              </p:cNvSpPr>
              <p:nvPr/>
            </p:nvSpPr>
            <p:spPr bwMode="auto">
              <a:xfrm>
                <a:off x="168" y="255"/>
                <a:ext cx="546" cy="1014"/>
              </a:xfrm>
              <a:custGeom>
                <a:avLst/>
                <a:gdLst>
                  <a:gd name="T0" fmla="*/ 48 w 546"/>
                  <a:gd name="T1" fmla="*/ 201 h 1014"/>
                  <a:gd name="T2" fmla="*/ 39 w 546"/>
                  <a:gd name="T3" fmla="*/ 213 h 1014"/>
                  <a:gd name="T4" fmla="*/ 27 w 546"/>
                  <a:gd name="T5" fmla="*/ 213 h 1014"/>
                  <a:gd name="T6" fmla="*/ 33 w 546"/>
                  <a:gd name="T7" fmla="*/ 225 h 1014"/>
                  <a:gd name="T8" fmla="*/ 0 w 546"/>
                  <a:gd name="T9" fmla="*/ 249 h 1014"/>
                  <a:gd name="T10" fmla="*/ 30 w 546"/>
                  <a:gd name="T11" fmla="*/ 252 h 1014"/>
                  <a:gd name="T12" fmla="*/ 27 w 546"/>
                  <a:gd name="T13" fmla="*/ 255 h 1014"/>
                  <a:gd name="T14" fmla="*/ 45 w 546"/>
                  <a:gd name="T15" fmla="*/ 270 h 1014"/>
                  <a:gd name="T16" fmla="*/ 54 w 546"/>
                  <a:gd name="T17" fmla="*/ 267 h 1014"/>
                  <a:gd name="T18" fmla="*/ 27 w 546"/>
                  <a:gd name="T19" fmla="*/ 417 h 1014"/>
                  <a:gd name="T20" fmla="*/ 54 w 546"/>
                  <a:gd name="T21" fmla="*/ 333 h 1014"/>
                  <a:gd name="T22" fmla="*/ 63 w 546"/>
                  <a:gd name="T23" fmla="*/ 330 h 1014"/>
                  <a:gd name="T24" fmla="*/ 69 w 546"/>
                  <a:gd name="T25" fmla="*/ 357 h 1014"/>
                  <a:gd name="T26" fmla="*/ 90 w 546"/>
                  <a:gd name="T27" fmla="*/ 336 h 1014"/>
                  <a:gd name="T28" fmla="*/ 96 w 546"/>
                  <a:gd name="T29" fmla="*/ 339 h 1014"/>
                  <a:gd name="T30" fmla="*/ 93 w 546"/>
                  <a:gd name="T31" fmla="*/ 345 h 1014"/>
                  <a:gd name="T32" fmla="*/ 90 w 546"/>
                  <a:gd name="T33" fmla="*/ 372 h 1014"/>
                  <a:gd name="T34" fmla="*/ 72 w 546"/>
                  <a:gd name="T35" fmla="*/ 456 h 1014"/>
                  <a:gd name="T36" fmla="*/ 153 w 546"/>
                  <a:gd name="T37" fmla="*/ 483 h 1014"/>
                  <a:gd name="T38" fmla="*/ 201 w 546"/>
                  <a:gd name="T39" fmla="*/ 552 h 1014"/>
                  <a:gd name="T40" fmla="*/ 228 w 546"/>
                  <a:gd name="T41" fmla="*/ 549 h 1014"/>
                  <a:gd name="T42" fmla="*/ 174 w 546"/>
                  <a:gd name="T43" fmla="*/ 654 h 1014"/>
                  <a:gd name="T44" fmla="*/ 129 w 546"/>
                  <a:gd name="T45" fmla="*/ 675 h 1014"/>
                  <a:gd name="T46" fmla="*/ 102 w 546"/>
                  <a:gd name="T47" fmla="*/ 705 h 1014"/>
                  <a:gd name="T48" fmla="*/ 126 w 546"/>
                  <a:gd name="T49" fmla="*/ 702 h 1014"/>
                  <a:gd name="T50" fmla="*/ 144 w 546"/>
                  <a:gd name="T51" fmla="*/ 759 h 1014"/>
                  <a:gd name="T52" fmla="*/ 93 w 546"/>
                  <a:gd name="T53" fmla="*/ 798 h 1014"/>
                  <a:gd name="T54" fmla="*/ 147 w 546"/>
                  <a:gd name="T55" fmla="*/ 834 h 1014"/>
                  <a:gd name="T56" fmla="*/ 207 w 546"/>
                  <a:gd name="T57" fmla="*/ 867 h 1014"/>
                  <a:gd name="T58" fmla="*/ 219 w 546"/>
                  <a:gd name="T59" fmla="*/ 888 h 1014"/>
                  <a:gd name="T60" fmla="*/ 141 w 546"/>
                  <a:gd name="T61" fmla="*/ 888 h 1014"/>
                  <a:gd name="T62" fmla="*/ 36 w 546"/>
                  <a:gd name="T63" fmla="*/ 999 h 1014"/>
                  <a:gd name="T64" fmla="*/ 99 w 546"/>
                  <a:gd name="T65" fmla="*/ 990 h 1014"/>
                  <a:gd name="T66" fmla="*/ 228 w 546"/>
                  <a:gd name="T67" fmla="*/ 939 h 1014"/>
                  <a:gd name="T68" fmla="*/ 309 w 546"/>
                  <a:gd name="T69" fmla="*/ 939 h 1014"/>
                  <a:gd name="T70" fmla="*/ 417 w 546"/>
                  <a:gd name="T71" fmla="*/ 930 h 1014"/>
                  <a:gd name="T72" fmla="*/ 519 w 546"/>
                  <a:gd name="T73" fmla="*/ 894 h 1014"/>
                  <a:gd name="T74" fmla="*/ 453 w 546"/>
                  <a:gd name="T75" fmla="*/ 861 h 1014"/>
                  <a:gd name="T76" fmla="*/ 513 w 546"/>
                  <a:gd name="T77" fmla="*/ 816 h 1014"/>
                  <a:gd name="T78" fmla="*/ 522 w 546"/>
                  <a:gd name="T79" fmla="*/ 702 h 1014"/>
                  <a:gd name="T80" fmla="*/ 456 w 546"/>
                  <a:gd name="T81" fmla="*/ 702 h 1014"/>
                  <a:gd name="T82" fmla="*/ 444 w 546"/>
                  <a:gd name="T83" fmla="*/ 681 h 1014"/>
                  <a:gd name="T84" fmla="*/ 435 w 546"/>
                  <a:gd name="T85" fmla="*/ 618 h 1014"/>
                  <a:gd name="T86" fmla="*/ 363 w 546"/>
                  <a:gd name="T87" fmla="*/ 507 h 1014"/>
                  <a:gd name="T88" fmla="*/ 318 w 546"/>
                  <a:gd name="T89" fmla="*/ 405 h 1014"/>
                  <a:gd name="T90" fmla="*/ 234 w 546"/>
                  <a:gd name="T91" fmla="*/ 327 h 1014"/>
                  <a:gd name="T92" fmla="*/ 204 w 546"/>
                  <a:gd name="T93" fmla="*/ 330 h 1014"/>
                  <a:gd name="T94" fmla="*/ 297 w 546"/>
                  <a:gd name="T95" fmla="*/ 135 h 1014"/>
                  <a:gd name="T96" fmla="*/ 216 w 546"/>
                  <a:gd name="T97" fmla="*/ 129 h 1014"/>
                  <a:gd name="T98" fmla="*/ 150 w 546"/>
                  <a:gd name="T99" fmla="*/ 144 h 1014"/>
                  <a:gd name="T100" fmla="*/ 150 w 546"/>
                  <a:gd name="T101" fmla="*/ 126 h 1014"/>
                  <a:gd name="T102" fmla="*/ 147 w 546"/>
                  <a:gd name="T103" fmla="*/ 111 h 1014"/>
                  <a:gd name="T104" fmla="*/ 189 w 546"/>
                  <a:gd name="T105" fmla="*/ 6 h 1014"/>
                  <a:gd name="T106" fmla="*/ 84 w 546"/>
                  <a:gd name="T107" fmla="*/ 6 h 1014"/>
                  <a:gd name="T108" fmla="*/ 75 w 546"/>
                  <a:gd name="T109" fmla="*/ 99 h 1014"/>
                  <a:gd name="T110" fmla="*/ 33 w 546"/>
                  <a:gd name="T111" fmla="*/ 126 h 1014"/>
                  <a:gd name="T112" fmla="*/ 42 w 546"/>
                  <a:gd name="T113" fmla="*/ 177 h 1014"/>
                  <a:gd name="T114" fmla="*/ 42 w 546"/>
                  <a:gd name="T115" fmla="*/ 180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6" h="1014">
                    <a:moveTo>
                      <a:pt x="42" y="186"/>
                    </a:moveTo>
                    <a:lnTo>
                      <a:pt x="42" y="189"/>
                    </a:lnTo>
                    <a:lnTo>
                      <a:pt x="39" y="189"/>
                    </a:lnTo>
                    <a:lnTo>
                      <a:pt x="39" y="189"/>
                    </a:lnTo>
                    <a:lnTo>
                      <a:pt x="36" y="189"/>
                    </a:lnTo>
                    <a:lnTo>
                      <a:pt x="36" y="192"/>
                    </a:lnTo>
                    <a:lnTo>
                      <a:pt x="39" y="195"/>
                    </a:lnTo>
                    <a:lnTo>
                      <a:pt x="45" y="198"/>
                    </a:lnTo>
                    <a:lnTo>
                      <a:pt x="51" y="198"/>
                    </a:lnTo>
                    <a:lnTo>
                      <a:pt x="51" y="201"/>
                    </a:lnTo>
                    <a:lnTo>
                      <a:pt x="48" y="201"/>
                    </a:lnTo>
                    <a:lnTo>
                      <a:pt x="45" y="201"/>
                    </a:lnTo>
                    <a:lnTo>
                      <a:pt x="45" y="201"/>
                    </a:lnTo>
                    <a:lnTo>
                      <a:pt x="42" y="198"/>
                    </a:lnTo>
                    <a:lnTo>
                      <a:pt x="42" y="198"/>
                    </a:lnTo>
                    <a:lnTo>
                      <a:pt x="39" y="198"/>
                    </a:lnTo>
                    <a:lnTo>
                      <a:pt x="36" y="198"/>
                    </a:lnTo>
                    <a:lnTo>
                      <a:pt x="33" y="198"/>
                    </a:lnTo>
                    <a:lnTo>
                      <a:pt x="30" y="204"/>
                    </a:lnTo>
                    <a:lnTo>
                      <a:pt x="30" y="204"/>
                    </a:lnTo>
                    <a:lnTo>
                      <a:pt x="30" y="207"/>
                    </a:lnTo>
                    <a:lnTo>
                      <a:pt x="39" y="213"/>
                    </a:lnTo>
                    <a:lnTo>
                      <a:pt x="42" y="213"/>
                    </a:lnTo>
                    <a:lnTo>
                      <a:pt x="42" y="216"/>
                    </a:lnTo>
                    <a:lnTo>
                      <a:pt x="45" y="213"/>
                    </a:lnTo>
                    <a:lnTo>
                      <a:pt x="45" y="213"/>
                    </a:lnTo>
                    <a:lnTo>
                      <a:pt x="48" y="213"/>
                    </a:lnTo>
                    <a:lnTo>
                      <a:pt x="48" y="213"/>
                    </a:lnTo>
                    <a:lnTo>
                      <a:pt x="45" y="213"/>
                    </a:lnTo>
                    <a:lnTo>
                      <a:pt x="42" y="216"/>
                    </a:lnTo>
                    <a:lnTo>
                      <a:pt x="42" y="216"/>
                    </a:lnTo>
                    <a:lnTo>
                      <a:pt x="33" y="213"/>
                    </a:lnTo>
                    <a:lnTo>
                      <a:pt x="27" y="213"/>
                    </a:lnTo>
                    <a:lnTo>
                      <a:pt x="27" y="213"/>
                    </a:lnTo>
                    <a:lnTo>
                      <a:pt x="27" y="213"/>
                    </a:lnTo>
                    <a:lnTo>
                      <a:pt x="18" y="225"/>
                    </a:lnTo>
                    <a:lnTo>
                      <a:pt x="18" y="228"/>
                    </a:lnTo>
                    <a:lnTo>
                      <a:pt x="21" y="228"/>
                    </a:lnTo>
                    <a:lnTo>
                      <a:pt x="24" y="228"/>
                    </a:lnTo>
                    <a:lnTo>
                      <a:pt x="27" y="228"/>
                    </a:lnTo>
                    <a:lnTo>
                      <a:pt x="27" y="228"/>
                    </a:lnTo>
                    <a:lnTo>
                      <a:pt x="30" y="225"/>
                    </a:lnTo>
                    <a:lnTo>
                      <a:pt x="33" y="225"/>
                    </a:lnTo>
                    <a:lnTo>
                      <a:pt x="33" y="225"/>
                    </a:lnTo>
                    <a:lnTo>
                      <a:pt x="36" y="228"/>
                    </a:lnTo>
                    <a:lnTo>
                      <a:pt x="36" y="231"/>
                    </a:lnTo>
                    <a:lnTo>
                      <a:pt x="33" y="231"/>
                    </a:lnTo>
                    <a:lnTo>
                      <a:pt x="33" y="234"/>
                    </a:lnTo>
                    <a:lnTo>
                      <a:pt x="33" y="231"/>
                    </a:lnTo>
                    <a:lnTo>
                      <a:pt x="30" y="231"/>
                    </a:lnTo>
                    <a:lnTo>
                      <a:pt x="27" y="234"/>
                    </a:lnTo>
                    <a:lnTo>
                      <a:pt x="3" y="243"/>
                    </a:lnTo>
                    <a:lnTo>
                      <a:pt x="0" y="243"/>
                    </a:lnTo>
                    <a:lnTo>
                      <a:pt x="0" y="246"/>
                    </a:lnTo>
                    <a:lnTo>
                      <a:pt x="0" y="249"/>
                    </a:lnTo>
                    <a:lnTo>
                      <a:pt x="0" y="249"/>
                    </a:lnTo>
                    <a:lnTo>
                      <a:pt x="0" y="252"/>
                    </a:lnTo>
                    <a:lnTo>
                      <a:pt x="6" y="252"/>
                    </a:lnTo>
                    <a:lnTo>
                      <a:pt x="6" y="252"/>
                    </a:lnTo>
                    <a:lnTo>
                      <a:pt x="9" y="252"/>
                    </a:lnTo>
                    <a:lnTo>
                      <a:pt x="18" y="252"/>
                    </a:lnTo>
                    <a:lnTo>
                      <a:pt x="18" y="252"/>
                    </a:lnTo>
                    <a:lnTo>
                      <a:pt x="21" y="252"/>
                    </a:lnTo>
                    <a:lnTo>
                      <a:pt x="24" y="252"/>
                    </a:lnTo>
                    <a:lnTo>
                      <a:pt x="27" y="252"/>
                    </a:lnTo>
                    <a:lnTo>
                      <a:pt x="30" y="252"/>
                    </a:lnTo>
                    <a:lnTo>
                      <a:pt x="30" y="249"/>
                    </a:lnTo>
                    <a:lnTo>
                      <a:pt x="33" y="249"/>
                    </a:lnTo>
                    <a:lnTo>
                      <a:pt x="45" y="252"/>
                    </a:lnTo>
                    <a:lnTo>
                      <a:pt x="42" y="252"/>
                    </a:lnTo>
                    <a:lnTo>
                      <a:pt x="36" y="252"/>
                    </a:lnTo>
                    <a:lnTo>
                      <a:pt x="36" y="252"/>
                    </a:lnTo>
                    <a:lnTo>
                      <a:pt x="36" y="252"/>
                    </a:lnTo>
                    <a:lnTo>
                      <a:pt x="33" y="252"/>
                    </a:lnTo>
                    <a:lnTo>
                      <a:pt x="33" y="252"/>
                    </a:lnTo>
                    <a:lnTo>
                      <a:pt x="30" y="252"/>
                    </a:lnTo>
                    <a:lnTo>
                      <a:pt x="27" y="255"/>
                    </a:lnTo>
                    <a:lnTo>
                      <a:pt x="24" y="258"/>
                    </a:lnTo>
                    <a:lnTo>
                      <a:pt x="18" y="258"/>
                    </a:lnTo>
                    <a:lnTo>
                      <a:pt x="15" y="258"/>
                    </a:lnTo>
                    <a:lnTo>
                      <a:pt x="15" y="258"/>
                    </a:lnTo>
                    <a:lnTo>
                      <a:pt x="18" y="264"/>
                    </a:lnTo>
                    <a:lnTo>
                      <a:pt x="18" y="267"/>
                    </a:lnTo>
                    <a:lnTo>
                      <a:pt x="24" y="270"/>
                    </a:lnTo>
                    <a:lnTo>
                      <a:pt x="36" y="276"/>
                    </a:lnTo>
                    <a:lnTo>
                      <a:pt x="36" y="276"/>
                    </a:lnTo>
                    <a:lnTo>
                      <a:pt x="42" y="270"/>
                    </a:lnTo>
                    <a:lnTo>
                      <a:pt x="45" y="270"/>
                    </a:lnTo>
                    <a:lnTo>
                      <a:pt x="60" y="255"/>
                    </a:lnTo>
                    <a:lnTo>
                      <a:pt x="69" y="243"/>
                    </a:lnTo>
                    <a:lnTo>
                      <a:pt x="69" y="243"/>
                    </a:lnTo>
                    <a:lnTo>
                      <a:pt x="69" y="240"/>
                    </a:lnTo>
                    <a:lnTo>
                      <a:pt x="75" y="237"/>
                    </a:lnTo>
                    <a:lnTo>
                      <a:pt x="75" y="234"/>
                    </a:lnTo>
                    <a:lnTo>
                      <a:pt x="75" y="237"/>
                    </a:lnTo>
                    <a:lnTo>
                      <a:pt x="66" y="249"/>
                    </a:lnTo>
                    <a:lnTo>
                      <a:pt x="60" y="255"/>
                    </a:lnTo>
                    <a:lnTo>
                      <a:pt x="57" y="264"/>
                    </a:lnTo>
                    <a:lnTo>
                      <a:pt x="54" y="267"/>
                    </a:lnTo>
                    <a:lnTo>
                      <a:pt x="54" y="273"/>
                    </a:lnTo>
                    <a:lnTo>
                      <a:pt x="51" y="276"/>
                    </a:lnTo>
                    <a:lnTo>
                      <a:pt x="51" y="282"/>
                    </a:lnTo>
                    <a:lnTo>
                      <a:pt x="51" y="285"/>
                    </a:lnTo>
                    <a:lnTo>
                      <a:pt x="45" y="294"/>
                    </a:lnTo>
                    <a:lnTo>
                      <a:pt x="42" y="318"/>
                    </a:lnTo>
                    <a:lnTo>
                      <a:pt x="36" y="360"/>
                    </a:lnTo>
                    <a:lnTo>
                      <a:pt x="27" y="408"/>
                    </a:lnTo>
                    <a:lnTo>
                      <a:pt x="27" y="414"/>
                    </a:lnTo>
                    <a:lnTo>
                      <a:pt x="27" y="414"/>
                    </a:lnTo>
                    <a:lnTo>
                      <a:pt x="27" y="417"/>
                    </a:lnTo>
                    <a:lnTo>
                      <a:pt x="27" y="420"/>
                    </a:lnTo>
                    <a:lnTo>
                      <a:pt x="27" y="423"/>
                    </a:lnTo>
                    <a:lnTo>
                      <a:pt x="30" y="423"/>
                    </a:lnTo>
                    <a:lnTo>
                      <a:pt x="33" y="423"/>
                    </a:lnTo>
                    <a:lnTo>
                      <a:pt x="42" y="420"/>
                    </a:lnTo>
                    <a:lnTo>
                      <a:pt x="45" y="417"/>
                    </a:lnTo>
                    <a:lnTo>
                      <a:pt x="45" y="417"/>
                    </a:lnTo>
                    <a:lnTo>
                      <a:pt x="48" y="414"/>
                    </a:lnTo>
                    <a:lnTo>
                      <a:pt x="54" y="372"/>
                    </a:lnTo>
                    <a:lnTo>
                      <a:pt x="54" y="336"/>
                    </a:lnTo>
                    <a:lnTo>
                      <a:pt x="54" y="333"/>
                    </a:lnTo>
                    <a:lnTo>
                      <a:pt x="81" y="309"/>
                    </a:lnTo>
                    <a:lnTo>
                      <a:pt x="87" y="306"/>
                    </a:lnTo>
                    <a:lnTo>
                      <a:pt x="87" y="303"/>
                    </a:lnTo>
                    <a:lnTo>
                      <a:pt x="87" y="303"/>
                    </a:lnTo>
                    <a:lnTo>
                      <a:pt x="87" y="306"/>
                    </a:lnTo>
                    <a:lnTo>
                      <a:pt x="87" y="306"/>
                    </a:lnTo>
                    <a:lnTo>
                      <a:pt x="84" y="309"/>
                    </a:lnTo>
                    <a:lnTo>
                      <a:pt x="81" y="309"/>
                    </a:lnTo>
                    <a:lnTo>
                      <a:pt x="69" y="321"/>
                    </a:lnTo>
                    <a:lnTo>
                      <a:pt x="63" y="327"/>
                    </a:lnTo>
                    <a:lnTo>
                      <a:pt x="63" y="330"/>
                    </a:lnTo>
                    <a:lnTo>
                      <a:pt x="63" y="330"/>
                    </a:lnTo>
                    <a:lnTo>
                      <a:pt x="63" y="333"/>
                    </a:lnTo>
                    <a:lnTo>
                      <a:pt x="60" y="339"/>
                    </a:lnTo>
                    <a:lnTo>
                      <a:pt x="60" y="339"/>
                    </a:lnTo>
                    <a:lnTo>
                      <a:pt x="60" y="348"/>
                    </a:lnTo>
                    <a:lnTo>
                      <a:pt x="60" y="348"/>
                    </a:lnTo>
                    <a:lnTo>
                      <a:pt x="60" y="351"/>
                    </a:lnTo>
                    <a:lnTo>
                      <a:pt x="60" y="354"/>
                    </a:lnTo>
                    <a:lnTo>
                      <a:pt x="63" y="354"/>
                    </a:lnTo>
                    <a:lnTo>
                      <a:pt x="69" y="357"/>
                    </a:lnTo>
                    <a:lnTo>
                      <a:pt x="69" y="357"/>
                    </a:lnTo>
                    <a:lnTo>
                      <a:pt x="69" y="354"/>
                    </a:lnTo>
                    <a:lnTo>
                      <a:pt x="66" y="348"/>
                    </a:lnTo>
                    <a:lnTo>
                      <a:pt x="69" y="342"/>
                    </a:lnTo>
                    <a:lnTo>
                      <a:pt x="72" y="345"/>
                    </a:lnTo>
                    <a:lnTo>
                      <a:pt x="78" y="351"/>
                    </a:lnTo>
                    <a:lnTo>
                      <a:pt x="84" y="354"/>
                    </a:lnTo>
                    <a:lnTo>
                      <a:pt x="84" y="354"/>
                    </a:lnTo>
                    <a:lnTo>
                      <a:pt x="87" y="348"/>
                    </a:lnTo>
                    <a:lnTo>
                      <a:pt x="87" y="345"/>
                    </a:lnTo>
                    <a:lnTo>
                      <a:pt x="90" y="342"/>
                    </a:lnTo>
                    <a:lnTo>
                      <a:pt x="90" y="336"/>
                    </a:lnTo>
                    <a:lnTo>
                      <a:pt x="90" y="330"/>
                    </a:lnTo>
                    <a:lnTo>
                      <a:pt x="93" y="324"/>
                    </a:lnTo>
                    <a:lnTo>
                      <a:pt x="96" y="321"/>
                    </a:lnTo>
                    <a:lnTo>
                      <a:pt x="96" y="321"/>
                    </a:lnTo>
                    <a:lnTo>
                      <a:pt x="93" y="327"/>
                    </a:lnTo>
                    <a:lnTo>
                      <a:pt x="93" y="330"/>
                    </a:lnTo>
                    <a:lnTo>
                      <a:pt x="93" y="333"/>
                    </a:lnTo>
                    <a:lnTo>
                      <a:pt x="93" y="336"/>
                    </a:lnTo>
                    <a:lnTo>
                      <a:pt x="93" y="336"/>
                    </a:lnTo>
                    <a:lnTo>
                      <a:pt x="93" y="339"/>
                    </a:lnTo>
                    <a:lnTo>
                      <a:pt x="96" y="339"/>
                    </a:lnTo>
                    <a:lnTo>
                      <a:pt x="99" y="339"/>
                    </a:lnTo>
                    <a:lnTo>
                      <a:pt x="120" y="345"/>
                    </a:lnTo>
                    <a:lnTo>
                      <a:pt x="117" y="345"/>
                    </a:lnTo>
                    <a:lnTo>
                      <a:pt x="114" y="345"/>
                    </a:lnTo>
                    <a:lnTo>
                      <a:pt x="111" y="345"/>
                    </a:lnTo>
                    <a:lnTo>
                      <a:pt x="111" y="345"/>
                    </a:lnTo>
                    <a:lnTo>
                      <a:pt x="102" y="342"/>
                    </a:lnTo>
                    <a:lnTo>
                      <a:pt x="99" y="339"/>
                    </a:lnTo>
                    <a:lnTo>
                      <a:pt x="96" y="339"/>
                    </a:lnTo>
                    <a:lnTo>
                      <a:pt x="96" y="342"/>
                    </a:lnTo>
                    <a:lnTo>
                      <a:pt x="93" y="345"/>
                    </a:lnTo>
                    <a:lnTo>
                      <a:pt x="90" y="348"/>
                    </a:lnTo>
                    <a:lnTo>
                      <a:pt x="90" y="357"/>
                    </a:lnTo>
                    <a:lnTo>
                      <a:pt x="90" y="360"/>
                    </a:lnTo>
                    <a:lnTo>
                      <a:pt x="93" y="363"/>
                    </a:lnTo>
                    <a:lnTo>
                      <a:pt x="93" y="363"/>
                    </a:lnTo>
                    <a:lnTo>
                      <a:pt x="93" y="363"/>
                    </a:lnTo>
                    <a:lnTo>
                      <a:pt x="93" y="366"/>
                    </a:lnTo>
                    <a:lnTo>
                      <a:pt x="93" y="366"/>
                    </a:lnTo>
                    <a:lnTo>
                      <a:pt x="93" y="369"/>
                    </a:lnTo>
                    <a:lnTo>
                      <a:pt x="90" y="372"/>
                    </a:lnTo>
                    <a:lnTo>
                      <a:pt x="90" y="372"/>
                    </a:lnTo>
                    <a:lnTo>
                      <a:pt x="96" y="378"/>
                    </a:lnTo>
                    <a:lnTo>
                      <a:pt x="105" y="384"/>
                    </a:lnTo>
                    <a:lnTo>
                      <a:pt x="105" y="384"/>
                    </a:lnTo>
                    <a:lnTo>
                      <a:pt x="105" y="390"/>
                    </a:lnTo>
                    <a:lnTo>
                      <a:pt x="111" y="396"/>
                    </a:lnTo>
                    <a:lnTo>
                      <a:pt x="111" y="399"/>
                    </a:lnTo>
                    <a:lnTo>
                      <a:pt x="111" y="399"/>
                    </a:lnTo>
                    <a:lnTo>
                      <a:pt x="108" y="405"/>
                    </a:lnTo>
                    <a:lnTo>
                      <a:pt x="93" y="423"/>
                    </a:lnTo>
                    <a:lnTo>
                      <a:pt x="84" y="441"/>
                    </a:lnTo>
                    <a:lnTo>
                      <a:pt x="72" y="456"/>
                    </a:lnTo>
                    <a:lnTo>
                      <a:pt x="72" y="462"/>
                    </a:lnTo>
                    <a:lnTo>
                      <a:pt x="69" y="465"/>
                    </a:lnTo>
                    <a:lnTo>
                      <a:pt x="72" y="468"/>
                    </a:lnTo>
                    <a:lnTo>
                      <a:pt x="72" y="468"/>
                    </a:lnTo>
                    <a:lnTo>
                      <a:pt x="75" y="471"/>
                    </a:lnTo>
                    <a:lnTo>
                      <a:pt x="75" y="474"/>
                    </a:lnTo>
                    <a:lnTo>
                      <a:pt x="75" y="477"/>
                    </a:lnTo>
                    <a:lnTo>
                      <a:pt x="78" y="477"/>
                    </a:lnTo>
                    <a:lnTo>
                      <a:pt x="87" y="489"/>
                    </a:lnTo>
                    <a:lnTo>
                      <a:pt x="90" y="492"/>
                    </a:lnTo>
                    <a:lnTo>
                      <a:pt x="153" y="483"/>
                    </a:lnTo>
                    <a:lnTo>
                      <a:pt x="180" y="471"/>
                    </a:lnTo>
                    <a:lnTo>
                      <a:pt x="201" y="465"/>
                    </a:lnTo>
                    <a:lnTo>
                      <a:pt x="192" y="471"/>
                    </a:lnTo>
                    <a:lnTo>
                      <a:pt x="192" y="480"/>
                    </a:lnTo>
                    <a:lnTo>
                      <a:pt x="180" y="498"/>
                    </a:lnTo>
                    <a:lnTo>
                      <a:pt x="180" y="507"/>
                    </a:lnTo>
                    <a:lnTo>
                      <a:pt x="177" y="513"/>
                    </a:lnTo>
                    <a:lnTo>
                      <a:pt x="195" y="546"/>
                    </a:lnTo>
                    <a:lnTo>
                      <a:pt x="198" y="549"/>
                    </a:lnTo>
                    <a:lnTo>
                      <a:pt x="198" y="552"/>
                    </a:lnTo>
                    <a:lnTo>
                      <a:pt x="201" y="552"/>
                    </a:lnTo>
                    <a:lnTo>
                      <a:pt x="204" y="552"/>
                    </a:lnTo>
                    <a:lnTo>
                      <a:pt x="204" y="555"/>
                    </a:lnTo>
                    <a:lnTo>
                      <a:pt x="204" y="558"/>
                    </a:lnTo>
                    <a:lnTo>
                      <a:pt x="204" y="561"/>
                    </a:lnTo>
                    <a:lnTo>
                      <a:pt x="204" y="564"/>
                    </a:lnTo>
                    <a:lnTo>
                      <a:pt x="207" y="564"/>
                    </a:lnTo>
                    <a:lnTo>
                      <a:pt x="210" y="564"/>
                    </a:lnTo>
                    <a:lnTo>
                      <a:pt x="216" y="558"/>
                    </a:lnTo>
                    <a:lnTo>
                      <a:pt x="216" y="558"/>
                    </a:lnTo>
                    <a:lnTo>
                      <a:pt x="228" y="552"/>
                    </a:lnTo>
                    <a:lnTo>
                      <a:pt x="228" y="549"/>
                    </a:lnTo>
                    <a:lnTo>
                      <a:pt x="231" y="549"/>
                    </a:lnTo>
                    <a:lnTo>
                      <a:pt x="234" y="549"/>
                    </a:lnTo>
                    <a:lnTo>
                      <a:pt x="234" y="552"/>
                    </a:lnTo>
                    <a:lnTo>
                      <a:pt x="234" y="558"/>
                    </a:lnTo>
                    <a:lnTo>
                      <a:pt x="225" y="579"/>
                    </a:lnTo>
                    <a:lnTo>
                      <a:pt x="219" y="582"/>
                    </a:lnTo>
                    <a:lnTo>
                      <a:pt x="216" y="582"/>
                    </a:lnTo>
                    <a:lnTo>
                      <a:pt x="213" y="624"/>
                    </a:lnTo>
                    <a:lnTo>
                      <a:pt x="213" y="627"/>
                    </a:lnTo>
                    <a:lnTo>
                      <a:pt x="219" y="642"/>
                    </a:lnTo>
                    <a:lnTo>
                      <a:pt x="174" y="654"/>
                    </a:lnTo>
                    <a:lnTo>
                      <a:pt x="144" y="663"/>
                    </a:lnTo>
                    <a:lnTo>
                      <a:pt x="141" y="663"/>
                    </a:lnTo>
                    <a:lnTo>
                      <a:pt x="141" y="663"/>
                    </a:lnTo>
                    <a:lnTo>
                      <a:pt x="138" y="666"/>
                    </a:lnTo>
                    <a:lnTo>
                      <a:pt x="138" y="669"/>
                    </a:lnTo>
                    <a:lnTo>
                      <a:pt x="135" y="669"/>
                    </a:lnTo>
                    <a:lnTo>
                      <a:pt x="132" y="675"/>
                    </a:lnTo>
                    <a:lnTo>
                      <a:pt x="132" y="675"/>
                    </a:lnTo>
                    <a:lnTo>
                      <a:pt x="132" y="678"/>
                    </a:lnTo>
                    <a:lnTo>
                      <a:pt x="129" y="678"/>
                    </a:lnTo>
                    <a:lnTo>
                      <a:pt x="129" y="675"/>
                    </a:lnTo>
                    <a:lnTo>
                      <a:pt x="129" y="681"/>
                    </a:lnTo>
                    <a:lnTo>
                      <a:pt x="129" y="684"/>
                    </a:lnTo>
                    <a:lnTo>
                      <a:pt x="129" y="684"/>
                    </a:lnTo>
                    <a:lnTo>
                      <a:pt x="126" y="684"/>
                    </a:lnTo>
                    <a:lnTo>
                      <a:pt x="123" y="690"/>
                    </a:lnTo>
                    <a:lnTo>
                      <a:pt x="117" y="693"/>
                    </a:lnTo>
                    <a:lnTo>
                      <a:pt x="114" y="696"/>
                    </a:lnTo>
                    <a:lnTo>
                      <a:pt x="114" y="696"/>
                    </a:lnTo>
                    <a:lnTo>
                      <a:pt x="111" y="696"/>
                    </a:lnTo>
                    <a:lnTo>
                      <a:pt x="108" y="702"/>
                    </a:lnTo>
                    <a:lnTo>
                      <a:pt x="102" y="705"/>
                    </a:lnTo>
                    <a:lnTo>
                      <a:pt x="102" y="711"/>
                    </a:lnTo>
                    <a:lnTo>
                      <a:pt x="102" y="711"/>
                    </a:lnTo>
                    <a:lnTo>
                      <a:pt x="102" y="714"/>
                    </a:lnTo>
                    <a:lnTo>
                      <a:pt x="102" y="714"/>
                    </a:lnTo>
                    <a:lnTo>
                      <a:pt x="114" y="711"/>
                    </a:lnTo>
                    <a:lnTo>
                      <a:pt x="120" y="711"/>
                    </a:lnTo>
                    <a:lnTo>
                      <a:pt x="120" y="708"/>
                    </a:lnTo>
                    <a:lnTo>
                      <a:pt x="120" y="705"/>
                    </a:lnTo>
                    <a:lnTo>
                      <a:pt x="120" y="705"/>
                    </a:lnTo>
                    <a:lnTo>
                      <a:pt x="120" y="702"/>
                    </a:lnTo>
                    <a:lnTo>
                      <a:pt x="126" y="702"/>
                    </a:lnTo>
                    <a:lnTo>
                      <a:pt x="135" y="699"/>
                    </a:lnTo>
                    <a:lnTo>
                      <a:pt x="138" y="699"/>
                    </a:lnTo>
                    <a:lnTo>
                      <a:pt x="141" y="699"/>
                    </a:lnTo>
                    <a:lnTo>
                      <a:pt x="141" y="702"/>
                    </a:lnTo>
                    <a:lnTo>
                      <a:pt x="141" y="702"/>
                    </a:lnTo>
                    <a:lnTo>
                      <a:pt x="144" y="705"/>
                    </a:lnTo>
                    <a:lnTo>
                      <a:pt x="147" y="720"/>
                    </a:lnTo>
                    <a:lnTo>
                      <a:pt x="147" y="741"/>
                    </a:lnTo>
                    <a:lnTo>
                      <a:pt x="147" y="747"/>
                    </a:lnTo>
                    <a:lnTo>
                      <a:pt x="147" y="756"/>
                    </a:lnTo>
                    <a:lnTo>
                      <a:pt x="144" y="759"/>
                    </a:lnTo>
                    <a:lnTo>
                      <a:pt x="141" y="762"/>
                    </a:lnTo>
                    <a:lnTo>
                      <a:pt x="141" y="765"/>
                    </a:lnTo>
                    <a:lnTo>
                      <a:pt x="138" y="771"/>
                    </a:lnTo>
                    <a:lnTo>
                      <a:pt x="135" y="774"/>
                    </a:lnTo>
                    <a:lnTo>
                      <a:pt x="132" y="774"/>
                    </a:lnTo>
                    <a:lnTo>
                      <a:pt x="120" y="783"/>
                    </a:lnTo>
                    <a:lnTo>
                      <a:pt x="117" y="786"/>
                    </a:lnTo>
                    <a:lnTo>
                      <a:pt x="114" y="786"/>
                    </a:lnTo>
                    <a:lnTo>
                      <a:pt x="102" y="792"/>
                    </a:lnTo>
                    <a:lnTo>
                      <a:pt x="96" y="798"/>
                    </a:lnTo>
                    <a:lnTo>
                      <a:pt x="93" y="798"/>
                    </a:lnTo>
                    <a:lnTo>
                      <a:pt x="78" y="801"/>
                    </a:lnTo>
                    <a:lnTo>
                      <a:pt x="69" y="807"/>
                    </a:lnTo>
                    <a:lnTo>
                      <a:pt x="75" y="831"/>
                    </a:lnTo>
                    <a:lnTo>
                      <a:pt x="84" y="834"/>
                    </a:lnTo>
                    <a:lnTo>
                      <a:pt x="93" y="840"/>
                    </a:lnTo>
                    <a:lnTo>
                      <a:pt x="105" y="831"/>
                    </a:lnTo>
                    <a:lnTo>
                      <a:pt x="108" y="828"/>
                    </a:lnTo>
                    <a:lnTo>
                      <a:pt x="111" y="828"/>
                    </a:lnTo>
                    <a:lnTo>
                      <a:pt x="114" y="828"/>
                    </a:lnTo>
                    <a:lnTo>
                      <a:pt x="123" y="828"/>
                    </a:lnTo>
                    <a:lnTo>
                      <a:pt x="147" y="834"/>
                    </a:lnTo>
                    <a:lnTo>
                      <a:pt x="147" y="837"/>
                    </a:lnTo>
                    <a:lnTo>
                      <a:pt x="147" y="837"/>
                    </a:lnTo>
                    <a:lnTo>
                      <a:pt x="144" y="840"/>
                    </a:lnTo>
                    <a:lnTo>
                      <a:pt x="150" y="846"/>
                    </a:lnTo>
                    <a:lnTo>
                      <a:pt x="183" y="867"/>
                    </a:lnTo>
                    <a:lnTo>
                      <a:pt x="183" y="867"/>
                    </a:lnTo>
                    <a:lnTo>
                      <a:pt x="189" y="867"/>
                    </a:lnTo>
                    <a:lnTo>
                      <a:pt x="192" y="867"/>
                    </a:lnTo>
                    <a:lnTo>
                      <a:pt x="201" y="867"/>
                    </a:lnTo>
                    <a:lnTo>
                      <a:pt x="207" y="867"/>
                    </a:lnTo>
                    <a:lnTo>
                      <a:pt x="207" y="867"/>
                    </a:lnTo>
                    <a:lnTo>
                      <a:pt x="210" y="867"/>
                    </a:lnTo>
                    <a:lnTo>
                      <a:pt x="210" y="864"/>
                    </a:lnTo>
                    <a:lnTo>
                      <a:pt x="228" y="852"/>
                    </a:lnTo>
                    <a:lnTo>
                      <a:pt x="252" y="837"/>
                    </a:lnTo>
                    <a:lnTo>
                      <a:pt x="246" y="846"/>
                    </a:lnTo>
                    <a:lnTo>
                      <a:pt x="222" y="870"/>
                    </a:lnTo>
                    <a:lnTo>
                      <a:pt x="219" y="873"/>
                    </a:lnTo>
                    <a:lnTo>
                      <a:pt x="219" y="885"/>
                    </a:lnTo>
                    <a:lnTo>
                      <a:pt x="219" y="885"/>
                    </a:lnTo>
                    <a:lnTo>
                      <a:pt x="219" y="888"/>
                    </a:lnTo>
                    <a:lnTo>
                      <a:pt x="219" y="888"/>
                    </a:lnTo>
                    <a:lnTo>
                      <a:pt x="216" y="888"/>
                    </a:lnTo>
                    <a:lnTo>
                      <a:pt x="216" y="888"/>
                    </a:lnTo>
                    <a:lnTo>
                      <a:pt x="201" y="891"/>
                    </a:lnTo>
                    <a:lnTo>
                      <a:pt x="192" y="891"/>
                    </a:lnTo>
                    <a:lnTo>
                      <a:pt x="192" y="888"/>
                    </a:lnTo>
                    <a:lnTo>
                      <a:pt x="189" y="888"/>
                    </a:lnTo>
                    <a:lnTo>
                      <a:pt x="189" y="888"/>
                    </a:lnTo>
                    <a:lnTo>
                      <a:pt x="183" y="885"/>
                    </a:lnTo>
                    <a:lnTo>
                      <a:pt x="168" y="885"/>
                    </a:lnTo>
                    <a:lnTo>
                      <a:pt x="165" y="885"/>
                    </a:lnTo>
                    <a:lnTo>
                      <a:pt x="141" y="888"/>
                    </a:lnTo>
                    <a:lnTo>
                      <a:pt x="138" y="888"/>
                    </a:lnTo>
                    <a:lnTo>
                      <a:pt x="138" y="891"/>
                    </a:lnTo>
                    <a:lnTo>
                      <a:pt x="126" y="912"/>
                    </a:lnTo>
                    <a:lnTo>
                      <a:pt x="111" y="936"/>
                    </a:lnTo>
                    <a:lnTo>
                      <a:pt x="75" y="981"/>
                    </a:lnTo>
                    <a:lnTo>
                      <a:pt x="63" y="990"/>
                    </a:lnTo>
                    <a:lnTo>
                      <a:pt x="54" y="993"/>
                    </a:lnTo>
                    <a:lnTo>
                      <a:pt x="51" y="993"/>
                    </a:lnTo>
                    <a:lnTo>
                      <a:pt x="48" y="993"/>
                    </a:lnTo>
                    <a:lnTo>
                      <a:pt x="45" y="993"/>
                    </a:lnTo>
                    <a:lnTo>
                      <a:pt x="36" y="999"/>
                    </a:lnTo>
                    <a:lnTo>
                      <a:pt x="36" y="999"/>
                    </a:lnTo>
                    <a:lnTo>
                      <a:pt x="36" y="1002"/>
                    </a:lnTo>
                    <a:lnTo>
                      <a:pt x="33" y="1008"/>
                    </a:lnTo>
                    <a:lnTo>
                      <a:pt x="33" y="1011"/>
                    </a:lnTo>
                    <a:lnTo>
                      <a:pt x="36" y="1011"/>
                    </a:lnTo>
                    <a:lnTo>
                      <a:pt x="36" y="1011"/>
                    </a:lnTo>
                    <a:lnTo>
                      <a:pt x="66" y="1014"/>
                    </a:lnTo>
                    <a:lnTo>
                      <a:pt x="78" y="1002"/>
                    </a:lnTo>
                    <a:lnTo>
                      <a:pt x="84" y="993"/>
                    </a:lnTo>
                    <a:lnTo>
                      <a:pt x="84" y="999"/>
                    </a:lnTo>
                    <a:lnTo>
                      <a:pt x="99" y="990"/>
                    </a:lnTo>
                    <a:lnTo>
                      <a:pt x="108" y="981"/>
                    </a:lnTo>
                    <a:lnTo>
                      <a:pt x="123" y="981"/>
                    </a:lnTo>
                    <a:lnTo>
                      <a:pt x="138" y="978"/>
                    </a:lnTo>
                    <a:lnTo>
                      <a:pt x="141" y="978"/>
                    </a:lnTo>
                    <a:lnTo>
                      <a:pt x="159" y="987"/>
                    </a:lnTo>
                    <a:lnTo>
                      <a:pt x="189" y="954"/>
                    </a:lnTo>
                    <a:lnTo>
                      <a:pt x="192" y="951"/>
                    </a:lnTo>
                    <a:lnTo>
                      <a:pt x="204" y="945"/>
                    </a:lnTo>
                    <a:lnTo>
                      <a:pt x="207" y="945"/>
                    </a:lnTo>
                    <a:lnTo>
                      <a:pt x="225" y="939"/>
                    </a:lnTo>
                    <a:lnTo>
                      <a:pt x="228" y="939"/>
                    </a:lnTo>
                    <a:lnTo>
                      <a:pt x="228" y="939"/>
                    </a:lnTo>
                    <a:lnTo>
                      <a:pt x="258" y="951"/>
                    </a:lnTo>
                    <a:lnTo>
                      <a:pt x="285" y="954"/>
                    </a:lnTo>
                    <a:lnTo>
                      <a:pt x="291" y="954"/>
                    </a:lnTo>
                    <a:lnTo>
                      <a:pt x="294" y="954"/>
                    </a:lnTo>
                    <a:lnTo>
                      <a:pt x="294" y="948"/>
                    </a:lnTo>
                    <a:lnTo>
                      <a:pt x="294" y="945"/>
                    </a:lnTo>
                    <a:lnTo>
                      <a:pt x="288" y="945"/>
                    </a:lnTo>
                    <a:lnTo>
                      <a:pt x="288" y="945"/>
                    </a:lnTo>
                    <a:lnTo>
                      <a:pt x="288" y="942"/>
                    </a:lnTo>
                    <a:lnTo>
                      <a:pt x="309" y="939"/>
                    </a:lnTo>
                    <a:lnTo>
                      <a:pt x="312" y="939"/>
                    </a:lnTo>
                    <a:lnTo>
                      <a:pt x="312" y="939"/>
                    </a:lnTo>
                    <a:lnTo>
                      <a:pt x="315" y="939"/>
                    </a:lnTo>
                    <a:lnTo>
                      <a:pt x="333" y="933"/>
                    </a:lnTo>
                    <a:lnTo>
                      <a:pt x="375" y="936"/>
                    </a:lnTo>
                    <a:lnTo>
                      <a:pt x="375" y="936"/>
                    </a:lnTo>
                    <a:lnTo>
                      <a:pt x="405" y="930"/>
                    </a:lnTo>
                    <a:lnTo>
                      <a:pt x="408" y="930"/>
                    </a:lnTo>
                    <a:lnTo>
                      <a:pt x="411" y="930"/>
                    </a:lnTo>
                    <a:lnTo>
                      <a:pt x="414" y="930"/>
                    </a:lnTo>
                    <a:lnTo>
                      <a:pt x="417" y="930"/>
                    </a:lnTo>
                    <a:lnTo>
                      <a:pt x="420" y="930"/>
                    </a:lnTo>
                    <a:lnTo>
                      <a:pt x="426" y="933"/>
                    </a:lnTo>
                    <a:lnTo>
                      <a:pt x="432" y="936"/>
                    </a:lnTo>
                    <a:lnTo>
                      <a:pt x="435" y="936"/>
                    </a:lnTo>
                    <a:lnTo>
                      <a:pt x="441" y="939"/>
                    </a:lnTo>
                    <a:lnTo>
                      <a:pt x="441" y="939"/>
                    </a:lnTo>
                    <a:lnTo>
                      <a:pt x="444" y="939"/>
                    </a:lnTo>
                    <a:lnTo>
                      <a:pt x="489" y="912"/>
                    </a:lnTo>
                    <a:lnTo>
                      <a:pt x="516" y="897"/>
                    </a:lnTo>
                    <a:lnTo>
                      <a:pt x="519" y="894"/>
                    </a:lnTo>
                    <a:lnTo>
                      <a:pt x="519" y="894"/>
                    </a:lnTo>
                    <a:lnTo>
                      <a:pt x="522" y="891"/>
                    </a:lnTo>
                    <a:lnTo>
                      <a:pt x="525" y="870"/>
                    </a:lnTo>
                    <a:lnTo>
                      <a:pt x="525" y="867"/>
                    </a:lnTo>
                    <a:lnTo>
                      <a:pt x="522" y="867"/>
                    </a:lnTo>
                    <a:lnTo>
                      <a:pt x="465" y="858"/>
                    </a:lnTo>
                    <a:lnTo>
                      <a:pt x="462" y="858"/>
                    </a:lnTo>
                    <a:lnTo>
                      <a:pt x="459" y="858"/>
                    </a:lnTo>
                    <a:lnTo>
                      <a:pt x="453" y="861"/>
                    </a:lnTo>
                    <a:lnTo>
                      <a:pt x="453" y="861"/>
                    </a:lnTo>
                    <a:lnTo>
                      <a:pt x="450" y="861"/>
                    </a:lnTo>
                    <a:lnTo>
                      <a:pt x="453" y="861"/>
                    </a:lnTo>
                    <a:lnTo>
                      <a:pt x="456" y="855"/>
                    </a:lnTo>
                    <a:lnTo>
                      <a:pt x="459" y="855"/>
                    </a:lnTo>
                    <a:lnTo>
                      <a:pt x="468" y="852"/>
                    </a:lnTo>
                    <a:lnTo>
                      <a:pt x="477" y="852"/>
                    </a:lnTo>
                    <a:lnTo>
                      <a:pt x="480" y="852"/>
                    </a:lnTo>
                    <a:lnTo>
                      <a:pt x="480" y="852"/>
                    </a:lnTo>
                    <a:lnTo>
                      <a:pt x="486" y="849"/>
                    </a:lnTo>
                    <a:lnTo>
                      <a:pt x="486" y="849"/>
                    </a:lnTo>
                    <a:lnTo>
                      <a:pt x="486" y="846"/>
                    </a:lnTo>
                    <a:lnTo>
                      <a:pt x="489" y="843"/>
                    </a:lnTo>
                    <a:lnTo>
                      <a:pt x="513" y="816"/>
                    </a:lnTo>
                    <a:lnTo>
                      <a:pt x="534" y="792"/>
                    </a:lnTo>
                    <a:lnTo>
                      <a:pt x="543" y="756"/>
                    </a:lnTo>
                    <a:lnTo>
                      <a:pt x="546" y="747"/>
                    </a:lnTo>
                    <a:lnTo>
                      <a:pt x="546" y="732"/>
                    </a:lnTo>
                    <a:lnTo>
                      <a:pt x="546" y="729"/>
                    </a:lnTo>
                    <a:lnTo>
                      <a:pt x="540" y="720"/>
                    </a:lnTo>
                    <a:lnTo>
                      <a:pt x="540" y="720"/>
                    </a:lnTo>
                    <a:lnTo>
                      <a:pt x="540" y="717"/>
                    </a:lnTo>
                    <a:lnTo>
                      <a:pt x="540" y="714"/>
                    </a:lnTo>
                    <a:lnTo>
                      <a:pt x="537" y="714"/>
                    </a:lnTo>
                    <a:lnTo>
                      <a:pt x="522" y="702"/>
                    </a:lnTo>
                    <a:lnTo>
                      <a:pt x="522" y="702"/>
                    </a:lnTo>
                    <a:lnTo>
                      <a:pt x="519" y="699"/>
                    </a:lnTo>
                    <a:lnTo>
                      <a:pt x="516" y="699"/>
                    </a:lnTo>
                    <a:lnTo>
                      <a:pt x="513" y="696"/>
                    </a:lnTo>
                    <a:lnTo>
                      <a:pt x="504" y="696"/>
                    </a:lnTo>
                    <a:lnTo>
                      <a:pt x="495" y="693"/>
                    </a:lnTo>
                    <a:lnTo>
                      <a:pt x="462" y="693"/>
                    </a:lnTo>
                    <a:lnTo>
                      <a:pt x="462" y="693"/>
                    </a:lnTo>
                    <a:lnTo>
                      <a:pt x="459" y="696"/>
                    </a:lnTo>
                    <a:lnTo>
                      <a:pt x="459" y="696"/>
                    </a:lnTo>
                    <a:lnTo>
                      <a:pt x="456" y="702"/>
                    </a:lnTo>
                    <a:lnTo>
                      <a:pt x="453" y="705"/>
                    </a:lnTo>
                    <a:lnTo>
                      <a:pt x="453" y="708"/>
                    </a:lnTo>
                    <a:lnTo>
                      <a:pt x="450" y="711"/>
                    </a:lnTo>
                    <a:lnTo>
                      <a:pt x="450" y="714"/>
                    </a:lnTo>
                    <a:lnTo>
                      <a:pt x="441" y="711"/>
                    </a:lnTo>
                    <a:lnTo>
                      <a:pt x="426" y="702"/>
                    </a:lnTo>
                    <a:lnTo>
                      <a:pt x="426" y="702"/>
                    </a:lnTo>
                    <a:lnTo>
                      <a:pt x="426" y="699"/>
                    </a:lnTo>
                    <a:lnTo>
                      <a:pt x="435" y="687"/>
                    </a:lnTo>
                    <a:lnTo>
                      <a:pt x="438" y="687"/>
                    </a:lnTo>
                    <a:lnTo>
                      <a:pt x="444" y="681"/>
                    </a:lnTo>
                    <a:lnTo>
                      <a:pt x="444" y="678"/>
                    </a:lnTo>
                    <a:lnTo>
                      <a:pt x="447" y="678"/>
                    </a:lnTo>
                    <a:lnTo>
                      <a:pt x="450" y="678"/>
                    </a:lnTo>
                    <a:lnTo>
                      <a:pt x="450" y="672"/>
                    </a:lnTo>
                    <a:lnTo>
                      <a:pt x="450" y="669"/>
                    </a:lnTo>
                    <a:lnTo>
                      <a:pt x="450" y="669"/>
                    </a:lnTo>
                    <a:lnTo>
                      <a:pt x="450" y="666"/>
                    </a:lnTo>
                    <a:lnTo>
                      <a:pt x="450" y="660"/>
                    </a:lnTo>
                    <a:lnTo>
                      <a:pt x="444" y="651"/>
                    </a:lnTo>
                    <a:lnTo>
                      <a:pt x="444" y="648"/>
                    </a:lnTo>
                    <a:lnTo>
                      <a:pt x="435" y="618"/>
                    </a:lnTo>
                    <a:lnTo>
                      <a:pt x="435" y="618"/>
                    </a:lnTo>
                    <a:lnTo>
                      <a:pt x="435" y="618"/>
                    </a:lnTo>
                    <a:lnTo>
                      <a:pt x="435" y="615"/>
                    </a:lnTo>
                    <a:lnTo>
                      <a:pt x="408" y="555"/>
                    </a:lnTo>
                    <a:lnTo>
                      <a:pt x="390" y="522"/>
                    </a:lnTo>
                    <a:lnTo>
                      <a:pt x="390" y="522"/>
                    </a:lnTo>
                    <a:lnTo>
                      <a:pt x="387" y="519"/>
                    </a:lnTo>
                    <a:lnTo>
                      <a:pt x="372" y="510"/>
                    </a:lnTo>
                    <a:lnTo>
                      <a:pt x="372" y="510"/>
                    </a:lnTo>
                    <a:lnTo>
                      <a:pt x="366" y="507"/>
                    </a:lnTo>
                    <a:lnTo>
                      <a:pt x="363" y="507"/>
                    </a:lnTo>
                    <a:lnTo>
                      <a:pt x="357" y="504"/>
                    </a:lnTo>
                    <a:lnTo>
                      <a:pt x="348" y="501"/>
                    </a:lnTo>
                    <a:lnTo>
                      <a:pt x="339" y="489"/>
                    </a:lnTo>
                    <a:lnTo>
                      <a:pt x="336" y="483"/>
                    </a:lnTo>
                    <a:lnTo>
                      <a:pt x="324" y="447"/>
                    </a:lnTo>
                    <a:lnTo>
                      <a:pt x="324" y="444"/>
                    </a:lnTo>
                    <a:lnTo>
                      <a:pt x="318" y="423"/>
                    </a:lnTo>
                    <a:lnTo>
                      <a:pt x="315" y="411"/>
                    </a:lnTo>
                    <a:lnTo>
                      <a:pt x="315" y="408"/>
                    </a:lnTo>
                    <a:lnTo>
                      <a:pt x="318" y="408"/>
                    </a:lnTo>
                    <a:lnTo>
                      <a:pt x="318" y="405"/>
                    </a:lnTo>
                    <a:lnTo>
                      <a:pt x="315" y="399"/>
                    </a:lnTo>
                    <a:lnTo>
                      <a:pt x="315" y="390"/>
                    </a:lnTo>
                    <a:lnTo>
                      <a:pt x="312" y="387"/>
                    </a:lnTo>
                    <a:lnTo>
                      <a:pt x="303" y="378"/>
                    </a:lnTo>
                    <a:lnTo>
                      <a:pt x="294" y="372"/>
                    </a:lnTo>
                    <a:lnTo>
                      <a:pt x="294" y="366"/>
                    </a:lnTo>
                    <a:lnTo>
                      <a:pt x="279" y="348"/>
                    </a:lnTo>
                    <a:lnTo>
                      <a:pt x="246" y="330"/>
                    </a:lnTo>
                    <a:lnTo>
                      <a:pt x="243" y="330"/>
                    </a:lnTo>
                    <a:lnTo>
                      <a:pt x="240" y="327"/>
                    </a:lnTo>
                    <a:lnTo>
                      <a:pt x="234" y="327"/>
                    </a:lnTo>
                    <a:lnTo>
                      <a:pt x="234" y="330"/>
                    </a:lnTo>
                    <a:lnTo>
                      <a:pt x="231" y="330"/>
                    </a:lnTo>
                    <a:lnTo>
                      <a:pt x="228" y="333"/>
                    </a:lnTo>
                    <a:lnTo>
                      <a:pt x="228" y="336"/>
                    </a:lnTo>
                    <a:lnTo>
                      <a:pt x="228" y="339"/>
                    </a:lnTo>
                    <a:lnTo>
                      <a:pt x="228" y="339"/>
                    </a:lnTo>
                    <a:lnTo>
                      <a:pt x="219" y="342"/>
                    </a:lnTo>
                    <a:lnTo>
                      <a:pt x="216" y="342"/>
                    </a:lnTo>
                    <a:lnTo>
                      <a:pt x="198" y="336"/>
                    </a:lnTo>
                    <a:lnTo>
                      <a:pt x="195" y="333"/>
                    </a:lnTo>
                    <a:lnTo>
                      <a:pt x="204" y="330"/>
                    </a:lnTo>
                    <a:lnTo>
                      <a:pt x="210" y="321"/>
                    </a:lnTo>
                    <a:lnTo>
                      <a:pt x="222" y="312"/>
                    </a:lnTo>
                    <a:lnTo>
                      <a:pt x="225" y="312"/>
                    </a:lnTo>
                    <a:lnTo>
                      <a:pt x="225" y="312"/>
                    </a:lnTo>
                    <a:lnTo>
                      <a:pt x="228" y="312"/>
                    </a:lnTo>
                    <a:lnTo>
                      <a:pt x="228" y="312"/>
                    </a:lnTo>
                    <a:lnTo>
                      <a:pt x="246" y="297"/>
                    </a:lnTo>
                    <a:lnTo>
                      <a:pt x="273" y="231"/>
                    </a:lnTo>
                    <a:lnTo>
                      <a:pt x="306" y="153"/>
                    </a:lnTo>
                    <a:lnTo>
                      <a:pt x="300" y="138"/>
                    </a:lnTo>
                    <a:lnTo>
                      <a:pt x="297" y="135"/>
                    </a:lnTo>
                    <a:lnTo>
                      <a:pt x="294" y="129"/>
                    </a:lnTo>
                    <a:lnTo>
                      <a:pt x="288" y="126"/>
                    </a:lnTo>
                    <a:lnTo>
                      <a:pt x="288" y="126"/>
                    </a:lnTo>
                    <a:lnTo>
                      <a:pt x="285" y="126"/>
                    </a:lnTo>
                    <a:lnTo>
                      <a:pt x="282" y="126"/>
                    </a:lnTo>
                    <a:lnTo>
                      <a:pt x="279" y="126"/>
                    </a:lnTo>
                    <a:lnTo>
                      <a:pt x="279" y="126"/>
                    </a:lnTo>
                    <a:lnTo>
                      <a:pt x="279" y="129"/>
                    </a:lnTo>
                    <a:lnTo>
                      <a:pt x="276" y="129"/>
                    </a:lnTo>
                    <a:lnTo>
                      <a:pt x="219" y="129"/>
                    </a:lnTo>
                    <a:lnTo>
                      <a:pt x="216" y="129"/>
                    </a:lnTo>
                    <a:lnTo>
                      <a:pt x="210" y="126"/>
                    </a:lnTo>
                    <a:lnTo>
                      <a:pt x="207" y="126"/>
                    </a:lnTo>
                    <a:lnTo>
                      <a:pt x="201" y="123"/>
                    </a:lnTo>
                    <a:lnTo>
                      <a:pt x="201" y="123"/>
                    </a:lnTo>
                    <a:lnTo>
                      <a:pt x="198" y="120"/>
                    </a:lnTo>
                    <a:lnTo>
                      <a:pt x="189" y="123"/>
                    </a:lnTo>
                    <a:lnTo>
                      <a:pt x="189" y="126"/>
                    </a:lnTo>
                    <a:lnTo>
                      <a:pt x="186" y="126"/>
                    </a:lnTo>
                    <a:lnTo>
                      <a:pt x="183" y="129"/>
                    </a:lnTo>
                    <a:lnTo>
                      <a:pt x="171" y="132"/>
                    </a:lnTo>
                    <a:lnTo>
                      <a:pt x="150" y="144"/>
                    </a:lnTo>
                    <a:lnTo>
                      <a:pt x="123" y="141"/>
                    </a:lnTo>
                    <a:lnTo>
                      <a:pt x="123" y="138"/>
                    </a:lnTo>
                    <a:lnTo>
                      <a:pt x="123" y="135"/>
                    </a:lnTo>
                    <a:lnTo>
                      <a:pt x="132" y="126"/>
                    </a:lnTo>
                    <a:lnTo>
                      <a:pt x="144" y="120"/>
                    </a:lnTo>
                    <a:lnTo>
                      <a:pt x="150" y="120"/>
                    </a:lnTo>
                    <a:lnTo>
                      <a:pt x="150" y="120"/>
                    </a:lnTo>
                    <a:lnTo>
                      <a:pt x="150" y="123"/>
                    </a:lnTo>
                    <a:lnTo>
                      <a:pt x="150" y="126"/>
                    </a:lnTo>
                    <a:lnTo>
                      <a:pt x="150" y="126"/>
                    </a:lnTo>
                    <a:lnTo>
                      <a:pt x="150" y="126"/>
                    </a:lnTo>
                    <a:lnTo>
                      <a:pt x="153" y="126"/>
                    </a:lnTo>
                    <a:lnTo>
                      <a:pt x="162" y="117"/>
                    </a:lnTo>
                    <a:lnTo>
                      <a:pt x="165" y="111"/>
                    </a:lnTo>
                    <a:lnTo>
                      <a:pt x="168" y="105"/>
                    </a:lnTo>
                    <a:lnTo>
                      <a:pt x="168" y="102"/>
                    </a:lnTo>
                    <a:lnTo>
                      <a:pt x="165" y="102"/>
                    </a:lnTo>
                    <a:lnTo>
                      <a:pt x="165" y="105"/>
                    </a:lnTo>
                    <a:lnTo>
                      <a:pt x="165" y="105"/>
                    </a:lnTo>
                    <a:lnTo>
                      <a:pt x="162" y="108"/>
                    </a:lnTo>
                    <a:lnTo>
                      <a:pt x="156" y="111"/>
                    </a:lnTo>
                    <a:lnTo>
                      <a:pt x="147" y="111"/>
                    </a:lnTo>
                    <a:lnTo>
                      <a:pt x="141" y="105"/>
                    </a:lnTo>
                    <a:lnTo>
                      <a:pt x="138" y="105"/>
                    </a:lnTo>
                    <a:lnTo>
                      <a:pt x="138" y="105"/>
                    </a:lnTo>
                    <a:lnTo>
                      <a:pt x="174" y="75"/>
                    </a:lnTo>
                    <a:lnTo>
                      <a:pt x="207" y="48"/>
                    </a:lnTo>
                    <a:lnTo>
                      <a:pt x="213" y="39"/>
                    </a:lnTo>
                    <a:lnTo>
                      <a:pt x="219" y="27"/>
                    </a:lnTo>
                    <a:lnTo>
                      <a:pt x="219" y="24"/>
                    </a:lnTo>
                    <a:lnTo>
                      <a:pt x="219" y="0"/>
                    </a:lnTo>
                    <a:lnTo>
                      <a:pt x="201" y="0"/>
                    </a:lnTo>
                    <a:lnTo>
                      <a:pt x="189" y="6"/>
                    </a:lnTo>
                    <a:lnTo>
                      <a:pt x="183" y="6"/>
                    </a:lnTo>
                    <a:lnTo>
                      <a:pt x="180" y="6"/>
                    </a:lnTo>
                    <a:lnTo>
                      <a:pt x="174" y="6"/>
                    </a:lnTo>
                    <a:lnTo>
                      <a:pt x="171" y="9"/>
                    </a:lnTo>
                    <a:lnTo>
                      <a:pt x="159" y="12"/>
                    </a:lnTo>
                    <a:lnTo>
                      <a:pt x="129" y="15"/>
                    </a:lnTo>
                    <a:lnTo>
                      <a:pt x="123" y="15"/>
                    </a:lnTo>
                    <a:lnTo>
                      <a:pt x="102" y="12"/>
                    </a:lnTo>
                    <a:lnTo>
                      <a:pt x="93" y="6"/>
                    </a:lnTo>
                    <a:lnTo>
                      <a:pt x="90" y="6"/>
                    </a:lnTo>
                    <a:lnTo>
                      <a:pt x="84" y="6"/>
                    </a:lnTo>
                    <a:lnTo>
                      <a:pt x="84" y="6"/>
                    </a:lnTo>
                    <a:lnTo>
                      <a:pt x="57" y="51"/>
                    </a:lnTo>
                    <a:lnTo>
                      <a:pt x="57" y="54"/>
                    </a:lnTo>
                    <a:lnTo>
                      <a:pt x="57" y="57"/>
                    </a:lnTo>
                    <a:lnTo>
                      <a:pt x="63" y="66"/>
                    </a:lnTo>
                    <a:lnTo>
                      <a:pt x="60" y="75"/>
                    </a:lnTo>
                    <a:lnTo>
                      <a:pt x="60" y="78"/>
                    </a:lnTo>
                    <a:lnTo>
                      <a:pt x="57" y="84"/>
                    </a:lnTo>
                    <a:lnTo>
                      <a:pt x="60" y="84"/>
                    </a:lnTo>
                    <a:lnTo>
                      <a:pt x="69" y="90"/>
                    </a:lnTo>
                    <a:lnTo>
                      <a:pt x="75" y="99"/>
                    </a:lnTo>
                    <a:lnTo>
                      <a:pt x="75" y="102"/>
                    </a:lnTo>
                    <a:lnTo>
                      <a:pt x="69" y="105"/>
                    </a:lnTo>
                    <a:lnTo>
                      <a:pt x="51" y="105"/>
                    </a:lnTo>
                    <a:lnTo>
                      <a:pt x="45" y="102"/>
                    </a:lnTo>
                    <a:lnTo>
                      <a:pt x="42" y="111"/>
                    </a:lnTo>
                    <a:lnTo>
                      <a:pt x="42" y="114"/>
                    </a:lnTo>
                    <a:lnTo>
                      <a:pt x="42" y="114"/>
                    </a:lnTo>
                    <a:lnTo>
                      <a:pt x="42" y="117"/>
                    </a:lnTo>
                    <a:lnTo>
                      <a:pt x="36" y="126"/>
                    </a:lnTo>
                    <a:lnTo>
                      <a:pt x="33" y="126"/>
                    </a:lnTo>
                    <a:lnTo>
                      <a:pt x="33" y="126"/>
                    </a:lnTo>
                    <a:lnTo>
                      <a:pt x="30" y="126"/>
                    </a:lnTo>
                    <a:lnTo>
                      <a:pt x="27" y="132"/>
                    </a:lnTo>
                    <a:lnTo>
                      <a:pt x="24" y="150"/>
                    </a:lnTo>
                    <a:lnTo>
                      <a:pt x="24" y="153"/>
                    </a:lnTo>
                    <a:lnTo>
                      <a:pt x="24" y="153"/>
                    </a:lnTo>
                    <a:lnTo>
                      <a:pt x="24" y="156"/>
                    </a:lnTo>
                    <a:lnTo>
                      <a:pt x="27" y="165"/>
                    </a:lnTo>
                    <a:lnTo>
                      <a:pt x="27" y="165"/>
                    </a:lnTo>
                    <a:lnTo>
                      <a:pt x="33" y="177"/>
                    </a:lnTo>
                    <a:lnTo>
                      <a:pt x="36" y="177"/>
                    </a:lnTo>
                    <a:lnTo>
                      <a:pt x="42" y="177"/>
                    </a:lnTo>
                    <a:lnTo>
                      <a:pt x="45" y="177"/>
                    </a:lnTo>
                    <a:lnTo>
                      <a:pt x="45" y="177"/>
                    </a:lnTo>
                    <a:lnTo>
                      <a:pt x="48" y="180"/>
                    </a:lnTo>
                    <a:lnTo>
                      <a:pt x="57" y="183"/>
                    </a:lnTo>
                    <a:lnTo>
                      <a:pt x="54" y="183"/>
                    </a:lnTo>
                    <a:lnTo>
                      <a:pt x="54" y="186"/>
                    </a:lnTo>
                    <a:lnTo>
                      <a:pt x="51" y="183"/>
                    </a:lnTo>
                    <a:lnTo>
                      <a:pt x="51" y="183"/>
                    </a:lnTo>
                    <a:lnTo>
                      <a:pt x="48" y="180"/>
                    </a:lnTo>
                    <a:lnTo>
                      <a:pt x="45" y="180"/>
                    </a:lnTo>
                    <a:lnTo>
                      <a:pt x="42" y="180"/>
                    </a:lnTo>
                    <a:lnTo>
                      <a:pt x="39" y="183"/>
                    </a:lnTo>
                    <a:lnTo>
                      <a:pt x="42" y="183"/>
                    </a:lnTo>
                    <a:lnTo>
                      <a:pt x="42" y="186"/>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15" name="Freeform 962">
                <a:extLst>
                  <a:ext uri="{FF2B5EF4-FFF2-40B4-BE49-F238E27FC236}">
                    <a16:creationId xmlns:a16="http://schemas.microsoft.com/office/drawing/2014/main" id="{64401FB0-F42C-0CFE-1786-433BF6B3A9C1}"/>
                  </a:ext>
                </a:extLst>
              </p:cNvPr>
              <p:cNvSpPr>
                <a:spLocks/>
              </p:cNvSpPr>
              <p:nvPr/>
            </p:nvSpPr>
            <p:spPr bwMode="auto">
              <a:xfrm>
                <a:off x="369" y="813"/>
                <a:ext cx="3" cy="6"/>
              </a:xfrm>
              <a:custGeom>
                <a:avLst/>
                <a:gdLst>
                  <a:gd name="T0" fmla="*/ 3 w 3"/>
                  <a:gd name="T1" fmla="*/ 0 h 6"/>
                  <a:gd name="T2" fmla="*/ 0 w 3"/>
                  <a:gd name="T3" fmla="*/ 0 h 6"/>
                  <a:gd name="T4" fmla="*/ 3 w 3"/>
                  <a:gd name="T5" fmla="*/ 6 h 6"/>
                  <a:gd name="T6" fmla="*/ 3 w 3"/>
                  <a:gd name="T7" fmla="*/ 3 h 6"/>
                  <a:gd name="T8" fmla="*/ 3 w 3"/>
                  <a:gd name="T9" fmla="*/ 0 h 6"/>
                </a:gdLst>
                <a:ahLst/>
                <a:cxnLst>
                  <a:cxn ang="0">
                    <a:pos x="T0" y="T1"/>
                  </a:cxn>
                  <a:cxn ang="0">
                    <a:pos x="T2" y="T3"/>
                  </a:cxn>
                  <a:cxn ang="0">
                    <a:pos x="T4" y="T5"/>
                  </a:cxn>
                  <a:cxn ang="0">
                    <a:pos x="T6" y="T7"/>
                  </a:cxn>
                  <a:cxn ang="0">
                    <a:pos x="T8" y="T9"/>
                  </a:cxn>
                </a:cxnLst>
                <a:rect l="0" t="0" r="r" b="b"/>
                <a:pathLst>
                  <a:path w="3" h="6">
                    <a:moveTo>
                      <a:pt x="3" y="0"/>
                    </a:moveTo>
                    <a:lnTo>
                      <a:pt x="0" y="0"/>
                    </a:lnTo>
                    <a:lnTo>
                      <a:pt x="3" y="6"/>
                    </a:lnTo>
                    <a:lnTo>
                      <a:pt x="3" y="3"/>
                    </a:lnTo>
                    <a:lnTo>
                      <a:pt x="3"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16" name="Freeform 963">
                <a:extLst>
                  <a:ext uri="{FF2B5EF4-FFF2-40B4-BE49-F238E27FC236}">
                    <a16:creationId xmlns:a16="http://schemas.microsoft.com/office/drawing/2014/main" id="{1170AB6A-8A63-5AF8-D26A-42CAE3BC301F}"/>
                  </a:ext>
                </a:extLst>
              </p:cNvPr>
              <p:cNvSpPr>
                <a:spLocks/>
              </p:cNvSpPr>
              <p:nvPr/>
            </p:nvSpPr>
            <p:spPr bwMode="auto">
              <a:xfrm>
                <a:off x="264" y="780"/>
                <a:ext cx="36" cy="42"/>
              </a:xfrm>
              <a:custGeom>
                <a:avLst/>
                <a:gdLst>
                  <a:gd name="T0" fmla="*/ 30 w 36"/>
                  <a:gd name="T1" fmla="*/ 0 h 42"/>
                  <a:gd name="T2" fmla="*/ 24 w 36"/>
                  <a:gd name="T3" fmla="*/ 3 h 42"/>
                  <a:gd name="T4" fmla="*/ 18 w 36"/>
                  <a:gd name="T5" fmla="*/ 6 h 42"/>
                  <a:gd name="T6" fmla="*/ 6 w 36"/>
                  <a:gd name="T7" fmla="*/ 27 h 42"/>
                  <a:gd name="T8" fmla="*/ 0 w 36"/>
                  <a:gd name="T9" fmla="*/ 42 h 42"/>
                  <a:gd name="T10" fmla="*/ 3 w 36"/>
                  <a:gd name="T11" fmla="*/ 42 h 42"/>
                  <a:gd name="T12" fmla="*/ 9 w 36"/>
                  <a:gd name="T13" fmla="*/ 42 h 42"/>
                  <a:gd name="T14" fmla="*/ 12 w 36"/>
                  <a:gd name="T15" fmla="*/ 39 h 42"/>
                  <a:gd name="T16" fmla="*/ 15 w 36"/>
                  <a:gd name="T17" fmla="*/ 39 h 42"/>
                  <a:gd name="T18" fmla="*/ 18 w 36"/>
                  <a:gd name="T19" fmla="*/ 36 h 42"/>
                  <a:gd name="T20" fmla="*/ 24 w 36"/>
                  <a:gd name="T21" fmla="*/ 33 h 42"/>
                  <a:gd name="T22" fmla="*/ 24 w 36"/>
                  <a:gd name="T23" fmla="*/ 33 h 42"/>
                  <a:gd name="T24" fmla="*/ 27 w 36"/>
                  <a:gd name="T25" fmla="*/ 27 h 42"/>
                  <a:gd name="T26" fmla="*/ 30 w 36"/>
                  <a:gd name="T27" fmla="*/ 24 h 42"/>
                  <a:gd name="T28" fmla="*/ 33 w 36"/>
                  <a:gd name="T29" fmla="*/ 15 h 42"/>
                  <a:gd name="T30" fmla="*/ 36 w 36"/>
                  <a:gd name="T31" fmla="*/ 15 h 42"/>
                  <a:gd name="T32" fmla="*/ 33 w 36"/>
                  <a:gd name="T33" fmla="*/ 3 h 42"/>
                  <a:gd name="T34" fmla="*/ 33 w 36"/>
                  <a:gd name="T35" fmla="*/ 0 h 42"/>
                  <a:gd name="T36" fmla="*/ 30 w 36"/>
                  <a:gd name="T3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 h="42">
                    <a:moveTo>
                      <a:pt x="30" y="0"/>
                    </a:moveTo>
                    <a:lnTo>
                      <a:pt x="24" y="3"/>
                    </a:lnTo>
                    <a:lnTo>
                      <a:pt x="18" y="6"/>
                    </a:lnTo>
                    <a:lnTo>
                      <a:pt x="6" y="27"/>
                    </a:lnTo>
                    <a:lnTo>
                      <a:pt x="0" y="42"/>
                    </a:lnTo>
                    <a:lnTo>
                      <a:pt x="3" y="42"/>
                    </a:lnTo>
                    <a:lnTo>
                      <a:pt x="9" y="42"/>
                    </a:lnTo>
                    <a:lnTo>
                      <a:pt x="12" y="39"/>
                    </a:lnTo>
                    <a:lnTo>
                      <a:pt x="15" y="39"/>
                    </a:lnTo>
                    <a:lnTo>
                      <a:pt x="18" y="36"/>
                    </a:lnTo>
                    <a:lnTo>
                      <a:pt x="24" y="33"/>
                    </a:lnTo>
                    <a:lnTo>
                      <a:pt x="24" y="33"/>
                    </a:lnTo>
                    <a:lnTo>
                      <a:pt x="27" y="27"/>
                    </a:lnTo>
                    <a:lnTo>
                      <a:pt x="30" y="24"/>
                    </a:lnTo>
                    <a:lnTo>
                      <a:pt x="33" y="15"/>
                    </a:lnTo>
                    <a:lnTo>
                      <a:pt x="36" y="15"/>
                    </a:lnTo>
                    <a:lnTo>
                      <a:pt x="33" y="3"/>
                    </a:lnTo>
                    <a:lnTo>
                      <a:pt x="33" y="0"/>
                    </a:lnTo>
                    <a:lnTo>
                      <a:pt x="30"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17" name="Rectangle 964">
                <a:extLst>
                  <a:ext uri="{FF2B5EF4-FFF2-40B4-BE49-F238E27FC236}">
                    <a16:creationId xmlns:a16="http://schemas.microsoft.com/office/drawing/2014/main" id="{595C53C0-E7AD-A6E8-8825-997A73C96EEE}"/>
                  </a:ext>
                </a:extLst>
              </p:cNvPr>
              <p:cNvSpPr>
                <a:spLocks noChangeArrowheads="1"/>
              </p:cNvSpPr>
              <p:nvPr/>
            </p:nvSpPr>
            <p:spPr bwMode="auto">
              <a:xfrm>
                <a:off x="255" y="558"/>
                <a:ext cx="1" cy="3"/>
              </a:xfrm>
              <a:prstGeom prst="rect">
                <a:avLst/>
              </a:prstGeom>
              <a:solidFill>
                <a:srgbClr val="B2B2B2"/>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p>
                <a:endParaRPr lang="en-GB" sz="900"/>
              </a:p>
            </p:txBody>
          </p:sp>
          <p:sp>
            <p:nvSpPr>
              <p:cNvPr id="318" name="Freeform 965">
                <a:extLst>
                  <a:ext uri="{FF2B5EF4-FFF2-40B4-BE49-F238E27FC236}">
                    <a16:creationId xmlns:a16="http://schemas.microsoft.com/office/drawing/2014/main" id="{1194D425-C27E-8F28-44F1-8DA5F16ED381}"/>
                  </a:ext>
                </a:extLst>
              </p:cNvPr>
              <p:cNvSpPr>
                <a:spLocks/>
              </p:cNvSpPr>
              <p:nvPr/>
            </p:nvSpPr>
            <p:spPr bwMode="auto">
              <a:xfrm>
                <a:off x="168" y="474"/>
                <a:ext cx="9" cy="9"/>
              </a:xfrm>
              <a:custGeom>
                <a:avLst/>
                <a:gdLst>
                  <a:gd name="T0" fmla="*/ 6 w 9"/>
                  <a:gd name="T1" fmla="*/ 9 h 9"/>
                  <a:gd name="T2" fmla="*/ 6 w 9"/>
                  <a:gd name="T3" fmla="*/ 9 h 9"/>
                  <a:gd name="T4" fmla="*/ 6 w 9"/>
                  <a:gd name="T5" fmla="*/ 6 h 9"/>
                  <a:gd name="T6" fmla="*/ 9 w 9"/>
                  <a:gd name="T7" fmla="*/ 3 h 9"/>
                  <a:gd name="T8" fmla="*/ 9 w 9"/>
                  <a:gd name="T9" fmla="*/ 3 h 9"/>
                  <a:gd name="T10" fmla="*/ 6 w 9"/>
                  <a:gd name="T11" fmla="*/ 0 h 9"/>
                  <a:gd name="T12" fmla="*/ 6 w 9"/>
                  <a:gd name="T13" fmla="*/ 0 h 9"/>
                  <a:gd name="T14" fmla="*/ 6 w 9"/>
                  <a:gd name="T15" fmla="*/ 3 h 9"/>
                  <a:gd name="T16" fmla="*/ 0 w 9"/>
                  <a:gd name="T17" fmla="*/ 3 h 9"/>
                  <a:gd name="T18" fmla="*/ 0 w 9"/>
                  <a:gd name="T19" fmla="*/ 6 h 9"/>
                  <a:gd name="T20" fmla="*/ 0 w 9"/>
                  <a:gd name="T21" fmla="*/ 6 h 9"/>
                  <a:gd name="T22" fmla="*/ 3 w 9"/>
                  <a:gd name="T23" fmla="*/ 9 h 9"/>
                  <a:gd name="T24" fmla="*/ 6 w 9"/>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9">
                    <a:moveTo>
                      <a:pt x="6" y="9"/>
                    </a:moveTo>
                    <a:lnTo>
                      <a:pt x="6" y="9"/>
                    </a:lnTo>
                    <a:lnTo>
                      <a:pt x="6" y="6"/>
                    </a:lnTo>
                    <a:lnTo>
                      <a:pt x="9" y="3"/>
                    </a:lnTo>
                    <a:lnTo>
                      <a:pt x="9" y="3"/>
                    </a:lnTo>
                    <a:lnTo>
                      <a:pt x="6" y="0"/>
                    </a:lnTo>
                    <a:lnTo>
                      <a:pt x="6" y="0"/>
                    </a:lnTo>
                    <a:lnTo>
                      <a:pt x="6" y="3"/>
                    </a:lnTo>
                    <a:lnTo>
                      <a:pt x="0" y="3"/>
                    </a:lnTo>
                    <a:lnTo>
                      <a:pt x="0" y="6"/>
                    </a:lnTo>
                    <a:lnTo>
                      <a:pt x="0" y="6"/>
                    </a:lnTo>
                    <a:lnTo>
                      <a:pt x="3" y="9"/>
                    </a:lnTo>
                    <a:lnTo>
                      <a:pt x="6" y="9"/>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19" name="Freeform 966">
                <a:extLst>
                  <a:ext uri="{FF2B5EF4-FFF2-40B4-BE49-F238E27FC236}">
                    <a16:creationId xmlns:a16="http://schemas.microsoft.com/office/drawing/2014/main" id="{E1462405-F6E3-B207-7A37-CCE5EBF60F7A}"/>
                  </a:ext>
                </a:extLst>
              </p:cNvPr>
              <p:cNvSpPr>
                <a:spLocks/>
              </p:cNvSpPr>
              <p:nvPr/>
            </p:nvSpPr>
            <p:spPr bwMode="auto">
              <a:xfrm>
                <a:off x="153" y="462"/>
                <a:ext cx="15" cy="15"/>
              </a:xfrm>
              <a:custGeom>
                <a:avLst/>
                <a:gdLst>
                  <a:gd name="T0" fmla="*/ 15 w 15"/>
                  <a:gd name="T1" fmla="*/ 6 h 15"/>
                  <a:gd name="T2" fmla="*/ 15 w 15"/>
                  <a:gd name="T3" fmla="*/ 3 h 15"/>
                  <a:gd name="T4" fmla="*/ 12 w 15"/>
                  <a:gd name="T5" fmla="*/ 0 h 15"/>
                  <a:gd name="T6" fmla="*/ 9 w 15"/>
                  <a:gd name="T7" fmla="*/ 0 h 15"/>
                  <a:gd name="T8" fmla="*/ 6 w 15"/>
                  <a:gd name="T9" fmla="*/ 0 h 15"/>
                  <a:gd name="T10" fmla="*/ 6 w 15"/>
                  <a:gd name="T11" fmla="*/ 0 h 15"/>
                  <a:gd name="T12" fmla="*/ 3 w 15"/>
                  <a:gd name="T13" fmla="*/ 0 h 15"/>
                  <a:gd name="T14" fmla="*/ 3 w 15"/>
                  <a:gd name="T15" fmla="*/ 0 h 15"/>
                  <a:gd name="T16" fmla="*/ 0 w 15"/>
                  <a:gd name="T17" fmla="*/ 6 h 15"/>
                  <a:gd name="T18" fmla="*/ 3 w 15"/>
                  <a:gd name="T19" fmla="*/ 6 h 15"/>
                  <a:gd name="T20" fmla="*/ 3 w 15"/>
                  <a:gd name="T21" fmla="*/ 9 h 15"/>
                  <a:gd name="T22" fmla="*/ 6 w 15"/>
                  <a:gd name="T23" fmla="*/ 15 h 15"/>
                  <a:gd name="T24" fmla="*/ 9 w 15"/>
                  <a:gd name="T25" fmla="*/ 15 h 15"/>
                  <a:gd name="T26" fmla="*/ 12 w 15"/>
                  <a:gd name="T27" fmla="*/ 15 h 15"/>
                  <a:gd name="T28" fmla="*/ 12 w 15"/>
                  <a:gd name="T29" fmla="*/ 12 h 15"/>
                  <a:gd name="T30" fmla="*/ 12 w 15"/>
                  <a:gd name="T31" fmla="*/ 9 h 15"/>
                  <a:gd name="T32" fmla="*/ 12 w 15"/>
                  <a:gd name="T33" fmla="*/ 6 h 15"/>
                  <a:gd name="T34" fmla="*/ 15 w 15"/>
                  <a:gd name="T35" fmla="*/ 6 h 15"/>
                  <a:gd name="T36" fmla="*/ 15 w 15"/>
                  <a:gd name="T3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15">
                    <a:moveTo>
                      <a:pt x="15" y="6"/>
                    </a:moveTo>
                    <a:lnTo>
                      <a:pt x="15" y="3"/>
                    </a:lnTo>
                    <a:lnTo>
                      <a:pt x="12" y="0"/>
                    </a:lnTo>
                    <a:lnTo>
                      <a:pt x="9" y="0"/>
                    </a:lnTo>
                    <a:lnTo>
                      <a:pt x="6" y="0"/>
                    </a:lnTo>
                    <a:lnTo>
                      <a:pt x="6" y="0"/>
                    </a:lnTo>
                    <a:lnTo>
                      <a:pt x="3" y="0"/>
                    </a:lnTo>
                    <a:lnTo>
                      <a:pt x="3" y="0"/>
                    </a:lnTo>
                    <a:lnTo>
                      <a:pt x="0" y="6"/>
                    </a:lnTo>
                    <a:lnTo>
                      <a:pt x="3" y="6"/>
                    </a:lnTo>
                    <a:lnTo>
                      <a:pt x="3" y="9"/>
                    </a:lnTo>
                    <a:lnTo>
                      <a:pt x="6" y="15"/>
                    </a:lnTo>
                    <a:lnTo>
                      <a:pt x="9" y="15"/>
                    </a:lnTo>
                    <a:lnTo>
                      <a:pt x="12" y="15"/>
                    </a:lnTo>
                    <a:lnTo>
                      <a:pt x="12" y="12"/>
                    </a:lnTo>
                    <a:lnTo>
                      <a:pt x="12" y="9"/>
                    </a:lnTo>
                    <a:lnTo>
                      <a:pt x="12" y="6"/>
                    </a:lnTo>
                    <a:lnTo>
                      <a:pt x="15" y="6"/>
                    </a:lnTo>
                    <a:lnTo>
                      <a:pt x="15" y="6"/>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20" name="Freeform 967">
                <a:extLst>
                  <a:ext uri="{FF2B5EF4-FFF2-40B4-BE49-F238E27FC236}">
                    <a16:creationId xmlns:a16="http://schemas.microsoft.com/office/drawing/2014/main" id="{4D8CD19D-04E1-DE4E-5B43-CA63D56E22F8}"/>
                  </a:ext>
                </a:extLst>
              </p:cNvPr>
              <p:cNvSpPr>
                <a:spLocks/>
              </p:cNvSpPr>
              <p:nvPr/>
            </p:nvSpPr>
            <p:spPr bwMode="auto">
              <a:xfrm>
                <a:off x="105" y="279"/>
                <a:ext cx="69" cy="96"/>
              </a:xfrm>
              <a:custGeom>
                <a:avLst/>
                <a:gdLst>
                  <a:gd name="T0" fmla="*/ 3 w 69"/>
                  <a:gd name="T1" fmla="*/ 39 h 96"/>
                  <a:gd name="T2" fmla="*/ 0 w 69"/>
                  <a:gd name="T3" fmla="*/ 45 h 96"/>
                  <a:gd name="T4" fmla="*/ 0 w 69"/>
                  <a:gd name="T5" fmla="*/ 45 h 96"/>
                  <a:gd name="T6" fmla="*/ 0 w 69"/>
                  <a:gd name="T7" fmla="*/ 48 h 96"/>
                  <a:gd name="T8" fmla="*/ 3 w 69"/>
                  <a:gd name="T9" fmla="*/ 54 h 96"/>
                  <a:gd name="T10" fmla="*/ 6 w 69"/>
                  <a:gd name="T11" fmla="*/ 57 h 96"/>
                  <a:gd name="T12" fmla="*/ 3 w 69"/>
                  <a:gd name="T13" fmla="*/ 60 h 96"/>
                  <a:gd name="T14" fmla="*/ 0 w 69"/>
                  <a:gd name="T15" fmla="*/ 63 h 96"/>
                  <a:gd name="T16" fmla="*/ 0 w 69"/>
                  <a:gd name="T17" fmla="*/ 63 h 96"/>
                  <a:gd name="T18" fmla="*/ 3 w 69"/>
                  <a:gd name="T19" fmla="*/ 66 h 96"/>
                  <a:gd name="T20" fmla="*/ 6 w 69"/>
                  <a:gd name="T21" fmla="*/ 69 h 96"/>
                  <a:gd name="T22" fmla="*/ 9 w 69"/>
                  <a:gd name="T23" fmla="*/ 69 h 96"/>
                  <a:gd name="T24" fmla="*/ 15 w 69"/>
                  <a:gd name="T25" fmla="*/ 69 h 96"/>
                  <a:gd name="T26" fmla="*/ 18 w 69"/>
                  <a:gd name="T27" fmla="*/ 72 h 96"/>
                  <a:gd name="T28" fmla="*/ 21 w 69"/>
                  <a:gd name="T29" fmla="*/ 75 h 96"/>
                  <a:gd name="T30" fmla="*/ 3 w 69"/>
                  <a:gd name="T31" fmla="*/ 84 h 96"/>
                  <a:gd name="T32" fmla="*/ 0 w 69"/>
                  <a:gd name="T33" fmla="*/ 81 h 96"/>
                  <a:gd name="T34" fmla="*/ 0 w 69"/>
                  <a:gd name="T35" fmla="*/ 87 h 96"/>
                  <a:gd name="T36" fmla="*/ 6 w 69"/>
                  <a:gd name="T37" fmla="*/ 93 h 96"/>
                  <a:gd name="T38" fmla="*/ 9 w 69"/>
                  <a:gd name="T39" fmla="*/ 93 h 96"/>
                  <a:gd name="T40" fmla="*/ 12 w 69"/>
                  <a:gd name="T41" fmla="*/ 96 h 96"/>
                  <a:gd name="T42" fmla="*/ 21 w 69"/>
                  <a:gd name="T43" fmla="*/ 87 h 96"/>
                  <a:gd name="T44" fmla="*/ 24 w 69"/>
                  <a:gd name="T45" fmla="*/ 87 h 96"/>
                  <a:gd name="T46" fmla="*/ 27 w 69"/>
                  <a:gd name="T47" fmla="*/ 84 h 96"/>
                  <a:gd name="T48" fmla="*/ 30 w 69"/>
                  <a:gd name="T49" fmla="*/ 78 h 96"/>
                  <a:gd name="T50" fmla="*/ 30 w 69"/>
                  <a:gd name="T51" fmla="*/ 75 h 96"/>
                  <a:gd name="T52" fmla="*/ 30 w 69"/>
                  <a:gd name="T53" fmla="*/ 72 h 96"/>
                  <a:gd name="T54" fmla="*/ 27 w 69"/>
                  <a:gd name="T55" fmla="*/ 69 h 96"/>
                  <a:gd name="T56" fmla="*/ 27 w 69"/>
                  <a:gd name="T57" fmla="*/ 69 h 96"/>
                  <a:gd name="T58" fmla="*/ 27 w 69"/>
                  <a:gd name="T59" fmla="*/ 60 h 96"/>
                  <a:gd name="T60" fmla="*/ 27 w 69"/>
                  <a:gd name="T61" fmla="*/ 60 h 96"/>
                  <a:gd name="T62" fmla="*/ 27 w 69"/>
                  <a:gd name="T63" fmla="*/ 60 h 96"/>
                  <a:gd name="T64" fmla="*/ 27 w 69"/>
                  <a:gd name="T65" fmla="*/ 57 h 96"/>
                  <a:gd name="T66" fmla="*/ 30 w 69"/>
                  <a:gd name="T67" fmla="*/ 57 h 96"/>
                  <a:gd name="T68" fmla="*/ 30 w 69"/>
                  <a:gd name="T69" fmla="*/ 57 h 96"/>
                  <a:gd name="T70" fmla="*/ 30 w 69"/>
                  <a:gd name="T71" fmla="*/ 60 h 96"/>
                  <a:gd name="T72" fmla="*/ 27 w 69"/>
                  <a:gd name="T73" fmla="*/ 63 h 96"/>
                  <a:gd name="T74" fmla="*/ 30 w 69"/>
                  <a:gd name="T75" fmla="*/ 63 h 96"/>
                  <a:gd name="T76" fmla="*/ 30 w 69"/>
                  <a:gd name="T77" fmla="*/ 66 h 96"/>
                  <a:gd name="T78" fmla="*/ 30 w 69"/>
                  <a:gd name="T79" fmla="*/ 69 h 96"/>
                  <a:gd name="T80" fmla="*/ 33 w 69"/>
                  <a:gd name="T81" fmla="*/ 72 h 96"/>
                  <a:gd name="T82" fmla="*/ 39 w 69"/>
                  <a:gd name="T83" fmla="*/ 72 h 96"/>
                  <a:gd name="T84" fmla="*/ 42 w 69"/>
                  <a:gd name="T85" fmla="*/ 72 h 96"/>
                  <a:gd name="T86" fmla="*/ 45 w 69"/>
                  <a:gd name="T87" fmla="*/ 69 h 96"/>
                  <a:gd name="T88" fmla="*/ 45 w 69"/>
                  <a:gd name="T89" fmla="*/ 69 h 96"/>
                  <a:gd name="T90" fmla="*/ 51 w 69"/>
                  <a:gd name="T91" fmla="*/ 60 h 96"/>
                  <a:gd name="T92" fmla="*/ 54 w 69"/>
                  <a:gd name="T93" fmla="*/ 60 h 96"/>
                  <a:gd name="T94" fmla="*/ 54 w 69"/>
                  <a:gd name="T95" fmla="*/ 57 h 96"/>
                  <a:gd name="T96" fmla="*/ 54 w 69"/>
                  <a:gd name="T97" fmla="*/ 54 h 96"/>
                  <a:gd name="T98" fmla="*/ 51 w 69"/>
                  <a:gd name="T99" fmla="*/ 48 h 96"/>
                  <a:gd name="T100" fmla="*/ 42 w 69"/>
                  <a:gd name="T101" fmla="*/ 51 h 96"/>
                  <a:gd name="T102" fmla="*/ 51 w 69"/>
                  <a:gd name="T103" fmla="*/ 45 h 96"/>
                  <a:gd name="T104" fmla="*/ 60 w 69"/>
                  <a:gd name="T105" fmla="*/ 39 h 96"/>
                  <a:gd name="T106" fmla="*/ 63 w 69"/>
                  <a:gd name="T107" fmla="*/ 33 h 96"/>
                  <a:gd name="T108" fmla="*/ 57 w 69"/>
                  <a:gd name="T109" fmla="*/ 30 h 96"/>
                  <a:gd name="T110" fmla="*/ 69 w 69"/>
                  <a:gd name="T111" fmla="*/ 9 h 96"/>
                  <a:gd name="T112" fmla="*/ 60 w 69"/>
                  <a:gd name="T113" fmla="*/ 0 h 96"/>
                  <a:gd name="T114" fmla="*/ 9 w 69"/>
                  <a:gd name="T115" fmla="*/ 33 h 96"/>
                  <a:gd name="T116" fmla="*/ 3 w 69"/>
                  <a:gd name="T117" fmla="*/ 3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9" h="96">
                    <a:moveTo>
                      <a:pt x="3" y="39"/>
                    </a:moveTo>
                    <a:lnTo>
                      <a:pt x="0" y="45"/>
                    </a:lnTo>
                    <a:lnTo>
                      <a:pt x="0" y="45"/>
                    </a:lnTo>
                    <a:lnTo>
                      <a:pt x="0" y="48"/>
                    </a:lnTo>
                    <a:lnTo>
                      <a:pt x="3" y="54"/>
                    </a:lnTo>
                    <a:lnTo>
                      <a:pt x="6" y="57"/>
                    </a:lnTo>
                    <a:lnTo>
                      <a:pt x="3" y="60"/>
                    </a:lnTo>
                    <a:lnTo>
                      <a:pt x="0" y="63"/>
                    </a:lnTo>
                    <a:lnTo>
                      <a:pt x="0" y="63"/>
                    </a:lnTo>
                    <a:lnTo>
                      <a:pt x="3" y="66"/>
                    </a:lnTo>
                    <a:lnTo>
                      <a:pt x="6" y="69"/>
                    </a:lnTo>
                    <a:lnTo>
                      <a:pt x="9" y="69"/>
                    </a:lnTo>
                    <a:lnTo>
                      <a:pt x="15" y="69"/>
                    </a:lnTo>
                    <a:lnTo>
                      <a:pt x="18" y="72"/>
                    </a:lnTo>
                    <a:lnTo>
                      <a:pt x="21" y="75"/>
                    </a:lnTo>
                    <a:lnTo>
                      <a:pt x="3" y="84"/>
                    </a:lnTo>
                    <a:lnTo>
                      <a:pt x="0" y="81"/>
                    </a:lnTo>
                    <a:lnTo>
                      <a:pt x="0" y="87"/>
                    </a:lnTo>
                    <a:lnTo>
                      <a:pt x="6" y="93"/>
                    </a:lnTo>
                    <a:lnTo>
                      <a:pt x="9" y="93"/>
                    </a:lnTo>
                    <a:lnTo>
                      <a:pt x="12" y="96"/>
                    </a:lnTo>
                    <a:lnTo>
                      <a:pt x="21" y="87"/>
                    </a:lnTo>
                    <a:lnTo>
                      <a:pt x="24" y="87"/>
                    </a:lnTo>
                    <a:lnTo>
                      <a:pt x="27" y="84"/>
                    </a:lnTo>
                    <a:lnTo>
                      <a:pt x="30" y="78"/>
                    </a:lnTo>
                    <a:lnTo>
                      <a:pt x="30" y="75"/>
                    </a:lnTo>
                    <a:lnTo>
                      <a:pt x="30" y="72"/>
                    </a:lnTo>
                    <a:lnTo>
                      <a:pt x="27" y="69"/>
                    </a:lnTo>
                    <a:lnTo>
                      <a:pt x="27" y="69"/>
                    </a:lnTo>
                    <a:lnTo>
                      <a:pt x="27" y="60"/>
                    </a:lnTo>
                    <a:lnTo>
                      <a:pt x="27" y="60"/>
                    </a:lnTo>
                    <a:lnTo>
                      <a:pt x="27" y="60"/>
                    </a:lnTo>
                    <a:lnTo>
                      <a:pt x="27" y="57"/>
                    </a:lnTo>
                    <a:lnTo>
                      <a:pt x="30" y="57"/>
                    </a:lnTo>
                    <a:lnTo>
                      <a:pt x="30" y="57"/>
                    </a:lnTo>
                    <a:lnTo>
                      <a:pt x="30" y="60"/>
                    </a:lnTo>
                    <a:lnTo>
                      <a:pt x="27" y="63"/>
                    </a:lnTo>
                    <a:lnTo>
                      <a:pt x="30" y="63"/>
                    </a:lnTo>
                    <a:lnTo>
                      <a:pt x="30" y="66"/>
                    </a:lnTo>
                    <a:lnTo>
                      <a:pt x="30" y="69"/>
                    </a:lnTo>
                    <a:lnTo>
                      <a:pt x="33" y="72"/>
                    </a:lnTo>
                    <a:lnTo>
                      <a:pt x="39" y="72"/>
                    </a:lnTo>
                    <a:lnTo>
                      <a:pt x="42" y="72"/>
                    </a:lnTo>
                    <a:lnTo>
                      <a:pt x="45" y="69"/>
                    </a:lnTo>
                    <a:lnTo>
                      <a:pt x="45" y="69"/>
                    </a:lnTo>
                    <a:lnTo>
                      <a:pt x="51" y="60"/>
                    </a:lnTo>
                    <a:lnTo>
                      <a:pt x="54" y="60"/>
                    </a:lnTo>
                    <a:lnTo>
                      <a:pt x="54" y="57"/>
                    </a:lnTo>
                    <a:lnTo>
                      <a:pt x="54" y="54"/>
                    </a:lnTo>
                    <a:lnTo>
                      <a:pt x="51" y="48"/>
                    </a:lnTo>
                    <a:lnTo>
                      <a:pt x="42" y="51"/>
                    </a:lnTo>
                    <a:lnTo>
                      <a:pt x="51" y="45"/>
                    </a:lnTo>
                    <a:lnTo>
                      <a:pt x="60" y="39"/>
                    </a:lnTo>
                    <a:lnTo>
                      <a:pt x="63" y="33"/>
                    </a:lnTo>
                    <a:lnTo>
                      <a:pt x="57" y="30"/>
                    </a:lnTo>
                    <a:lnTo>
                      <a:pt x="69" y="9"/>
                    </a:lnTo>
                    <a:lnTo>
                      <a:pt x="60" y="0"/>
                    </a:lnTo>
                    <a:lnTo>
                      <a:pt x="9" y="33"/>
                    </a:lnTo>
                    <a:lnTo>
                      <a:pt x="3" y="39"/>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21" name="Freeform 968">
                <a:extLst>
                  <a:ext uri="{FF2B5EF4-FFF2-40B4-BE49-F238E27FC236}">
                    <a16:creationId xmlns:a16="http://schemas.microsoft.com/office/drawing/2014/main" id="{B80DB946-DA5D-89B6-B456-A95A2DE8A52B}"/>
                  </a:ext>
                </a:extLst>
              </p:cNvPr>
              <p:cNvSpPr>
                <a:spLocks/>
              </p:cNvSpPr>
              <p:nvPr/>
            </p:nvSpPr>
            <p:spPr bwMode="auto">
              <a:xfrm>
                <a:off x="159" y="513"/>
                <a:ext cx="48" cy="45"/>
              </a:xfrm>
              <a:custGeom>
                <a:avLst/>
                <a:gdLst>
                  <a:gd name="T0" fmla="*/ 42 w 48"/>
                  <a:gd name="T1" fmla="*/ 18 h 45"/>
                  <a:gd name="T2" fmla="*/ 36 w 48"/>
                  <a:gd name="T3" fmla="*/ 15 h 45"/>
                  <a:gd name="T4" fmla="*/ 33 w 48"/>
                  <a:gd name="T5" fmla="*/ 15 h 45"/>
                  <a:gd name="T6" fmla="*/ 33 w 48"/>
                  <a:gd name="T7" fmla="*/ 15 h 45"/>
                  <a:gd name="T8" fmla="*/ 30 w 48"/>
                  <a:gd name="T9" fmla="*/ 15 h 45"/>
                  <a:gd name="T10" fmla="*/ 24 w 48"/>
                  <a:gd name="T11" fmla="*/ 9 h 45"/>
                  <a:gd name="T12" fmla="*/ 21 w 48"/>
                  <a:gd name="T13" fmla="*/ 3 h 45"/>
                  <a:gd name="T14" fmla="*/ 18 w 48"/>
                  <a:gd name="T15" fmla="*/ 0 h 45"/>
                  <a:gd name="T16" fmla="*/ 15 w 48"/>
                  <a:gd name="T17" fmla="*/ 0 h 45"/>
                  <a:gd name="T18" fmla="*/ 15 w 48"/>
                  <a:gd name="T19" fmla="*/ 0 h 45"/>
                  <a:gd name="T20" fmla="*/ 9 w 48"/>
                  <a:gd name="T21" fmla="*/ 0 h 45"/>
                  <a:gd name="T22" fmla="*/ 3 w 48"/>
                  <a:gd name="T23" fmla="*/ 3 h 45"/>
                  <a:gd name="T24" fmla="*/ 0 w 48"/>
                  <a:gd name="T25" fmla="*/ 12 h 45"/>
                  <a:gd name="T26" fmla="*/ 0 w 48"/>
                  <a:gd name="T27" fmla="*/ 39 h 45"/>
                  <a:gd name="T28" fmla="*/ 0 w 48"/>
                  <a:gd name="T29" fmla="*/ 42 h 45"/>
                  <a:gd name="T30" fmla="*/ 0 w 48"/>
                  <a:gd name="T31" fmla="*/ 45 h 45"/>
                  <a:gd name="T32" fmla="*/ 6 w 48"/>
                  <a:gd name="T33" fmla="*/ 45 h 45"/>
                  <a:gd name="T34" fmla="*/ 15 w 48"/>
                  <a:gd name="T35" fmla="*/ 45 h 45"/>
                  <a:gd name="T36" fmla="*/ 36 w 48"/>
                  <a:gd name="T37" fmla="*/ 42 h 45"/>
                  <a:gd name="T38" fmla="*/ 36 w 48"/>
                  <a:gd name="T39" fmla="*/ 39 h 45"/>
                  <a:gd name="T40" fmla="*/ 42 w 48"/>
                  <a:gd name="T41" fmla="*/ 36 h 45"/>
                  <a:gd name="T42" fmla="*/ 42 w 48"/>
                  <a:gd name="T43" fmla="*/ 36 h 45"/>
                  <a:gd name="T44" fmla="*/ 45 w 48"/>
                  <a:gd name="T45" fmla="*/ 33 h 45"/>
                  <a:gd name="T46" fmla="*/ 45 w 48"/>
                  <a:gd name="T47" fmla="*/ 30 h 45"/>
                  <a:gd name="T48" fmla="*/ 45 w 48"/>
                  <a:gd name="T49" fmla="*/ 27 h 45"/>
                  <a:gd name="T50" fmla="*/ 48 w 48"/>
                  <a:gd name="T51" fmla="*/ 27 h 45"/>
                  <a:gd name="T52" fmla="*/ 48 w 48"/>
                  <a:gd name="T53" fmla="*/ 24 h 45"/>
                  <a:gd name="T54" fmla="*/ 45 w 48"/>
                  <a:gd name="T55" fmla="*/ 24 h 45"/>
                  <a:gd name="T56" fmla="*/ 45 w 48"/>
                  <a:gd name="T57" fmla="*/ 21 h 45"/>
                  <a:gd name="T58" fmla="*/ 42 w 48"/>
                  <a:gd name="T59" fmla="*/ 1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45">
                    <a:moveTo>
                      <a:pt x="42" y="18"/>
                    </a:moveTo>
                    <a:lnTo>
                      <a:pt x="36" y="15"/>
                    </a:lnTo>
                    <a:lnTo>
                      <a:pt x="33" y="15"/>
                    </a:lnTo>
                    <a:lnTo>
                      <a:pt x="33" y="15"/>
                    </a:lnTo>
                    <a:lnTo>
                      <a:pt x="30" y="15"/>
                    </a:lnTo>
                    <a:lnTo>
                      <a:pt x="24" y="9"/>
                    </a:lnTo>
                    <a:lnTo>
                      <a:pt x="21" y="3"/>
                    </a:lnTo>
                    <a:lnTo>
                      <a:pt x="18" y="0"/>
                    </a:lnTo>
                    <a:lnTo>
                      <a:pt x="15" y="0"/>
                    </a:lnTo>
                    <a:lnTo>
                      <a:pt x="15" y="0"/>
                    </a:lnTo>
                    <a:lnTo>
                      <a:pt x="9" y="0"/>
                    </a:lnTo>
                    <a:lnTo>
                      <a:pt x="3" y="3"/>
                    </a:lnTo>
                    <a:lnTo>
                      <a:pt x="0" y="12"/>
                    </a:lnTo>
                    <a:lnTo>
                      <a:pt x="0" y="39"/>
                    </a:lnTo>
                    <a:lnTo>
                      <a:pt x="0" y="42"/>
                    </a:lnTo>
                    <a:lnTo>
                      <a:pt x="0" y="45"/>
                    </a:lnTo>
                    <a:lnTo>
                      <a:pt x="6" y="45"/>
                    </a:lnTo>
                    <a:lnTo>
                      <a:pt x="15" y="45"/>
                    </a:lnTo>
                    <a:lnTo>
                      <a:pt x="36" y="42"/>
                    </a:lnTo>
                    <a:lnTo>
                      <a:pt x="36" y="39"/>
                    </a:lnTo>
                    <a:lnTo>
                      <a:pt x="42" y="36"/>
                    </a:lnTo>
                    <a:lnTo>
                      <a:pt x="42" y="36"/>
                    </a:lnTo>
                    <a:lnTo>
                      <a:pt x="45" y="33"/>
                    </a:lnTo>
                    <a:lnTo>
                      <a:pt x="45" y="30"/>
                    </a:lnTo>
                    <a:lnTo>
                      <a:pt x="45" y="27"/>
                    </a:lnTo>
                    <a:lnTo>
                      <a:pt x="48" y="27"/>
                    </a:lnTo>
                    <a:lnTo>
                      <a:pt x="48" y="24"/>
                    </a:lnTo>
                    <a:lnTo>
                      <a:pt x="45" y="24"/>
                    </a:lnTo>
                    <a:lnTo>
                      <a:pt x="45" y="21"/>
                    </a:lnTo>
                    <a:lnTo>
                      <a:pt x="42" y="18"/>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22" name="Freeform 969">
                <a:extLst>
                  <a:ext uri="{FF2B5EF4-FFF2-40B4-BE49-F238E27FC236}">
                    <a16:creationId xmlns:a16="http://schemas.microsoft.com/office/drawing/2014/main" id="{7156445D-1347-1E22-1727-AE1FA203B2D5}"/>
                  </a:ext>
                </a:extLst>
              </p:cNvPr>
              <p:cNvSpPr>
                <a:spLocks/>
              </p:cNvSpPr>
              <p:nvPr/>
            </p:nvSpPr>
            <p:spPr bwMode="auto">
              <a:xfrm>
                <a:off x="177" y="597"/>
                <a:ext cx="18" cy="21"/>
              </a:xfrm>
              <a:custGeom>
                <a:avLst/>
                <a:gdLst>
                  <a:gd name="T0" fmla="*/ 9 w 18"/>
                  <a:gd name="T1" fmla="*/ 0 h 21"/>
                  <a:gd name="T2" fmla="*/ 9 w 18"/>
                  <a:gd name="T3" fmla="*/ 0 h 21"/>
                  <a:gd name="T4" fmla="*/ 6 w 18"/>
                  <a:gd name="T5" fmla="*/ 0 h 21"/>
                  <a:gd name="T6" fmla="*/ 3 w 18"/>
                  <a:gd name="T7" fmla="*/ 3 h 21"/>
                  <a:gd name="T8" fmla="*/ 0 w 18"/>
                  <a:gd name="T9" fmla="*/ 3 h 21"/>
                  <a:gd name="T10" fmla="*/ 0 w 18"/>
                  <a:gd name="T11" fmla="*/ 6 h 21"/>
                  <a:gd name="T12" fmla="*/ 0 w 18"/>
                  <a:gd name="T13" fmla="*/ 6 h 21"/>
                  <a:gd name="T14" fmla="*/ 0 w 18"/>
                  <a:gd name="T15" fmla="*/ 9 h 21"/>
                  <a:gd name="T16" fmla="*/ 0 w 18"/>
                  <a:gd name="T17" fmla="*/ 12 h 21"/>
                  <a:gd name="T18" fmla="*/ 0 w 18"/>
                  <a:gd name="T19" fmla="*/ 15 h 21"/>
                  <a:gd name="T20" fmla="*/ 0 w 18"/>
                  <a:gd name="T21" fmla="*/ 15 h 21"/>
                  <a:gd name="T22" fmla="*/ 0 w 18"/>
                  <a:gd name="T23" fmla="*/ 18 h 21"/>
                  <a:gd name="T24" fmla="*/ 6 w 18"/>
                  <a:gd name="T25" fmla="*/ 21 h 21"/>
                  <a:gd name="T26" fmla="*/ 9 w 18"/>
                  <a:gd name="T27" fmla="*/ 21 h 21"/>
                  <a:gd name="T28" fmla="*/ 18 w 18"/>
                  <a:gd name="T29" fmla="*/ 3 h 21"/>
                  <a:gd name="T30" fmla="*/ 15 w 18"/>
                  <a:gd name="T31" fmla="*/ 0 h 21"/>
                  <a:gd name="T32" fmla="*/ 15 w 18"/>
                  <a:gd name="T33" fmla="*/ 0 h 21"/>
                  <a:gd name="T34" fmla="*/ 9 w 18"/>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9" y="0"/>
                    </a:moveTo>
                    <a:lnTo>
                      <a:pt x="9" y="0"/>
                    </a:lnTo>
                    <a:lnTo>
                      <a:pt x="6" y="0"/>
                    </a:lnTo>
                    <a:lnTo>
                      <a:pt x="3" y="3"/>
                    </a:lnTo>
                    <a:lnTo>
                      <a:pt x="0" y="3"/>
                    </a:lnTo>
                    <a:lnTo>
                      <a:pt x="0" y="6"/>
                    </a:lnTo>
                    <a:lnTo>
                      <a:pt x="0" y="6"/>
                    </a:lnTo>
                    <a:lnTo>
                      <a:pt x="0" y="9"/>
                    </a:lnTo>
                    <a:lnTo>
                      <a:pt x="0" y="12"/>
                    </a:lnTo>
                    <a:lnTo>
                      <a:pt x="0" y="15"/>
                    </a:lnTo>
                    <a:lnTo>
                      <a:pt x="0" y="15"/>
                    </a:lnTo>
                    <a:lnTo>
                      <a:pt x="0" y="18"/>
                    </a:lnTo>
                    <a:lnTo>
                      <a:pt x="6" y="21"/>
                    </a:lnTo>
                    <a:lnTo>
                      <a:pt x="9" y="21"/>
                    </a:lnTo>
                    <a:lnTo>
                      <a:pt x="18" y="3"/>
                    </a:lnTo>
                    <a:lnTo>
                      <a:pt x="15" y="0"/>
                    </a:lnTo>
                    <a:lnTo>
                      <a:pt x="15" y="0"/>
                    </a:lnTo>
                    <a:lnTo>
                      <a:pt x="9"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23" name="Freeform 970">
                <a:extLst>
                  <a:ext uri="{FF2B5EF4-FFF2-40B4-BE49-F238E27FC236}">
                    <a16:creationId xmlns:a16="http://schemas.microsoft.com/office/drawing/2014/main" id="{902FA9A9-1E8E-B345-25F1-76846708CAE8}"/>
                  </a:ext>
                </a:extLst>
              </p:cNvPr>
              <p:cNvSpPr>
                <a:spLocks/>
              </p:cNvSpPr>
              <p:nvPr/>
            </p:nvSpPr>
            <p:spPr bwMode="auto">
              <a:xfrm>
                <a:off x="183" y="573"/>
                <a:ext cx="21" cy="24"/>
              </a:xfrm>
              <a:custGeom>
                <a:avLst/>
                <a:gdLst>
                  <a:gd name="T0" fmla="*/ 9 w 21"/>
                  <a:gd name="T1" fmla="*/ 21 h 24"/>
                  <a:gd name="T2" fmla="*/ 9 w 21"/>
                  <a:gd name="T3" fmla="*/ 24 h 24"/>
                  <a:gd name="T4" fmla="*/ 12 w 21"/>
                  <a:gd name="T5" fmla="*/ 21 h 24"/>
                  <a:gd name="T6" fmla="*/ 12 w 21"/>
                  <a:gd name="T7" fmla="*/ 21 h 24"/>
                  <a:gd name="T8" fmla="*/ 15 w 21"/>
                  <a:gd name="T9" fmla="*/ 18 h 24"/>
                  <a:gd name="T10" fmla="*/ 18 w 21"/>
                  <a:gd name="T11" fmla="*/ 15 h 24"/>
                  <a:gd name="T12" fmla="*/ 21 w 21"/>
                  <a:gd name="T13" fmla="*/ 6 h 24"/>
                  <a:gd name="T14" fmla="*/ 21 w 21"/>
                  <a:gd name="T15" fmla="*/ 3 h 24"/>
                  <a:gd name="T16" fmla="*/ 21 w 21"/>
                  <a:gd name="T17" fmla="*/ 3 h 24"/>
                  <a:gd name="T18" fmla="*/ 21 w 21"/>
                  <a:gd name="T19" fmla="*/ 0 h 24"/>
                  <a:gd name="T20" fmla="*/ 18 w 21"/>
                  <a:gd name="T21" fmla="*/ 0 h 24"/>
                  <a:gd name="T22" fmla="*/ 18 w 21"/>
                  <a:gd name="T23" fmla="*/ 3 h 24"/>
                  <a:gd name="T24" fmla="*/ 6 w 21"/>
                  <a:gd name="T25" fmla="*/ 9 h 24"/>
                  <a:gd name="T26" fmla="*/ 3 w 21"/>
                  <a:gd name="T27" fmla="*/ 15 h 24"/>
                  <a:gd name="T28" fmla="*/ 0 w 21"/>
                  <a:gd name="T29" fmla="*/ 21 h 24"/>
                  <a:gd name="T30" fmla="*/ 0 w 21"/>
                  <a:gd name="T31" fmla="*/ 21 h 24"/>
                  <a:gd name="T32" fmla="*/ 0 w 21"/>
                  <a:gd name="T33" fmla="*/ 21 h 24"/>
                  <a:gd name="T34" fmla="*/ 3 w 21"/>
                  <a:gd name="T35" fmla="*/ 24 h 24"/>
                  <a:gd name="T36" fmla="*/ 3 w 21"/>
                  <a:gd name="T37" fmla="*/ 24 h 24"/>
                  <a:gd name="T38" fmla="*/ 9 w 21"/>
                  <a:gd name="T39"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 h="24">
                    <a:moveTo>
                      <a:pt x="9" y="21"/>
                    </a:moveTo>
                    <a:lnTo>
                      <a:pt x="9" y="24"/>
                    </a:lnTo>
                    <a:lnTo>
                      <a:pt x="12" y="21"/>
                    </a:lnTo>
                    <a:lnTo>
                      <a:pt x="12" y="21"/>
                    </a:lnTo>
                    <a:lnTo>
                      <a:pt x="15" y="18"/>
                    </a:lnTo>
                    <a:lnTo>
                      <a:pt x="18" y="15"/>
                    </a:lnTo>
                    <a:lnTo>
                      <a:pt x="21" y="6"/>
                    </a:lnTo>
                    <a:lnTo>
                      <a:pt x="21" y="3"/>
                    </a:lnTo>
                    <a:lnTo>
                      <a:pt x="21" y="3"/>
                    </a:lnTo>
                    <a:lnTo>
                      <a:pt x="21" y="0"/>
                    </a:lnTo>
                    <a:lnTo>
                      <a:pt x="18" y="0"/>
                    </a:lnTo>
                    <a:lnTo>
                      <a:pt x="18" y="3"/>
                    </a:lnTo>
                    <a:lnTo>
                      <a:pt x="6" y="9"/>
                    </a:lnTo>
                    <a:lnTo>
                      <a:pt x="3" y="15"/>
                    </a:lnTo>
                    <a:lnTo>
                      <a:pt x="0" y="21"/>
                    </a:lnTo>
                    <a:lnTo>
                      <a:pt x="0" y="21"/>
                    </a:lnTo>
                    <a:lnTo>
                      <a:pt x="0" y="21"/>
                    </a:lnTo>
                    <a:lnTo>
                      <a:pt x="3" y="24"/>
                    </a:lnTo>
                    <a:lnTo>
                      <a:pt x="3" y="24"/>
                    </a:lnTo>
                    <a:lnTo>
                      <a:pt x="9" y="21"/>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24" name="Freeform 971">
                <a:extLst>
                  <a:ext uri="{FF2B5EF4-FFF2-40B4-BE49-F238E27FC236}">
                    <a16:creationId xmlns:a16="http://schemas.microsoft.com/office/drawing/2014/main" id="{CA465468-7506-D99C-BB6E-D6E9973715C6}"/>
                  </a:ext>
                </a:extLst>
              </p:cNvPr>
              <p:cNvSpPr>
                <a:spLocks/>
              </p:cNvSpPr>
              <p:nvPr/>
            </p:nvSpPr>
            <p:spPr bwMode="auto">
              <a:xfrm>
                <a:off x="135" y="507"/>
                <a:ext cx="18" cy="15"/>
              </a:xfrm>
              <a:custGeom>
                <a:avLst/>
                <a:gdLst>
                  <a:gd name="T0" fmla="*/ 15 w 18"/>
                  <a:gd name="T1" fmla="*/ 6 h 15"/>
                  <a:gd name="T2" fmla="*/ 15 w 18"/>
                  <a:gd name="T3" fmla="*/ 0 h 15"/>
                  <a:gd name="T4" fmla="*/ 18 w 18"/>
                  <a:gd name="T5" fmla="*/ 0 h 15"/>
                  <a:gd name="T6" fmla="*/ 18 w 18"/>
                  <a:gd name="T7" fmla="*/ 0 h 15"/>
                  <a:gd name="T8" fmla="*/ 15 w 18"/>
                  <a:gd name="T9" fmla="*/ 0 h 15"/>
                  <a:gd name="T10" fmla="*/ 12 w 18"/>
                  <a:gd name="T11" fmla="*/ 3 h 15"/>
                  <a:gd name="T12" fmla="*/ 6 w 18"/>
                  <a:gd name="T13" fmla="*/ 6 h 15"/>
                  <a:gd name="T14" fmla="*/ 0 w 18"/>
                  <a:gd name="T15" fmla="*/ 12 h 15"/>
                  <a:gd name="T16" fmla="*/ 0 w 18"/>
                  <a:gd name="T17" fmla="*/ 15 h 15"/>
                  <a:gd name="T18" fmla="*/ 6 w 18"/>
                  <a:gd name="T19" fmla="*/ 15 h 15"/>
                  <a:gd name="T20" fmla="*/ 9 w 18"/>
                  <a:gd name="T21" fmla="*/ 12 h 15"/>
                  <a:gd name="T22" fmla="*/ 12 w 18"/>
                  <a:gd name="T23" fmla="*/ 12 h 15"/>
                  <a:gd name="T24" fmla="*/ 15 w 18"/>
                  <a:gd name="T25" fmla="*/ 9 h 15"/>
                  <a:gd name="T26" fmla="*/ 15 w 18"/>
                  <a:gd name="T2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15">
                    <a:moveTo>
                      <a:pt x="15" y="6"/>
                    </a:moveTo>
                    <a:lnTo>
                      <a:pt x="15" y="0"/>
                    </a:lnTo>
                    <a:lnTo>
                      <a:pt x="18" y="0"/>
                    </a:lnTo>
                    <a:lnTo>
                      <a:pt x="18" y="0"/>
                    </a:lnTo>
                    <a:lnTo>
                      <a:pt x="15" y="0"/>
                    </a:lnTo>
                    <a:lnTo>
                      <a:pt x="12" y="3"/>
                    </a:lnTo>
                    <a:lnTo>
                      <a:pt x="6" y="6"/>
                    </a:lnTo>
                    <a:lnTo>
                      <a:pt x="0" y="12"/>
                    </a:lnTo>
                    <a:lnTo>
                      <a:pt x="0" y="15"/>
                    </a:lnTo>
                    <a:lnTo>
                      <a:pt x="6" y="15"/>
                    </a:lnTo>
                    <a:lnTo>
                      <a:pt x="9" y="12"/>
                    </a:lnTo>
                    <a:lnTo>
                      <a:pt x="12" y="12"/>
                    </a:lnTo>
                    <a:lnTo>
                      <a:pt x="15" y="9"/>
                    </a:lnTo>
                    <a:lnTo>
                      <a:pt x="15" y="6"/>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25" name="Freeform 972">
                <a:extLst>
                  <a:ext uri="{FF2B5EF4-FFF2-40B4-BE49-F238E27FC236}">
                    <a16:creationId xmlns:a16="http://schemas.microsoft.com/office/drawing/2014/main" id="{456B5F06-042B-03EB-F86C-05F9F1247F18}"/>
                  </a:ext>
                </a:extLst>
              </p:cNvPr>
              <p:cNvSpPr>
                <a:spLocks/>
              </p:cNvSpPr>
              <p:nvPr/>
            </p:nvSpPr>
            <p:spPr bwMode="auto">
              <a:xfrm>
                <a:off x="186" y="594"/>
                <a:ext cx="6" cy="3"/>
              </a:xfrm>
              <a:custGeom>
                <a:avLst/>
                <a:gdLst>
                  <a:gd name="T0" fmla="*/ 0 w 6"/>
                  <a:gd name="T1" fmla="*/ 3 h 3"/>
                  <a:gd name="T2" fmla="*/ 6 w 6"/>
                  <a:gd name="T3" fmla="*/ 3 h 3"/>
                  <a:gd name="T4" fmla="*/ 6 w 6"/>
                  <a:gd name="T5" fmla="*/ 0 h 3"/>
                  <a:gd name="T6" fmla="*/ 0 w 6"/>
                  <a:gd name="T7" fmla="*/ 3 h 3"/>
                </a:gdLst>
                <a:ahLst/>
                <a:cxnLst>
                  <a:cxn ang="0">
                    <a:pos x="T0" y="T1"/>
                  </a:cxn>
                  <a:cxn ang="0">
                    <a:pos x="T2" y="T3"/>
                  </a:cxn>
                  <a:cxn ang="0">
                    <a:pos x="T4" y="T5"/>
                  </a:cxn>
                  <a:cxn ang="0">
                    <a:pos x="T6" y="T7"/>
                  </a:cxn>
                </a:cxnLst>
                <a:rect l="0" t="0" r="r" b="b"/>
                <a:pathLst>
                  <a:path w="6" h="3">
                    <a:moveTo>
                      <a:pt x="0" y="3"/>
                    </a:moveTo>
                    <a:lnTo>
                      <a:pt x="6" y="3"/>
                    </a:lnTo>
                    <a:lnTo>
                      <a:pt x="6" y="0"/>
                    </a:lnTo>
                    <a:lnTo>
                      <a:pt x="0" y="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26" name="Freeform 973">
                <a:extLst>
                  <a:ext uri="{FF2B5EF4-FFF2-40B4-BE49-F238E27FC236}">
                    <a16:creationId xmlns:a16="http://schemas.microsoft.com/office/drawing/2014/main" id="{921A967F-FED6-EE00-C6F3-86FBBC60E08A}"/>
                  </a:ext>
                </a:extLst>
              </p:cNvPr>
              <p:cNvSpPr>
                <a:spLocks/>
              </p:cNvSpPr>
              <p:nvPr/>
            </p:nvSpPr>
            <p:spPr bwMode="auto">
              <a:xfrm>
                <a:off x="147" y="600"/>
                <a:ext cx="36" cy="42"/>
              </a:xfrm>
              <a:custGeom>
                <a:avLst/>
                <a:gdLst>
                  <a:gd name="T0" fmla="*/ 27 w 36"/>
                  <a:gd name="T1" fmla="*/ 3 h 42"/>
                  <a:gd name="T2" fmla="*/ 27 w 36"/>
                  <a:gd name="T3" fmla="*/ 0 h 42"/>
                  <a:gd name="T4" fmla="*/ 27 w 36"/>
                  <a:gd name="T5" fmla="*/ 0 h 42"/>
                  <a:gd name="T6" fmla="*/ 27 w 36"/>
                  <a:gd name="T7" fmla="*/ 0 h 42"/>
                  <a:gd name="T8" fmla="*/ 12 w 36"/>
                  <a:gd name="T9" fmla="*/ 6 h 42"/>
                  <a:gd name="T10" fmla="*/ 6 w 36"/>
                  <a:gd name="T11" fmla="*/ 9 h 42"/>
                  <a:gd name="T12" fmla="*/ 6 w 36"/>
                  <a:gd name="T13" fmla="*/ 9 h 42"/>
                  <a:gd name="T14" fmla="*/ 3 w 36"/>
                  <a:gd name="T15" fmla="*/ 9 h 42"/>
                  <a:gd name="T16" fmla="*/ 3 w 36"/>
                  <a:gd name="T17" fmla="*/ 18 h 42"/>
                  <a:gd name="T18" fmla="*/ 0 w 36"/>
                  <a:gd name="T19" fmla="*/ 27 h 42"/>
                  <a:gd name="T20" fmla="*/ 0 w 36"/>
                  <a:gd name="T21" fmla="*/ 30 h 42"/>
                  <a:gd name="T22" fmla="*/ 0 w 36"/>
                  <a:gd name="T23" fmla="*/ 30 h 42"/>
                  <a:gd name="T24" fmla="*/ 18 w 36"/>
                  <a:gd name="T25" fmla="*/ 42 h 42"/>
                  <a:gd name="T26" fmla="*/ 18 w 36"/>
                  <a:gd name="T27" fmla="*/ 42 h 42"/>
                  <a:gd name="T28" fmla="*/ 27 w 36"/>
                  <a:gd name="T29" fmla="*/ 36 h 42"/>
                  <a:gd name="T30" fmla="*/ 30 w 36"/>
                  <a:gd name="T31" fmla="*/ 36 h 42"/>
                  <a:gd name="T32" fmla="*/ 36 w 36"/>
                  <a:gd name="T33" fmla="*/ 30 h 42"/>
                  <a:gd name="T34" fmla="*/ 36 w 36"/>
                  <a:gd name="T35" fmla="*/ 30 h 42"/>
                  <a:gd name="T36" fmla="*/ 36 w 36"/>
                  <a:gd name="T37" fmla="*/ 27 h 42"/>
                  <a:gd name="T38" fmla="*/ 33 w 36"/>
                  <a:gd name="T39" fmla="*/ 21 h 42"/>
                  <a:gd name="T40" fmla="*/ 30 w 36"/>
                  <a:gd name="T41" fmla="*/ 18 h 42"/>
                  <a:gd name="T42" fmla="*/ 30 w 36"/>
                  <a:gd name="T43" fmla="*/ 18 h 42"/>
                  <a:gd name="T44" fmla="*/ 30 w 36"/>
                  <a:gd name="T45" fmla="*/ 18 h 42"/>
                  <a:gd name="T46" fmla="*/ 30 w 36"/>
                  <a:gd name="T47" fmla="*/ 12 h 42"/>
                  <a:gd name="T48" fmla="*/ 27 w 36"/>
                  <a:gd name="T49" fmla="*/ 6 h 42"/>
                  <a:gd name="T50" fmla="*/ 27 w 36"/>
                  <a:gd name="T51"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42">
                    <a:moveTo>
                      <a:pt x="27" y="3"/>
                    </a:moveTo>
                    <a:lnTo>
                      <a:pt x="27" y="0"/>
                    </a:lnTo>
                    <a:lnTo>
                      <a:pt x="27" y="0"/>
                    </a:lnTo>
                    <a:lnTo>
                      <a:pt x="27" y="0"/>
                    </a:lnTo>
                    <a:lnTo>
                      <a:pt x="12" y="6"/>
                    </a:lnTo>
                    <a:lnTo>
                      <a:pt x="6" y="9"/>
                    </a:lnTo>
                    <a:lnTo>
                      <a:pt x="6" y="9"/>
                    </a:lnTo>
                    <a:lnTo>
                      <a:pt x="3" y="9"/>
                    </a:lnTo>
                    <a:lnTo>
                      <a:pt x="3" y="18"/>
                    </a:lnTo>
                    <a:lnTo>
                      <a:pt x="0" y="27"/>
                    </a:lnTo>
                    <a:lnTo>
                      <a:pt x="0" y="30"/>
                    </a:lnTo>
                    <a:lnTo>
                      <a:pt x="0" y="30"/>
                    </a:lnTo>
                    <a:lnTo>
                      <a:pt x="18" y="42"/>
                    </a:lnTo>
                    <a:lnTo>
                      <a:pt x="18" y="42"/>
                    </a:lnTo>
                    <a:lnTo>
                      <a:pt x="27" y="36"/>
                    </a:lnTo>
                    <a:lnTo>
                      <a:pt x="30" y="36"/>
                    </a:lnTo>
                    <a:lnTo>
                      <a:pt x="36" y="30"/>
                    </a:lnTo>
                    <a:lnTo>
                      <a:pt x="36" y="30"/>
                    </a:lnTo>
                    <a:lnTo>
                      <a:pt x="36" y="27"/>
                    </a:lnTo>
                    <a:lnTo>
                      <a:pt x="33" y="21"/>
                    </a:lnTo>
                    <a:lnTo>
                      <a:pt x="30" y="18"/>
                    </a:lnTo>
                    <a:lnTo>
                      <a:pt x="30" y="18"/>
                    </a:lnTo>
                    <a:lnTo>
                      <a:pt x="30" y="18"/>
                    </a:lnTo>
                    <a:lnTo>
                      <a:pt x="30" y="12"/>
                    </a:lnTo>
                    <a:lnTo>
                      <a:pt x="27" y="6"/>
                    </a:lnTo>
                    <a:lnTo>
                      <a:pt x="27" y="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27" name="Freeform 974">
                <a:extLst>
                  <a:ext uri="{FF2B5EF4-FFF2-40B4-BE49-F238E27FC236}">
                    <a16:creationId xmlns:a16="http://schemas.microsoft.com/office/drawing/2014/main" id="{0F8FC555-F403-17E3-DB70-A322991F6E24}"/>
                  </a:ext>
                </a:extLst>
              </p:cNvPr>
              <p:cNvSpPr>
                <a:spLocks/>
              </p:cNvSpPr>
              <p:nvPr/>
            </p:nvSpPr>
            <p:spPr bwMode="auto">
              <a:xfrm>
                <a:off x="114" y="525"/>
                <a:ext cx="18" cy="12"/>
              </a:xfrm>
              <a:custGeom>
                <a:avLst/>
                <a:gdLst>
                  <a:gd name="T0" fmla="*/ 3 w 18"/>
                  <a:gd name="T1" fmla="*/ 12 h 12"/>
                  <a:gd name="T2" fmla="*/ 6 w 18"/>
                  <a:gd name="T3" fmla="*/ 12 h 12"/>
                  <a:gd name="T4" fmla="*/ 18 w 18"/>
                  <a:gd name="T5" fmla="*/ 3 h 12"/>
                  <a:gd name="T6" fmla="*/ 18 w 18"/>
                  <a:gd name="T7" fmla="*/ 0 h 12"/>
                  <a:gd name="T8" fmla="*/ 18 w 18"/>
                  <a:gd name="T9" fmla="*/ 0 h 12"/>
                  <a:gd name="T10" fmla="*/ 18 w 18"/>
                  <a:gd name="T11" fmla="*/ 0 h 12"/>
                  <a:gd name="T12" fmla="*/ 3 w 18"/>
                  <a:gd name="T13" fmla="*/ 0 h 12"/>
                  <a:gd name="T14" fmla="*/ 3 w 18"/>
                  <a:gd name="T15" fmla="*/ 6 h 12"/>
                  <a:gd name="T16" fmla="*/ 0 w 18"/>
                  <a:gd name="T17" fmla="*/ 6 h 12"/>
                  <a:gd name="T18" fmla="*/ 3 w 18"/>
                  <a:gd name="T19" fmla="*/ 9 h 12"/>
                  <a:gd name="T20" fmla="*/ 3 w 18"/>
                  <a:gd name="T21" fmla="*/ 9 h 12"/>
                  <a:gd name="T22" fmla="*/ 3 w 18"/>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2">
                    <a:moveTo>
                      <a:pt x="3" y="12"/>
                    </a:moveTo>
                    <a:lnTo>
                      <a:pt x="6" y="12"/>
                    </a:lnTo>
                    <a:lnTo>
                      <a:pt x="18" y="3"/>
                    </a:lnTo>
                    <a:lnTo>
                      <a:pt x="18" y="0"/>
                    </a:lnTo>
                    <a:lnTo>
                      <a:pt x="18" y="0"/>
                    </a:lnTo>
                    <a:lnTo>
                      <a:pt x="18" y="0"/>
                    </a:lnTo>
                    <a:lnTo>
                      <a:pt x="3" y="0"/>
                    </a:lnTo>
                    <a:lnTo>
                      <a:pt x="3" y="6"/>
                    </a:lnTo>
                    <a:lnTo>
                      <a:pt x="0" y="6"/>
                    </a:lnTo>
                    <a:lnTo>
                      <a:pt x="3" y="9"/>
                    </a:lnTo>
                    <a:lnTo>
                      <a:pt x="3" y="9"/>
                    </a:lnTo>
                    <a:lnTo>
                      <a:pt x="3" y="12"/>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28" name="Freeform 975">
                <a:extLst>
                  <a:ext uri="{FF2B5EF4-FFF2-40B4-BE49-F238E27FC236}">
                    <a16:creationId xmlns:a16="http://schemas.microsoft.com/office/drawing/2014/main" id="{66DCAFB9-AE78-54CB-D6D2-2F7AD8CFF82D}"/>
                  </a:ext>
                </a:extLst>
              </p:cNvPr>
              <p:cNvSpPr>
                <a:spLocks/>
              </p:cNvSpPr>
              <p:nvPr/>
            </p:nvSpPr>
            <p:spPr bwMode="auto">
              <a:xfrm>
                <a:off x="6975" y="3900"/>
                <a:ext cx="21" cy="15"/>
              </a:xfrm>
              <a:custGeom>
                <a:avLst/>
                <a:gdLst>
                  <a:gd name="T0" fmla="*/ 12 w 21"/>
                  <a:gd name="T1" fmla="*/ 15 h 15"/>
                  <a:gd name="T2" fmla="*/ 15 w 21"/>
                  <a:gd name="T3" fmla="*/ 15 h 15"/>
                  <a:gd name="T4" fmla="*/ 15 w 21"/>
                  <a:gd name="T5" fmla="*/ 15 h 15"/>
                  <a:gd name="T6" fmla="*/ 18 w 21"/>
                  <a:gd name="T7" fmla="*/ 15 h 15"/>
                  <a:gd name="T8" fmla="*/ 18 w 21"/>
                  <a:gd name="T9" fmla="*/ 12 h 15"/>
                  <a:gd name="T10" fmla="*/ 21 w 21"/>
                  <a:gd name="T11" fmla="*/ 12 h 15"/>
                  <a:gd name="T12" fmla="*/ 21 w 21"/>
                  <a:gd name="T13" fmla="*/ 12 h 15"/>
                  <a:gd name="T14" fmla="*/ 18 w 21"/>
                  <a:gd name="T15" fmla="*/ 3 h 15"/>
                  <a:gd name="T16" fmla="*/ 18 w 21"/>
                  <a:gd name="T17" fmla="*/ 3 h 15"/>
                  <a:gd name="T18" fmla="*/ 15 w 21"/>
                  <a:gd name="T19" fmla="*/ 3 h 15"/>
                  <a:gd name="T20" fmla="*/ 12 w 21"/>
                  <a:gd name="T21" fmla="*/ 3 h 15"/>
                  <a:gd name="T22" fmla="*/ 12 w 21"/>
                  <a:gd name="T23" fmla="*/ 3 h 15"/>
                  <a:gd name="T24" fmla="*/ 12 w 21"/>
                  <a:gd name="T25" fmla="*/ 3 h 15"/>
                  <a:gd name="T26" fmla="*/ 12 w 21"/>
                  <a:gd name="T27" fmla="*/ 0 h 15"/>
                  <a:gd name="T28" fmla="*/ 9 w 21"/>
                  <a:gd name="T29" fmla="*/ 0 h 15"/>
                  <a:gd name="T30" fmla="*/ 0 w 21"/>
                  <a:gd name="T31" fmla="*/ 3 h 15"/>
                  <a:gd name="T32" fmla="*/ 3 w 21"/>
                  <a:gd name="T33" fmla="*/ 6 h 15"/>
                  <a:gd name="T34" fmla="*/ 3 w 21"/>
                  <a:gd name="T35" fmla="*/ 9 h 15"/>
                  <a:gd name="T36" fmla="*/ 6 w 21"/>
                  <a:gd name="T37" fmla="*/ 9 h 15"/>
                  <a:gd name="T38" fmla="*/ 12 w 21"/>
                  <a:gd name="T39" fmla="*/ 15 h 15"/>
                  <a:gd name="T40" fmla="*/ 12 w 21"/>
                  <a:gd name="T4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 h="15">
                    <a:moveTo>
                      <a:pt x="12" y="15"/>
                    </a:moveTo>
                    <a:lnTo>
                      <a:pt x="15" y="15"/>
                    </a:lnTo>
                    <a:lnTo>
                      <a:pt x="15" y="15"/>
                    </a:lnTo>
                    <a:lnTo>
                      <a:pt x="18" y="15"/>
                    </a:lnTo>
                    <a:lnTo>
                      <a:pt x="18" y="12"/>
                    </a:lnTo>
                    <a:lnTo>
                      <a:pt x="21" y="12"/>
                    </a:lnTo>
                    <a:lnTo>
                      <a:pt x="21" y="12"/>
                    </a:lnTo>
                    <a:lnTo>
                      <a:pt x="18" y="3"/>
                    </a:lnTo>
                    <a:lnTo>
                      <a:pt x="18" y="3"/>
                    </a:lnTo>
                    <a:lnTo>
                      <a:pt x="15" y="3"/>
                    </a:lnTo>
                    <a:lnTo>
                      <a:pt x="12" y="3"/>
                    </a:lnTo>
                    <a:lnTo>
                      <a:pt x="12" y="3"/>
                    </a:lnTo>
                    <a:lnTo>
                      <a:pt x="12" y="3"/>
                    </a:lnTo>
                    <a:lnTo>
                      <a:pt x="12" y="0"/>
                    </a:lnTo>
                    <a:lnTo>
                      <a:pt x="9" y="0"/>
                    </a:lnTo>
                    <a:lnTo>
                      <a:pt x="0" y="3"/>
                    </a:lnTo>
                    <a:lnTo>
                      <a:pt x="3" y="6"/>
                    </a:lnTo>
                    <a:lnTo>
                      <a:pt x="3" y="9"/>
                    </a:lnTo>
                    <a:lnTo>
                      <a:pt x="6" y="9"/>
                    </a:lnTo>
                    <a:lnTo>
                      <a:pt x="12" y="15"/>
                    </a:lnTo>
                    <a:lnTo>
                      <a:pt x="12" y="15"/>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29" name="Freeform 976">
                <a:extLst>
                  <a:ext uri="{FF2B5EF4-FFF2-40B4-BE49-F238E27FC236}">
                    <a16:creationId xmlns:a16="http://schemas.microsoft.com/office/drawing/2014/main" id="{81F3380F-6329-92F4-60E3-A04E98A3770A}"/>
                  </a:ext>
                </a:extLst>
              </p:cNvPr>
              <p:cNvSpPr>
                <a:spLocks/>
              </p:cNvSpPr>
              <p:nvPr/>
            </p:nvSpPr>
            <p:spPr bwMode="auto">
              <a:xfrm>
                <a:off x="6792" y="3615"/>
                <a:ext cx="18" cy="21"/>
              </a:xfrm>
              <a:custGeom>
                <a:avLst/>
                <a:gdLst>
                  <a:gd name="T0" fmla="*/ 15 w 18"/>
                  <a:gd name="T1" fmla="*/ 9 h 21"/>
                  <a:gd name="T2" fmla="*/ 12 w 18"/>
                  <a:gd name="T3" fmla="*/ 6 h 21"/>
                  <a:gd name="T4" fmla="*/ 12 w 18"/>
                  <a:gd name="T5" fmla="*/ 3 h 21"/>
                  <a:gd name="T6" fmla="*/ 9 w 18"/>
                  <a:gd name="T7" fmla="*/ 0 h 21"/>
                  <a:gd name="T8" fmla="*/ 6 w 18"/>
                  <a:gd name="T9" fmla="*/ 0 h 21"/>
                  <a:gd name="T10" fmla="*/ 6 w 18"/>
                  <a:gd name="T11" fmla="*/ 0 h 21"/>
                  <a:gd name="T12" fmla="*/ 3 w 18"/>
                  <a:gd name="T13" fmla="*/ 0 h 21"/>
                  <a:gd name="T14" fmla="*/ 0 w 18"/>
                  <a:gd name="T15" fmla="*/ 3 h 21"/>
                  <a:gd name="T16" fmla="*/ 0 w 18"/>
                  <a:gd name="T17" fmla="*/ 3 h 21"/>
                  <a:gd name="T18" fmla="*/ 0 w 18"/>
                  <a:gd name="T19" fmla="*/ 6 h 21"/>
                  <a:gd name="T20" fmla="*/ 3 w 18"/>
                  <a:gd name="T21" fmla="*/ 12 h 21"/>
                  <a:gd name="T22" fmla="*/ 3 w 18"/>
                  <a:gd name="T23" fmla="*/ 15 h 21"/>
                  <a:gd name="T24" fmla="*/ 12 w 18"/>
                  <a:gd name="T25" fmla="*/ 18 h 21"/>
                  <a:gd name="T26" fmla="*/ 9 w 18"/>
                  <a:gd name="T27" fmla="*/ 18 h 21"/>
                  <a:gd name="T28" fmla="*/ 12 w 18"/>
                  <a:gd name="T29" fmla="*/ 21 h 21"/>
                  <a:gd name="T30" fmla="*/ 12 w 18"/>
                  <a:gd name="T31" fmla="*/ 21 h 21"/>
                  <a:gd name="T32" fmla="*/ 15 w 18"/>
                  <a:gd name="T33" fmla="*/ 21 h 21"/>
                  <a:gd name="T34" fmla="*/ 15 w 18"/>
                  <a:gd name="T35" fmla="*/ 18 h 21"/>
                  <a:gd name="T36" fmla="*/ 18 w 18"/>
                  <a:gd name="T37" fmla="*/ 18 h 21"/>
                  <a:gd name="T38" fmla="*/ 15 w 18"/>
                  <a:gd name="T39"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21">
                    <a:moveTo>
                      <a:pt x="15" y="9"/>
                    </a:moveTo>
                    <a:lnTo>
                      <a:pt x="12" y="6"/>
                    </a:lnTo>
                    <a:lnTo>
                      <a:pt x="12" y="3"/>
                    </a:lnTo>
                    <a:lnTo>
                      <a:pt x="9" y="0"/>
                    </a:lnTo>
                    <a:lnTo>
                      <a:pt x="6" y="0"/>
                    </a:lnTo>
                    <a:lnTo>
                      <a:pt x="6" y="0"/>
                    </a:lnTo>
                    <a:lnTo>
                      <a:pt x="3" y="0"/>
                    </a:lnTo>
                    <a:lnTo>
                      <a:pt x="0" y="3"/>
                    </a:lnTo>
                    <a:lnTo>
                      <a:pt x="0" y="3"/>
                    </a:lnTo>
                    <a:lnTo>
                      <a:pt x="0" y="6"/>
                    </a:lnTo>
                    <a:lnTo>
                      <a:pt x="3" y="12"/>
                    </a:lnTo>
                    <a:lnTo>
                      <a:pt x="3" y="15"/>
                    </a:lnTo>
                    <a:lnTo>
                      <a:pt x="12" y="18"/>
                    </a:lnTo>
                    <a:lnTo>
                      <a:pt x="9" y="18"/>
                    </a:lnTo>
                    <a:lnTo>
                      <a:pt x="12" y="21"/>
                    </a:lnTo>
                    <a:lnTo>
                      <a:pt x="12" y="21"/>
                    </a:lnTo>
                    <a:lnTo>
                      <a:pt x="15" y="21"/>
                    </a:lnTo>
                    <a:lnTo>
                      <a:pt x="15" y="18"/>
                    </a:lnTo>
                    <a:lnTo>
                      <a:pt x="18" y="18"/>
                    </a:lnTo>
                    <a:lnTo>
                      <a:pt x="15" y="9"/>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30" name="Freeform 977">
                <a:extLst>
                  <a:ext uri="{FF2B5EF4-FFF2-40B4-BE49-F238E27FC236}">
                    <a16:creationId xmlns:a16="http://schemas.microsoft.com/office/drawing/2014/main" id="{C1C5B335-6E00-32C5-C8D0-E5F34A1E8221}"/>
                  </a:ext>
                </a:extLst>
              </p:cNvPr>
              <p:cNvSpPr>
                <a:spLocks/>
              </p:cNvSpPr>
              <p:nvPr/>
            </p:nvSpPr>
            <p:spPr bwMode="auto">
              <a:xfrm>
                <a:off x="6774" y="3618"/>
                <a:ext cx="24" cy="54"/>
              </a:xfrm>
              <a:custGeom>
                <a:avLst/>
                <a:gdLst>
                  <a:gd name="T0" fmla="*/ 15 w 24"/>
                  <a:gd name="T1" fmla="*/ 0 h 54"/>
                  <a:gd name="T2" fmla="*/ 12 w 24"/>
                  <a:gd name="T3" fmla="*/ 0 h 54"/>
                  <a:gd name="T4" fmla="*/ 9 w 24"/>
                  <a:gd name="T5" fmla="*/ 0 h 54"/>
                  <a:gd name="T6" fmla="*/ 6 w 24"/>
                  <a:gd name="T7" fmla="*/ 0 h 54"/>
                  <a:gd name="T8" fmla="*/ 3 w 24"/>
                  <a:gd name="T9" fmla="*/ 3 h 54"/>
                  <a:gd name="T10" fmla="*/ 3 w 24"/>
                  <a:gd name="T11" fmla="*/ 6 h 54"/>
                  <a:gd name="T12" fmla="*/ 3 w 24"/>
                  <a:gd name="T13" fmla="*/ 6 h 54"/>
                  <a:gd name="T14" fmla="*/ 0 w 24"/>
                  <a:gd name="T15" fmla="*/ 9 h 54"/>
                  <a:gd name="T16" fmla="*/ 0 w 24"/>
                  <a:gd name="T17" fmla="*/ 9 h 54"/>
                  <a:gd name="T18" fmla="*/ 3 w 24"/>
                  <a:gd name="T19" fmla="*/ 15 h 54"/>
                  <a:gd name="T20" fmla="*/ 6 w 24"/>
                  <a:gd name="T21" fmla="*/ 18 h 54"/>
                  <a:gd name="T22" fmla="*/ 6 w 24"/>
                  <a:gd name="T23" fmla="*/ 15 h 54"/>
                  <a:gd name="T24" fmla="*/ 6 w 24"/>
                  <a:gd name="T25" fmla="*/ 18 h 54"/>
                  <a:gd name="T26" fmla="*/ 9 w 24"/>
                  <a:gd name="T27" fmla="*/ 18 h 54"/>
                  <a:gd name="T28" fmla="*/ 9 w 24"/>
                  <a:gd name="T29" fmla="*/ 21 h 54"/>
                  <a:gd name="T30" fmla="*/ 9 w 24"/>
                  <a:gd name="T31" fmla="*/ 33 h 54"/>
                  <a:gd name="T32" fmla="*/ 9 w 24"/>
                  <a:gd name="T33" fmla="*/ 33 h 54"/>
                  <a:gd name="T34" fmla="*/ 9 w 24"/>
                  <a:gd name="T35" fmla="*/ 36 h 54"/>
                  <a:gd name="T36" fmla="*/ 9 w 24"/>
                  <a:gd name="T37" fmla="*/ 42 h 54"/>
                  <a:gd name="T38" fmla="*/ 6 w 24"/>
                  <a:gd name="T39" fmla="*/ 42 h 54"/>
                  <a:gd name="T40" fmla="*/ 6 w 24"/>
                  <a:gd name="T41" fmla="*/ 45 h 54"/>
                  <a:gd name="T42" fmla="*/ 6 w 24"/>
                  <a:gd name="T43" fmla="*/ 45 h 54"/>
                  <a:gd name="T44" fmla="*/ 6 w 24"/>
                  <a:gd name="T45" fmla="*/ 45 h 54"/>
                  <a:gd name="T46" fmla="*/ 9 w 24"/>
                  <a:gd name="T47" fmla="*/ 48 h 54"/>
                  <a:gd name="T48" fmla="*/ 12 w 24"/>
                  <a:gd name="T49" fmla="*/ 48 h 54"/>
                  <a:gd name="T50" fmla="*/ 12 w 24"/>
                  <a:gd name="T51" fmla="*/ 51 h 54"/>
                  <a:gd name="T52" fmla="*/ 9 w 24"/>
                  <a:gd name="T53" fmla="*/ 51 h 54"/>
                  <a:gd name="T54" fmla="*/ 9 w 24"/>
                  <a:gd name="T55" fmla="*/ 51 h 54"/>
                  <a:gd name="T56" fmla="*/ 9 w 24"/>
                  <a:gd name="T57" fmla="*/ 54 h 54"/>
                  <a:gd name="T58" fmla="*/ 12 w 24"/>
                  <a:gd name="T59" fmla="*/ 54 h 54"/>
                  <a:gd name="T60" fmla="*/ 18 w 24"/>
                  <a:gd name="T61" fmla="*/ 48 h 54"/>
                  <a:gd name="T62" fmla="*/ 21 w 24"/>
                  <a:gd name="T63" fmla="*/ 45 h 54"/>
                  <a:gd name="T64" fmla="*/ 24 w 24"/>
                  <a:gd name="T65" fmla="*/ 27 h 54"/>
                  <a:gd name="T66" fmla="*/ 24 w 24"/>
                  <a:gd name="T67" fmla="*/ 24 h 54"/>
                  <a:gd name="T68" fmla="*/ 24 w 24"/>
                  <a:gd name="T69" fmla="*/ 24 h 54"/>
                  <a:gd name="T70" fmla="*/ 24 w 24"/>
                  <a:gd name="T71" fmla="*/ 21 h 54"/>
                  <a:gd name="T72" fmla="*/ 21 w 24"/>
                  <a:gd name="T73" fmla="*/ 18 h 54"/>
                  <a:gd name="T74" fmla="*/ 15 w 24"/>
                  <a:gd name="T7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 h="54">
                    <a:moveTo>
                      <a:pt x="15" y="0"/>
                    </a:moveTo>
                    <a:lnTo>
                      <a:pt x="12" y="0"/>
                    </a:lnTo>
                    <a:lnTo>
                      <a:pt x="9" y="0"/>
                    </a:lnTo>
                    <a:lnTo>
                      <a:pt x="6" y="0"/>
                    </a:lnTo>
                    <a:lnTo>
                      <a:pt x="3" y="3"/>
                    </a:lnTo>
                    <a:lnTo>
                      <a:pt x="3" y="6"/>
                    </a:lnTo>
                    <a:lnTo>
                      <a:pt x="3" y="6"/>
                    </a:lnTo>
                    <a:lnTo>
                      <a:pt x="0" y="9"/>
                    </a:lnTo>
                    <a:lnTo>
                      <a:pt x="0" y="9"/>
                    </a:lnTo>
                    <a:lnTo>
                      <a:pt x="3" y="15"/>
                    </a:lnTo>
                    <a:lnTo>
                      <a:pt x="6" y="18"/>
                    </a:lnTo>
                    <a:lnTo>
                      <a:pt x="6" y="15"/>
                    </a:lnTo>
                    <a:lnTo>
                      <a:pt x="6" y="18"/>
                    </a:lnTo>
                    <a:lnTo>
                      <a:pt x="9" y="18"/>
                    </a:lnTo>
                    <a:lnTo>
                      <a:pt x="9" y="21"/>
                    </a:lnTo>
                    <a:lnTo>
                      <a:pt x="9" y="33"/>
                    </a:lnTo>
                    <a:lnTo>
                      <a:pt x="9" y="33"/>
                    </a:lnTo>
                    <a:lnTo>
                      <a:pt x="9" y="36"/>
                    </a:lnTo>
                    <a:lnTo>
                      <a:pt x="9" y="42"/>
                    </a:lnTo>
                    <a:lnTo>
                      <a:pt x="6" y="42"/>
                    </a:lnTo>
                    <a:lnTo>
                      <a:pt x="6" y="45"/>
                    </a:lnTo>
                    <a:lnTo>
                      <a:pt x="6" y="45"/>
                    </a:lnTo>
                    <a:lnTo>
                      <a:pt x="6" y="45"/>
                    </a:lnTo>
                    <a:lnTo>
                      <a:pt x="9" y="48"/>
                    </a:lnTo>
                    <a:lnTo>
                      <a:pt x="12" y="48"/>
                    </a:lnTo>
                    <a:lnTo>
                      <a:pt x="12" y="51"/>
                    </a:lnTo>
                    <a:lnTo>
                      <a:pt x="9" y="51"/>
                    </a:lnTo>
                    <a:lnTo>
                      <a:pt x="9" y="51"/>
                    </a:lnTo>
                    <a:lnTo>
                      <a:pt x="9" y="54"/>
                    </a:lnTo>
                    <a:lnTo>
                      <a:pt x="12" y="54"/>
                    </a:lnTo>
                    <a:lnTo>
                      <a:pt x="18" y="48"/>
                    </a:lnTo>
                    <a:lnTo>
                      <a:pt x="21" y="45"/>
                    </a:lnTo>
                    <a:lnTo>
                      <a:pt x="24" y="27"/>
                    </a:lnTo>
                    <a:lnTo>
                      <a:pt x="24" y="24"/>
                    </a:lnTo>
                    <a:lnTo>
                      <a:pt x="24" y="24"/>
                    </a:lnTo>
                    <a:lnTo>
                      <a:pt x="24" y="21"/>
                    </a:lnTo>
                    <a:lnTo>
                      <a:pt x="21" y="18"/>
                    </a:lnTo>
                    <a:lnTo>
                      <a:pt x="15"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31" name="Freeform 978">
                <a:extLst>
                  <a:ext uri="{FF2B5EF4-FFF2-40B4-BE49-F238E27FC236}">
                    <a16:creationId xmlns:a16="http://schemas.microsoft.com/office/drawing/2014/main" id="{2077EC8E-F8CF-BAE6-4248-2318FD88DDB3}"/>
                  </a:ext>
                </a:extLst>
              </p:cNvPr>
              <p:cNvSpPr>
                <a:spLocks/>
              </p:cNvSpPr>
              <p:nvPr/>
            </p:nvSpPr>
            <p:spPr bwMode="auto">
              <a:xfrm>
                <a:off x="6807" y="3636"/>
                <a:ext cx="12" cy="33"/>
              </a:xfrm>
              <a:custGeom>
                <a:avLst/>
                <a:gdLst>
                  <a:gd name="T0" fmla="*/ 6 w 12"/>
                  <a:gd name="T1" fmla="*/ 3 h 33"/>
                  <a:gd name="T2" fmla="*/ 3 w 12"/>
                  <a:gd name="T3" fmla="*/ 0 h 33"/>
                  <a:gd name="T4" fmla="*/ 0 w 12"/>
                  <a:gd name="T5" fmla="*/ 3 h 33"/>
                  <a:gd name="T6" fmla="*/ 0 w 12"/>
                  <a:gd name="T7" fmla="*/ 6 h 33"/>
                  <a:gd name="T8" fmla="*/ 0 w 12"/>
                  <a:gd name="T9" fmla="*/ 24 h 33"/>
                  <a:gd name="T10" fmla="*/ 0 w 12"/>
                  <a:gd name="T11" fmla="*/ 27 h 33"/>
                  <a:gd name="T12" fmla="*/ 0 w 12"/>
                  <a:gd name="T13" fmla="*/ 33 h 33"/>
                  <a:gd name="T14" fmla="*/ 3 w 12"/>
                  <a:gd name="T15" fmla="*/ 33 h 33"/>
                  <a:gd name="T16" fmla="*/ 6 w 12"/>
                  <a:gd name="T17" fmla="*/ 33 h 33"/>
                  <a:gd name="T18" fmla="*/ 12 w 12"/>
                  <a:gd name="T19" fmla="*/ 27 h 33"/>
                  <a:gd name="T20" fmla="*/ 12 w 12"/>
                  <a:gd name="T21" fmla="*/ 24 h 33"/>
                  <a:gd name="T22" fmla="*/ 12 w 12"/>
                  <a:gd name="T23" fmla="*/ 18 h 33"/>
                  <a:gd name="T24" fmla="*/ 12 w 12"/>
                  <a:gd name="T25" fmla="*/ 18 h 33"/>
                  <a:gd name="T26" fmla="*/ 12 w 12"/>
                  <a:gd name="T27" fmla="*/ 15 h 33"/>
                  <a:gd name="T28" fmla="*/ 6 w 12"/>
                  <a:gd name="T29" fmla="*/ 3 h 33"/>
                  <a:gd name="T30" fmla="*/ 6 w 12"/>
                  <a:gd name="T31"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33">
                    <a:moveTo>
                      <a:pt x="6" y="3"/>
                    </a:moveTo>
                    <a:lnTo>
                      <a:pt x="3" y="0"/>
                    </a:lnTo>
                    <a:lnTo>
                      <a:pt x="0" y="3"/>
                    </a:lnTo>
                    <a:lnTo>
                      <a:pt x="0" y="6"/>
                    </a:lnTo>
                    <a:lnTo>
                      <a:pt x="0" y="24"/>
                    </a:lnTo>
                    <a:lnTo>
                      <a:pt x="0" y="27"/>
                    </a:lnTo>
                    <a:lnTo>
                      <a:pt x="0" y="33"/>
                    </a:lnTo>
                    <a:lnTo>
                      <a:pt x="3" y="33"/>
                    </a:lnTo>
                    <a:lnTo>
                      <a:pt x="6" y="33"/>
                    </a:lnTo>
                    <a:lnTo>
                      <a:pt x="12" y="27"/>
                    </a:lnTo>
                    <a:lnTo>
                      <a:pt x="12" y="24"/>
                    </a:lnTo>
                    <a:lnTo>
                      <a:pt x="12" y="18"/>
                    </a:lnTo>
                    <a:lnTo>
                      <a:pt x="12" y="18"/>
                    </a:lnTo>
                    <a:lnTo>
                      <a:pt x="12" y="15"/>
                    </a:lnTo>
                    <a:lnTo>
                      <a:pt x="6" y="3"/>
                    </a:lnTo>
                    <a:lnTo>
                      <a:pt x="6" y="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32" name="Freeform 979">
                <a:extLst>
                  <a:ext uri="{FF2B5EF4-FFF2-40B4-BE49-F238E27FC236}">
                    <a16:creationId xmlns:a16="http://schemas.microsoft.com/office/drawing/2014/main" id="{01F2C7E4-3AF4-E647-F7DD-880398CE5D22}"/>
                  </a:ext>
                </a:extLst>
              </p:cNvPr>
              <p:cNvSpPr>
                <a:spLocks/>
              </p:cNvSpPr>
              <p:nvPr/>
            </p:nvSpPr>
            <p:spPr bwMode="auto">
              <a:xfrm>
                <a:off x="6831" y="3627"/>
                <a:ext cx="15" cy="24"/>
              </a:xfrm>
              <a:custGeom>
                <a:avLst/>
                <a:gdLst>
                  <a:gd name="T0" fmla="*/ 9 w 15"/>
                  <a:gd name="T1" fmla="*/ 9 h 24"/>
                  <a:gd name="T2" fmla="*/ 9 w 15"/>
                  <a:gd name="T3" fmla="*/ 9 h 24"/>
                  <a:gd name="T4" fmla="*/ 9 w 15"/>
                  <a:gd name="T5" fmla="*/ 6 h 24"/>
                  <a:gd name="T6" fmla="*/ 6 w 15"/>
                  <a:gd name="T7" fmla="*/ 3 h 24"/>
                  <a:gd name="T8" fmla="*/ 6 w 15"/>
                  <a:gd name="T9" fmla="*/ 0 h 24"/>
                  <a:gd name="T10" fmla="*/ 0 w 15"/>
                  <a:gd name="T11" fmla="*/ 0 h 24"/>
                  <a:gd name="T12" fmla="*/ 0 w 15"/>
                  <a:gd name="T13" fmla="*/ 0 h 24"/>
                  <a:gd name="T14" fmla="*/ 0 w 15"/>
                  <a:gd name="T15" fmla="*/ 0 h 24"/>
                  <a:gd name="T16" fmla="*/ 0 w 15"/>
                  <a:gd name="T17" fmla="*/ 12 h 24"/>
                  <a:gd name="T18" fmla="*/ 0 w 15"/>
                  <a:gd name="T19" fmla="*/ 15 h 24"/>
                  <a:gd name="T20" fmla="*/ 3 w 15"/>
                  <a:gd name="T21" fmla="*/ 15 h 24"/>
                  <a:gd name="T22" fmla="*/ 6 w 15"/>
                  <a:gd name="T23" fmla="*/ 21 h 24"/>
                  <a:gd name="T24" fmla="*/ 9 w 15"/>
                  <a:gd name="T25" fmla="*/ 24 h 24"/>
                  <a:gd name="T26" fmla="*/ 9 w 15"/>
                  <a:gd name="T27" fmla="*/ 24 h 24"/>
                  <a:gd name="T28" fmla="*/ 15 w 15"/>
                  <a:gd name="T29" fmla="*/ 18 h 24"/>
                  <a:gd name="T30" fmla="*/ 15 w 15"/>
                  <a:gd name="T31" fmla="*/ 18 h 24"/>
                  <a:gd name="T32" fmla="*/ 15 w 15"/>
                  <a:gd name="T33" fmla="*/ 15 h 24"/>
                  <a:gd name="T34" fmla="*/ 12 w 15"/>
                  <a:gd name="T35" fmla="*/ 15 h 24"/>
                  <a:gd name="T36" fmla="*/ 9 w 15"/>
                  <a:gd name="T37"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24">
                    <a:moveTo>
                      <a:pt x="9" y="9"/>
                    </a:moveTo>
                    <a:lnTo>
                      <a:pt x="9" y="9"/>
                    </a:lnTo>
                    <a:lnTo>
                      <a:pt x="9" y="6"/>
                    </a:lnTo>
                    <a:lnTo>
                      <a:pt x="6" y="3"/>
                    </a:lnTo>
                    <a:lnTo>
                      <a:pt x="6" y="0"/>
                    </a:lnTo>
                    <a:lnTo>
                      <a:pt x="0" y="0"/>
                    </a:lnTo>
                    <a:lnTo>
                      <a:pt x="0" y="0"/>
                    </a:lnTo>
                    <a:lnTo>
                      <a:pt x="0" y="0"/>
                    </a:lnTo>
                    <a:lnTo>
                      <a:pt x="0" y="12"/>
                    </a:lnTo>
                    <a:lnTo>
                      <a:pt x="0" y="15"/>
                    </a:lnTo>
                    <a:lnTo>
                      <a:pt x="3" y="15"/>
                    </a:lnTo>
                    <a:lnTo>
                      <a:pt x="6" y="21"/>
                    </a:lnTo>
                    <a:lnTo>
                      <a:pt x="9" y="24"/>
                    </a:lnTo>
                    <a:lnTo>
                      <a:pt x="9" y="24"/>
                    </a:lnTo>
                    <a:lnTo>
                      <a:pt x="15" y="18"/>
                    </a:lnTo>
                    <a:lnTo>
                      <a:pt x="15" y="18"/>
                    </a:lnTo>
                    <a:lnTo>
                      <a:pt x="15" y="15"/>
                    </a:lnTo>
                    <a:lnTo>
                      <a:pt x="12" y="15"/>
                    </a:lnTo>
                    <a:lnTo>
                      <a:pt x="9" y="9"/>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33" name="Freeform 980">
                <a:extLst>
                  <a:ext uri="{FF2B5EF4-FFF2-40B4-BE49-F238E27FC236}">
                    <a16:creationId xmlns:a16="http://schemas.microsoft.com/office/drawing/2014/main" id="{5FCE4E22-9AFF-6B9C-7382-CBAC33F6EAFC}"/>
                  </a:ext>
                </a:extLst>
              </p:cNvPr>
              <p:cNvSpPr>
                <a:spLocks/>
              </p:cNvSpPr>
              <p:nvPr/>
            </p:nvSpPr>
            <p:spPr bwMode="auto">
              <a:xfrm>
                <a:off x="7038" y="4089"/>
                <a:ext cx="18" cy="27"/>
              </a:xfrm>
              <a:custGeom>
                <a:avLst/>
                <a:gdLst>
                  <a:gd name="T0" fmla="*/ 18 w 18"/>
                  <a:gd name="T1" fmla="*/ 9 h 27"/>
                  <a:gd name="T2" fmla="*/ 18 w 18"/>
                  <a:gd name="T3" fmla="*/ 6 h 27"/>
                  <a:gd name="T4" fmla="*/ 18 w 18"/>
                  <a:gd name="T5" fmla="*/ 3 h 27"/>
                  <a:gd name="T6" fmla="*/ 18 w 18"/>
                  <a:gd name="T7" fmla="*/ 0 h 27"/>
                  <a:gd name="T8" fmla="*/ 18 w 18"/>
                  <a:gd name="T9" fmla="*/ 0 h 27"/>
                  <a:gd name="T10" fmla="*/ 15 w 18"/>
                  <a:gd name="T11" fmla="*/ 3 h 27"/>
                  <a:gd name="T12" fmla="*/ 12 w 18"/>
                  <a:gd name="T13" fmla="*/ 3 h 27"/>
                  <a:gd name="T14" fmla="*/ 0 w 18"/>
                  <a:gd name="T15" fmla="*/ 18 h 27"/>
                  <a:gd name="T16" fmla="*/ 0 w 18"/>
                  <a:gd name="T17" fmla="*/ 18 h 27"/>
                  <a:gd name="T18" fmla="*/ 0 w 18"/>
                  <a:gd name="T19" fmla="*/ 27 h 27"/>
                  <a:gd name="T20" fmla="*/ 3 w 18"/>
                  <a:gd name="T21" fmla="*/ 24 h 27"/>
                  <a:gd name="T22" fmla="*/ 12 w 18"/>
                  <a:gd name="T23" fmla="*/ 18 h 27"/>
                  <a:gd name="T24" fmla="*/ 18 w 18"/>
                  <a:gd name="T25" fmla="*/ 9 h 27"/>
                  <a:gd name="T26" fmla="*/ 18 w 18"/>
                  <a:gd name="T2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27">
                    <a:moveTo>
                      <a:pt x="18" y="9"/>
                    </a:moveTo>
                    <a:lnTo>
                      <a:pt x="18" y="6"/>
                    </a:lnTo>
                    <a:lnTo>
                      <a:pt x="18" y="3"/>
                    </a:lnTo>
                    <a:lnTo>
                      <a:pt x="18" y="0"/>
                    </a:lnTo>
                    <a:lnTo>
                      <a:pt x="18" y="0"/>
                    </a:lnTo>
                    <a:lnTo>
                      <a:pt x="15" y="3"/>
                    </a:lnTo>
                    <a:lnTo>
                      <a:pt x="12" y="3"/>
                    </a:lnTo>
                    <a:lnTo>
                      <a:pt x="0" y="18"/>
                    </a:lnTo>
                    <a:lnTo>
                      <a:pt x="0" y="18"/>
                    </a:lnTo>
                    <a:lnTo>
                      <a:pt x="0" y="27"/>
                    </a:lnTo>
                    <a:lnTo>
                      <a:pt x="3" y="24"/>
                    </a:lnTo>
                    <a:lnTo>
                      <a:pt x="12" y="18"/>
                    </a:lnTo>
                    <a:lnTo>
                      <a:pt x="18" y="9"/>
                    </a:lnTo>
                    <a:lnTo>
                      <a:pt x="18" y="9"/>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34" name="Freeform 981">
                <a:extLst>
                  <a:ext uri="{FF2B5EF4-FFF2-40B4-BE49-F238E27FC236}">
                    <a16:creationId xmlns:a16="http://schemas.microsoft.com/office/drawing/2014/main" id="{E9CF1372-0DB1-FCDA-FAF4-74056D7DC296}"/>
                  </a:ext>
                </a:extLst>
              </p:cNvPr>
              <p:cNvSpPr>
                <a:spLocks/>
              </p:cNvSpPr>
              <p:nvPr/>
            </p:nvSpPr>
            <p:spPr bwMode="auto">
              <a:xfrm>
                <a:off x="4594" y="3771"/>
                <a:ext cx="21" cy="39"/>
              </a:xfrm>
              <a:custGeom>
                <a:avLst/>
                <a:gdLst>
                  <a:gd name="T0" fmla="*/ 3 w 21"/>
                  <a:gd name="T1" fmla="*/ 24 h 39"/>
                  <a:gd name="T2" fmla="*/ 3 w 21"/>
                  <a:gd name="T3" fmla="*/ 27 h 39"/>
                  <a:gd name="T4" fmla="*/ 0 w 21"/>
                  <a:gd name="T5" fmla="*/ 27 h 39"/>
                  <a:gd name="T6" fmla="*/ 0 w 21"/>
                  <a:gd name="T7" fmla="*/ 30 h 39"/>
                  <a:gd name="T8" fmla="*/ 0 w 21"/>
                  <a:gd name="T9" fmla="*/ 33 h 39"/>
                  <a:gd name="T10" fmla="*/ 3 w 21"/>
                  <a:gd name="T11" fmla="*/ 36 h 39"/>
                  <a:gd name="T12" fmla="*/ 3 w 21"/>
                  <a:gd name="T13" fmla="*/ 36 h 39"/>
                  <a:gd name="T14" fmla="*/ 3 w 21"/>
                  <a:gd name="T15" fmla="*/ 39 h 39"/>
                  <a:gd name="T16" fmla="*/ 6 w 21"/>
                  <a:gd name="T17" fmla="*/ 36 h 39"/>
                  <a:gd name="T18" fmla="*/ 9 w 21"/>
                  <a:gd name="T19" fmla="*/ 36 h 39"/>
                  <a:gd name="T20" fmla="*/ 9 w 21"/>
                  <a:gd name="T21" fmla="*/ 30 h 39"/>
                  <a:gd name="T22" fmla="*/ 12 w 21"/>
                  <a:gd name="T23" fmla="*/ 30 h 39"/>
                  <a:gd name="T24" fmla="*/ 21 w 21"/>
                  <a:gd name="T25" fmla="*/ 15 h 39"/>
                  <a:gd name="T26" fmla="*/ 21 w 21"/>
                  <a:gd name="T27" fmla="*/ 0 h 39"/>
                  <a:gd name="T28" fmla="*/ 18 w 21"/>
                  <a:gd name="T29" fmla="*/ 0 h 39"/>
                  <a:gd name="T30" fmla="*/ 3 w 21"/>
                  <a:gd name="T31"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 h="39">
                    <a:moveTo>
                      <a:pt x="3" y="24"/>
                    </a:moveTo>
                    <a:lnTo>
                      <a:pt x="3" y="27"/>
                    </a:lnTo>
                    <a:lnTo>
                      <a:pt x="0" y="27"/>
                    </a:lnTo>
                    <a:lnTo>
                      <a:pt x="0" y="30"/>
                    </a:lnTo>
                    <a:lnTo>
                      <a:pt x="0" y="33"/>
                    </a:lnTo>
                    <a:lnTo>
                      <a:pt x="3" y="36"/>
                    </a:lnTo>
                    <a:lnTo>
                      <a:pt x="3" y="36"/>
                    </a:lnTo>
                    <a:lnTo>
                      <a:pt x="3" y="39"/>
                    </a:lnTo>
                    <a:lnTo>
                      <a:pt x="6" y="36"/>
                    </a:lnTo>
                    <a:lnTo>
                      <a:pt x="9" y="36"/>
                    </a:lnTo>
                    <a:lnTo>
                      <a:pt x="9" y="30"/>
                    </a:lnTo>
                    <a:lnTo>
                      <a:pt x="12" y="30"/>
                    </a:lnTo>
                    <a:lnTo>
                      <a:pt x="21" y="15"/>
                    </a:lnTo>
                    <a:lnTo>
                      <a:pt x="21" y="0"/>
                    </a:lnTo>
                    <a:lnTo>
                      <a:pt x="18" y="0"/>
                    </a:lnTo>
                    <a:lnTo>
                      <a:pt x="3" y="24"/>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35" name="Freeform 982">
                <a:extLst>
                  <a:ext uri="{FF2B5EF4-FFF2-40B4-BE49-F238E27FC236}">
                    <a16:creationId xmlns:a16="http://schemas.microsoft.com/office/drawing/2014/main" id="{7C418E01-5624-37E3-9CE4-C9D6A1AA675B}"/>
                  </a:ext>
                </a:extLst>
              </p:cNvPr>
              <p:cNvSpPr>
                <a:spLocks/>
              </p:cNvSpPr>
              <p:nvPr/>
            </p:nvSpPr>
            <p:spPr bwMode="auto">
              <a:xfrm>
                <a:off x="7248" y="4071"/>
                <a:ext cx="9" cy="18"/>
              </a:xfrm>
              <a:custGeom>
                <a:avLst/>
                <a:gdLst>
                  <a:gd name="T0" fmla="*/ 9 w 9"/>
                  <a:gd name="T1" fmla="*/ 0 h 18"/>
                  <a:gd name="T2" fmla="*/ 9 w 9"/>
                  <a:gd name="T3" fmla="*/ 0 h 18"/>
                  <a:gd name="T4" fmla="*/ 3 w 9"/>
                  <a:gd name="T5" fmla="*/ 0 h 18"/>
                  <a:gd name="T6" fmla="*/ 3 w 9"/>
                  <a:gd name="T7" fmla="*/ 0 h 18"/>
                  <a:gd name="T8" fmla="*/ 0 w 9"/>
                  <a:gd name="T9" fmla="*/ 0 h 18"/>
                  <a:gd name="T10" fmla="*/ 0 w 9"/>
                  <a:gd name="T11" fmla="*/ 0 h 18"/>
                  <a:gd name="T12" fmla="*/ 0 w 9"/>
                  <a:gd name="T13" fmla="*/ 6 h 18"/>
                  <a:gd name="T14" fmla="*/ 0 w 9"/>
                  <a:gd name="T15" fmla="*/ 15 h 18"/>
                  <a:gd name="T16" fmla="*/ 0 w 9"/>
                  <a:gd name="T17" fmla="*/ 18 h 18"/>
                  <a:gd name="T18" fmla="*/ 3 w 9"/>
                  <a:gd name="T19" fmla="*/ 18 h 18"/>
                  <a:gd name="T20" fmla="*/ 3 w 9"/>
                  <a:gd name="T21" fmla="*/ 18 h 18"/>
                  <a:gd name="T22" fmla="*/ 3 w 9"/>
                  <a:gd name="T23" fmla="*/ 18 h 18"/>
                  <a:gd name="T24" fmla="*/ 6 w 9"/>
                  <a:gd name="T25" fmla="*/ 18 h 18"/>
                  <a:gd name="T26" fmla="*/ 9 w 9"/>
                  <a:gd name="T27" fmla="*/ 18 h 18"/>
                  <a:gd name="T28" fmla="*/ 9 w 9"/>
                  <a:gd name="T29" fmla="*/ 6 h 18"/>
                  <a:gd name="T30" fmla="*/ 9 w 9"/>
                  <a:gd name="T31" fmla="*/ 3 h 18"/>
                  <a:gd name="T32" fmla="*/ 9 w 9"/>
                  <a:gd name="T3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8">
                    <a:moveTo>
                      <a:pt x="9" y="0"/>
                    </a:moveTo>
                    <a:lnTo>
                      <a:pt x="9" y="0"/>
                    </a:lnTo>
                    <a:lnTo>
                      <a:pt x="3" y="0"/>
                    </a:lnTo>
                    <a:lnTo>
                      <a:pt x="3" y="0"/>
                    </a:lnTo>
                    <a:lnTo>
                      <a:pt x="0" y="0"/>
                    </a:lnTo>
                    <a:lnTo>
                      <a:pt x="0" y="0"/>
                    </a:lnTo>
                    <a:lnTo>
                      <a:pt x="0" y="6"/>
                    </a:lnTo>
                    <a:lnTo>
                      <a:pt x="0" y="15"/>
                    </a:lnTo>
                    <a:lnTo>
                      <a:pt x="0" y="18"/>
                    </a:lnTo>
                    <a:lnTo>
                      <a:pt x="3" y="18"/>
                    </a:lnTo>
                    <a:lnTo>
                      <a:pt x="3" y="18"/>
                    </a:lnTo>
                    <a:lnTo>
                      <a:pt x="3" y="18"/>
                    </a:lnTo>
                    <a:lnTo>
                      <a:pt x="6" y="18"/>
                    </a:lnTo>
                    <a:lnTo>
                      <a:pt x="9" y="18"/>
                    </a:lnTo>
                    <a:lnTo>
                      <a:pt x="9" y="6"/>
                    </a:lnTo>
                    <a:lnTo>
                      <a:pt x="9" y="3"/>
                    </a:lnTo>
                    <a:lnTo>
                      <a:pt x="9"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36" name="Freeform 983">
                <a:extLst>
                  <a:ext uri="{FF2B5EF4-FFF2-40B4-BE49-F238E27FC236}">
                    <a16:creationId xmlns:a16="http://schemas.microsoft.com/office/drawing/2014/main" id="{F569DE76-F64C-1762-3A5D-2A01D3417552}"/>
                  </a:ext>
                </a:extLst>
              </p:cNvPr>
              <p:cNvSpPr>
                <a:spLocks/>
              </p:cNvSpPr>
              <p:nvPr/>
            </p:nvSpPr>
            <p:spPr bwMode="auto">
              <a:xfrm>
                <a:off x="6975" y="3861"/>
                <a:ext cx="36" cy="42"/>
              </a:xfrm>
              <a:custGeom>
                <a:avLst/>
                <a:gdLst>
                  <a:gd name="T0" fmla="*/ 27 w 36"/>
                  <a:gd name="T1" fmla="*/ 15 h 42"/>
                  <a:gd name="T2" fmla="*/ 24 w 36"/>
                  <a:gd name="T3" fmla="*/ 15 h 42"/>
                  <a:gd name="T4" fmla="*/ 21 w 36"/>
                  <a:gd name="T5" fmla="*/ 15 h 42"/>
                  <a:gd name="T6" fmla="*/ 21 w 36"/>
                  <a:gd name="T7" fmla="*/ 15 h 42"/>
                  <a:gd name="T8" fmla="*/ 12 w 36"/>
                  <a:gd name="T9" fmla="*/ 12 h 42"/>
                  <a:gd name="T10" fmla="*/ 12 w 36"/>
                  <a:gd name="T11" fmla="*/ 9 h 42"/>
                  <a:gd name="T12" fmla="*/ 12 w 36"/>
                  <a:gd name="T13" fmla="*/ 9 h 42"/>
                  <a:gd name="T14" fmla="*/ 12 w 36"/>
                  <a:gd name="T15" fmla="*/ 6 h 42"/>
                  <a:gd name="T16" fmla="*/ 9 w 36"/>
                  <a:gd name="T17" fmla="*/ 6 h 42"/>
                  <a:gd name="T18" fmla="*/ 6 w 36"/>
                  <a:gd name="T19" fmla="*/ 3 h 42"/>
                  <a:gd name="T20" fmla="*/ 6 w 36"/>
                  <a:gd name="T21" fmla="*/ 0 h 42"/>
                  <a:gd name="T22" fmla="*/ 3 w 36"/>
                  <a:gd name="T23" fmla="*/ 0 h 42"/>
                  <a:gd name="T24" fmla="*/ 3 w 36"/>
                  <a:gd name="T25" fmla="*/ 3 h 42"/>
                  <a:gd name="T26" fmla="*/ 0 w 36"/>
                  <a:gd name="T27" fmla="*/ 6 h 42"/>
                  <a:gd name="T28" fmla="*/ 0 w 36"/>
                  <a:gd name="T29" fmla="*/ 6 h 42"/>
                  <a:gd name="T30" fmla="*/ 0 w 36"/>
                  <a:gd name="T31" fmla="*/ 9 h 42"/>
                  <a:gd name="T32" fmla="*/ 3 w 36"/>
                  <a:gd name="T33" fmla="*/ 9 h 42"/>
                  <a:gd name="T34" fmla="*/ 6 w 36"/>
                  <a:gd name="T35" fmla="*/ 15 h 42"/>
                  <a:gd name="T36" fmla="*/ 6 w 36"/>
                  <a:gd name="T37" fmla="*/ 18 h 42"/>
                  <a:gd name="T38" fmla="*/ 6 w 36"/>
                  <a:gd name="T39" fmla="*/ 18 h 42"/>
                  <a:gd name="T40" fmla="*/ 9 w 36"/>
                  <a:gd name="T41" fmla="*/ 21 h 42"/>
                  <a:gd name="T42" fmla="*/ 12 w 36"/>
                  <a:gd name="T43" fmla="*/ 27 h 42"/>
                  <a:gd name="T44" fmla="*/ 15 w 36"/>
                  <a:gd name="T45" fmla="*/ 33 h 42"/>
                  <a:gd name="T46" fmla="*/ 30 w 36"/>
                  <a:gd name="T47" fmla="*/ 42 h 42"/>
                  <a:gd name="T48" fmla="*/ 33 w 36"/>
                  <a:gd name="T49" fmla="*/ 42 h 42"/>
                  <a:gd name="T50" fmla="*/ 36 w 36"/>
                  <a:gd name="T51" fmla="*/ 36 h 42"/>
                  <a:gd name="T52" fmla="*/ 30 w 36"/>
                  <a:gd name="T53" fmla="*/ 21 h 42"/>
                  <a:gd name="T54" fmla="*/ 30 w 36"/>
                  <a:gd name="T55" fmla="*/ 18 h 42"/>
                  <a:gd name="T56" fmla="*/ 27 w 36"/>
                  <a:gd name="T57" fmla="*/ 15 h 42"/>
                  <a:gd name="T58" fmla="*/ 27 w 36"/>
                  <a:gd name="T59" fmla="*/ 1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42">
                    <a:moveTo>
                      <a:pt x="27" y="15"/>
                    </a:moveTo>
                    <a:lnTo>
                      <a:pt x="24" y="15"/>
                    </a:lnTo>
                    <a:lnTo>
                      <a:pt x="21" y="15"/>
                    </a:lnTo>
                    <a:lnTo>
                      <a:pt x="21" y="15"/>
                    </a:lnTo>
                    <a:lnTo>
                      <a:pt x="12" y="12"/>
                    </a:lnTo>
                    <a:lnTo>
                      <a:pt x="12" y="9"/>
                    </a:lnTo>
                    <a:lnTo>
                      <a:pt x="12" y="9"/>
                    </a:lnTo>
                    <a:lnTo>
                      <a:pt x="12" y="6"/>
                    </a:lnTo>
                    <a:lnTo>
                      <a:pt x="9" y="6"/>
                    </a:lnTo>
                    <a:lnTo>
                      <a:pt x="6" y="3"/>
                    </a:lnTo>
                    <a:lnTo>
                      <a:pt x="6" y="0"/>
                    </a:lnTo>
                    <a:lnTo>
                      <a:pt x="3" y="0"/>
                    </a:lnTo>
                    <a:lnTo>
                      <a:pt x="3" y="3"/>
                    </a:lnTo>
                    <a:lnTo>
                      <a:pt x="0" y="6"/>
                    </a:lnTo>
                    <a:lnTo>
                      <a:pt x="0" y="6"/>
                    </a:lnTo>
                    <a:lnTo>
                      <a:pt x="0" y="9"/>
                    </a:lnTo>
                    <a:lnTo>
                      <a:pt x="3" y="9"/>
                    </a:lnTo>
                    <a:lnTo>
                      <a:pt x="6" y="15"/>
                    </a:lnTo>
                    <a:lnTo>
                      <a:pt x="6" y="18"/>
                    </a:lnTo>
                    <a:lnTo>
                      <a:pt x="6" y="18"/>
                    </a:lnTo>
                    <a:lnTo>
                      <a:pt x="9" y="21"/>
                    </a:lnTo>
                    <a:lnTo>
                      <a:pt x="12" y="27"/>
                    </a:lnTo>
                    <a:lnTo>
                      <a:pt x="15" y="33"/>
                    </a:lnTo>
                    <a:lnTo>
                      <a:pt x="30" y="42"/>
                    </a:lnTo>
                    <a:lnTo>
                      <a:pt x="33" y="42"/>
                    </a:lnTo>
                    <a:lnTo>
                      <a:pt x="36" y="36"/>
                    </a:lnTo>
                    <a:lnTo>
                      <a:pt x="30" y="21"/>
                    </a:lnTo>
                    <a:lnTo>
                      <a:pt x="30" y="18"/>
                    </a:lnTo>
                    <a:lnTo>
                      <a:pt x="27" y="15"/>
                    </a:lnTo>
                    <a:lnTo>
                      <a:pt x="27" y="15"/>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37" name="Freeform 984">
                <a:extLst>
                  <a:ext uri="{FF2B5EF4-FFF2-40B4-BE49-F238E27FC236}">
                    <a16:creationId xmlns:a16="http://schemas.microsoft.com/office/drawing/2014/main" id="{0AB1C1A7-B61E-46CD-3B9C-142BB0B1B6AC}"/>
                  </a:ext>
                </a:extLst>
              </p:cNvPr>
              <p:cNvSpPr>
                <a:spLocks/>
              </p:cNvSpPr>
              <p:nvPr/>
            </p:nvSpPr>
            <p:spPr bwMode="auto">
              <a:xfrm>
                <a:off x="5404" y="2247"/>
                <a:ext cx="18" cy="9"/>
              </a:xfrm>
              <a:custGeom>
                <a:avLst/>
                <a:gdLst>
                  <a:gd name="T0" fmla="*/ 15 w 18"/>
                  <a:gd name="T1" fmla="*/ 0 h 9"/>
                  <a:gd name="T2" fmla="*/ 3 w 18"/>
                  <a:gd name="T3" fmla="*/ 0 h 9"/>
                  <a:gd name="T4" fmla="*/ 0 w 18"/>
                  <a:gd name="T5" fmla="*/ 3 h 9"/>
                  <a:gd name="T6" fmla="*/ 3 w 18"/>
                  <a:gd name="T7" fmla="*/ 3 h 9"/>
                  <a:gd name="T8" fmla="*/ 6 w 18"/>
                  <a:gd name="T9" fmla="*/ 6 h 9"/>
                  <a:gd name="T10" fmla="*/ 9 w 18"/>
                  <a:gd name="T11" fmla="*/ 9 h 9"/>
                  <a:gd name="T12" fmla="*/ 12 w 18"/>
                  <a:gd name="T13" fmla="*/ 9 h 9"/>
                  <a:gd name="T14" fmla="*/ 18 w 18"/>
                  <a:gd name="T15" fmla="*/ 3 h 9"/>
                  <a:gd name="T16" fmla="*/ 18 w 18"/>
                  <a:gd name="T17" fmla="*/ 3 h 9"/>
                  <a:gd name="T18" fmla="*/ 18 w 18"/>
                  <a:gd name="T19" fmla="*/ 0 h 9"/>
                  <a:gd name="T20" fmla="*/ 15 w 18"/>
                  <a:gd name="T21" fmla="*/ 0 h 9"/>
                  <a:gd name="T22" fmla="*/ 15 w 18"/>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9">
                    <a:moveTo>
                      <a:pt x="15" y="0"/>
                    </a:moveTo>
                    <a:lnTo>
                      <a:pt x="3" y="0"/>
                    </a:lnTo>
                    <a:lnTo>
                      <a:pt x="0" y="3"/>
                    </a:lnTo>
                    <a:lnTo>
                      <a:pt x="3" y="3"/>
                    </a:lnTo>
                    <a:lnTo>
                      <a:pt x="6" y="6"/>
                    </a:lnTo>
                    <a:lnTo>
                      <a:pt x="9" y="9"/>
                    </a:lnTo>
                    <a:lnTo>
                      <a:pt x="12" y="9"/>
                    </a:lnTo>
                    <a:lnTo>
                      <a:pt x="18" y="3"/>
                    </a:lnTo>
                    <a:lnTo>
                      <a:pt x="18" y="3"/>
                    </a:lnTo>
                    <a:lnTo>
                      <a:pt x="18" y="0"/>
                    </a:lnTo>
                    <a:lnTo>
                      <a:pt x="15" y="0"/>
                    </a:lnTo>
                    <a:lnTo>
                      <a:pt x="15"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38" name="Freeform 985">
                <a:extLst>
                  <a:ext uri="{FF2B5EF4-FFF2-40B4-BE49-F238E27FC236}">
                    <a16:creationId xmlns:a16="http://schemas.microsoft.com/office/drawing/2014/main" id="{6AA77390-1509-A3AF-C6EC-46C6032E3F64}"/>
                  </a:ext>
                </a:extLst>
              </p:cNvPr>
              <p:cNvSpPr>
                <a:spLocks/>
              </p:cNvSpPr>
              <p:nvPr/>
            </p:nvSpPr>
            <p:spPr bwMode="auto">
              <a:xfrm>
                <a:off x="1439" y="1872"/>
                <a:ext cx="9" cy="9"/>
              </a:xfrm>
              <a:custGeom>
                <a:avLst/>
                <a:gdLst>
                  <a:gd name="T0" fmla="*/ 6 w 9"/>
                  <a:gd name="T1" fmla="*/ 9 h 9"/>
                  <a:gd name="T2" fmla="*/ 9 w 9"/>
                  <a:gd name="T3" fmla="*/ 6 h 9"/>
                  <a:gd name="T4" fmla="*/ 9 w 9"/>
                  <a:gd name="T5" fmla="*/ 0 h 9"/>
                  <a:gd name="T6" fmla="*/ 6 w 9"/>
                  <a:gd name="T7" fmla="*/ 0 h 9"/>
                  <a:gd name="T8" fmla="*/ 6 w 9"/>
                  <a:gd name="T9" fmla="*/ 0 h 9"/>
                  <a:gd name="T10" fmla="*/ 3 w 9"/>
                  <a:gd name="T11" fmla="*/ 3 h 9"/>
                  <a:gd name="T12" fmla="*/ 0 w 9"/>
                  <a:gd name="T13" fmla="*/ 3 h 9"/>
                  <a:gd name="T14" fmla="*/ 0 w 9"/>
                  <a:gd name="T15" fmla="*/ 6 h 9"/>
                  <a:gd name="T16" fmla="*/ 0 w 9"/>
                  <a:gd name="T17" fmla="*/ 9 h 9"/>
                  <a:gd name="T18" fmla="*/ 6 w 9"/>
                  <a:gd name="T19" fmla="*/ 9 h 9"/>
                  <a:gd name="T20" fmla="*/ 6 w 9"/>
                  <a:gd name="T2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9">
                    <a:moveTo>
                      <a:pt x="6" y="9"/>
                    </a:moveTo>
                    <a:lnTo>
                      <a:pt x="9" y="6"/>
                    </a:lnTo>
                    <a:lnTo>
                      <a:pt x="9" y="0"/>
                    </a:lnTo>
                    <a:lnTo>
                      <a:pt x="6" y="0"/>
                    </a:lnTo>
                    <a:lnTo>
                      <a:pt x="6" y="0"/>
                    </a:lnTo>
                    <a:lnTo>
                      <a:pt x="3" y="3"/>
                    </a:lnTo>
                    <a:lnTo>
                      <a:pt x="0" y="3"/>
                    </a:lnTo>
                    <a:lnTo>
                      <a:pt x="0" y="6"/>
                    </a:lnTo>
                    <a:lnTo>
                      <a:pt x="0" y="9"/>
                    </a:lnTo>
                    <a:lnTo>
                      <a:pt x="6" y="9"/>
                    </a:lnTo>
                    <a:lnTo>
                      <a:pt x="6" y="9"/>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39" name="Freeform 986">
                <a:extLst>
                  <a:ext uri="{FF2B5EF4-FFF2-40B4-BE49-F238E27FC236}">
                    <a16:creationId xmlns:a16="http://schemas.microsoft.com/office/drawing/2014/main" id="{835408ED-0DF9-AE53-9181-0DAAF624314B}"/>
                  </a:ext>
                </a:extLst>
              </p:cNvPr>
              <p:cNvSpPr>
                <a:spLocks/>
              </p:cNvSpPr>
              <p:nvPr/>
            </p:nvSpPr>
            <p:spPr bwMode="auto">
              <a:xfrm>
                <a:off x="0" y="2493"/>
                <a:ext cx="1412" cy="1401"/>
              </a:xfrm>
              <a:custGeom>
                <a:avLst/>
                <a:gdLst>
                  <a:gd name="T0" fmla="*/ 1131 w 1412"/>
                  <a:gd name="T1" fmla="*/ 18 h 1401"/>
                  <a:gd name="T2" fmla="*/ 1080 w 1412"/>
                  <a:gd name="T3" fmla="*/ 15 h 1401"/>
                  <a:gd name="T4" fmla="*/ 1017 w 1412"/>
                  <a:gd name="T5" fmla="*/ 15 h 1401"/>
                  <a:gd name="T6" fmla="*/ 951 w 1412"/>
                  <a:gd name="T7" fmla="*/ 36 h 1401"/>
                  <a:gd name="T8" fmla="*/ 942 w 1412"/>
                  <a:gd name="T9" fmla="*/ 24 h 1401"/>
                  <a:gd name="T10" fmla="*/ 837 w 1412"/>
                  <a:gd name="T11" fmla="*/ 24 h 1401"/>
                  <a:gd name="T12" fmla="*/ 762 w 1412"/>
                  <a:gd name="T13" fmla="*/ 42 h 1401"/>
                  <a:gd name="T14" fmla="*/ 732 w 1412"/>
                  <a:gd name="T15" fmla="*/ 42 h 1401"/>
                  <a:gd name="T16" fmla="*/ 663 w 1412"/>
                  <a:gd name="T17" fmla="*/ 51 h 1401"/>
                  <a:gd name="T18" fmla="*/ 600 w 1412"/>
                  <a:gd name="T19" fmla="*/ 90 h 1401"/>
                  <a:gd name="T20" fmla="*/ 585 w 1412"/>
                  <a:gd name="T21" fmla="*/ 108 h 1401"/>
                  <a:gd name="T22" fmla="*/ 531 w 1412"/>
                  <a:gd name="T23" fmla="*/ 114 h 1401"/>
                  <a:gd name="T24" fmla="*/ 462 w 1412"/>
                  <a:gd name="T25" fmla="*/ 168 h 1401"/>
                  <a:gd name="T26" fmla="*/ 462 w 1412"/>
                  <a:gd name="T27" fmla="*/ 186 h 1401"/>
                  <a:gd name="T28" fmla="*/ 507 w 1412"/>
                  <a:gd name="T29" fmla="*/ 366 h 1401"/>
                  <a:gd name="T30" fmla="*/ 516 w 1412"/>
                  <a:gd name="T31" fmla="*/ 384 h 1401"/>
                  <a:gd name="T32" fmla="*/ 507 w 1412"/>
                  <a:gd name="T33" fmla="*/ 402 h 1401"/>
                  <a:gd name="T34" fmla="*/ 426 w 1412"/>
                  <a:gd name="T35" fmla="*/ 408 h 1401"/>
                  <a:gd name="T36" fmla="*/ 393 w 1412"/>
                  <a:gd name="T37" fmla="*/ 426 h 1401"/>
                  <a:gd name="T38" fmla="*/ 381 w 1412"/>
                  <a:gd name="T39" fmla="*/ 435 h 1401"/>
                  <a:gd name="T40" fmla="*/ 342 w 1412"/>
                  <a:gd name="T41" fmla="*/ 441 h 1401"/>
                  <a:gd name="T42" fmla="*/ 330 w 1412"/>
                  <a:gd name="T43" fmla="*/ 459 h 1401"/>
                  <a:gd name="T44" fmla="*/ 258 w 1412"/>
                  <a:gd name="T45" fmla="*/ 537 h 1401"/>
                  <a:gd name="T46" fmla="*/ 249 w 1412"/>
                  <a:gd name="T47" fmla="*/ 552 h 1401"/>
                  <a:gd name="T48" fmla="*/ 231 w 1412"/>
                  <a:gd name="T49" fmla="*/ 576 h 1401"/>
                  <a:gd name="T50" fmla="*/ 198 w 1412"/>
                  <a:gd name="T51" fmla="*/ 585 h 1401"/>
                  <a:gd name="T52" fmla="*/ 54 w 1412"/>
                  <a:gd name="T53" fmla="*/ 642 h 1401"/>
                  <a:gd name="T54" fmla="*/ 36 w 1412"/>
                  <a:gd name="T55" fmla="*/ 810 h 1401"/>
                  <a:gd name="T56" fmla="*/ 261 w 1412"/>
                  <a:gd name="T57" fmla="*/ 957 h 1401"/>
                  <a:gd name="T58" fmla="*/ 402 w 1412"/>
                  <a:gd name="T59" fmla="*/ 1056 h 1401"/>
                  <a:gd name="T60" fmla="*/ 561 w 1412"/>
                  <a:gd name="T61" fmla="*/ 1170 h 1401"/>
                  <a:gd name="T62" fmla="*/ 672 w 1412"/>
                  <a:gd name="T63" fmla="*/ 1248 h 1401"/>
                  <a:gd name="T64" fmla="*/ 765 w 1412"/>
                  <a:gd name="T65" fmla="*/ 1326 h 1401"/>
                  <a:gd name="T66" fmla="*/ 813 w 1412"/>
                  <a:gd name="T67" fmla="*/ 1341 h 1401"/>
                  <a:gd name="T68" fmla="*/ 807 w 1412"/>
                  <a:gd name="T69" fmla="*/ 1392 h 1401"/>
                  <a:gd name="T70" fmla="*/ 987 w 1412"/>
                  <a:gd name="T71" fmla="*/ 1368 h 1401"/>
                  <a:gd name="T72" fmla="*/ 1188 w 1412"/>
                  <a:gd name="T73" fmla="*/ 1212 h 1401"/>
                  <a:gd name="T74" fmla="*/ 1412 w 1412"/>
                  <a:gd name="T75" fmla="*/ 1071 h 1401"/>
                  <a:gd name="T76" fmla="*/ 1293 w 1412"/>
                  <a:gd name="T77" fmla="*/ 990 h 1401"/>
                  <a:gd name="T78" fmla="*/ 1263 w 1412"/>
                  <a:gd name="T79" fmla="*/ 912 h 1401"/>
                  <a:gd name="T80" fmla="*/ 1251 w 1412"/>
                  <a:gd name="T81" fmla="*/ 855 h 1401"/>
                  <a:gd name="T82" fmla="*/ 1266 w 1412"/>
                  <a:gd name="T83" fmla="*/ 816 h 1401"/>
                  <a:gd name="T84" fmla="*/ 1272 w 1412"/>
                  <a:gd name="T85" fmla="*/ 744 h 1401"/>
                  <a:gd name="T86" fmla="*/ 1263 w 1412"/>
                  <a:gd name="T87" fmla="*/ 699 h 1401"/>
                  <a:gd name="T88" fmla="*/ 1266 w 1412"/>
                  <a:gd name="T89" fmla="*/ 660 h 1401"/>
                  <a:gd name="T90" fmla="*/ 1260 w 1412"/>
                  <a:gd name="T91" fmla="*/ 621 h 1401"/>
                  <a:gd name="T92" fmla="*/ 1239 w 1412"/>
                  <a:gd name="T93" fmla="*/ 579 h 1401"/>
                  <a:gd name="T94" fmla="*/ 1242 w 1412"/>
                  <a:gd name="T95" fmla="*/ 549 h 1401"/>
                  <a:gd name="T96" fmla="*/ 1212 w 1412"/>
                  <a:gd name="T97" fmla="*/ 414 h 1401"/>
                  <a:gd name="T98" fmla="*/ 1161 w 1412"/>
                  <a:gd name="T99" fmla="*/ 351 h 1401"/>
                  <a:gd name="T100" fmla="*/ 1140 w 1412"/>
                  <a:gd name="T101" fmla="*/ 330 h 1401"/>
                  <a:gd name="T102" fmla="*/ 1107 w 1412"/>
                  <a:gd name="T103" fmla="*/ 252 h 1401"/>
                  <a:gd name="T104" fmla="*/ 1146 w 1412"/>
                  <a:gd name="T105" fmla="*/ 213 h 1401"/>
                  <a:gd name="T106" fmla="*/ 1161 w 1412"/>
                  <a:gd name="T107" fmla="*/ 51 h 1401"/>
                  <a:gd name="T108" fmla="*/ 1182 w 1412"/>
                  <a:gd name="T109" fmla="*/ 12 h 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12" h="1401">
                    <a:moveTo>
                      <a:pt x="1182" y="12"/>
                    </a:moveTo>
                    <a:lnTo>
                      <a:pt x="1182" y="12"/>
                    </a:lnTo>
                    <a:lnTo>
                      <a:pt x="1176" y="15"/>
                    </a:lnTo>
                    <a:lnTo>
                      <a:pt x="1173" y="15"/>
                    </a:lnTo>
                    <a:lnTo>
                      <a:pt x="1137" y="18"/>
                    </a:lnTo>
                    <a:lnTo>
                      <a:pt x="1134" y="18"/>
                    </a:lnTo>
                    <a:lnTo>
                      <a:pt x="1131" y="18"/>
                    </a:lnTo>
                    <a:lnTo>
                      <a:pt x="1125" y="18"/>
                    </a:lnTo>
                    <a:lnTo>
                      <a:pt x="1125" y="18"/>
                    </a:lnTo>
                    <a:lnTo>
                      <a:pt x="1110" y="6"/>
                    </a:lnTo>
                    <a:lnTo>
                      <a:pt x="1110" y="6"/>
                    </a:lnTo>
                    <a:lnTo>
                      <a:pt x="1104" y="0"/>
                    </a:lnTo>
                    <a:lnTo>
                      <a:pt x="1083" y="12"/>
                    </a:lnTo>
                    <a:lnTo>
                      <a:pt x="1080" y="15"/>
                    </a:lnTo>
                    <a:lnTo>
                      <a:pt x="1071" y="15"/>
                    </a:lnTo>
                    <a:lnTo>
                      <a:pt x="1068" y="15"/>
                    </a:lnTo>
                    <a:lnTo>
                      <a:pt x="1065" y="15"/>
                    </a:lnTo>
                    <a:lnTo>
                      <a:pt x="1044" y="9"/>
                    </a:lnTo>
                    <a:lnTo>
                      <a:pt x="1020" y="12"/>
                    </a:lnTo>
                    <a:lnTo>
                      <a:pt x="1020" y="15"/>
                    </a:lnTo>
                    <a:lnTo>
                      <a:pt x="1017" y="15"/>
                    </a:lnTo>
                    <a:lnTo>
                      <a:pt x="1005" y="18"/>
                    </a:lnTo>
                    <a:lnTo>
                      <a:pt x="966" y="36"/>
                    </a:lnTo>
                    <a:lnTo>
                      <a:pt x="963" y="36"/>
                    </a:lnTo>
                    <a:lnTo>
                      <a:pt x="957" y="36"/>
                    </a:lnTo>
                    <a:lnTo>
                      <a:pt x="954" y="36"/>
                    </a:lnTo>
                    <a:lnTo>
                      <a:pt x="951" y="36"/>
                    </a:lnTo>
                    <a:lnTo>
                      <a:pt x="951" y="36"/>
                    </a:lnTo>
                    <a:lnTo>
                      <a:pt x="948" y="36"/>
                    </a:lnTo>
                    <a:lnTo>
                      <a:pt x="945" y="33"/>
                    </a:lnTo>
                    <a:lnTo>
                      <a:pt x="945" y="33"/>
                    </a:lnTo>
                    <a:lnTo>
                      <a:pt x="942" y="33"/>
                    </a:lnTo>
                    <a:lnTo>
                      <a:pt x="942" y="30"/>
                    </a:lnTo>
                    <a:lnTo>
                      <a:pt x="942" y="27"/>
                    </a:lnTo>
                    <a:lnTo>
                      <a:pt x="942" y="24"/>
                    </a:lnTo>
                    <a:lnTo>
                      <a:pt x="921" y="15"/>
                    </a:lnTo>
                    <a:lnTo>
                      <a:pt x="918" y="15"/>
                    </a:lnTo>
                    <a:lnTo>
                      <a:pt x="861" y="15"/>
                    </a:lnTo>
                    <a:lnTo>
                      <a:pt x="846" y="18"/>
                    </a:lnTo>
                    <a:lnTo>
                      <a:pt x="843" y="21"/>
                    </a:lnTo>
                    <a:lnTo>
                      <a:pt x="840" y="24"/>
                    </a:lnTo>
                    <a:lnTo>
                      <a:pt x="837" y="24"/>
                    </a:lnTo>
                    <a:lnTo>
                      <a:pt x="831" y="24"/>
                    </a:lnTo>
                    <a:lnTo>
                      <a:pt x="831" y="27"/>
                    </a:lnTo>
                    <a:lnTo>
                      <a:pt x="783" y="33"/>
                    </a:lnTo>
                    <a:lnTo>
                      <a:pt x="771" y="39"/>
                    </a:lnTo>
                    <a:lnTo>
                      <a:pt x="771" y="42"/>
                    </a:lnTo>
                    <a:lnTo>
                      <a:pt x="768" y="42"/>
                    </a:lnTo>
                    <a:lnTo>
                      <a:pt x="762" y="42"/>
                    </a:lnTo>
                    <a:lnTo>
                      <a:pt x="762" y="42"/>
                    </a:lnTo>
                    <a:lnTo>
                      <a:pt x="759" y="42"/>
                    </a:lnTo>
                    <a:lnTo>
                      <a:pt x="759" y="42"/>
                    </a:lnTo>
                    <a:lnTo>
                      <a:pt x="750" y="36"/>
                    </a:lnTo>
                    <a:lnTo>
                      <a:pt x="741" y="42"/>
                    </a:lnTo>
                    <a:lnTo>
                      <a:pt x="735" y="42"/>
                    </a:lnTo>
                    <a:lnTo>
                      <a:pt x="732" y="42"/>
                    </a:lnTo>
                    <a:lnTo>
                      <a:pt x="729" y="42"/>
                    </a:lnTo>
                    <a:lnTo>
                      <a:pt x="726" y="42"/>
                    </a:lnTo>
                    <a:lnTo>
                      <a:pt x="708" y="45"/>
                    </a:lnTo>
                    <a:lnTo>
                      <a:pt x="690" y="45"/>
                    </a:lnTo>
                    <a:lnTo>
                      <a:pt x="675" y="48"/>
                    </a:lnTo>
                    <a:lnTo>
                      <a:pt x="666" y="51"/>
                    </a:lnTo>
                    <a:lnTo>
                      <a:pt x="663" y="51"/>
                    </a:lnTo>
                    <a:lnTo>
                      <a:pt x="657" y="54"/>
                    </a:lnTo>
                    <a:lnTo>
                      <a:pt x="639" y="63"/>
                    </a:lnTo>
                    <a:lnTo>
                      <a:pt x="630" y="69"/>
                    </a:lnTo>
                    <a:lnTo>
                      <a:pt x="615" y="78"/>
                    </a:lnTo>
                    <a:lnTo>
                      <a:pt x="606" y="84"/>
                    </a:lnTo>
                    <a:lnTo>
                      <a:pt x="603" y="87"/>
                    </a:lnTo>
                    <a:lnTo>
                      <a:pt x="600" y="90"/>
                    </a:lnTo>
                    <a:lnTo>
                      <a:pt x="597" y="96"/>
                    </a:lnTo>
                    <a:lnTo>
                      <a:pt x="597" y="102"/>
                    </a:lnTo>
                    <a:lnTo>
                      <a:pt x="594" y="102"/>
                    </a:lnTo>
                    <a:lnTo>
                      <a:pt x="594" y="105"/>
                    </a:lnTo>
                    <a:lnTo>
                      <a:pt x="588" y="105"/>
                    </a:lnTo>
                    <a:lnTo>
                      <a:pt x="585" y="108"/>
                    </a:lnTo>
                    <a:lnTo>
                      <a:pt x="585" y="108"/>
                    </a:lnTo>
                    <a:lnTo>
                      <a:pt x="576" y="105"/>
                    </a:lnTo>
                    <a:lnTo>
                      <a:pt x="573" y="105"/>
                    </a:lnTo>
                    <a:lnTo>
                      <a:pt x="573" y="102"/>
                    </a:lnTo>
                    <a:lnTo>
                      <a:pt x="573" y="102"/>
                    </a:lnTo>
                    <a:lnTo>
                      <a:pt x="570" y="99"/>
                    </a:lnTo>
                    <a:lnTo>
                      <a:pt x="567" y="99"/>
                    </a:lnTo>
                    <a:lnTo>
                      <a:pt x="531" y="114"/>
                    </a:lnTo>
                    <a:lnTo>
                      <a:pt x="522" y="117"/>
                    </a:lnTo>
                    <a:lnTo>
                      <a:pt x="513" y="126"/>
                    </a:lnTo>
                    <a:lnTo>
                      <a:pt x="507" y="135"/>
                    </a:lnTo>
                    <a:lnTo>
                      <a:pt x="492" y="147"/>
                    </a:lnTo>
                    <a:lnTo>
                      <a:pt x="474" y="165"/>
                    </a:lnTo>
                    <a:lnTo>
                      <a:pt x="471" y="165"/>
                    </a:lnTo>
                    <a:lnTo>
                      <a:pt x="462" y="168"/>
                    </a:lnTo>
                    <a:lnTo>
                      <a:pt x="459" y="168"/>
                    </a:lnTo>
                    <a:lnTo>
                      <a:pt x="456" y="168"/>
                    </a:lnTo>
                    <a:lnTo>
                      <a:pt x="444" y="165"/>
                    </a:lnTo>
                    <a:lnTo>
                      <a:pt x="444" y="168"/>
                    </a:lnTo>
                    <a:lnTo>
                      <a:pt x="444" y="171"/>
                    </a:lnTo>
                    <a:lnTo>
                      <a:pt x="444" y="174"/>
                    </a:lnTo>
                    <a:lnTo>
                      <a:pt x="462" y="186"/>
                    </a:lnTo>
                    <a:lnTo>
                      <a:pt x="474" y="195"/>
                    </a:lnTo>
                    <a:lnTo>
                      <a:pt x="480" y="249"/>
                    </a:lnTo>
                    <a:lnTo>
                      <a:pt x="477" y="285"/>
                    </a:lnTo>
                    <a:lnTo>
                      <a:pt x="480" y="315"/>
                    </a:lnTo>
                    <a:lnTo>
                      <a:pt x="489" y="342"/>
                    </a:lnTo>
                    <a:lnTo>
                      <a:pt x="498" y="360"/>
                    </a:lnTo>
                    <a:lnTo>
                      <a:pt x="507" y="366"/>
                    </a:lnTo>
                    <a:lnTo>
                      <a:pt x="525" y="378"/>
                    </a:lnTo>
                    <a:lnTo>
                      <a:pt x="522" y="381"/>
                    </a:lnTo>
                    <a:lnTo>
                      <a:pt x="522" y="381"/>
                    </a:lnTo>
                    <a:lnTo>
                      <a:pt x="522" y="384"/>
                    </a:lnTo>
                    <a:lnTo>
                      <a:pt x="519" y="384"/>
                    </a:lnTo>
                    <a:lnTo>
                      <a:pt x="516" y="384"/>
                    </a:lnTo>
                    <a:lnTo>
                      <a:pt x="516" y="384"/>
                    </a:lnTo>
                    <a:lnTo>
                      <a:pt x="513" y="384"/>
                    </a:lnTo>
                    <a:lnTo>
                      <a:pt x="513" y="384"/>
                    </a:lnTo>
                    <a:lnTo>
                      <a:pt x="513" y="387"/>
                    </a:lnTo>
                    <a:lnTo>
                      <a:pt x="510" y="390"/>
                    </a:lnTo>
                    <a:lnTo>
                      <a:pt x="507" y="393"/>
                    </a:lnTo>
                    <a:lnTo>
                      <a:pt x="507" y="399"/>
                    </a:lnTo>
                    <a:lnTo>
                      <a:pt x="507" y="402"/>
                    </a:lnTo>
                    <a:lnTo>
                      <a:pt x="507" y="405"/>
                    </a:lnTo>
                    <a:lnTo>
                      <a:pt x="507" y="411"/>
                    </a:lnTo>
                    <a:lnTo>
                      <a:pt x="474" y="408"/>
                    </a:lnTo>
                    <a:lnTo>
                      <a:pt x="438" y="408"/>
                    </a:lnTo>
                    <a:lnTo>
                      <a:pt x="435" y="408"/>
                    </a:lnTo>
                    <a:lnTo>
                      <a:pt x="435" y="408"/>
                    </a:lnTo>
                    <a:lnTo>
                      <a:pt x="426" y="408"/>
                    </a:lnTo>
                    <a:lnTo>
                      <a:pt x="396" y="411"/>
                    </a:lnTo>
                    <a:lnTo>
                      <a:pt x="396" y="411"/>
                    </a:lnTo>
                    <a:lnTo>
                      <a:pt x="393" y="414"/>
                    </a:lnTo>
                    <a:lnTo>
                      <a:pt x="393" y="417"/>
                    </a:lnTo>
                    <a:lnTo>
                      <a:pt x="393" y="417"/>
                    </a:lnTo>
                    <a:lnTo>
                      <a:pt x="393" y="420"/>
                    </a:lnTo>
                    <a:lnTo>
                      <a:pt x="393" y="426"/>
                    </a:lnTo>
                    <a:lnTo>
                      <a:pt x="393" y="426"/>
                    </a:lnTo>
                    <a:lnTo>
                      <a:pt x="393" y="429"/>
                    </a:lnTo>
                    <a:lnTo>
                      <a:pt x="390" y="429"/>
                    </a:lnTo>
                    <a:lnTo>
                      <a:pt x="390" y="429"/>
                    </a:lnTo>
                    <a:lnTo>
                      <a:pt x="387" y="432"/>
                    </a:lnTo>
                    <a:lnTo>
                      <a:pt x="387" y="432"/>
                    </a:lnTo>
                    <a:lnTo>
                      <a:pt x="381" y="435"/>
                    </a:lnTo>
                    <a:lnTo>
                      <a:pt x="357" y="444"/>
                    </a:lnTo>
                    <a:lnTo>
                      <a:pt x="354" y="444"/>
                    </a:lnTo>
                    <a:lnTo>
                      <a:pt x="351" y="444"/>
                    </a:lnTo>
                    <a:lnTo>
                      <a:pt x="351" y="444"/>
                    </a:lnTo>
                    <a:lnTo>
                      <a:pt x="348" y="444"/>
                    </a:lnTo>
                    <a:lnTo>
                      <a:pt x="345" y="444"/>
                    </a:lnTo>
                    <a:lnTo>
                      <a:pt x="342" y="441"/>
                    </a:lnTo>
                    <a:lnTo>
                      <a:pt x="342" y="441"/>
                    </a:lnTo>
                    <a:lnTo>
                      <a:pt x="339" y="441"/>
                    </a:lnTo>
                    <a:lnTo>
                      <a:pt x="333" y="444"/>
                    </a:lnTo>
                    <a:lnTo>
                      <a:pt x="333" y="444"/>
                    </a:lnTo>
                    <a:lnTo>
                      <a:pt x="333" y="444"/>
                    </a:lnTo>
                    <a:lnTo>
                      <a:pt x="330" y="447"/>
                    </a:lnTo>
                    <a:lnTo>
                      <a:pt x="330" y="459"/>
                    </a:lnTo>
                    <a:lnTo>
                      <a:pt x="333" y="480"/>
                    </a:lnTo>
                    <a:lnTo>
                      <a:pt x="333" y="504"/>
                    </a:lnTo>
                    <a:lnTo>
                      <a:pt x="291" y="525"/>
                    </a:lnTo>
                    <a:lnTo>
                      <a:pt x="291" y="525"/>
                    </a:lnTo>
                    <a:lnTo>
                      <a:pt x="288" y="528"/>
                    </a:lnTo>
                    <a:lnTo>
                      <a:pt x="279" y="531"/>
                    </a:lnTo>
                    <a:lnTo>
                      <a:pt x="258" y="537"/>
                    </a:lnTo>
                    <a:lnTo>
                      <a:pt x="255" y="537"/>
                    </a:lnTo>
                    <a:lnTo>
                      <a:pt x="255" y="540"/>
                    </a:lnTo>
                    <a:lnTo>
                      <a:pt x="252" y="540"/>
                    </a:lnTo>
                    <a:lnTo>
                      <a:pt x="252" y="546"/>
                    </a:lnTo>
                    <a:lnTo>
                      <a:pt x="252" y="546"/>
                    </a:lnTo>
                    <a:lnTo>
                      <a:pt x="249" y="549"/>
                    </a:lnTo>
                    <a:lnTo>
                      <a:pt x="249" y="552"/>
                    </a:lnTo>
                    <a:lnTo>
                      <a:pt x="246" y="555"/>
                    </a:lnTo>
                    <a:lnTo>
                      <a:pt x="246" y="558"/>
                    </a:lnTo>
                    <a:lnTo>
                      <a:pt x="243" y="564"/>
                    </a:lnTo>
                    <a:lnTo>
                      <a:pt x="240" y="564"/>
                    </a:lnTo>
                    <a:lnTo>
                      <a:pt x="234" y="573"/>
                    </a:lnTo>
                    <a:lnTo>
                      <a:pt x="231" y="573"/>
                    </a:lnTo>
                    <a:lnTo>
                      <a:pt x="231" y="576"/>
                    </a:lnTo>
                    <a:lnTo>
                      <a:pt x="228" y="576"/>
                    </a:lnTo>
                    <a:lnTo>
                      <a:pt x="228" y="576"/>
                    </a:lnTo>
                    <a:lnTo>
                      <a:pt x="225" y="579"/>
                    </a:lnTo>
                    <a:lnTo>
                      <a:pt x="216" y="585"/>
                    </a:lnTo>
                    <a:lnTo>
                      <a:pt x="213" y="585"/>
                    </a:lnTo>
                    <a:lnTo>
                      <a:pt x="210" y="585"/>
                    </a:lnTo>
                    <a:lnTo>
                      <a:pt x="198" y="585"/>
                    </a:lnTo>
                    <a:lnTo>
                      <a:pt x="156" y="594"/>
                    </a:lnTo>
                    <a:lnTo>
                      <a:pt x="129" y="609"/>
                    </a:lnTo>
                    <a:lnTo>
                      <a:pt x="126" y="609"/>
                    </a:lnTo>
                    <a:lnTo>
                      <a:pt x="108" y="606"/>
                    </a:lnTo>
                    <a:lnTo>
                      <a:pt x="105" y="606"/>
                    </a:lnTo>
                    <a:lnTo>
                      <a:pt x="72" y="624"/>
                    </a:lnTo>
                    <a:lnTo>
                      <a:pt x="54" y="642"/>
                    </a:lnTo>
                    <a:lnTo>
                      <a:pt x="9" y="672"/>
                    </a:lnTo>
                    <a:lnTo>
                      <a:pt x="0" y="678"/>
                    </a:lnTo>
                    <a:lnTo>
                      <a:pt x="0" y="756"/>
                    </a:lnTo>
                    <a:lnTo>
                      <a:pt x="0" y="759"/>
                    </a:lnTo>
                    <a:lnTo>
                      <a:pt x="0" y="786"/>
                    </a:lnTo>
                    <a:lnTo>
                      <a:pt x="3" y="786"/>
                    </a:lnTo>
                    <a:lnTo>
                      <a:pt x="36" y="810"/>
                    </a:lnTo>
                    <a:lnTo>
                      <a:pt x="66" y="828"/>
                    </a:lnTo>
                    <a:lnTo>
                      <a:pt x="99" y="852"/>
                    </a:lnTo>
                    <a:lnTo>
                      <a:pt x="138" y="876"/>
                    </a:lnTo>
                    <a:lnTo>
                      <a:pt x="162" y="891"/>
                    </a:lnTo>
                    <a:lnTo>
                      <a:pt x="195" y="915"/>
                    </a:lnTo>
                    <a:lnTo>
                      <a:pt x="231" y="939"/>
                    </a:lnTo>
                    <a:lnTo>
                      <a:pt x="261" y="957"/>
                    </a:lnTo>
                    <a:lnTo>
                      <a:pt x="264" y="960"/>
                    </a:lnTo>
                    <a:lnTo>
                      <a:pt x="264" y="960"/>
                    </a:lnTo>
                    <a:lnTo>
                      <a:pt x="282" y="975"/>
                    </a:lnTo>
                    <a:lnTo>
                      <a:pt x="312" y="993"/>
                    </a:lnTo>
                    <a:lnTo>
                      <a:pt x="357" y="1026"/>
                    </a:lnTo>
                    <a:lnTo>
                      <a:pt x="378" y="1038"/>
                    </a:lnTo>
                    <a:lnTo>
                      <a:pt x="402" y="1056"/>
                    </a:lnTo>
                    <a:lnTo>
                      <a:pt x="426" y="1074"/>
                    </a:lnTo>
                    <a:lnTo>
                      <a:pt x="450" y="1089"/>
                    </a:lnTo>
                    <a:lnTo>
                      <a:pt x="474" y="1107"/>
                    </a:lnTo>
                    <a:lnTo>
                      <a:pt x="498" y="1125"/>
                    </a:lnTo>
                    <a:lnTo>
                      <a:pt x="516" y="1137"/>
                    </a:lnTo>
                    <a:lnTo>
                      <a:pt x="540" y="1158"/>
                    </a:lnTo>
                    <a:lnTo>
                      <a:pt x="561" y="1170"/>
                    </a:lnTo>
                    <a:lnTo>
                      <a:pt x="585" y="1191"/>
                    </a:lnTo>
                    <a:lnTo>
                      <a:pt x="594" y="1194"/>
                    </a:lnTo>
                    <a:lnTo>
                      <a:pt x="609" y="1209"/>
                    </a:lnTo>
                    <a:lnTo>
                      <a:pt x="645" y="1230"/>
                    </a:lnTo>
                    <a:lnTo>
                      <a:pt x="654" y="1236"/>
                    </a:lnTo>
                    <a:lnTo>
                      <a:pt x="672" y="1248"/>
                    </a:lnTo>
                    <a:lnTo>
                      <a:pt x="672" y="1248"/>
                    </a:lnTo>
                    <a:lnTo>
                      <a:pt x="675" y="1263"/>
                    </a:lnTo>
                    <a:lnTo>
                      <a:pt x="708" y="1299"/>
                    </a:lnTo>
                    <a:lnTo>
                      <a:pt x="714" y="1305"/>
                    </a:lnTo>
                    <a:lnTo>
                      <a:pt x="717" y="1305"/>
                    </a:lnTo>
                    <a:lnTo>
                      <a:pt x="723" y="1308"/>
                    </a:lnTo>
                    <a:lnTo>
                      <a:pt x="759" y="1323"/>
                    </a:lnTo>
                    <a:lnTo>
                      <a:pt x="765" y="1326"/>
                    </a:lnTo>
                    <a:lnTo>
                      <a:pt x="771" y="1329"/>
                    </a:lnTo>
                    <a:lnTo>
                      <a:pt x="777" y="1329"/>
                    </a:lnTo>
                    <a:lnTo>
                      <a:pt x="789" y="1332"/>
                    </a:lnTo>
                    <a:lnTo>
                      <a:pt x="795" y="1332"/>
                    </a:lnTo>
                    <a:lnTo>
                      <a:pt x="804" y="1335"/>
                    </a:lnTo>
                    <a:lnTo>
                      <a:pt x="804" y="1335"/>
                    </a:lnTo>
                    <a:lnTo>
                      <a:pt x="813" y="1341"/>
                    </a:lnTo>
                    <a:lnTo>
                      <a:pt x="813" y="1368"/>
                    </a:lnTo>
                    <a:lnTo>
                      <a:pt x="813" y="1377"/>
                    </a:lnTo>
                    <a:lnTo>
                      <a:pt x="813" y="1377"/>
                    </a:lnTo>
                    <a:lnTo>
                      <a:pt x="807" y="1386"/>
                    </a:lnTo>
                    <a:lnTo>
                      <a:pt x="804" y="1389"/>
                    </a:lnTo>
                    <a:lnTo>
                      <a:pt x="807" y="1392"/>
                    </a:lnTo>
                    <a:lnTo>
                      <a:pt x="807" y="1392"/>
                    </a:lnTo>
                    <a:lnTo>
                      <a:pt x="810" y="1395"/>
                    </a:lnTo>
                    <a:lnTo>
                      <a:pt x="822" y="1401"/>
                    </a:lnTo>
                    <a:lnTo>
                      <a:pt x="864" y="1392"/>
                    </a:lnTo>
                    <a:lnTo>
                      <a:pt x="882" y="1392"/>
                    </a:lnTo>
                    <a:lnTo>
                      <a:pt x="927" y="1383"/>
                    </a:lnTo>
                    <a:lnTo>
                      <a:pt x="972" y="1374"/>
                    </a:lnTo>
                    <a:lnTo>
                      <a:pt x="987" y="1368"/>
                    </a:lnTo>
                    <a:lnTo>
                      <a:pt x="990" y="1368"/>
                    </a:lnTo>
                    <a:lnTo>
                      <a:pt x="1014" y="1347"/>
                    </a:lnTo>
                    <a:lnTo>
                      <a:pt x="1047" y="1317"/>
                    </a:lnTo>
                    <a:lnTo>
                      <a:pt x="1071" y="1296"/>
                    </a:lnTo>
                    <a:lnTo>
                      <a:pt x="1101" y="1266"/>
                    </a:lnTo>
                    <a:lnTo>
                      <a:pt x="1143" y="1239"/>
                    </a:lnTo>
                    <a:lnTo>
                      <a:pt x="1188" y="1212"/>
                    </a:lnTo>
                    <a:lnTo>
                      <a:pt x="1221" y="1191"/>
                    </a:lnTo>
                    <a:lnTo>
                      <a:pt x="1257" y="1167"/>
                    </a:lnTo>
                    <a:lnTo>
                      <a:pt x="1284" y="1149"/>
                    </a:lnTo>
                    <a:lnTo>
                      <a:pt x="1316" y="1128"/>
                    </a:lnTo>
                    <a:lnTo>
                      <a:pt x="1325" y="1122"/>
                    </a:lnTo>
                    <a:lnTo>
                      <a:pt x="1373" y="1092"/>
                    </a:lnTo>
                    <a:lnTo>
                      <a:pt x="1412" y="1071"/>
                    </a:lnTo>
                    <a:lnTo>
                      <a:pt x="1394" y="1038"/>
                    </a:lnTo>
                    <a:lnTo>
                      <a:pt x="1382" y="1011"/>
                    </a:lnTo>
                    <a:lnTo>
                      <a:pt x="1325" y="993"/>
                    </a:lnTo>
                    <a:lnTo>
                      <a:pt x="1307" y="999"/>
                    </a:lnTo>
                    <a:lnTo>
                      <a:pt x="1304" y="999"/>
                    </a:lnTo>
                    <a:lnTo>
                      <a:pt x="1301" y="999"/>
                    </a:lnTo>
                    <a:lnTo>
                      <a:pt x="1293" y="990"/>
                    </a:lnTo>
                    <a:lnTo>
                      <a:pt x="1281" y="972"/>
                    </a:lnTo>
                    <a:lnTo>
                      <a:pt x="1281" y="957"/>
                    </a:lnTo>
                    <a:lnTo>
                      <a:pt x="1281" y="951"/>
                    </a:lnTo>
                    <a:lnTo>
                      <a:pt x="1281" y="942"/>
                    </a:lnTo>
                    <a:lnTo>
                      <a:pt x="1278" y="936"/>
                    </a:lnTo>
                    <a:lnTo>
                      <a:pt x="1275" y="930"/>
                    </a:lnTo>
                    <a:lnTo>
                      <a:pt x="1263" y="912"/>
                    </a:lnTo>
                    <a:lnTo>
                      <a:pt x="1254" y="900"/>
                    </a:lnTo>
                    <a:lnTo>
                      <a:pt x="1233" y="873"/>
                    </a:lnTo>
                    <a:lnTo>
                      <a:pt x="1233" y="873"/>
                    </a:lnTo>
                    <a:lnTo>
                      <a:pt x="1233" y="870"/>
                    </a:lnTo>
                    <a:lnTo>
                      <a:pt x="1239" y="864"/>
                    </a:lnTo>
                    <a:lnTo>
                      <a:pt x="1242" y="858"/>
                    </a:lnTo>
                    <a:lnTo>
                      <a:pt x="1251" y="855"/>
                    </a:lnTo>
                    <a:lnTo>
                      <a:pt x="1257" y="852"/>
                    </a:lnTo>
                    <a:lnTo>
                      <a:pt x="1263" y="846"/>
                    </a:lnTo>
                    <a:lnTo>
                      <a:pt x="1266" y="846"/>
                    </a:lnTo>
                    <a:lnTo>
                      <a:pt x="1272" y="834"/>
                    </a:lnTo>
                    <a:lnTo>
                      <a:pt x="1272" y="819"/>
                    </a:lnTo>
                    <a:lnTo>
                      <a:pt x="1269" y="819"/>
                    </a:lnTo>
                    <a:lnTo>
                      <a:pt x="1266" y="816"/>
                    </a:lnTo>
                    <a:lnTo>
                      <a:pt x="1257" y="789"/>
                    </a:lnTo>
                    <a:lnTo>
                      <a:pt x="1257" y="786"/>
                    </a:lnTo>
                    <a:lnTo>
                      <a:pt x="1260" y="777"/>
                    </a:lnTo>
                    <a:lnTo>
                      <a:pt x="1263" y="768"/>
                    </a:lnTo>
                    <a:lnTo>
                      <a:pt x="1266" y="765"/>
                    </a:lnTo>
                    <a:lnTo>
                      <a:pt x="1269" y="759"/>
                    </a:lnTo>
                    <a:lnTo>
                      <a:pt x="1272" y="744"/>
                    </a:lnTo>
                    <a:lnTo>
                      <a:pt x="1269" y="729"/>
                    </a:lnTo>
                    <a:lnTo>
                      <a:pt x="1266" y="729"/>
                    </a:lnTo>
                    <a:lnTo>
                      <a:pt x="1266" y="723"/>
                    </a:lnTo>
                    <a:lnTo>
                      <a:pt x="1263" y="714"/>
                    </a:lnTo>
                    <a:lnTo>
                      <a:pt x="1263" y="711"/>
                    </a:lnTo>
                    <a:lnTo>
                      <a:pt x="1263" y="708"/>
                    </a:lnTo>
                    <a:lnTo>
                      <a:pt x="1263" y="699"/>
                    </a:lnTo>
                    <a:lnTo>
                      <a:pt x="1266" y="690"/>
                    </a:lnTo>
                    <a:lnTo>
                      <a:pt x="1266" y="675"/>
                    </a:lnTo>
                    <a:lnTo>
                      <a:pt x="1266" y="672"/>
                    </a:lnTo>
                    <a:lnTo>
                      <a:pt x="1266" y="672"/>
                    </a:lnTo>
                    <a:lnTo>
                      <a:pt x="1266" y="669"/>
                    </a:lnTo>
                    <a:lnTo>
                      <a:pt x="1266" y="663"/>
                    </a:lnTo>
                    <a:lnTo>
                      <a:pt x="1266" y="660"/>
                    </a:lnTo>
                    <a:lnTo>
                      <a:pt x="1266" y="654"/>
                    </a:lnTo>
                    <a:lnTo>
                      <a:pt x="1266" y="651"/>
                    </a:lnTo>
                    <a:lnTo>
                      <a:pt x="1266" y="645"/>
                    </a:lnTo>
                    <a:lnTo>
                      <a:pt x="1266" y="642"/>
                    </a:lnTo>
                    <a:lnTo>
                      <a:pt x="1263" y="636"/>
                    </a:lnTo>
                    <a:lnTo>
                      <a:pt x="1260" y="621"/>
                    </a:lnTo>
                    <a:lnTo>
                      <a:pt x="1260" y="621"/>
                    </a:lnTo>
                    <a:lnTo>
                      <a:pt x="1257" y="615"/>
                    </a:lnTo>
                    <a:lnTo>
                      <a:pt x="1254" y="609"/>
                    </a:lnTo>
                    <a:lnTo>
                      <a:pt x="1254" y="606"/>
                    </a:lnTo>
                    <a:lnTo>
                      <a:pt x="1251" y="600"/>
                    </a:lnTo>
                    <a:lnTo>
                      <a:pt x="1248" y="594"/>
                    </a:lnTo>
                    <a:lnTo>
                      <a:pt x="1239" y="582"/>
                    </a:lnTo>
                    <a:lnTo>
                      <a:pt x="1239" y="579"/>
                    </a:lnTo>
                    <a:lnTo>
                      <a:pt x="1233" y="573"/>
                    </a:lnTo>
                    <a:lnTo>
                      <a:pt x="1233" y="573"/>
                    </a:lnTo>
                    <a:lnTo>
                      <a:pt x="1230" y="573"/>
                    </a:lnTo>
                    <a:lnTo>
                      <a:pt x="1230" y="570"/>
                    </a:lnTo>
                    <a:lnTo>
                      <a:pt x="1230" y="567"/>
                    </a:lnTo>
                    <a:lnTo>
                      <a:pt x="1245" y="558"/>
                    </a:lnTo>
                    <a:lnTo>
                      <a:pt x="1242" y="549"/>
                    </a:lnTo>
                    <a:lnTo>
                      <a:pt x="1236" y="522"/>
                    </a:lnTo>
                    <a:lnTo>
                      <a:pt x="1230" y="501"/>
                    </a:lnTo>
                    <a:lnTo>
                      <a:pt x="1230" y="489"/>
                    </a:lnTo>
                    <a:lnTo>
                      <a:pt x="1230" y="486"/>
                    </a:lnTo>
                    <a:lnTo>
                      <a:pt x="1218" y="444"/>
                    </a:lnTo>
                    <a:lnTo>
                      <a:pt x="1215" y="423"/>
                    </a:lnTo>
                    <a:lnTo>
                      <a:pt x="1212" y="414"/>
                    </a:lnTo>
                    <a:lnTo>
                      <a:pt x="1212" y="411"/>
                    </a:lnTo>
                    <a:lnTo>
                      <a:pt x="1212" y="411"/>
                    </a:lnTo>
                    <a:lnTo>
                      <a:pt x="1206" y="408"/>
                    </a:lnTo>
                    <a:lnTo>
                      <a:pt x="1188" y="393"/>
                    </a:lnTo>
                    <a:lnTo>
                      <a:pt x="1179" y="387"/>
                    </a:lnTo>
                    <a:lnTo>
                      <a:pt x="1164" y="375"/>
                    </a:lnTo>
                    <a:lnTo>
                      <a:pt x="1161" y="351"/>
                    </a:lnTo>
                    <a:lnTo>
                      <a:pt x="1158" y="348"/>
                    </a:lnTo>
                    <a:lnTo>
                      <a:pt x="1155" y="342"/>
                    </a:lnTo>
                    <a:lnTo>
                      <a:pt x="1152" y="336"/>
                    </a:lnTo>
                    <a:lnTo>
                      <a:pt x="1146" y="330"/>
                    </a:lnTo>
                    <a:lnTo>
                      <a:pt x="1143" y="330"/>
                    </a:lnTo>
                    <a:lnTo>
                      <a:pt x="1143" y="330"/>
                    </a:lnTo>
                    <a:lnTo>
                      <a:pt x="1140" y="330"/>
                    </a:lnTo>
                    <a:lnTo>
                      <a:pt x="1125" y="321"/>
                    </a:lnTo>
                    <a:lnTo>
                      <a:pt x="1122" y="321"/>
                    </a:lnTo>
                    <a:lnTo>
                      <a:pt x="1119" y="318"/>
                    </a:lnTo>
                    <a:lnTo>
                      <a:pt x="1110" y="285"/>
                    </a:lnTo>
                    <a:lnTo>
                      <a:pt x="1104" y="267"/>
                    </a:lnTo>
                    <a:lnTo>
                      <a:pt x="1104" y="261"/>
                    </a:lnTo>
                    <a:lnTo>
                      <a:pt x="1107" y="252"/>
                    </a:lnTo>
                    <a:lnTo>
                      <a:pt x="1107" y="249"/>
                    </a:lnTo>
                    <a:lnTo>
                      <a:pt x="1107" y="246"/>
                    </a:lnTo>
                    <a:lnTo>
                      <a:pt x="1128" y="222"/>
                    </a:lnTo>
                    <a:lnTo>
                      <a:pt x="1131" y="219"/>
                    </a:lnTo>
                    <a:lnTo>
                      <a:pt x="1140" y="216"/>
                    </a:lnTo>
                    <a:lnTo>
                      <a:pt x="1146" y="213"/>
                    </a:lnTo>
                    <a:lnTo>
                      <a:pt x="1146" y="213"/>
                    </a:lnTo>
                    <a:lnTo>
                      <a:pt x="1158" y="204"/>
                    </a:lnTo>
                    <a:lnTo>
                      <a:pt x="1161" y="195"/>
                    </a:lnTo>
                    <a:lnTo>
                      <a:pt x="1161" y="168"/>
                    </a:lnTo>
                    <a:lnTo>
                      <a:pt x="1164" y="150"/>
                    </a:lnTo>
                    <a:lnTo>
                      <a:pt x="1161" y="138"/>
                    </a:lnTo>
                    <a:lnTo>
                      <a:pt x="1158" y="111"/>
                    </a:lnTo>
                    <a:lnTo>
                      <a:pt x="1161" y="51"/>
                    </a:lnTo>
                    <a:lnTo>
                      <a:pt x="1164" y="39"/>
                    </a:lnTo>
                    <a:lnTo>
                      <a:pt x="1170" y="36"/>
                    </a:lnTo>
                    <a:lnTo>
                      <a:pt x="1170" y="33"/>
                    </a:lnTo>
                    <a:lnTo>
                      <a:pt x="1185" y="18"/>
                    </a:lnTo>
                    <a:lnTo>
                      <a:pt x="1185" y="18"/>
                    </a:lnTo>
                    <a:lnTo>
                      <a:pt x="1185" y="18"/>
                    </a:lnTo>
                    <a:lnTo>
                      <a:pt x="1182" y="12"/>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40" name="Freeform 987">
                <a:extLst>
                  <a:ext uri="{FF2B5EF4-FFF2-40B4-BE49-F238E27FC236}">
                    <a16:creationId xmlns:a16="http://schemas.microsoft.com/office/drawing/2014/main" id="{50912A1E-6237-4B30-99F0-C824D75ACA15}"/>
                  </a:ext>
                </a:extLst>
              </p:cNvPr>
              <p:cNvSpPr>
                <a:spLocks/>
              </p:cNvSpPr>
              <p:nvPr/>
            </p:nvSpPr>
            <p:spPr bwMode="auto">
              <a:xfrm>
                <a:off x="1005" y="705"/>
                <a:ext cx="614" cy="837"/>
              </a:xfrm>
              <a:custGeom>
                <a:avLst/>
                <a:gdLst>
                  <a:gd name="T0" fmla="*/ 584 w 614"/>
                  <a:gd name="T1" fmla="*/ 282 h 837"/>
                  <a:gd name="T2" fmla="*/ 584 w 614"/>
                  <a:gd name="T3" fmla="*/ 366 h 837"/>
                  <a:gd name="T4" fmla="*/ 608 w 614"/>
                  <a:gd name="T5" fmla="*/ 408 h 837"/>
                  <a:gd name="T6" fmla="*/ 611 w 614"/>
                  <a:gd name="T7" fmla="*/ 447 h 837"/>
                  <a:gd name="T8" fmla="*/ 599 w 614"/>
                  <a:gd name="T9" fmla="*/ 480 h 837"/>
                  <a:gd name="T10" fmla="*/ 434 w 614"/>
                  <a:gd name="T11" fmla="*/ 534 h 837"/>
                  <a:gd name="T12" fmla="*/ 440 w 614"/>
                  <a:gd name="T13" fmla="*/ 600 h 837"/>
                  <a:gd name="T14" fmla="*/ 497 w 614"/>
                  <a:gd name="T15" fmla="*/ 663 h 837"/>
                  <a:gd name="T16" fmla="*/ 527 w 614"/>
                  <a:gd name="T17" fmla="*/ 723 h 837"/>
                  <a:gd name="T18" fmla="*/ 506 w 614"/>
                  <a:gd name="T19" fmla="*/ 732 h 837"/>
                  <a:gd name="T20" fmla="*/ 494 w 614"/>
                  <a:gd name="T21" fmla="*/ 744 h 837"/>
                  <a:gd name="T22" fmla="*/ 458 w 614"/>
                  <a:gd name="T23" fmla="*/ 762 h 837"/>
                  <a:gd name="T24" fmla="*/ 470 w 614"/>
                  <a:gd name="T25" fmla="*/ 777 h 837"/>
                  <a:gd name="T26" fmla="*/ 476 w 614"/>
                  <a:gd name="T27" fmla="*/ 828 h 837"/>
                  <a:gd name="T28" fmla="*/ 461 w 614"/>
                  <a:gd name="T29" fmla="*/ 813 h 837"/>
                  <a:gd name="T30" fmla="*/ 416 w 614"/>
                  <a:gd name="T31" fmla="*/ 813 h 837"/>
                  <a:gd name="T32" fmla="*/ 347 w 614"/>
                  <a:gd name="T33" fmla="*/ 837 h 837"/>
                  <a:gd name="T34" fmla="*/ 302 w 614"/>
                  <a:gd name="T35" fmla="*/ 816 h 837"/>
                  <a:gd name="T36" fmla="*/ 255 w 614"/>
                  <a:gd name="T37" fmla="*/ 816 h 837"/>
                  <a:gd name="T38" fmla="*/ 219 w 614"/>
                  <a:gd name="T39" fmla="*/ 810 h 837"/>
                  <a:gd name="T40" fmla="*/ 183 w 614"/>
                  <a:gd name="T41" fmla="*/ 804 h 837"/>
                  <a:gd name="T42" fmla="*/ 105 w 614"/>
                  <a:gd name="T43" fmla="*/ 816 h 837"/>
                  <a:gd name="T44" fmla="*/ 120 w 614"/>
                  <a:gd name="T45" fmla="*/ 714 h 837"/>
                  <a:gd name="T46" fmla="*/ 102 w 614"/>
                  <a:gd name="T47" fmla="*/ 663 h 837"/>
                  <a:gd name="T48" fmla="*/ 30 w 614"/>
                  <a:gd name="T49" fmla="*/ 624 h 837"/>
                  <a:gd name="T50" fmla="*/ 9 w 614"/>
                  <a:gd name="T51" fmla="*/ 570 h 837"/>
                  <a:gd name="T52" fmla="*/ 6 w 614"/>
                  <a:gd name="T53" fmla="*/ 552 h 837"/>
                  <a:gd name="T54" fmla="*/ 6 w 614"/>
                  <a:gd name="T55" fmla="*/ 489 h 837"/>
                  <a:gd name="T56" fmla="*/ 9 w 614"/>
                  <a:gd name="T57" fmla="*/ 369 h 837"/>
                  <a:gd name="T58" fmla="*/ 51 w 614"/>
                  <a:gd name="T59" fmla="*/ 357 h 837"/>
                  <a:gd name="T60" fmla="*/ 69 w 614"/>
                  <a:gd name="T61" fmla="*/ 306 h 837"/>
                  <a:gd name="T62" fmla="*/ 93 w 614"/>
                  <a:gd name="T63" fmla="*/ 204 h 837"/>
                  <a:gd name="T64" fmla="*/ 72 w 614"/>
                  <a:gd name="T65" fmla="*/ 201 h 837"/>
                  <a:gd name="T66" fmla="*/ 69 w 614"/>
                  <a:gd name="T67" fmla="*/ 183 h 837"/>
                  <a:gd name="T68" fmla="*/ 90 w 614"/>
                  <a:gd name="T69" fmla="*/ 159 h 837"/>
                  <a:gd name="T70" fmla="*/ 153 w 614"/>
                  <a:gd name="T71" fmla="*/ 168 h 837"/>
                  <a:gd name="T72" fmla="*/ 168 w 614"/>
                  <a:gd name="T73" fmla="*/ 165 h 837"/>
                  <a:gd name="T74" fmla="*/ 174 w 614"/>
                  <a:gd name="T75" fmla="*/ 138 h 837"/>
                  <a:gd name="T76" fmla="*/ 189 w 614"/>
                  <a:gd name="T77" fmla="*/ 141 h 837"/>
                  <a:gd name="T78" fmla="*/ 210 w 614"/>
                  <a:gd name="T79" fmla="*/ 138 h 837"/>
                  <a:gd name="T80" fmla="*/ 240 w 614"/>
                  <a:gd name="T81" fmla="*/ 168 h 837"/>
                  <a:gd name="T82" fmla="*/ 258 w 614"/>
                  <a:gd name="T83" fmla="*/ 177 h 837"/>
                  <a:gd name="T84" fmla="*/ 234 w 614"/>
                  <a:gd name="T85" fmla="*/ 153 h 837"/>
                  <a:gd name="T86" fmla="*/ 219 w 614"/>
                  <a:gd name="T87" fmla="*/ 138 h 837"/>
                  <a:gd name="T88" fmla="*/ 201 w 614"/>
                  <a:gd name="T89" fmla="*/ 87 h 837"/>
                  <a:gd name="T90" fmla="*/ 180 w 614"/>
                  <a:gd name="T91" fmla="*/ 90 h 837"/>
                  <a:gd name="T92" fmla="*/ 177 w 614"/>
                  <a:gd name="T93" fmla="*/ 78 h 837"/>
                  <a:gd name="T94" fmla="*/ 192 w 614"/>
                  <a:gd name="T95" fmla="*/ 78 h 837"/>
                  <a:gd name="T96" fmla="*/ 204 w 614"/>
                  <a:gd name="T97" fmla="*/ 66 h 837"/>
                  <a:gd name="T98" fmla="*/ 180 w 614"/>
                  <a:gd name="T99" fmla="*/ 21 h 837"/>
                  <a:gd name="T100" fmla="*/ 156 w 614"/>
                  <a:gd name="T101" fmla="*/ 18 h 837"/>
                  <a:gd name="T102" fmla="*/ 165 w 614"/>
                  <a:gd name="T103" fmla="*/ 0 h 837"/>
                  <a:gd name="T104" fmla="*/ 180 w 614"/>
                  <a:gd name="T105" fmla="*/ 18 h 837"/>
                  <a:gd name="T106" fmla="*/ 264 w 614"/>
                  <a:gd name="T107" fmla="*/ 33 h 837"/>
                  <a:gd name="T108" fmla="*/ 335 w 614"/>
                  <a:gd name="T109" fmla="*/ 78 h 837"/>
                  <a:gd name="T110" fmla="*/ 344 w 614"/>
                  <a:gd name="T111" fmla="*/ 105 h 837"/>
                  <a:gd name="T112" fmla="*/ 371 w 614"/>
                  <a:gd name="T113" fmla="*/ 132 h 837"/>
                  <a:gd name="T114" fmla="*/ 476 w 614"/>
                  <a:gd name="T115" fmla="*/ 72 h 837"/>
                  <a:gd name="T116" fmla="*/ 506 w 614"/>
                  <a:gd name="T117" fmla="*/ 108 h 837"/>
                  <a:gd name="T118" fmla="*/ 533 w 614"/>
                  <a:gd name="T119" fmla="*/ 135 h 837"/>
                  <a:gd name="T120" fmla="*/ 539 w 614"/>
                  <a:gd name="T121" fmla="*/ 15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4" h="837">
                    <a:moveTo>
                      <a:pt x="563" y="159"/>
                    </a:moveTo>
                    <a:lnTo>
                      <a:pt x="575" y="207"/>
                    </a:lnTo>
                    <a:lnTo>
                      <a:pt x="572" y="222"/>
                    </a:lnTo>
                    <a:lnTo>
                      <a:pt x="557" y="240"/>
                    </a:lnTo>
                    <a:lnTo>
                      <a:pt x="554" y="258"/>
                    </a:lnTo>
                    <a:lnTo>
                      <a:pt x="584" y="282"/>
                    </a:lnTo>
                    <a:lnTo>
                      <a:pt x="581" y="306"/>
                    </a:lnTo>
                    <a:lnTo>
                      <a:pt x="581" y="306"/>
                    </a:lnTo>
                    <a:lnTo>
                      <a:pt x="584" y="318"/>
                    </a:lnTo>
                    <a:lnTo>
                      <a:pt x="593" y="339"/>
                    </a:lnTo>
                    <a:lnTo>
                      <a:pt x="593" y="342"/>
                    </a:lnTo>
                    <a:lnTo>
                      <a:pt x="584" y="366"/>
                    </a:lnTo>
                    <a:lnTo>
                      <a:pt x="584" y="369"/>
                    </a:lnTo>
                    <a:lnTo>
                      <a:pt x="584" y="369"/>
                    </a:lnTo>
                    <a:lnTo>
                      <a:pt x="584" y="369"/>
                    </a:lnTo>
                    <a:lnTo>
                      <a:pt x="584" y="369"/>
                    </a:lnTo>
                    <a:lnTo>
                      <a:pt x="599" y="405"/>
                    </a:lnTo>
                    <a:lnTo>
                      <a:pt x="608" y="408"/>
                    </a:lnTo>
                    <a:lnTo>
                      <a:pt x="608" y="408"/>
                    </a:lnTo>
                    <a:lnTo>
                      <a:pt x="611" y="411"/>
                    </a:lnTo>
                    <a:lnTo>
                      <a:pt x="614" y="429"/>
                    </a:lnTo>
                    <a:lnTo>
                      <a:pt x="614" y="429"/>
                    </a:lnTo>
                    <a:lnTo>
                      <a:pt x="614" y="435"/>
                    </a:lnTo>
                    <a:lnTo>
                      <a:pt x="611" y="447"/>
                    </a:lnTo>
                    <a:lnTo>
                      <a:pt x="611" y="453"/>
                    </a:lnTo>
                    <a:lnTo>
                      <a:pt x="608" y="453"/>
                    </a:lnTo>
                    <a:lnTo>
                      <a:pt x="602" y="465"/>
                    </a:lnTo>
                    <a:lnTo>
                      <a:pt x="599" y="474"/>
                    </a:lnTo>
                    <a:lnTo>
                      <a:pt x="599" y="474"/>
                    </a:lnTo>
                    <a:lnTo>
                      <a:pt x="599" y="480"/>
                    </a:lnTo>
                    <a:lnTo>
                      <a:pt x="596" y="480"/>
                    </a:lnTo>
                    <a:lnTo>
                      <a:pt x="572" y="471"/>
                    </a:lnTo>
                    <a:lnTo>
                      <a:pt x="527" y="489"/>
                    </a:lnTo>
                    <a:lnTo>
                      <a:pt x="491" y="504"/>
                    </a:lnTo>
                    <a:lnTo>
                      <a:pt x="461" y="519"/>
                    </a:lnTo>
                    <a:lnTo>
                      <a:pt x="434" y="534"/>
                    </a:lnTo>
                    <a:lnTo>
                      <a:pt x="419" y="534"/>
                    </a:lnTo>
                    <a:lnTo>
                      <a:pt x="413" y="531"/>
                    </a:lnTo>
                    <a:lnTo>
                      <a:pt x="416" y="534"/>
                    </a:lnTo>
                    <a:lnTo>
                      <a:pt x="434" y="567"/>
                    </a:lnTo>
                    <a:lnTo>
                      <a:pt x="440" y="591"/>
                    </a:lnTo>
                    <a:lnTo>
                      <a:pt x="440" y="600"/>
                    </a:lnTo>
                    <a:lnTo>
                      <a:pt x="452" y="627"/>
                    </a:lnTo>
                    <a:lnTo>
                      <a:pt x="461" y="636"/>
                    </a:lnTo>
                    <a:lnTo>
                      <a:pt x="461" y="636"/>
                    </a:lnTo>
                    <a:lnTo>
                      <a:pt x="461" y="636"/>
                    </a:lnTo>
                    <a:lnTo>
                      <a:pt x="467" y="636"/>
                    </a:lnTo>
                    <a:lnTo>
                      <a:pt x="497" y="663"/>
                    </a:lnTo>
                    <a:lnTo>
                      <a:pt x="503" y="666"/>
                    </a:lnTo>
                    <a:lnTo>
                      <a:pt x="503" y="669"/>
                    </a:lnTo>
                    <a:lnTo>
                      <a:pt x="503" y="669"/>
                    </a:lnTo>
                    <a:lnTo>
                      <a:pt x="503" y="672"/>
                    </a:lnTo>
                    <a:lnTo>
                      <a:pt x="533" y="696"/>
                    </a:lnTo>
                    <a:lnTo>
                      <a:pt x="527" y="723"/>
                    </a:lnTo>
                    <a:lnTo>
                      <a:pt x="509" y="714"/>
                    </a:lnTo>
                    <a:lnTo>
                      <a:pt x="506" y="714"/>
                    </a:lnTo>
                    <a:lnTo>
                      <a:pt x="506" y="717"/>
                    </a:lnTo>
                    <a:lnTo>
                      <a:pt x="506" y="723"/>
                    </a:lnTo>
                    <a:lnTo>
                      <a:pt x="506" y="729"/>
                    </a:lnTo>
                    <a:lnTo>
                      <a:pt x="506" y="732"/>
                    </a:lnTo>
                    <a:lnTo>
                      <a:pt x="503" y="735"/>
                    </a:lnTo>
                    <a:lnTo>
                      <a:pt x="503" y="735"/>
                    </a:lnTo>
                    <a:lnTo>
                      <a:pt x="497" y="741"/>
                    </a:lnTo>
                    <a:lnTo>
                      <a:pt x="497" y="741"/>
                    </a:lnTo>
                    <a:lnTo>
                      <a:pt x="494" y="744"/>
                    </a:lnTo>
                    <a:lnTo>
                      <a:pt x="494" y="744"/>
                    </a:lnTo>
                    <a:lnTo>
                      <a:pt x="485" y="744"/>
                    </a:lnTo>
                    <a:lnTo>
                      <a:pt x="476" y="747"/>
                    </a:lnTo>
                    <a:lnTo>
                      <a:pt x="470" y="753"/>
                    </a:lnTo>
                    <a:lnTo>
                      <a:pt x="467" y="753"/>
                    </a:lnTo>
                    <a:lnTo>
                      <a:pt x="467" y="753"/>
                    </a:lnTo>
                    <a:lnTo>
                      <a:pt x="458" y="762"/>
                    </a:lnTo>
                    <a:lnTo>
                      <a:pt x="458" y="765"/>
                    </a:lnTo>
                    <a:lnTo>
                      <a:pt x="458" y="765"/>
                    </a:lnTo>
                    <a:lnTo>
                      <a:pt x="458" y="768"/>
                    </a:lnTo>
                    <a:lnTo>
                      <a:pt x="461" y="768"/>
                    </a:lnTo>
                    <a:lnTo>
                      <a:pt x="461" y="768"/>
                    </a:lnTo>
                    <a:lnTo>
                      <a:pt x="470" y="777"/>
                    </a:lnTo>
                    <a:lnTo>
                      <a:pt x="470" y="780"/>
                    </a:lnTo>
                    <a:lnTo>
                      <a:pt x="476" y="789"/>
                    </a:lnTo>
                    <a:lnTo>
                      <a:pt x="482" y="810"/>
                    </a:lnTo>
                    <a:lnTo>
                      <a:pt x="479" y="825"/>
                    </a:lnTo>
                    <a:lnTo>
                      <a:pt x="476" y="828"/>
                    </a:lnTo>
                    <a:lnTo>
                      <a:pt x="476" y="828"/>
                    </a:lnTo>
                    <a:lnTo>
                      <a:pt x="476" y="828"/>
                    </a:lnTo>
                    <a:lnTo>
                      <a:pt x="473" y="828"/>
                    </a:lnTo>
                    <a:lnTo>
                      <a:pt x="470" y="828"/>
                    </a:lnTo>
                    <a:lnTo>
                      <a:pt x="461" y="819"/>
                    </a:lnTo>
                    <a:lnTo>
                      <a:pt x="461" y="816"/>
                    </a:lnTo>
                    <a:lnTo>
                      <a:pt x="461" y="813"/>
                    </a:lnTo>
                    <a:lnTo>
                      <a:pt x="461" y="813"/>
                    </a:lnTo>
                    <a:lnTo>
                      <a:pt x="449" y="807"/>
                    </a:lnTo>
                    <a:lnTo>
                      <a:pt x="422" y="804"/>
                    </a:lnTo>
                    <a:lnTo>
                      <a:pt x="419" y="804"/>
                    </a:lnTo>
                    <a:lnTo>
                      <a:pt x="422" y="813"/>
                    </a:lnTo>
                    <a:lnTo>
                      <a:pt x="416" y="813"/>
                    </a:lnTo>
                    <a:lnTo>
                      <a:pt x="401" y="813"/>
                    </a:lnTo>
                    <a:lnTo>
                      <a:pt x="383" y="816"/>
                    </a:lnTo>
                    <a:lnTo>
                      <a:pt x="380" y="816"/>
                    </a:lnTo>
                    <a:lnTo>
                      <a:pt x="380" y="819"/>
                    </a:lnTo>
                    <a:lnTo>
                      <a:pt x="359" y="834"/>
                    </a:lnTo>
                    <a:lnTo>
                      <a:pt x="347" y="837"/>
                    </a:lnTo>
                    <a:lnTo>
                      <a:pt x="341" y="837"/>
                    </a:lnTo>
                    <a:lnTo>
                      <a:pt x="338" y="837"/>
                    </a:lnTo>
                    <a:lnTo>
                      <a:pt x="338" y="837"/>
                    </a:lnTo>
                    <a:lnTo>
                      <a:pt x="338" y="834"/>
                    </a:lnTo>
                    <a:lnTo>
                      <a:pt x="332" y="822"/>
                    </a:lnTo>
                    <a:lnTo>
                      <a:pt x="302" y="816"/>
                    </a:lnTo>
                    <a:lnTo>
                      <a:pt x="288" y="837"/>
                    </a:lnTo>
                    <a:lnTo>
                      <a:pt x="276" y="825"/>
                    </a:lnTo>
                    <a:lnTo>
                      <a:pt x="267" y="822"/>
                    </a:lnTo>
                    <a:lnTo>
                      <a:pt x="258" y="816"/>
                    </a:lnTo>
                    <a:lnTo>
                      <a:pt x="258" y="816"/>
                    </a:lnTo>
                    <a:lnTo>
                      <a:pt x="255" y="816"/>
                    </a:lnTo>
                    <a:lnTo>
                      <a:pt x="255" y="819"/>
                    </a:lnTo>
                    <a:lnTo>
                      <a:pt x="252" y="819"/>
                    </a:lnTo>
                    <a:lnTo>
                      <a:pt x="252" y="822"/>
                    </a:lnTo>
                    <a:lnTo>
                      <a:pt x="243" y="822"/>
                    </a:lnTo>
                    <a:lnTo>
                      <a:pt x="225" y="813"/>
                    </a:lnTo>
                    <a:lnTo>
                      <a:pt x="219" y="810"/>
                    </a:lnTo>
                    <a:lnTo>
                      <a:pt x="210" y="807"/>
                    </a:lnTo>
                    <a:lnTo>
                      <a:pt x="207" y="804"/>
                    </a:lnTo>
                    <a:lnTo>
                      <a:pt x="204" y="804"/>
                    </a:lnTo>
                    <a:lnTo>
                      <a:pt x="195" y="810"/>
                    </a:lnTo>
                    <a:lnTo>
                      <a:pt x="189" y="807"/>
                    </a:lnTo>
                    <a:lnTo>
                      <a:pt x="183" y="804"/>
                    </a:lnTo>
                    <a:lnTo>
                      <a:pt x="177" y="810"/>
                    </a:lnTo>
                    <a:lnTo>
                      <a:pt x="174" y="813"/>
                    </a:lnTo>
                    <a:lnTo>
                      <a:pt x="168" y="816"/>
                    </a:lnTo>
                    <a:lnTo>
                      <a:pt x="150" y="813"/>
                    </a:lnTo>
                    <a:lnTo>
                      <a:pt x="108" y="819"/>
                    </a:lnTo>
                    <a:lnTo>
                      <a:pt x="105" y="816"/>
                    </a:lnTo>
                    <a:lnTo>
                      <a:pt x="102" y="810"/>
                    </a:lnTo>
                    <a:lnTo>
                      <a:pt x="102" y="807"/>
                    </a:lnTo>
                    <a:lnTo>
                      <a:pt x="102" y="804"/>
                    </a:lnTo>
                    <a:lnTo>
                      <a:pt x="105" y="765"/>
                    </a:lnTo>
                    <a:lnTo>
                      <a:pt x="105" y="762"/>
                    </a:lnTo>
                    <a:lnTo>
                      <a:pt x="120" y="714"/>
                    </a:lnTo>
                    <a:lnTo>
                      <a:pt x="123" y="708"/>
                    </a:lnTo>
                    <a:lnTo>
                      <a:pt x="123" y="708"/>
                    </a:lnTo>
                    <a:lnTo>
                      <a:pt x="129" y="705"/>
                    </a:lnTo>
                    <a:lnTo>
                      <a:pt x="150" y="675"/>
                    </a:lnTo>
                    <a:lnTo>
                      <a:pt x="138" y="672"/>
                    </a:lnTo>
                    <a:lnTo>
                      <a:pt x="102" y="663"/>
                    </a:lnTo>
                    <a:lnTo>
                      <a:pt x="57" y="654"/>
                    </a:lnTo>
                    <a:lnTo>
                      <a:pt x="39" y="636"/>
                    </a:lnTo>
                    <a:lnTo>
                      <a:pt x="39" y="633"/>
                    </a:lnTo>
                    <a:lnTo>
                      <a:pt x="36" y="627"/>
                    </a:lnTo>
                    <a:lnTo>
                      <a:pt x="33" y="627"/>
                    </a:lnTo>
                    <a:lnTo>
                      <a:pt x="30" y="624"/>
                    </a:lnTo>
                    <a:lnTo>
                      <a:pt x="27" y="621"/>
                    </a:lnTo>
                    <a:lnTo>
                      <a:pt x="24" y="624"/>
                    </a:lnTo>
                    <a:lnTo>
                      <a:pt x="33" y="600"/>
                    </a:lnTo>
                    <a:lnTo>
                      <a:pt x="24" y="582"/>
                    </a:lnTo>
                    <a:lnTo>
                      <a:pt x="15" y="579"/>
                    </a:lnTo>
                    <a:lnTo>
                      <a:pt x="9" y="570"/>
                    </a:lnTo>
                    <a:lnTo>
                      <a:pt x="9" y="567"/>
                    </a:lnTo>
                    <a:lnTo>
                      <a:pt x="6" y="564"/>
                    </a:lnTo>
                    <a:lnTo>
                      <a:pt x="6" y="561"/>
                    </a:lnTo>
                    <a:lnTo>
                      <a:pt x="6" y="558"/>
                    </a:lnTo>
                    <a:lnTo>
                      <a:pt x="6" y="555"/>
                    </a:lnTo>
                    <a:lnTo>
                      <a:pt x="6" y="552"/>
                    </a:lnTo>
                    <a:lnTo>
                      <a:pt x="21" y="534"/>
                    </a:lnTo>
                    <a:lnTo>
                      <a:pt x="24" y="528"/>
                    </a:lnTo>
                    <a:lnTo>
                      <a:pt x="24" y="522"/>
                    </a:lnTo>
                    <a:lnTo>
                      <a:pt x="24" y="519"/>
                    </a:lnTo>
                    <a:lnTo>
                      <a:pt x="21" y="516"/>
                    </a:lnTo>
                    <a:lnTo>
                      <a:pt x="6" y="489"/>
                    </a:lnTo>
                    <a:lnTo>
                      <a:pt x="0" y="486"/>
                    </a:lnTo>
                    <a:lnTo>
                      <a:pt x="3" y="474"/>
                    </a:lnTo>
                    <a:lnTo>
                      <a:pt x="9" y="402"/>
                    </a:lnTo>
                    <a:lnTo>
                      <a:pt x="0" y="381"/>
                    </a:lnTo>
                    <a:lnTo>
                      <a:pt x="0" y="366"/>
                    </a:lnTo>
                    <a:lnTo>
                      <a:pt x="9" y="369"/>
                    </a:lnTo>
                    <a:lnTo>
                      <a:pt x="6" y="363"/>
                    </a:lnTo>
                    <a:lnTo>
                      <a:pt x="9" y="360"/>
                    </a:lnTo>
                    <a:lnTo>
                      <a:pt x="24" y="366"/>
                    </a:lnTo>
                    <a:lnTo>
                      <a:pt x="48" y="360"/>
                    </a:lnTo>
                    <a:lnTo>
                      <a:pt x="51" y="360"/>
                    </a:lnTo>
                    <a:lnTo>
                      <a:pt x="51" y="357"/>
                    </a:lnTo>
                    <a:lnTo>
                      <a:pt x="54" y="354"/>
                    </a:lnTo>
                    <a:lnTo>
                      <a:pt x="69" y="321"/>
                    </a:lnTo>
                    <a:lnTo>
                      <a:pt x="72" y="312"/>
                    </a:lnTo>
                    <a:lnTo>
                      <a:pt x="72" y="309"/>
                    </a:lnTo>
                    <a:lnTo>
                      <a:pt x="69" y="306"/>
                    </a:lnTo>
                    <a:lnTo>
                      <a:pt x="69" y="306"/>
                    </a:lnTo>
                    <a:lnTo>
                      <a:pt x="66" y="300"/>
                    </a:lnTo>
                    <a:lnTo>
                      <a:pt x="81" y="237"/>
                    </a:lnTo>
                    <a:lnTo>
                      <a:pt x="81" y="237"/>
                    </a:lnTo>
                    <a:lnTo>
                      <a:pt x="81" y="210"/>
                    </a:lnTo>
                    <a:lnTo>
                      <a:pt x="81" y="210"/>
                    </a:lnTo>
                    <a:lnTo>
                      <a:pt x="93" y="204"/>
                    </a:lnTo>
                    <a:lnTo>
                      <a:pt x="90" y="201"/>
                    </a:lnTo>
                    <a:lnTo>
                      <a:pt x="87" y="201"/>
                    </a:lnTo>
                    <a:lnTo>
                      <a:pt x="81" y="201"/>
                    </a:lnTo>
                    <a:lnTo>
                      <a:pt x="78" y="201"/>
                    </a:lnTo>
                    <a:lnTo>
                      <a:pt x="75" y="201"/>
                    </a:lnTo>
                    <a:lnTo>
                      <a:pt x="72" y="201"/>
                    </a:lnTo>
                    <a:lnTo>
                      <a:pt x="69" y="201"/>
                    </a:lnTo>
                    <a:lnTo>
                      <a:pt x="69" y="195"/>
                    </a:lnTo>
                    <a:lnTo>
                      <a:pt x="69" y="195"/>
                    </a:lnTo>
                    <a:lnTo>
                      <a:pt x="66" y="192"/>
                    </a:lnTo>
                    <a:lnTo>
                      <a:pt x="69" y="192"/>
                    </a:lnTo>
                    <a:lnTo>
                      <a:pt x="69" y="183"/>
                    </a:lnTo>
                    <a:lnTo>
                      <a:pt x="72" y="171"/>
                    </a:lnTo>
                    <a:lnTo>
                      <a:pt x="75" y="171"/>
                    </a:lnTo>
                    <a:lnTo>
                      <a:pt x="81" y="162"/>
                    </a:lnTo>
                    <a:lnTo>
                      <a:pt x="84" y="162"/>
                    </a:lnTo>
                    <a:lnTo>
                      <a:pt x="87" y="159"/>
                    </a:lnTo>
                    <a:lnTo>
                      <a:pt x="90" y="159"/>
                    </a:lnTo>
                    <a:lnTo>
                      <a:pt x="129" y="156"/>
                    </a:lnTo>
                    <a:lnTo>
                      <a:pt x="132" y="156"/>
                    </a:lnTo>
                    <a:lnTo>
                      <a:pt x="132" y="156"/>
                    </a:lnTo>
                    <a:lnTo>
                      <a:pt x="135" y="156"/>
                    </a:lnTo>
                    <a:lnTo>
                      <a:pt x="135" y="159"/>
                    </a:lnTo>
                    <a:lnTo>
                      <a:pt x="153" y="168"/>
                    </a:lnTo>
                    <a:lnTo>
                      <a:pt x="159" y="168"/>
                    </a:lnTo>
                    <a:lnTo>
                      <a:pt x="168" y="186"/>
                    </a:lnTo>
                    <a:lnTo>
                      <a:pt x="171" y="174"/>
                    </a:lnTo>
                    <a:lnTo>
                      <a:pt x="171" y="168"/>
                    </a:lnTo>
                    <a:lnTo>
                      <a:pt x="171" y="168"/>
                    </a:lnTo>
                    <a:lnTo>
                      <a:pt x="168" y="165"/>
                    </a:lnTo>
                    <a:lnTo>
                      <a:pt x="168" y="162"/>
                    </a:lnTo>
                    <a:lnTo>
                      <a:pt x="168" y="159"/>
                    </a:lnTo>
                    <a:lnTo>
                      <a:pt x="168" y="159"/>
                    </a:lnTo>
                    <a:lnTo>
                      <a:pt x="171" y="144"/>
                    </a:lnTo>
                    <a:lnTo>
                      <a:pt x="174" y="141"/>
                    </a:lnTo>
                    <a:lnTo>
                      <a:pt x="174" y="138"/>
                    </a:lnTo>
                    <a:lnTo>
                      <a:pt x="180" y="138"/>
                    </a:lnTo>
                    <a:lnTo>
                      <a:pt x="180" y="138"/>
                    </a:lnTo>
                    <a:lnTo>
                      <a:pt x="183" y="141"/>
                    </a:lnTo>
                    <a:lnTo>
                      <a:pt x="186" y="141"/>
                    </a:lnTo>
                    <a:lnTo>
                      <a:pt x="189" y="141"/>
                    </a:lnTo>
                    <a:lnTo>
                      <a:pt x="189" y="141"/>
                    </a:lnTo>
                    <a:lnTo>
                      <a:pt x="192" y="144"/>
                    </a:lnTo>
                    <a:lnTo>
                      <a:pt x="198" y="144"/>
                    </a:lnTo>
                    <a:lnTo>
                      <a:pt x="198" y="144"/>
                    </a:lnTo>
                    <a:lnTo>
                      <a:pt x="204" y="141"/>
                    </a:lnTo>
                    <a:lnTo>
                      <a:pt x="210" y="141"/>
                    </a:lnTo>
                    <a:lnTo>
                      <a:pt x="210" y="138"/>
                    </a:lnTo>
                    <a:lnTo>
                      <a:pt x="219" y="138"/>
                    </a:lnTo>
                    <a:lnTo>
                      <a:pt x="222" y="141"/>
                    </a:lnTo>
                    <a:lnTo>
                      <a:pt x="225" y="144"/>
                    </a:lnTo>
                    <a:lnTo>
                      <a:pt x="228" y="147"/>
                    </a:lnTo>
                    <a:lnTo>
                      <a:pt x="231" y="156"/>
                    </a:lnTo>
                    <a:lnTo>
                      <a:pt x="240" y="168"/>
                    </a:lnTo>
                    <a:lnTo>
                      <a:pt x="243" y="171"/>
                    </a:lnTo>
                    <a:lnTo>
                      <a:pt x="249" y="174"/>
                    </a:lnTo>
                    <a:lnTo>
                      <a:pt x="252" y="177"/>
                    </a:lnTo>
                    <a:lnTo>
                      <a:pt x="258" y="177"/>
                    </a:lnTo>
                    <a:lnTo>
                      <a:pt x="261" y="177"/>
                    </a:lnTo>
                    <a:lnTo>
                      <a:pt x="258" y="177"/>
                    </a:lnTo>
                    <a:lnTo>
                      <a:pt x="252" y="174"/>
                    </a:lnTo>
                    <a:lnTo>
                      <a:pt x="249" y="174"/>
                    </a:lnTo>
                    <a:lnTo>
                      <a:pt x="249" y="174"/>
                    </a:lnTo>
                    <a:lnTo>
                      <a:pt x="243" y="168"/>
                    </a:lnTo>
                    <a:lnTo>
                      <a:pt x="240" y="165"/>
                    </a:lnTo>
                    <a:lnTo>
                      <a:pt x="234" y="153"/>
                    </a:lnTo>
                    <a:lnTo>
                      <a:pt x="231" y="150"/>
                    </a:lnTo>
                    <a:lnTo>
                      <a:pt x="231" y="147"/>
                    </a:lnTo>
                    <a:lnTo>
                      <a:pt x="228" y="144"/>
                    </a:lnTo>
                    <a:lnTo>
                      <a:pt x="225" y="141"/>
                    </a:lnTo>
                    <a:lnTo>
                      <a:pt x="222" y="138"/>
                    </a:lnTo>
                    <a:lnTo>
                      <a:pt x="219" y="138"/>
                    </a:lnTo>
                    <a:lnTo>
                      <a:pt x="216" y="138"/>
                    </a:lnTo>
                    <a:lnTo>
                      <a:pt x="207" y="135"/>
                    </a:lnTo>
                    <a:lnTo>
                      <a:pt x="198" y="120"/>
                    </a:lnTo>
                    <a:lnTo>
                      <a:pt x="201" y="108"/>
                    </a:lnTo>
                    <a:lnTo>
                      <a:pt x="201" y="87"/>
                    </a:lnTo>
                    <a:lnTo>
                      <a:pt x="201" y="87"/>
                    </a:lnTo>
                    <a:lnTo>
                      <a:pt x="183" y="90"/>
                    </a:lnTo>
                    <a:lnTo>
                      <a:pt x="183" y="90"/>
                    </a:lnTo>
                    <a:lnTo>
                      <a:pt x="183" y="93"/>
                    </a:lnTo>
                    <a:lnTo>
                      <a:pt x="180" y="93"/>
                    </a:lnTo>
                    <a:lnTo>
                      <a:pt x="180" y="93"/>
                    </a:lnTo>
                    <a:lnTo>
                      <a:pt x="180" y="90"/>
                    </a:lnTo>
                    <a:lnTo>
                      <a:pt x="177" y="90"/>
                    </a:lnTo>
                    <a:lnTo>
                      <a:pt x="177" y="87"/>
                    </a:lnTo>
                    <a:lnTo>
                      <a:pt x="174" y="87"/>
                    </a:lnTo>
                    <a:lnTo>
                      <a:pt x="174" y="87"/>
                    </a:lnTo>
                    <a:lnTo>
                      <a:pt x="174" y="84"/>
                    </a:lnTo>
                    <a:lnTo>
                      <a:pt x="177" y="78"/>
                    </a:lnTo>
                    <a:lnTo>
                      <a:pt x="180" y="78"/>
                    </a:lnTo>
                    <a:lnTo>
                      <a:pt x="180" y="78"/>
                    </a:lnTo>
                    <a:lnTo>
                      <a:pt x="189" y="75"/>
                    </a:lnTo>
                    <a:lnTo>
                      <a:pt x="192" y="75"/>
                    </a:lnTo>
                    <a:lnTo>
                      <a:pt x="192" y="78"/>
                    </a:lnTo>
                    <a:lnTo>
                      <a:pt x="192" y="78"/>
                    </a:lnTo>
                    <a:lnTo>
                      <a:pt x="195" y="75"/>
                    </a:lnTo>
                    <a:lnTo>
                      <a:pt x="198" y="75"/>
                    </a:lnTo>
                    <a:lnTo>
                      <a:pt x="201" y="72"/>
                    </a:lnTo>
                    <a:lnTo>
                      <a:pt x="204" y="69"/>
                    </a:lnTo>
                    <a:lnTo>
                      <a:pt x="204" y="69"/>
                    </a:lnTo>
                    <a:lnTo>
                      <a:pt x="204" y="66"/>
                    </a:lnTo>
                    <a:lnTo>
                      <a:pt x="204" y="63"/>
                    </a:lnTo>
                    <a:lnTo>
                      <a:pt x="201" y="63"/>
                    </a:lnTo>
                    <a:lnTo>
                      <a:pt x="201" y="60"/>
                    </a:lnTo>
                    <a:lnTo>
                      <a:pt x="198" y="60"/>
                    </a:lnTo>
                    <a:lnTo>
                      <a:pt x="189" y="45"/>
                    </a:lnTo>
                    <a:lnTo>
                      <a:pt x="180" y="21"/>
                    </a:lnTo>
                    <a:lnTo>
                      <a:pt x="153" y="36"/>
                    </a:lnTo>
                    <a:lnTo>
                      <a:pt x="153" y="33"/>
                    </a:lnTo>
                    <a:lnTo>
                      <a:pt x="153" y="27"/>
                    </a:lnTo>
                    <a:lnTo>
                      <a:pt x="153" y="27"/>
                    </a:lnTo>
                    <a:lnTo>
                      <a:pt x="153" y="21"/>
                    </a:lnTo>
                    <a:lnTo>
                      <a:pt x="156" y="18"/>
                    </a:lnTo>
                    <a:lnTo>
                      <a:pt x="156" y="15"/>
                    </a:lnTo>
                    <a:lnTo>
                      <a:pt x="156" y="12"/>
                    </a:lnTo>
                    <a:lnTo>
                      <a:pt x="159" y="3"/>
                    </a:lnTo>
                    <a:lnTo>
                      <a:pt x="162" y="0"/>
                    </a:lnTo>
                    <a:lnTo>
                      <a:pt x="162" y="0"/>
                    </a:lnTo>
                    <a:lnTo>
                      <a:pt x="165" y="0"/>
                    </a:lnTo>
                    <a:lnTo>
                      <a:pt x="165" y="0"/>
                    </a:lnTo>
                    <a:lnTo>
                      <a:pt x="165" y="3"/>
                    </a:lnTo>
                    <a:lnTo>
                      <a:pt x="162" y="3"/>
                    </a:lnTo>
                    <a:lnTo>
                      <a:pt x="162" y="6"/>
                    </a:lnTo>
                    <a:lnTo>
                      <a:pt x="171" y="21"/>
                    </a:lnTo>
                    <a:lnTo>
                      <a:pt x="180" y="18"/>
                    </a:lnTo>
                    <a:lnTo>
                      <a:pt x="180" y="18"/>
                    </a:lnTo>
                    <a:lnTo>
                      <a:pt x="180" y="18"/>
                    </a:lnTo>
                    <a:lnTo>
                      <a:pt x="234" y="27"/>
                    </a:lnTo>
                    <a:lnTo>
                      <a:pt x="234" y="27"/>
                    </a:lnTo>
                    <a:lnTo>
                      <a:pt x="243" y="27"/>
                    </a:lnTo>
                    <a:lnTo>
                      <a:pt x="264" y="33"/>
                    </a:lnTo>
                    <a:lnTo>
                      <a:pt x="270" y="42"/>
                    </a:lnTo>
                    <a:lnTo>
                      <a:pt x="267" y="45"/>
                    </a:lnTo>
                    <a:lnTo>
                      <a:pt x="273" y="60"/>
                    </a:lnTo>
                    <a:lnTo>
                      <a:pt x="296" y="72"/>
                    </a:lnTo>
                    <a:lnTo>
                      <a:pt x="314" y="81"/>
                    </a:lnTo>
                    <a:lnTo>
                      <a:pt x="335" y="78"/>
                    </a:lnTo>
                    <a:lnTo>
                      <a:pt x="335" y="78"/>
                    </a:lnTo>
                    <a:lnTo>
                      <a:pt x="344" y="81"/>
                    </a:lnTo>
                    <a:lnTo>
                      <a:pt x="344" y="93"/>
                    </a:lnTo>
                    <a:lnTo>
                      <a:pt x="344" y="99"/>
                    </a:lnTo>
                    <a:lnTo>
                      <a:pt x="344" y="102"/>
                    </a:lnTo>
                    <a:lnTo>
                      <a:pt x="344" y="105"/>
                    </a:lnTo>
                    <a:lnTo>
                      <a:pt x="329" y="114"/>
                    </a:lnTo>
                    <a:lnTo>
                      <a:pt x="332" y="129"/>
                    </a:lnTo>
                    <a:lnTo>
                      <a:pt x="353" y="123"/>
                    </a:lnTo>
                    <a:lnTo>
                      <a:pt x="356" y="129"/>
                    </a:lnTo>
                    <a:lnTo>
                      <a:pt x="371" y="135"/>
                    </a:lnTo>
                    <a:lnTo>
                      <a:pt x="371" y="132"/>
                    </a:lnTo>
                    <a:lnTo>
                      <a:pt x="371" y="132"/>
                    </a:lnTo>
                    <a:lnTo>
                      <a:pt x="371" y="123"/>
                    </a:lnTo>
                    <a:lnTo>
                      <a:pt x="395" y="108"/>
                    </a:lnTo>
                    <a:lnTo>
                      <a:pt x="440" y="84"/>
                    </a:lnTo>
                    <a:lnTo>
                      <a:pt x="452" y="78"/>
                    </a:lnTo>
                    <a:lnTo>
                      <a:pt x="476" y="72"/>
                    </a:lnTo>
                    <a:lnTo>
                      <a:pt x="476" y="75"/>
                    </a:lnTo>
                    <a:lnTo>
                      <a:pt x="479" y="84"/>
                    </a:lnTo>
                    <a:lnTo>
                      <a:pt x="479" y="87"/>
                    </a:lnTo>
                    <a:lnTo>
                      <a:pt x="482" y="90"/>
                    </a:lnTo>
                    <a:lnTo>
                      <a:pt x="485" y="90"/>
                    </a:lnTo>
                    <a:lnTo>
                      <a:pt x="506" y="108"/>
                    </a:lnTo>
                    <a:lnTo>
                      <a:pt x="521" y="105"/>
                    </a:lnTo>
                    <a:lnTo>
                      <a:pt x="524" y="105"/>
                    </a:lnTo>
                    <a:lnTo>
                      <a:pt x="527" y="108"/>
                    </a:lnTo>
                    <a:lnTo>
                      <a:pt x="533" y="129"/>
                    </a:lnTo>
                    <a:lnTo>
                      <a:pt x="536" y="135"/>
                    </a:lnTo>
                    <a:lnTo>
                      <a:pt x="533" y="135"/>
                    </a:lnTo>
                    <a:lnTo>
                      <a:pt x="530" y="138"/>
                    </a:lnTo>
                    <a:lnTo>
                      <a:pt x="530" y="141"/>
                    </a:lnTo>
                    <a:lnTo>
                      <a:pt x="530" y="141"/>
                    </a:lnTo>
                    <a:lnTo>
                      <a:pt x="530" y="141"/>
                    </a:lnTo>
                    <a:lnTo>
                      <a:pt x="536" y="147"/>
                    </a:lnTo>
                    <a:lnTo>
                      <a:pt x="539" y="150"/>
                    </a:lnTo>
                    <a:lnTo>
                      <a:pt x="557" y="159"/>
                    </a:lnTo>
                    <a:lnTo>
                      <a:pt x="563" y="159"/>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41" name="Freeform 988">
                <a:extLst>
                  <a:ext uri="{FF2B5EF4-FFF2-40B4-BE49-F238E27FC236}">
                    <a16:creationId xmlns:a16="http://schemas.microsoft.com/office/drawing/2014/main" id="{5A79B5CC-3A79-2206-0A33-4240F047C92E}"/>
                  </a:ext>
                </a:extLst>
              </p:cNvPr>
              <p:cNvSpPr>
                <a:spLocks/>
              </p:cNvSpPr>
              <p:nvPr/>
            </p:nvSpPr>
            <p:spPr bwMode="auto">
              <a:xfrm>
                <a:off x="1002" y="1509"/>
                <a:ext cx="305" cy="180"/>
              </a:xfrm>
              <a:custGeom>
                <a:avLst/>
                <a:gdLst>
                  <a:gd name="T0" fmla="*/ 54 w 305"/>
                  <a:gd name="T1" fmla="*/ 156 h 180"/>
                  <a:gd name="T2" fmla="*/ 54 w 305"/>
                  <a:gd name="T3" fmla="*/ 153 h 180"/>
                  <a:gd name="T4" fmla="*/ 51 w 305"/>
                  <a:gd name="T5" fmla="*/ 126 h 180"/>
                  <a:gd name="T6" fmla="*/ 45 w 305"/>
                  <a:gd name="T7" fmla="*/ 123 h 180"/>
                  <a:gd name="T8" fmla="*/ 36 w 305"/>
                  <a:gd name="T9" fmla="*/ 123 h 180"/>
                  <a:gd name="T10" fmla="*/ 21 w 305"/>
                  <a:gd name="T11" fmla="*/ 129 h 180"/>
                  <a:gd name="T12" fmla="*/ 18 w 305"/>
                  <a:gd name="T13" fmla="*/ 132 h 180"/>
                  <a:gd name="T14" fmla="*/ 18 w 305"/>
                  <a:gd name="T15" fmla="*/ 138 h 180"/>
                  <a:gd name="T16" fmla="*/ 0 w 305"/>
                  <a:gd name="T17" fmla="*/ 156 h 180"/>
                  <a:gd name="T18" fmla="*/ 3 w 305"/>
                  <a:gd name="T19" fmla="*/ 147 h 180"/>
                  <a:gd name="T20" fmla="*/ 9 w 305"/>
                  <a:gd name="T21" fmla="*/ 111 h 180"/>
                  <a:gd name="T22" fmla="*/ 21 w 305"/>
                  <a:gd name="T23" fmla="*/ 102 h 180"/>
                  <a:gd name="T24" fmla="*/ 48 w 305"/>
                  <a:gd name="T25" fmla="*/ 66 h 180"/>
                  <a:gd name="T26" fmla="*/ 60 w 305"/>
                  <a:gd name="T27" fmla="*/ 36 h 180"/>
                  <a:gd name="T28" fmla="*/ 69 w 305"/>
                  <a:gd name="T29" fmla="*/ 21 h 180"/>
                  <a:gd name="T30" fmla="*/ 78 w 305"/>
                  <a:gd name="T31" fmla="*/ 21 h 180"/>
                  <a:gd name="T32" fmla="*/ 108 w 305"/>
                  <a:gd name="T33" fmla="*/ 12 h 180"/>
                  <a:gd name="T34" fmla="*/ 153 w 305"/>
                  <a:gd name="T35" fmla="*/ 9 h 180"/>
                  <a:gd name="T36" fmla="*/ 177 w 305"/>
                  <a:gd name="T37" fmla="*/ 9 h 180"/>
                  <a:gd name="T38" fmla="*/ 186 w 305"/>
                  <a:gd name="T39" fmla="*/ 0 h 180"/>
                  <a:gd name="T40" fmla="*/ 198 w 305"/>
                  <a:gd name="T41" fmla="*/ 6 h 180"/>
                  <a:gd name="T42" fmla="*/ 210 w 305"/>
                  <a:gd name="T43" fmla="*/ 0 h 180"/>
                  <a:gd name="T44" fmla="*/ 222 w 305"/>
                  <a:gd name="T45" fmla="*/ 6 h 180"/>
                  <a:gd name="T46" fmla="*/ 246 w 305"/>
                  <a:gd name="T47" fmla="*/ 18 h 180"/>
                  <a:gd name="T48" fmla="*/ 243 w 305"/>
                  <a:gd name="T49" fmla="*/ 42 h 180"/>
                  <a:gd name="T50" fmla="*/ 246 w 305"/>
                  <a:gd name="T51" fmla="*/ 66 h 180"/>
                  <a:gd name="T52" fmla="*/ 264 w 305"/>
                  <a:gd name="T53" fmla="*/ 69 h 180"/>
                  <a:gd name="T54" fmla="*/ 264 w 305"/>
                  <a:gd name="T55" fmla="*/ 75 h 180"/>
                  <a:gd name="T56" fmla="*/ 264 w 305"/>
                  <a:gd name="T57" fmla="*/ 78 h 180"/>
                  <a:gd name="T58" fmla="*/ 279 w 305"/>
                  <a:gd name="T59" fmla="*/ 84 h 180"/>
                  <a:gd name="T60" fmla="*/ 282 w 305"/>
                  <a:gd name="T61" fmla="*/ 87 h 180"/>
                  <a:gd name="T62" fmla="*/ 288 w 305"/>
                  <a:gd name="T63" fmla="*/ 84 h 180"/>
                  <a:gd name="T64" fmla="*/ 296 w 305"/>
                  <a:gd name="T65" fmla="*/ 72 h 180"/>
                  <a:gd name="T66" fmla="*/ 299 w 305"/>
                  <a:gd name="T67" fmla="*/ 72 h 180"/>
                  <a:gd name="T68" fmla="*/ 305 w 305"/>
                  <a:gd name="T69" fmla="*/ 78 h 180"/>
                  <a:gd name="T70" fmla="*/ 305 w 305"/>
                  <a:gd name="T71" fmla="*/ 84 h 180"/>
                  <a:gd name="T72" fmla="*/ 273 w 305"/>
                  <a:gd name="T73" fmla="*/ 144 h 180"/>
                  <a:gd name="T74" fmla="*/ 246 w 305"/>
                  <a:gd name="T75" fmla="*/ 141 h 180"/>
                  <a:gd name="T76" fmla="*/ 243 w 305"/>
                  <a:gd name="T77" fmla="*/ 138 h 180"/>
                  <a:gd name="T78" fmla="*/ 228 w 305"/>
                  <a:gd name="T79" fmla="*/ 135 h 180"/>
                  <a:gd name="T80" fmla="*/ 210 w 305"/>
                  <a:gd name="T81" fmla="*/ 165 h 180"/>
                  <a:gd name="T82" fmla="*/ 180 w 305"/>
                  <a:gd name="T83" fmla="*/ 159 h 180"/>
                  <a:gd name="T84" fmla="*/ 168 w 305"/>
                  <a:gd name="T85" fmla="*/ 147 h 180"/>
                  <a:gd name="T86" fmla="*/ 168 w 305"/>
                  <a:gd name="T87" fmla="*/ 138 h 180"/>
                  <a:gd name="T88" fmla="*/ 168 w 305"/>
                  <a:gd name="T89" fmla="*/ 132 h 180"/>
                  <a:gd name="T90" fmla="*/ 168 w 305"/>
                  <a:gd name="T91" fmla="*/ 126 h 180"/>
                  <a:gd name="T92" fmla="*/ 168 w 305"/>
                  <a:gd name="T93" fmla="*/ 123 h 180"/>
                  <a:gd name="T94" fmla="*/ 159 w 305"/>
                  <a:gd name="T95" fmla="*/ 129 h 180"/>
                  <a:gd name="T96" fmla="*/ 147 w 305"/>
                  <a:gd name="T97" fmla="*/ 147 h 180"/>
                  <a:gd name="T98" fmla="*/ 150 w 305"/>
                  <a:gd name="T99" fmla="*/ 153 h 180"/>
                  <a:gd name="T100" fmla="*/ 138 w 305"/>
                  <a:gd name="T101" fmla="*/ 171 h 180"/>
                  <a:gd name="T102" fmla="*/ 120 w 305"/>
                  <a:gd name="T103" fmla="*/ 177 h 180"/>
                  <a:gd name="T104" fmla="*/ 108 w 305"/>
                  <a:gd name="T105" fmla="*/ 171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05" h="180">
                    <a:moveTo>
                      <a:pt x="72" y="177"/>
                    </a:moveTo>
                    <a:lnTo>
                      <a:pt x="54" y="156"/>
                    </a:lnTo>
                    <a:lnTo>
                      <a:pt x="54" y="156"/>
                    </a:lnTo>
                    <a:lnTo>
                      <a:pt x="54" y="153"/>
                    </a:lnTo>
                    <a:lnTo>
                      <a:pt x="54" y="129"/>
                    </a:lnTo>
                    <a:lnTo>
                      <a:pt x="51" y="126"/>
                    </a:lnTo>
                    <a:lnTo>
                      <a:pt x="48" y="126"/>
                    </a:lnTo>
                    <a:lnTo>
                      <a:pt x="45" y="123"/>
                    </a:lnTo>
                    <a:lnTo>
                      <a:pt x="36" y="123"/>
                    </a:lnTo>
                    <a:lnTo>
                      <a:pt x="36" y="123"/>
                    </a:lnTo>
                    <a:lnTo>
                      <a:pt x="24" y="129"/>
                    </a:lnTo>
                    <a:lnTo>
                      <a:pt x="21" y="129"/>
                    </a:lnTo>
                    <a:lnTo>
                      <a:pt x="21" y="132"/>
                    </a:lnTo>
                    <a:lnTo>
                      <a:pt x="18" y="132"/>
                    </a:lnTo>
                    <a:lnTo>
                      <a:pt x="18" y="135"/>
                    </a:lnTo>
                    <a:lnTo>
                      <a:pt x="18" y="138"/>
                    </a:lnTo>
                    <a:lnTo>
                      <a:pt x="18" y="138"/>
                    </a:lnTo>
                    <a:lnTo>
                      <a:pt x="0" y="156"/>
                    </a:lnTo>
                    <a:lnTo>
                      <a:pt x="0" y="153"/>
                    </a:lnTo>
                    <a:lnTo>
                      <a:pt x="3" y="147"/>
                    </a:lnTo>
                    <a:lnTo>
                      <a:pt x="6" y="123"/>
                    </a:lnTo>
                    <a:lnTo>
                      <a:pt x="9" y="111"/>
                    </a:lnTo>
                    <a:lnTo>
                      <a:pt x="21" y="102"/>
                    </a:lnTo>
                    <a:lnTo>
                      <a:pt x="21" y="102"/>
                    </a:lnTo>
                    <a:lnTo>
                      <a:pt x="21" y="102"/>
                    </a:lnTo>
                    <a:lnTo>
                      <a:pt x="48" y="66"/>
                    </a:lnTo>
                    <a:lnTo>
                      <a:pt x="69" y="42"/>
                    </a:lnTo>
                    <a:lnTo>
                      <a:pt x="60" y="36"/>
                    </a:lnTo>
                    <a:lnTo>
                      <a:pt x="63" y="33"/>
                    </a:lnTo>
                    <a:lnTo>
                      <a:pt x="69" y="21"/>
                    </a:lnTo>
                    <a:lnTo>
                      <a:pt x="72" y="21"/>
                    </a:lnTo>
                    <a:lnTo>
                      <a:pt x="78" y="21"/>
                    </a:lnTo>
                    <a:lnTo>
                      <a:pt x="96" y="27"/>
                    </a:lnTo>
                    <a:lnTo>
                      <a:pt x="108" y="12"/>
                    </a:lnTo>
                    <a:lnTo>
                      <a:pt x="111" y="15"/>
                    </a:lnTo>
                    <a:lnTo>
                      <a:pt x="153" y="9"/>
                    </a:lnTo>
                    <a:lnTo>
                      <a:pt x="171" y="12"/>
                    </a:lnTo>
                    <a:lnTo>
                      <a:pt x="177" y="9"/>
                    </a:lnTo>
                    <a:lnTo>
                      <a:pt x="180" y="6"/>
                    </a:lnTo>
                    <a:lnTo>
                      <a:pt x="186" y="0"/>
                    </a:lnTo>
                    <a:lnTo>
                      <a:pt x="192" y="3"/>
                    </a:lnTo>
                    <a:lnTo>
                      <a:pt x="198" y="6"/>
                    </a:lnTo>
                    <a:lnTo>
                      <a:pt x="207" y="0"/>
                    </a:lnTo>
                    <a:lnTo>
                      <a:pt x="210" y="0"/>
                    </a:lnTo>
                    <a:lnTo>
                      <a:pt x="213" y="3"/>
                    </a:lnTo>
                    <a:lnTo>
                      <a:pt x="222" y="6"/>
                    </a:lnTo>
                    <a:lnTo>
                      <a:pt x="228" y="9"/>
                    </a:lnTo>
                    <a:lnTo>
                      <a:pt x="246" y="18"/>
                    </a:lnTo>
                    <a:lnTo>
                      <a:pt x="243" y="21"/>
                    </a:lnTo>
                    <a:lnTo>
                      <a:pt x="243" y="42"/>
                    </a:lnTo>
                    <a:lnTo>
                      <a:pt x="237" y="66"/>
                    </a:lnTo>
                    <a:lnTo>
                      <a:pt x="246" y="66"/>
                    </a:lnTo>
                    <a:lnTo>
                      <a:pt x="252" y="66"/>
                    </a:lnTo>
                    <a:lnTo>
                      <a:pt x="264" y="69"/>
                    </a:lnTo>
                    <a:lnTo>
                      <a:pt x="267" y="75"/>
                    </a:lnTo>
                    <a:lnTo>
                      <a:pt x="264" y="75"/>
                    </a:lnTo>
                    <a:lnTo>
                      <a:pt x="264" y="75"/>
                    </a:lnTo>
                    <a:lnTo>
                      <a:pt x="264" y="78"/>
                    </a:lnTo>
                    <a:lnTo>
                      <a:pt x="267" y="78"/>
                    </a:lnTo>
                    <a:lnTo>
                      <a:pt x="279" y="84"/>
                    </a:lnTo>
                    <a:lnTo>
                      <a:pt x="282" y="87"/>
                    </a:lnTo>
                    <a:lnTo>
                      <a:pt x="282" y="87"/>
                    </a:lnTo>
                    <a:lnTo>
                      <a:pt x="285" y="84"/>
                    </a:lnTo>
                    <a:lnTo>
                      <a:pt x="288" y="84"/>
                    </a:lnTo>
                    <a:lnTo>
                      <a:pt x="291" y="84"/>
                    </a:lnTo>
                    <a:lnTo>
                      <a:pt x="296" y="72"/>
                    </a:lnTo>
                    <a:lnTo>
                      <a:pt x="299" y="69"/>
                    </a:lnTo>
                    <a:lnTo>
                      <a:pt x="299" y="72"/>
                    </a:lnTo>
                    <a:lnTo>
                      <a:pt x="302" y="75"/>
                    </a:lnTo>
                    <a:lnTo>
                      <a:pt x="305" y="78"/>
                    </a:lnTo>
                    <a:lnTo>
                      <a:pt x="305" y="84"/>
                    </a:lnTo>
                    <a:lnTo>
                      <a:pt x="305" y="84"/>
                    </a:lnTo>
                    <a:lnTo>
                      <a:pt x="305" y="93"/>
                    </a:lnTo>
                    <a:lnTo>
                      <a:pt x="273" y="144"/>
                    </a:lnTo>
                    <a:lnTo>
                      <a:pt x="249" y="141"/>
                    </a:lnTo>
                    <a:lnTo>
                      <a:pt x="246" y="141"/>
                    </a:lnTo>
                    <a:lnTo>
                      <a:pt x="243" y="141"/>
                    </a:lnTo>
                    <a:lnTo>
                      <a:pt x="243" y="138"/>
                    </a:lnTo>
                    <a:lnTo>
                      <a:pt x="237" y="132"/>
                    </a:lnTo>
                    <a:lnTo>
                      <a:pt x="228" y="135"/>
                    </a:lnTo>
                    <a:lnTo>
                      <a:pt x="210" y="159"/>
                    </a:lnTo>
                    <a:lnTo>
                      <a:pt x="210" y="165"/>
                    </a:lnTo>
                    <a:lnTo>
                      <a:pt x="204" y="171"/>
                    </a:lnTo>
                    <a:lnTo>
                      <a:pt x="180" y="159"/>
                    </a:lnTo>
                    <a:lnTo>
                      <a:pt x="168" y="147"/>
                    </a:lnTo>
                    <a:lnTo>
                      <a:pt x="168" y="147"/>
                    </a:lnTo>
                    <a:lnTo>
                      <a:pt x="168" y="141"/>
                    </a:lnTo>
                    <a:lnTo>
                      <a:pt x="168" y="138"/>
                    </a:lnTo>
                    <a:lnTo>
                      <a:pt x="168" y="135"/>
                    </a:lnTo>
                    <a:lnTo>
                      <a:pt x="168" y="132"/>
                    </a:lnTo>
                    <a:lnTo>
                      <a:pt x="168" y="129"/>
                    </a:lnTo>
                    <a:lnTo>
                      <a:pt x="168" y="126"/>
                    </a:lnTo>
                    <a:lnTo>
                      <a:pt x="168" y="123"/>
                    </a:lnTo>
                    <a:lnTo>
                      <a:pt x="168" y="123"/>
                    </a:lnTo>
                    <a:lnTo>
                      <a:pt x="162" y="126"/>
                    </a:lnTo>
                    <a:lnTo>
                      <a:pt x="159" y="129"/>
                    </a:lnTo>
                    <a:lnTo>
                      <a:pt x="150" y="141"/>
                    </a:lnTo>
                    <a:lnTo>
                      <a:pt x="147" y="147"/>
                    </a:lnTo>
                    <a:lnTo>
                      <a:pt x="150" y="153"/>
                    </a:lnTo>
                    <a:lnTo>
                      <a:pt x="150" y="153"/>
                    </a:lnTo>
                    <a:lnTo>
                      <a:pt x="147" y="156"/>
                    </a:lnTo>
                    <a:lnTo>
                      <a:pt x="138" y="171"/>
                    </a:lnTo>
                    <a:lnTo>
                      <a:pt x="123" y="180"/>
                    </a:lnTo>
                    <a:lnTo>
                      <a:pt x="120" y="177"/>
                    </a:lnTo>
                    <a:lnTo>
                      <a:pt x="117" y="174"/>
                    </a:lnTo>
                    <a:lnTo>
                      <a:pt x="108" y="171"/>
                    </a:lnTo>
                    <a:lnTo>
                      <a:pt x="72" y="177"/>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42" name="Freeform 989">
                <a:extLst>
                  <a:ext uri="{FF2B5EF4-FFF2-40B4-BE49-F238E27FC236}">
                    <a16:creationId xmlns:a16="http://schemas.microsoft.com/office/drawing/2014/main" id="{D5CCD3AC-823E-8A4D-7278-E9D57B9B2A31}"/>
                  </a:ext>
                </a:extLst>
              </p:cNvPr>
              <p:cNvSpPr>
                <a:spLocks/>
              </p:cNvSpPr>
              <p:nvPr/>
            </p:nvSpPr>
            <p:spPr bwMode="auto">
              <a:xfrm>
                <a:off x="768" y="1113"/>
                <a:ext cx="261" cy="207"/>
              </a:xfrm>
              <a:custGeom>
                <a:avLst/>
                <a:gdLst>
                  <a:gd name="T0" fmla="*/ 138 w 261"/>
                  <a:gd name="T1" fmla="*/ 0 h 207"/>
                  <a:gd name="T2" fmla="*/ 177 w 261"/>
                  <a:gd name="T3" fmla="*/ 18 h 207"/>
                  <a:gd name="T4" fmla="*/ 183 w 261"/>
                  <a:gd name="T5" fmla="*/ 24 h 207"/>
                  <a:gd name="T6" fmla="*/ 219 w 261"/>
                  <a:gd name="T7" fmla="*/ 30 h 207"/>
                  <a:gd name="T8" fmla="*/ 225 w 261"/>
                  <a:gd name="T9" fmla="*/ 36 h 207"/>
                  <a:gd name="T10" fmla="*/ 213 w 261"/>
                  <a:gd name="T11" fmla="*/ 63 h 207"/>
                  <a:gd name="T12" fmla="*/ 216 w 261"/>
                  <a:gd name="T13" fmla="*/ 78 h 207"/>
                  <a:gd name="T14" fmla="*/ 243 w 261"/>
                  <a:gd name="T15" fmla="*/ 81 h 207"/>
                  <a:gd name="T16" fmla="*/ 261 w 261"/>
                  <a:gd name="T17" fmla="*/ 111 h 207"/>
                  <a:gd name="T18" fmla="*/ 261 w 261"/>
                  <a:gd name="T19" fmla="*/ 120 h 207"/>
                  <a:gd name="T20" fmla="*/ 243 w 261"/>
                  <a:gd name="T21" fmla="*/ 144 h 207"/>
                  <a:gd name="T22" fmla="*/ 237 w 261"/>
                  <a:gd name="T23" fmla="*/ 141 h 207"/>
                  <a:gd name="T24" fmla="*/ 228 w 261"/>
                  <a:gd name="T25" fmla="*/ 147 h 207"/>
                  <a:gd name="T26" fmla="*/ 216 w 261"/>
                  <a:gd name="T27" fmla="*/ 171 h 207"/>
                  <a:gd name="T28" fmla="*/ 219 w 261"/>
                  <a:gd name="T29" fmla="*/ 180 h 207"/>
                  <a:gd name="T30" fmla="*/ 219 w 261"/>
                  <a:gd name="T31" fmla="*/ 183 h 207"/>
                  <a:gd name="T32" fmla="*/ 228 w 261"/>
                  <a:gd name="T33" fmla="*/ 195 h 207"/>
                  <a:gd name="T34" fmla="*/ 225 w 261"/>
                  <a:gd name="T35" fmla="*/ 204 h 207"/>
                  <a:gd name="T36" fmla="*/ 222 w 261"/>
                  <a:gd name="T37" fmla="*/ 207 h 207"/>
                  <a:gd name="T38" fmla="*/ 186 w 261"/>
                  <a:gd name="T39" fmla="*/ 192 h 207"/>
                  <a:gd name="T40" fmla="*/ 111 w 261"/>
                  <a:gd name="T41" fmla="*/ 159 h 207"/>
                  <a:gd name="T42" fmla="*/ 114 w 261"/>
                  <a:gd name="T43" fmla="*/ 150 h 207"/>
                  <a:gd name="T44" fmla="*/ 111 w 261"/>
                  <a:gd name="T45" fmla="*/ 129 h 207"/>
                  <a:gd name="T46" fmla="*/ 99 w 261"/>
                  <a:gd name="T47" fmla="*/ 120 h 207"/>
                  <a:gd name="T48" fmla="*/ 90 w 261"/>
                  <a:gd name="T49" fmla="*/ 123 h 207"/>
                  <a:gd name="T50" fmla="*/ 60 w 261"/>
                  <a:gd name="T51" fmla="*/ 105 h 207"/>
                  <a:gd name="T52" fmla="*/ 24 w 261"/>
                  <a:gd name="T53" fmla="*/ 84 h 207"/>
                  <a:gd name="T54" fmla="*/ 3 w 261"/>
                  <a:gd name="T55" fmla="*/ 66 h 207"/>
                  <a:gd name="T56" fmla="*/ 0 w 261"/>
                  <a:gd name="T57" fmla="*/ 42 h 207"/>
                  <a:gd name="T58" fmla="*/ 24 w 261"/>
                  <a:gd name="T59" fmla="*/ 27 h 207"/>
                  <a:gd name="T60" fmla="*/ 36 w 261"/>
                  <a:gd name="T61" fmla="*/ 18 h 207"/>
                  <a:gd name="T62" fmla="*/ 39 w 261"/>
                  <a:gd name="T63" fmla="*/ 18 h 207"/>
                  <a:gd name="T64" fmla="*/ 54 w 261"/>
                  <a:gd name="T65" fmla="*/ 12 h 207"/>
                  <a:gd name="T66" fmla="*/ 54 w 261"/>
                  <a:gd name="T67" fmla="*/ 18 h 207"/>
                  <a:gd name="T68" fmla="*/ 57 w 261"/>
                  <a:gd name="T69" fmla="*/ 21 h 207"/>
                  <a:gd name="T70" fmla="*/ 60 w 261"/>
                  <a:gd name="T71" fmla="*/ 27 h 207"/>
                  <a:gd name="T72" fmla="*/ 90 w 261"/>
                  <a:gd name="T73" fmla="*/ 30 h 207"/>
                  <a:gd name="T74" fmla="*/ 102 w 261"/>
                  <a:gd name="T75" fmla="*/ 24 h 207"/>
                  <a:gd name="T76" fmla="*/ 111 w 261"/>
                  <a:gd name="T77" fmla="*/ 21 h 207"/>
                  <a:gd name="T78" fmla="*/ 114 w 261"/>
                  <a:gd name="T79" fmla="*/ 15 h 207"/>
                  <a:gd name="T80" fmla="*/ 114 w 261"/>
                  <a:gd name="T81" fmla="*/ 1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1" h="207">
                    <a:moveTo>
                      <a:pt x="114" y="12"/>
                    </a:moveTo>
                    <a:lnTo>
                      <a:pt x="138" y="0"/>
                    </a:lnTo>
                    <a:lnTo>
                      <a:pt x="147" y="0"/>
                    </a:lnTo>
                    <a:lnTo>
                      <a:pt x="177" y="18"/>
                    </a:lnTo>
                    <a:lnTo>
                      <a:pt x="183" y="21"/>
                    </a:lnTo>
                    <a:lnTo>
                      <a:pt x="183" y="24"/>
                    </a:lnTo>
                    <a:lnTo>
                      <a:pt x="186" y="24"/>
                    </a:lnTo>
                    <a:lnTo>
                      <a:pt x="219" y="30"/>
                    </a:lnTo>
                    <a:lnTo>
                      <a:pt x="225" y="33"/>
                    </a:lnTo>
                    <a:lnTo>
                      <a:pt x="225" y="36"/>
                    </a:lnTo>
                    <a:lnTo>
                      <a:pt x="225" y="36"/>
                    </a:lnTo>
                    <a:lnTo>
                      <a:pt x="213" y="63"/>
                    </a:lnTo>
                    <a:lnTo>
                      <a:pt x="216" y="72"/>
                    </a:lnTo>
                    <a:lnTo>
                      <a:pt x="216" y="78"/>
                    </a:lnTo>
                    <a:lnTo>
                      <a:pt x="237" y="78"/>
                    </a:lnTo>
                    <a:lnTo>
                      <a:pt x="243" y="81"/>
                    </a:lnTo>
                    <a:lnTo>
                      <a:pt x="258" y="108"/>
                    </a:lnTo>
                    <a:lnTo>
                      <a:pt x="261" y="111"/>
                    </a:lnTo>
                    <a:lnTo>
                      <a:pt x="261" y="114"/>
                    </a:lnTo>
                    <a:lnTo>
                      <a:pt x="261" y="120"/>
                    </a:lnTo>
                    <a:lnTo>
                      <a:pt x="258" y="126"/>
                    </a:lnTo>
                    <a:lnTo>
                      <a:pt x="243" y="144"/>
                    </a:lnTo>
                    <a:lnTo>
                      <a:pt x="243" y="144"/>
                    </a:lnTo>
                    <a:lnTo>
                      <a:pt x="237" y="141"/>
                    </a:lnTo>
                    <a:lnTo>
                      <a:pt x="234" y="141"/>
                    </a:lnTo>
                    <a:lnTo>
                      <a:pt x="228" y="147"/>
                    </a:lnTo>
                    <a:lnTo>
                      <a:pt x="219" y="162"/>
                    </a:lnTo>
                    <a:lnTo>
                      <a:pt x="216" y="171"/>
                    </a:lnTo>
                    <a:lnTo>
                      <a:pt x="216" y="177"/>
                    </a:lnTo>
                    <a:lnTo>
                      <a:pt x="219" y="180"/>
                    </a:lnTo>
                    <a:lnTo>
                      <a:pt x="219" y="183"/>
                    </a:lnTo>
                    <a:lnTo>
                      <a:pt x="219" y="183"/>
                    </a:lnTo>
                    <a:lnTo>
                      <a:pt x="225" y="189"/>
                    </a:lnTo>
                    <a:lnTo>
                      <a:pt x="228" y="195"/>
                    </a:lnTo>
                    <a:lnTo>
                      <a:pt x="228" y="195"/>
                    </a:lnTo>
                    <a:lnTo>
                      <a:pt x="225" y="204"/>
                    </a:lnTo>
                    <a:lnTo>
                      <a:pt x="225" y="207"/>
                    </a:lnTo>
                    <a:lnTo>
                      <a:pt x="222" y="207"/>
                    </a:lnTo>
                    <a:lnTo>
                      <a:pt x="216" y="207"/>
                    </a:lnTo>
                    <a:lnTo>
                      <a:pt x="186" y="192"/>
                    </a:lnTo>
                    <a:lnTo>
                      <a:pt x="129" y="165"/>
                    </a:lnTo>
                    <a:lnTo>
                      <a:pt x="111" y="159"/>
                    </a:lnTo>
                    <a:lnTo>
                      <a:pt x="114" y="150"/>
                    </a:lnTo>
                    <a:lnTo>
                      <a:pt x="114" y="150"/>
                    </a:lnTo>
                    <a:lnTo>
                      <a:pt x="111" y="132"/>
                    </a:lnTo>
                    <a:lnTo>
                      <a:pt x="111" y="129"/>
                    </a:lnTo>
                    <a:lnTo>
                      <a:pt x="99" y="123"/>
                    </a:lnTo>
                    <a:lnTo>
                      <a:pt x="99" y="120"/>
                    </a:lnTo>
                    <a:lnTo>
                      <a:pt x="96" y="123"/>
                    </a:lnTo>
                    <a:lnTo>
                      <a:pt x="90" y="123"/>
                    </a:lnTo>
                    <a:lnTo>
                      <a:pt x="81" y="123"/>
                    </a:lnTo>
                    <a:lnTo>
                      <a:pt x="60" y="105"/>
                    </a:lnTo>
                    <a:lnTo>
                      <a:pt x="36" y="75"/>
                    </a:lnTo>
                    <a:lnTo>
                      <a:pt x="24" y="84"/>
                    </a:lnTo>
                    <a:lnTo>
                      <a:pt x="3" y="72"/>
                    </a:lnTo>
                    <a:lnTo>
                      <a:pt x="3" y="66"/>
                    </a:lnTo>
                    <a:lnTo>
                      <a:pt x="0" y="42"/>
                    </a:lnTo>
                    <a:lnTo>
                      <a:pt x="0" y="42"/>
                    </a:lnTo>
                    <a:lnTo>
                      <a:pt x="24" y="27"/>
                    </a:lnTo>
                    <a:lnTo>
                      <a:pt x="24" y="27"/>
                    </a:lnTo>
                    <a:lnTo>
                      <a:pt x="33" y="21"/>
                    </a:lnTo>
                    <a:lnTo>
                      <a:pt x="36" y="18"/>
                    </a:lnTo>
                    <a:lnTo>
                      <a:pt x="36" y="18"/>
                    </a:lnTo>
                    <a:lnTo>
                      <a:pt x="39" y="18"/>
                    </a:lnTo>
                    <a:lnTo>
                      <a:pt x="42" y="15"/>
                    </a:lnTo>
                    <a:lnTo>
                      <a:pt x="54" y="12"/>
                    </a:lnTo>
                    <a:lnTo>
                      <a:pt x="54" y="12"/>
                    </a:lnTo>
                    <a:lnTo>
                      <a:pt x="54" y="18"/>
                    </a:lnTo>
                    <a:lnTo>
                      <a:pt x="54" y="21"/>
                    </a:lnTo>
                    <a:lnTo>
                      <a:pt x="57" y="21"/>
                    </a:lnTo>
                    <a:lnTo>
                      <a:pt x="60" y="27"/>
                    </a:lnTo>
                    <a:lnTo>
                      <a:pt x="60" y="27"/>
                    </a:lnTo>
                    <a:lnTo>
                      <a:pt x="63" y="27"/>
                    </a:lnTo>
                    <a:lnTo>
                      <a:pt x="90" y="30"/>
                    </a:lnTo>
                    <a:lnTo>
                      <a:pt x="96" y="27"/>
                    </a:lnTo>
                    <a:lnTo>
                      <a:pt x="102" y="24"/>
                    </a:lnTo>
                    <a:lnTo>
                      <a:pt x="108" y="21"/>
                    </a:lnTo>
                    <a:lnTo>
                      <a:pt x="111" y="21"/>
                    </a:lnTo>
                    <a:lnTo>
                      <a:pt x="111" y="18"/>
                    </a:lnTo>
                    <a:lnTo>
                      <a:pt x="114" y="15"/>
                    </a:lnTo>
                    <a:lnTo>
                      <a:pt x="114" y="12"/>
                    </a:lnTo>
                    <a:lnTo>
                      <a:pt x="114" y="12"/>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43" name="Freeform 990">
                <a:extLst>
                  <a:ext uri="{FF2B5EF4-FFF2-40B4-BE49-F238E27FC236}">
                    <a16:creationId xmlns:a16="http://schemas.microsoft.com/office/drawing/2014/main" id="{23795544-C128-94ED-3947-7C3D0A6A55EF}"/>
                  </a:ext>
                </a:extLst>
              </p:cNvPr>
              <p:cNvSpPr>
                <a:spLocks/>
              </p:cNvSpPr>
              <p:nvPr/>
            </p:nvSpPr>
            <p:spPr bwMode="auto">
              <a:xfrm>
                <a:off x="828" y="891"/>
                <a:ext cx="258" cy="300"/>
              </a:xfrm>
              <a:custGeom>
                <a:avLst/>
                <a:gdLst>
                  <a:gd name="T0" fmla="*/ 156 w 258"/>
                  <a:gd name="T1" fmla="*/ 294 h 300"/>
                  <a:gd name="T2" fmla="*/ 165 w 258"/>
                  <a:gd name="T3" fmla="*/ 258 h 300"/>
                  <a:gd name="T4" fmla="*/ 126 w 258"/>
                  <a:gd name="T5" fmla="*/ 246 h 300"/>
                  <a:gd name="T6" fmla="*/ 117 w 258"/>
                  <a:gd name="T7" fmla="*/ 240 h 300"/>
                  <a:gd name="T8" fmla="*/ 54 w 258"/>
                  <a:gd name="T9" fmla="*/ 234 h 300"/>
                  <a:gd name="T10" fmla="*/ 36 w 258"/>
                  <a:gd name="T11" fmla="*/ 225 h 300"/>
                  <a:gd name="T12" fmla="*/ 33 w 258"/>
                  <a:gd name="T13" fmla="*/ 228 h 300"/>
                  <a:gd name="T14" fmla="*/ 27 w 258"/>
                  <a:gd name="T15" fmla="*/ 231 h 300"/>
                  <a:gd name="T16" fmla="*/ 9 w 258"/>
                  <a:gd name="T17" fmla="*/ 225 h 300"/>
                  <a:gd name="T18" fmla="*/ 0 w 258"/>
                  <a:gd name="T19" fmla="*/ 216 h 300"/>
                  <a:gd name="T20" fmla="*/ 3 w 258"/>
                  <a:gd name="T21" fmla="*/ 213 h 300"/>
                  <a:gd name="T22" fmla="*/ 9 w 258"/>
                  <a:gd name="T23" fmla="*/ 210 h 300"/>
                  <a:gd name="T24" fmla="*/ 30 w 258"/>
                  <a:gd name="T25" fmla="*/ 207 h 300"/>
                  <a:gd name="T26" fmla="*/ 45 w 258"/>
                  <a:gd name="T27" fmla="*/ 204 h 300"/>
                  <a:gd name="T28" fmla="*/ 36 w 258"/>
                  <a:gd name="T29" fmla="*/ 207 h 300"/>
                  <a:gd name="T30" fmla="*/ 18 w 258"/>
                  <a:gd name="T31" fmla="*/ 198 h 300"/>
                  <a:gd name="T32" fmla="*/ 30 w 258"/>
                  <a:gd name="T33" fmla="*/ 189 h 300"/>
                  <a:gd name="T34" fmla="*/ 36 w 258"/>
                  <a:gd name="T35" fmla="*/ 186 h 300"/>
                  <a:gd name="T36" fmla="*/ 39 w 258"/>
                  <a:gd name="T37" fmla="*/ 189 h 300"/>
                  <a:gd name="T38" fmla="*/ 48 w 258"/>
                  <a:gd name="T39" fmla="*/ 198 h 300"/>
                  <a:gd name="T40" fmla="*/ 54 w 258"/>
                  <a:gd name="T41" fmla="*/ 201 h 300"/>
                  <a:gd name="T42" fmla="*/ 60 w 258"/>
                  <a:gd name="T43" fmla="*/ 201 h 300"/>
                  <a:gd name="T44" fmla="*/ 63 w 258"/>
                  <a:gd name="T45" fmla="*/ 198 h 300"/>
                  <a:gd name="T46" fmla="*/ 45 w 258"/>
                  <a:gd name="T47" fmla="*/ 186 h 300"/>
                  <a:gd name="T48" fmla="*/ 45 w 258"/>
                  <a:gd name="T49" fmla="*/ 165 h 300"/>
                  <a:gd name="T50" fmla="*/ 66 w 258"/>
                  <a:gd name="T51" fmla="*/ 141 h 300"/>
                  <a:gd name="T52" fmla="*/ 69 w 258"/>
                  <a:gd name="T53" fmla="*/ 135 h 300"/>
                  <a:gd name="T54" fmla="*/ 111 w 258"/>
                  <a:gd name="T55" fmla="*/ 57 h 300"/>
                  <a:gd name="T56" fmla="*/ 108 w 258"/>
                  <a:gd name="T57" fmla="*/ 126 h 300"/>
                  <a:gd name="T58" fmla="*/ 135 w 258"/>
                  <a:gd name="T59" fmla="*/ 138 h 300"/>
                  <a:gd name="T60" fmla="*/ 162 w 258"/>
                  <a:gd name="T61" fmla="*/ 117 h 300"/>
                  <a:gd name="T62" fmla="*/ 168 w 258"/>
                  <a:gd name="T63" fmla="*/ 108 h 300"/>
                  <a:gd name="T64" fmla="*/ 132 w 258"/>
                  <a:gd name="T65" fmla="*/ 42 h 300"/>
                  <a:gd name="T66" fmla="*/ 135 w 258"/>
                  <a:gd name="T67" fmla="*/ 36 h 300"/>
                  <a:gd name="T68" fmla="*/ 135 w 258"/>
                  <a:gd name="T69" fmla="*/ 30 h 300"/>
                  <a:gd name="T70" fmla="*/ 147 w 258"/>
                  <a:gd name="T71" fmla="*/ 18 h 300"/>
                  <a:gd name="T72" fmla="*/ 171 w 258"/>
                  <a:gd name="T73" fmla="*/ 9 h 300"/>
                  <a:gd name="T74" fmla="*/ 222 w 258"/>
                  <a:gd name="T75" fmla="*/ 0 h 300"/>
                  <a:gd name="T76" fmla="*/ 234 w 258"/>
                  <a:gd name="T77" fmla="*/ 0 h 300"/>
                  <a:gd name="T78" fmla="*/ 237 w 258"/>
                  <a:gd name="T79" fmla="*/ 12 h 300"/>
                  <a:gd name="T80" fmla="*/ 252 w 258"/>
                  <a:gd name="T81" fmla="*/ 24 h 300"/>
                  <a:gd name="T82" fmla="*/ 258 w 258"/>
                  <a:gd name="T83" fmla="*/ 24 h 300"/>
                  <a:gd name="T84" fmla="*/ 258 w 258"/>
                  <a:gd name="T85" fmla="*/ 51 h 300"/>
                  <a:gd name="T86" fmla="*/ 246 w 258"/>
                  <a:gd name="T87" fmla="*/ 120 h 300"/>
                  <a:gd name="T88" fmla="*/ 246 w 258"/>
                  <a:gd name="T89" fmla="*/ 135 h 300"/>
                  <a:gd name="T90" fmla="*/ 228 w 258"/>
                  <a:gd name="T91" fmla="*/ 174 h 300"/>
                  <a:gd name="T92" fmla="*/ 186 w 258"/>
                  <a:gd name="T93" fmla="*/ 174 h 300"/>
                  <a:gd name="T94" fmla="*/ 177 w 258"/>
                  <a:gd name="T95" fmla="*/ 180 h 300"/>
                  <a:gd name="T96" fmla="*/ 180 w 258"/>
                  <a:gd name="T97" fmla="*/ 28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8" h="300">
                    <a:moveTo>
                      <a:pt x="177" y="300"/>
                    </a:moveTo>
                    <a:lnTo>
                      <a:pt x="156" y="300"/>
                    </a:lnTo>
                    <a:lnTo>
                      <a:pt x="156" y="294"/>
                    </a:lnTo>
                    <a:lnTo>
                      <a:pt x="153" y="285"/>
                    </a:lnTo>
                    <a:lnTo>
                      <a:pt x="165" y="258"/>
                    </a:lnTo>
                    <a:lnTo>
                      <a:pt x="165" y="258"/>
                    </a:lnTo>
                    <a:lnTo>
                      <a:pt x="165" y="255"/>
                    </a:lnTo>
                    <a:lnTo>
                      <a:pt x="159" y="252"/>
                    </a:lnTo>
                    <a:lnTo>
                      <a:pt x="126" y="246"/>
                    </a:lnTo>
                    <a:lnTo>
                      <a:pt x="123" y="246"/>
                    </a:lnTo>
                    <a:lnTo>
                      <a:pt x="123" y="243"/>
                    </a:lnTo>
                    <a:lnTo>
                      <a:pt x="117" y="240"/>
                    </a:lnTo>
                    <a:lnTo>
                      <a:pt x="87" y="222"/>
                    </a:lnTo>
                    <a:lnTo>
                      <a:pt x="78" y="222"/>
                    </a:lnTo>
                    <a:lnTo>
                      <a:pt x="54" y="234"/>
                    </a:lnTo>
                    <a:lnTo>
                      <a:pt x="51" y="231"/>
                    </a:lnTo>
                    <a:lnTo>
                      <a:pt x="36" y="225"/>
                    </a:lnTo>
                    <a:lnTo>
                      <a:pt x="36" y="225"/>
                    </a:lnTo>
                    <a:lnTo>
                      <a:pt x="33" y="225"/>
                    </a:lnTo>
                    <a:lnTo>
                      <a:pt x="33" y="225"/>
                    </a:lnTo>
                    <a:lnTo>
                      <a:pt x="33" y="228"/>
                    </a:lnTo>
                    <a:lnTo>
                      <a:pt x="30" y="231"/>
                    </a:lnTo>
                    <a:lnTo>
                      <a:pt x="30" y="231"/>
                    </a:lnTo>
                    <a:lnTo>
                      <a:pt x="27" y="231"/>
                    </a:lnTo>
                    <a:lnTo>
                      <a:pt x="21" y="228"/>
                    </a:lnTo>
                    <a:lnTo>
                      <a:pt x="12" y="225"/>
                    </a:lnTo>
                    <a:lnTo>
                      <a:pt x="9" y="225"/>
                    </a:lnTo>
                    <a:lnTo>
                      <a:pt x="9" y="225"/>
                    </a:lnTo>
                    <a:lnTo>
                      <a:pt x="6" y="225"/>
                    </a:lnTo>
                    <a:lnTo>
                      <a:pt x="0" y="216"/>
                    </a:lnTo>
                    <a:lnTo>
                      <a:pt x="0" y="216"/>
                    </a:lnTo>
                    <a:lnTo>
                      <a:pt x="0" y="213"/>
                    </a:lnTo>
                    <a:lnTo>
                      <a:pt x="3" y="213"/>
                    </a:lnTo>
                    <a:lnTo>
                      <a:pt x="3" y="213"/>
                    </a:lnTo>
                    <a:lnTo>
                      <a:pt x="3" y="213"/>
                    </a:lnTo>
                    <a:lnTo>
                      <a:pt x="9" y="210"/>
                    </a:lnTo>
                    <a:lnTo>
                      <a:pt x="9" y="207"/>
                    </a:lnTo>
                    <a:lnTo>
                      <a:pt x="27" y="207"/>
                    </a:lnTo>
                    <a:lnTo>
                      <a:pt x="30" y="207"/>
                    </a:lnTo>
                    <a:lnTo>
                      <a:pt x="36" y="210"/>
                    </a:lnTo>
                    <a:lnTo>
                      <a:pt x="45" y="204"/>
                    </a:lnTo>
                    <a:lnTo>
                      <a:pt x="45" y="204"/>
                    </a:lnTo>
                    <a:lnTo>
                      <a:pt x="39" y="207"/>
                    </a:lnTo>
                    <a:lnTo>
                      <a:pt x="39" y="207"/>
                    </a:lnTo>
                    <a:lnTo>
                      <a:pt x="36" y="207"/>
                    </a:lnTo>
                    <a:lnTo>
                      <a:pt x="18" y="201"/>
                    </a:lnTo>
                    <a:lnTo>
                      <a:pt x="18" y="198"/>
                    </a:lnTo>
                    <a:lnTo>
                      <a:pt x="18" y="198"/>
                    </a:lnTo>
                    <a:lnTo>
                      <a:pt x="18" y="195"/>
                    </a:lnTo>
                    <a:lnTo>
                      <a:pt x="18" y="192"/>
                    </a:lnTo>
                    <a:lnTo>
                      <a:pt x="30" y="189"/>
                    </a:lnTo>
                    <a:lnTo>
                      <a:pt x="30" y="189"/>
                    </a:lnTo>
                    <a:lnTo>
                      <a:pt x="36" y="186"/>
                    </a:lnTo>
                    <a:lnTo>
                      <a:pt x="36" y="186"/>
                    </a:lnTo>
                    <a:lnTo>
                      <a:pt x="39" y="186"/>
                    </a:lnTo>
                    <a:lnTo>
                      <a:pt x="39" y="186"/>
                    </a:lnTo>
                    <a:lnTo>
                      <a:pt x="39" y="189"/>
                    </a:lnTo>
                    <a:lnTo>
                      <a:pt x="42" y="189"/>
                    </a:lnTo>
                    <a:lnTo>
                      <a:pt x="42" y="192"/>
                    </a:lnTo>
                    <a:lnTo>
                      <a:pt x="48" y="198"/>
                    </a:lnTo>
                    <a:lnTo>
                      <a:pt x="51" y="198"/>
                    </a:lnTo>
                    <a:lnTo>
                      <a:pt x="51" y="198"/>
                    </a:lnTo>
                    <a:lnTo>
                      <a:pt x="54" y="201"/>
                    </a:lnTo>
                    <a:lnTo>
                      <a:pt x="54" y="201"/>
                    </a:lnTo>
                    <a:lnTo>
                      <a:pt x="57" y="201"/>
                    </a:lnTo>
                    <a:lnTo>
                      <a:pt x="60" y="201"/>
                    </a:lnTo>
                    <a:lnTo>
                      <a:pt x="60" y="201"/>
                    </a:lnTo>
                    <a:lnTo>
                      <a:pt x="63" y="201"/>
                    </a:lnTo>
                    <a:lnTo>
                      <a:pt x="63" y="198"/>
                    </a:lnTo>
                    <a:lnTo>
                      <a:pt x="63" y="198"/>
                    </a:lnTo>
                    <a:lnTo>
                      <a:pt x="54" y="192"/>
                    </a:lnTo>
                    <a:lnTo>
                      <a:pt x="45" y="186"/>
                    </a:lnTo>
                    <a:lnTo>
                      <a:pt x="42" y="183"/>
                    </a:lnTo>
                    <a:lnTo>
                      <a:pt x="39" y="165"/>
                    </a:lnTo>
                    <a:lnTo>
                      <a:pt x="45" y="165"/>
                    </a:lnTo>
                    <a:lnTo>
                      <a:pt x="51" y="162"/>
                    </a:lnTo>
                    <a:lnTo>
                      <a:pt x="63" y="144"/>
                    </a:lnTo>
                    <a:lnTo>
                      <a:pt x="66" y="141"/>
                    </a:lnTo>
                    <a:lnTo>
                      <a:pt x="69" y="138"/>
                    </a:lnTo>
                    <a:lnTo>
                      <a:pt x="69" y="138"/>
                    </a:lnTo>
                    <a:lnTo>
                      <a:pt x="69" y="135"/>
                    </a:lnTo>
                    <a:lnTo>
                      <a:pt x="69" y="135"/>
                    </a:lnTo>
                    <a:lnTo>
                      <a:pt x="96" y="63"/>
                    </a:lnTo>
                    <a:lnTo>
                      <a:pt x="111" y="57"/>
                    </a:lnTo>
                    <a:lnTo>
                      <a:pt x="114" y="75"/>
                    </a:lnTo>
                    <a:lnTo>
                      <a:pt x="105" y="123"/>
                    </a:lnTo>
                    <a:lnTo>
                      <a:pt x="108" y="126"/>
                    </a:lnTo>
                    <a:lnTo>
                      <a:pt x="108" y="126"/>
                    </a:lnTo>
                    <a:lnTo>
                      <a:pt x="135" y="138"/>
                    </a:lnTo>
                    <a:lnTo>
                      <a:pt x="135" y="138"/>
                    </a:lnTo>
                    <a:lnTo>
                      <a:pt x="141" y="135"/>
                    </a:lnTo>
                    <a:lnTo>
                      <a:pt x="159" y="120"/>
                    </a:lnTo>
                    <a:lnTo>
                      <a:pt x="162" y="117"/>
                    </a:lnTo>
                    <a:lnTo>
                      <a:pt x="165" y="114"/>
                    </a:lnTo>
                    <a:lnTo>
                      <a:pt x="165" y="114"/>
                    </a:lnTo>
                    <a:lnTo>
                      <a:pt x="168" y="108"/>
                    </a:lnTo>
                    <a:lnTo>
                      <a:pt x="165" y="96"/>
                    </a:lnTo>
                    <a:lnTo>
                      <a:pt x="135" y="48"/>
                    </a:lnTo>
                    <a:lnTo>
                      <a:pt x="132" y="42"/>
                    </a:lnTo>
                    <a:lnTo>
                      <a:pt x="132" y="42"/>
                    </a:lnTo>
                    <a:lnTo>
                      <a:pt x="135" y="39"/>
                    </a:lnTo>
                    <a:lnTo>
                      <a:pt x="135" y="36"/>
                    </a:lnTo>
                    <a:lnTo>
                      <a:pt x="135" y="33"/>
                    </a:lnTo>
                    <a:lnTo>
                      <a:pt x="135" y="33"/>
                    </a:lnTo>
                    <a:lnTo>
                      <a:pt x="135" y="30"/>
                    </a:lnTo>
                    <a:lnTo>
                      <a:pt x="138" y="27"/>
                    </a:lnTo>
                    <a:lnTo>
                      <a:pt x="138" y="24"/>
                    </a:lnTo>
                    <a:lnTo>
                      <a:pt x="147" y="18"/>
                    </a:lnTo>
                    <a:lnTo>
                      <a:pt x="147" y="18"/>
                    </a:lnTo>
                    <a:lnTo>
                      <a:pt x="168" y="9"/>
                    </a:lnTo>
                    <a:lnTo>
                      <a:pt x="171" y="9"/>
                    </a:lnTo>
                    <a:lnTo>
                      <a:pt x="174" y="6"/>
                    </a:lnTo>
                    <a:lnTo>
                      <a:pt x="177" y="6"/>
                    </a:lnTo>
                    <a:lnTo>
                      <a:pt x="222" y="0"/>
                    </a:lnTo>
                    <a:lnTo>
                      <a:pt x="225" y="0"/>
                    </a:lnTo>
                    <a:lnTo>
                      <a:pt x="228" y="0"/>
                    </a:lnTo>
                    <a:lnTo>
                      <a:pt x="234" y="0"/>
                    </a:lnTo>
                    <a:lnTo>
                      <a:pt x="234" y="3"/>
                    </a:lnTo>
                    <a:lnTo>
                      <a:pt x="237" y="9"/>
                    </a:lnTo>
                    <a:lnTo>
                      <a:pt x="237" y="12"/>
                    </a:lnTo>
                    <a:lnTo>
                      <a:pt x="240" y="15"/>
                    </a:lnTo>
                    <a:lnTo>
                      <a:pt x="249" y="24"/>
                    </a:lnTo>
                    <a:lnTo>
                      <a:pt x="252" y="24"/>
                    </a:lnTo>
                    <a:lnTo>
                      <a:pt x="252" y="24"/>
                    </a:lnTo>
                    <a:lnTo>
                      <a:pt x="255" y="24"/>
                    </a:lnTo>
                    <a:lnTo>
                      <a:pt x="258" y="24"/>
                    </a:lnTo>
                    <a:lnTo>
                      <a:pt x="258" y="24"/>
                    </a:lnTo>
                    <a:lnTo>
                      <a:pt x="258" y="51"/>
                    </a:lnTo>
                    <a:lnTo>
                      <a:pt x="258" y="51"/>
                    </a:lnTo>
                    <a:lnTo>
                      <a:pt x="243" y="114"/>
                    </a:lnTo>
                    <a:lnTo>
                      <a:pt x="246" y="120"/>
                    </a:lnTo>
                    <a:lnTo>
                      <a:pt x="246" y="120"/>
                    </a:lnTo>
                    <a:lnTo>
                      <a:pt x="249" y="123"/>
                    </a:lnTo>
                    <a:lnTo>
                      <a:pt x="249" y="126"/>
                    </a:lnTo>
                    <a:lnTo>
                      <a:pt x="246" y="135"/>
                    </a:lnTo>
                    <a:lnTo>
                      <a:pt x="231" y="168"/>
                    </a:lnTo>
                    <a:lnTo>
                      <a:pt x="228" y="171"/>
                    </a:lnTo>
                    <a:lnTo>
                      <a:pt x="228" y="174"/>
                    </a:lnTo>
                    <a:lnTo>
                      <a:pt x="225" y="174"/>
                    </a:lnTo>
                    <a:lnTo>
                      <a:pt x="201" y="180"/>
                    </a:lnTo>
                    <a:lnTo>
                      <a:pt x="186" y="174"/>
                    </a:lnTo>
                    <a:lnTo>
                      <a:pt x="183" y="177"/>
                    </a:lnTo>
                    <a:lnTo>
                      <a:pt x="186" y="183"/>
                    </a:lnTo>
                    <a:lnTo>
                      <a:pt x="177" y="180"/>
                    </a:lnTo>
                    <a:lnTo>
                      <a:pt x="177" y="195"/>
                    </a:lnTo>
                    <a:lnTo>
                      <a:pt x="186" y="216"/>
                    </a:lnTo>
                    <a:lnTo>
                      <a:pt x="180" y="288"/>
                    </a:lnTo>
                    <a:lnTo>
                      <a:pt x="177" y="30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44" name="Freeform 991">
                <a:extLst>
                  <a:ext uri="{FF2B5EF4-FFF2-40B4-BE49-F238E27FC236}">
                    <a16:creationId xmlns:a16="http://schemas.microsoft.com/office/drawing/2014/main" id="{57F4A01A-6EFF-80B2-35B9-EA2E9F83D9E2}"/>
                  </a:ext>
                </a:extLst>
              </p:cNvPr>
              <p:cNvSpPr>
                <a:spLocks/>
              </p:cNvSpPr>
              <p:nvPr/>
            </p:nvSpPr>
            <p:spPr bwMode="auto">
              <a:xfrm>
                <a:off x="822" y="1122"/>
                <a:ext cx="60" cy="21"/>
              </a:xfrm>
              <a:custGeom>
                <a:avLst/>
                <a:gdLst>
                  <a:gd name="T0" fmla="*/ 60 w 60"/>
                  <a:gd name="T1" fmla="*/ 3 h 21"/>
                  <a:gd name="T2" fmla="*/ 60 w 60"/>
                  <a:gd name="T3" fmla="*/ 3 h 21"/>
                  <a:gd name="T4" fmla="*/ 60 w 60"/>
                  <a:gd name="T5" fmla="*/ 3 h 21"/>
                  <a:gd name="T6" fmla="*/ 57 w 60"/>
                  <a:gd name="T7" fmla="*/ 3 h 21"/>
                  <a:gd name="T8" fmla="*/ 42 w 60"/>
                  <a:gd name="T9" fmla="*/ 3 h 21"/>
                  <a:gd name="T10" fmla="*/ 36 w 60"/>
                  <a:gd name="T11" fmla="*/ 6 h 21"/>
                  <a:gd name="T12" fmla="*/ 27 w 60"/>
                  <a:gd name="T13" fmla="*/ 6 h 21"/>
                  <a:gd name="T14" fmla="*/ 27 w 60"/>
                  <a:gd name="T15" fmla="*/ 3 h 21"/>
                  <a:gd name="T16" fmla="*/ 24 w 60"/>
                  <a:gd name="T17" fmla="*/ 3 h 21"/>
                  <a:gd name="T18" fmla="*/ 15 w 60"/>
                  <a:gd name="T19" fmla="*/ 0 h 21"/>
                  <a:gd name="T20" fmla="*/ 0 w 60"/>
                  <a:gd name="T21" fmla="*/ 3 h 21"/>
                  <a:gd name="T22" fmla="*/ 0 w 60"/>
                  <a:gd name="T23" fmla="*/ 3 h 21"/>
                  <a:gd name="T24" fmla="*/ 0 w 60"/>
                  <a:gd name="T25" fmla="*/ 9 h 21"/>
                  <a:gd name="T26" fmla="*/ 0 w 60"/>
                  <a:gd name="T27" fmla="*/ 12 h 21"/>
                  <a:gd name="T28" fmla="*/ 3 w 60"/>
                  <a:gd name="T29" fmla="*/ 12 h 21"/>
                  <a:gd name="T30" fmla="*/ 6 w 60"/>
                  <a:gd name="T31" fmla="*/ 18 h 21"/>
                  <a:gd name="T32" fmla="*/ 6 w 60"/>
                  <a:gd name="T33" fmla="*/ 18 h 21"/>
                  <a:gd name="T34" fmla="*/ 9 w 60"/>
                  <a:gd name="T35" fmla="*/ 18 h 21"/>
                  <a:gd name="T36" fmla="*/ 36 w 60"/>
                  <a:gd name="T37" fmla="*/ 21 h 21"/>
                  <a:gd name="T38" fmla="*/ 42 w 60"/>
                  <a:gd name="T39" fmla="*/ 18 h 21"/>
                  <a:gd name="T40" fmla="*/ 48 w 60"/>
                  <a:gd name="T41" fmla="*/ 15 h 21"/>
                  <a:gd name="T42" fmla="*/ 54 w 60"/>
                  <a:gd name="T43" fmla="*/ 12 h 21"/>
                  <a:gd name="T44" fmla="*/ 57 w 60"/>
                  <a:gd name="T45" fmla="*/ 12 h 21"/>
                  <a:gd name="T46" fmla="*/ 57 w 60"/>
                  <a:gd name="T47" fmla="*/ 9 h 21"/>
                  <a:gd name="T48" fmla="*/ 60 w 60"/>
                  <a:gd name="T49" fmla="*/ 6 h 21"/>
                  <a:gd name="T50" fmla="*/ 60 w 60"/>
                  <a:gd name="T51" fmla="*/ 3 h 21"/>
                  <a:gd name="T52" fmla="*/ 60 w 60"/>
                  <a:gd name="T53"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21">
                    <a:moveTo>
                      <a:pt x="60" y="3"/>
                    </a:moveTo>
                    <a:lnTo>
                      <a:pt x="60" y="3"/>
                    </a:lnTo>
                    <a:lnTo>
                      <a:pt x="60" y="3"/>
                    </a:lnTo>
                    <a:lnTo>
                      <a:pt x="57" y="3"/>
                    </a:lnTo>
                    <a:lnTo>
                      <a:pt x="42" y="3"/>
                    </a:lnTo>
                    <a:lnTo>
                      <a:pt x="36" y="6"/>
                    </a:lnTo>
                    <a:lnTo>
                      <a:pt x="27" y="6"/>
                    </a:lnTo>
                    <a:lnTo>
                      <a:pt x="27" y="3"/>
                    </a:lnTo>
                    <a:lnTo>
                      <a:pt x="24" y="3"/>
                    </a:lnTo>
                    <a:lnTo>
                      <a:pt x="15" y="0"/>
                    </a:lnTo>
                    <a:lnTo>
                      <a:pt x="0" y="3"/>
                    </a:lnTo>
                    <a:lnTo>
                      <a:pt x="0" y="3"/>
                    </a:lnTo>
                    <a:lnTo>
                      <a:pt x="0" y="9"/>
                    </a:lnTo>
                    <a:lnTo>
                      <a:pt x="0" y="12"/>
                    </a:lnTo>
                    <a:lnTo>
                      <a:pt x="3" y="12"/>
                    </a:lnTo>
                    <a:lnTo>
                      <a:pt x="6" y="18"/>
                    </a:lnTo>
                    <a:lnTo>
                      <a:pt x="6" y="18"/>
                    </a:lnTo>
                    <a:lnTo>
                      <a:pt x="9" y="18"/>
                    </a:lnTo>
                    <a:lnTo>
                      <a:pt x="36" y="21"/>
                    </a:lnTo>
                    <a:lnTo>
                      <a:pt x="42" y="18"/>
                    </a:lnTo>
                    <a:lnTo>
                      <a:pt x="48" y="15"/>
                    </a:lnTo>
                    <a:lnTo>
                      <a:pt x="54" y="12"/>
                    </a:lnTo>
                    <a:lnTo>
                      <a:pt x="57" y="12"/>
                    </a:lnTo>
                    <a:lnTo>
                      <a:pt x="57" y="9"/>
                    </a:lnTo>
                    <a:lnTo>
                      <a:pt x="60" y="6"/>
                    </a:lnTo>
                    <a:lnTo>
                      <a:pt x="60" y="3"/>
                    </a:lnTo>
                    <a:lnTo>
                      <a:pt x="60" y="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45" name="Freeform 992">
                <a:extLst>
                  <a:ext uri="{FF2B5EF4-FFF2-40B4-BE49-F238E27FC236}">
                    <a16:creationId xmlns:a16="http://schemas.microsoft.com/office/drawing/2014/main" id="{7F3D8C44-FC4B-8BB7-8E99-C892DFEEB10F}"/>
                  </a:ext>
                </a:extLst>
              </p:cNvPr>
              <p:cNvSpPr>
                <a:spLocks/>
              </p:cNvSpPr>
              <p:nvPr/>
            </p:nvSpPr>
            <p:spPr bwMode="auto">
              <a:xfrm>
                <a:off x="1146" y="459"/>
                <a:ext cx="194" cy="273"/>
              </a:xfrm>
              <a:custGeom>
                <a:avLst/>
                <a:gdLst>
                  <a:gd name="T0" fmla="*/ 111 w 194"/>
                  <a:gd name="T1" fmla="*/ 3 h 273"/>
                  <a:gd name="T2" fmla="*/ 84 w 194"/>
                  <a:gd name="T3" fmla="*/ 9 h 273"/>
                  <a:gd name="T4" fmla="*/ 81 w 194"/>
                  <a:gd name="T5" fmla="*/ 12 h 273"/>
                  <a:gd name="T6" fmla="*/ 57 w 194"/>
                  <a:gd name="T7" fmla="*/ 36 h 273"/>
                  <a:gd name="T8" fmla="*/ 39 w 194"/>
                  <a:gd name="T9" fmla="*/ 57 h 273"/>
                  <a:gd name="T10" fmla="*/ 42 w 194"/>
                  <a:gd name="T11" fmla="*/ 63 h 273"/>
                  <a:gd name="T12" fmla="*/ 45 w 194"/>
                  <a:gd name="T13" fmla="*/ 63 h 273"/>
                  <a:gd name="T14" fmla="*/ 45 w 194"/>
                  <a:gd name="T15" fmla="*/ 72 h 273"/>
                  <a:gd name="T16" fmla="*/ 42 w 194"/>
                  <a:gd name="T17" fmla="*/ 75 h 273"/>
                  <a:gd name="T18" fmla="*/ 39 w 194"/>
                  <a:gd name="T19" fmla="*/ 75 h 273"/>
                  <a:gd name="T20" fmla="*/ 15 w 194"/>
                  <a:gd name="T21" fmla="*/ 63 h 273"/>
                  <a:gd name="T22" fmla="*/ 9 w 194"/>
                  <a:gd name="T23" fmla="*/ 48 h 273"/>
                  <a:gd name="T24" fmla="*/ 6 w 194"/>
                  <a:gd name="T25" fmla="*/ 48 h 273"/>
                  <a:gd name="T26" fmla="*/ 0 w 194"/>
                  <a:gd name="T27" fmla="*/ 63 h 273"/>
                  <a:gd name="T28" fmla="*/ 0 w 194"/>
                  <a:gd name="T29" fmla="*/ 126 h 273"/>
                  <a:gd name="T30" fmla="*/ 6 w 194"/>
                  <a:gd name="T31" fmla="*/ 165 h 273"/>
                  <a:gd name="T32" fmla="*/ 33 w 194"/>
                  <a:gd name="T33" fmla="*/ 201 h 273"/>
                  <a:gd name="T34" fmla="*/ 36 w 194"/>
                  <a:gd name="T35" fmla="*/ 201 h 273"/>
                  <a:gd name="T36" fmla="*/ 39 w 194"/>
                  <a:gd name="T37" fmla="*/ 213 h 273"/>
                  <a:gd name="T38" fmla="*/ 42 w 194"/>
                  <a:gd name="T39" fmla="*/ 234 h 273"/>
                  <a:gd name="T40" fmla="*/ 39 w 194"/>
                  <a:gd name="T41" fmla="*/ 237 h 273"/>
                  <a:gd name="T42" fmla="*/ 33 w 194"/>
                  <a:gd name="T43" fmla="*/ 231 h 273"/>
                  <a:gd name="T44" fmla="*/ 30 w 194"/>
                  <a:gd name="T45" fmla="*/ 228 h 273"/>
                  <a:gd name="T46" fmla="*/ 27 w 194"/>
                  <a:gd name="T47" fmla="*/ 231 h 273"/>
                  <a:gd name="T48" fmla="*/ 24 w 194"/>
                  <a:gd name="T49" fmla="*/ 237 h 273"/>
                  <a:gd name="T50" fmla="*/ 24 w 194"/>
                  <a:gd name="T51" fmla="*/ 240 h 273"/>
                  <a:gd name="T52" fmla="*/ 27 w 194"/>
                  <a:gd name="T53" fmla="*/ 246 h 273"/>
                  <a:gd name="T54" fmla="*/ 33 w 194"/>
                  <a:gd name="T55" fmla="*/ 243 h 273"/>
                  <a:gd name="T56" fmla="*/ 39 w 194"/>
                  <a:gd name="T57" fmla="*/ 237 h 273"/>
                  <a:gd name="T58" fmla="*/ 39 w 194"/>
                  <a:gd name="T59" fmla="*/ 264 h 273"/>
                  <a:gd name="T60" fmla="*/ 93 w 194"/>
                  <a:gd name="T61" fmla="*/ 273 h 273"/>
                  <a:gd name="T62" fmla="*/ 96 w 194"/>
                  <a:gd name="T63" fmla="*/ 246 h 273"/>
                  <a:gd name="T64" fmla="*/ 102 w 194"/>
                  <a:gd name="T65" fmla="*/ 201 h 273"/>
                  <a:gd name="T66" fmla="*/ 120 w 194"/>
                  <a:gd name="T67" fmla="*/ 180 h 273"/>
                  <a:gd name="T68" fmla="*/ 191 w 194"/>
                  <a:gd name="T69" fmla="*/ 93 h 273"/>
                  <a:gd name="T70" fmla="*/ 194 w 194"/>
                  <a:gd name="T71" fmla="*/ 81 h 273"/>
                  <a:gd name="T72" fmla="*/ 188 w 194"/>
                  <a:gd name="T73" fmla="*/ 69 h 273"/>
                  <a:gd name="T74" fmla="*/ 182 w 194"/>
                  <a:gd name="T75" fmla="*/ 66 h 273"/>
                  <a:gd name="T76" fmla="*/ 149 w 194"/>
                  <a:gd name="T77" fmla="*/ 57 h 273"/>
                  <a:gd name="T78" fmla="*/ 147 w 194"/>
                  <a:gd name="T79" fmla="*/ 12 h 273"/>
                  <a:gd name="T80" fmla="*/ 129 w 194"/>
                  <a:gd name="T81"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4" h="273">
                    <a:moveTo>
                      <a:pt x="126" y="3"/>
                    </a:moveTo>
                    <a:lnTo>
                      <a:pt x="111" y="3"/>
                    </a:lnTo>
                    <a:lnTo>
                      <a:pt x="111" y="6"/>
                    </a:lnTo>
                    <a:lnTo>
                      <a:pt x="84" y="9"/>
                    </a:lnTo>
                    <a:lnTo>
                      <a:pt x="84" y="9"/>
                    </a:lnTo>
                    <a:lnTo>
                      <a:pt x="81" y="12"/>
                    </a:lnTo>
                    <a:lnTo>
                      <a:pt x="78" y="15"/>
                    </a:lnTo>
                    <a:lnTo>
                      <a:pt x="57" y="36"/>
                    </a:lnTo>
                    <a:lnTo>
                      <a:pt x="54" y="39"/>
                    </a:lnTo>
                    <a:lnTo>
                      <a:pt x="39" y="57"/>
                    </a:lnTo>
                    <a:lnTo>
                      <a:pt x="39" y="57"/>
                    </a:lnTo>
                    <a:lnTo>
                      <a:pt x="42" y="63"/>
                    </a:lnTo>
                    <a:lnTo>
                      <a:pt x="42" y="63"/>
                    </a:lnTo>
                    <a:lnTo>
                      <a:pt x="45" y="63"/>
                    </a:lnTo>
                    <a:lnTo>
                      <a:pt x="45" y="66"/>
                    </a:lnTo>
                    <a:lnTo>
                      <a:pt x="45" y="72"/>
                    </a:lnTo>
                    <a:lnTo>
                      <a:pt x="42" y="72"/>
                    </a:lnTo>
                    <a:lnTo>
                      <a:pt x="42" y="75"/>
                    </a:lnTo>
                    <a:lnTo>
                      <a:pt x="39" y="75"/>
                    </a:lnTo>
                    <a:lnTo>
                      <a:pt x="39" y="75"/>
                    </a:lnTo>
                    <a:lnTo>
                      <a:pt x="36" y="72"/>
                    </a:lnTo>
                    <a:lnTo>
                      <a:pt x="15" y="63"/>
                    </a:lnTo>
                    <a:lnTo>
                      <a:pt x="12" y="48"/>
                    </a:lnTo>
                    <a:lnTo>
                      <a:pt x="9" y="48"/>
                    </a:lnTo>
                    <a:lnTo>
                      <a:pt x="6" y="48"/>
                    </a:lnTo>
                    <a:lnTo>
                      <a:pt x="6" y="48"/>
                    </a:lnTo>
                    <a:lnTo>
                      <a:pt x="3" y="63"/>
                    </a:lnTo>
                    <a:lnTo>
                      <a:pt x="0" y="63"/>
                    </a:lnTo>
                    <a:lnTo>
                      <a:pt x="0" y="66"/>
                    </a:lnTo>
                    <a:lnTo>
                      <a:pt x="0" y="126"/>
                    </a:lnTo>
                    <a:lnTo>
                      <a:pt x="0" y="129"/>
                    </a:lnTo>
                    <a:lnTo>
                      <a:pt x="6" y="165"/>
                    </a:lnTo>
                    <a:lnTo>
                      <a:pt x="15" y="186"/>
                    </a:lnTo>
                    <a:lnTo>
                      <a:pt x="33" y="201"/>
                    </a:lnTo>
                    <a:lnTo>
                      <a:pt x="36" y="201"/>
                    </a:lnTo>
                    <a:lnTo>
                      <a:pt x="36" y="201"/>
                    </a:lnTo>
                    <a:lnTo>
                      <a:pt x="39" y="204"/>
                    </a:lnTo>
                    <a:lnTo>
                      <a:pt x="39" y="213"/>
                    </a:lnTo>
                    <a:lnTo>
                      <a:pt x="39" y="213"/>
                    </a:lnTo>
                    <a:lnTo>
                      <a:pt x="42" y="234"/>
                    </a:lnTo>
                    <a:lnTo>
                      <a:pt x="42" y="237"/>
                    </a:lnTo>
                    <a:lnTo>
                      <a:pt x="39" y="237"/>
                    </a:lnTo>
                    <a:lnTo>
                      <a:pt x="39" y="237"/>
                    </a:lnTo>
                    <a:lnTo>
                      <a:pt x="33" y="231"/>
                    </a:lnTo>
                    <a:lnTo>
                      <a:pt x="33" y="228"/>
                    </a:lnTo>
                    <a:lnTo>
                      <a:pt x="30" y="228"/>
                    </a:lnTo>
                    <a:lnTo>
                      <a:pt x="27" y="228"/>
                    </a:lnTo>
                    <a:lnTo>
                      <a:pt x="27" y="231"/>
                    </a:lnTo>
                    <a:lnTo>
                      <a:pt x="24" y="231"/>
                    </a:lnTo>
                    <a:lnTo>
                      <a:pt x="24" y="237"/>
                    </a:lnTo>
                    <a:lnTo>
                      <a:pt x="24" y="237"/>
                    </a:lnTo>
                    <a:lnTo>
                      <a:pt x="24" y="240"/>
                    </a:lnTo>
                    <a:lnTo>
                      <a:pt x="24" y="243"/>
                    </a:lnTo>
                    <a:lnTo>
                      <a:pt x="27" y="246"/>
                    </a:lnTo>
                    <a:lnTo>
                      <a:pt x="30" y="246"/>
                    </a:lnTo>
                    <a:lnTo>
                      <a:pt x="33" y="243"/>
                    </a:lnTo>
                    <a:lnTo>
                      <a:pt x="39" y="237"/>
                    </a:lnTo>
                    <a:lnTo>
                      <a:pt x="39" y="237"/>
                    </a:lnTo>
                    <a:lnTo>
                      <a:pt x="39" y="264"/>
                    </a:lnTo>
                    <a:lnTo>
                      <a:pt x="39" y="264"/>
                    </a:lnTo>
                    <a:lnTo>
                      <a:pt x="93" y="273"/>
                    </a:lnTo>
                    <a:lnTo>
                      <a:pt x="93" y="273"/>
                    </a:lnTo>
                    <a:lnTo>
                      <a:pt x="102" y="261"/>
                    </a:lnTo>
                    <a:lnTo>
                      <a:pt x="96" y="246"/>
                    </a:lnTo>
                    <a:lnTo>
                      <a:pt x="93" y="237"/>
                    </a:lnTo>
                    <a:lnTo>
                      <a:pt x="102" y="201"/>
                    </a:lnTo>
                    <a:lnTo>
                      <a:pt x="111" y="189"/>
                    </a:lnTo>
                    <a:lnTo>
                      <a:pt x="120" y="180"/>
                    </a:lnTo>
                    <a:lnTo>
                      <a:pt x="144" y="153"/>
                    </a:lnTo>
                    <a:lnTo>
                      <a:pt x="191" y="93"/>
                    </a:lnTo>
                    <a:lnTo>
                      <a:pt x="191" y="90"/>
                    </a:lnTo>
                    <a:lnTo>
                      <a:pt x="194" y="81"/>
                    </a:lnTo>
                    <a:lnTo>
                      <a:pt x="191" y="75"/>
                    </a:lnTo>
                    <a:lnTo>
                      <a:pt x="188" y="69"/>
                    </a:lnTo>
                    <a:lnTo>
                      <a:pt x="185" y="69"/>
                    </a:lnTo>
                    <a:lnTo>
                      <a:pt x="182" y="66"/>
                    </a:lnTo>
                    <a:lnTo>
                      <a:pt x="155" y="66"/>
                    </a:lnTo>
                    <a:lnTo>
                      <a:pt x="149" y="57"/>
                    </a:lnTo>
                    <a:lnTo>
                      <a:pt x="147" y="18"/>
                    </a:lnTo>
                    <a:lnTo>
                      <a:pt x="147" y="12"/>
                    </a:lnTo>
                    <a:lnTo>
                      <a:pt x="129" y="0"/>
                    </a:lnTo>
                    <a:lnTo>
                      <a:pt x="129" y="0"/>
                    </a:lnTo>
                    <a:lnTo>
                      <a:pt x="126" y="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46" name="Freeform 993">
                <a:extLst>
                  <a:ext uri="{FF2B5EF4-FFF2-40B4-BE49-F238E27FC236}">
                    <a16:creationId xmlns:a16="http://schemas.microsoft.com/office/drawing/2014/main" id="{CF5498DD-B5E4-E57B-9AA0-FBD1646C8CFE}"/>
                  </a:ext>
                </a:extLst>
              </p:cNvPr>
              <p:cNvSpPr>
                <a:spLocks/>
              </p:cNvSpPr>
              <p:nvPr/>
            </p:nvSpPr>
            <p:spPr bwMode="auto">
              <a:xfrm>
                <a:off x="1934" y="678"/>
                <a:ext cx="213" cy="114"/>
              </a:xfrm>
              <a:custGeom>
                <a:avLst/>
                <a:gdLst>
                  <a:gd name="T0" fmla="*/ 15 w 213"/>
                  <a:gd name="T1" fmla="*/ 99 h 114"/>
                  <a:gd name="T2" fmla="*/ 72 w 213"/>
                  <a:gd name="T3" fmla="*/ 108 h 114"/>
                  <a:gd name="T4" fmla="*/ 111 w 213"/>
                  <a:gd name="T5" fmla="*/ 114 h 114"/>
                  <a:gd name="T6" fmla="*/ 123 w 213"/>
                  <a:gd name="T7" fmla="*/ 114 h 114"/>
                  <a:gd name="T8" fmla="*/ 204 w 213"/>
                  <a:gd name="T9" fmla="*/ 108 h 114"/>
                  <a:gd name="T10" fmla="*/ 213 w 213"/>
                  <a:gd name="T11" fmla="*/ 108 h 114"/>
                  <a:gd name="T12" fmla="*/ 210 w 213"/>
                  <a:gd name="T13" fmla="*/ 96 h 114"/>
                  <a:gd name="T14" fmla="*/ 204 w 213"/>
                  <a:gd name="T15" fmla="*/ 33 h 114"/>
                  <a:gd name="T16" fmla="*/ 195 w 213"/>
                  <a:gd name="T17" fmla="*/ 27 h 114"/>
                  <a:gd name="T18" fmla="*/ 192 w 213"/>
                  <a:gd name="T19" fmla="*/ 27 h 114"/>
                  <a:gd name="T20" fmla="*/ 162 w 213"/>
                  <a:gd name="T21" fmla="*/ 27 h 114"/>
                  <a:gd name="T22" fmla="*/ 141 w 213"/>
                  <a:gd name="T23" fmla="*/ 18 h 114"/>
                  <a:gd name="T24" fmla="*/ 123 w 213"/>
                  <a:gd name="T25" fmla="*/ 3 h 114"/>
                  <a:gd name="T26" fmla="*/ 111 w 213"/>
                  <a:gd name="T27" fmla="*/ 3 h 114"/>
                  <a:gd name="T28" fmla="*/ 108 w 213"/>
                  <a:gd name="T29" fmla="*/ 39 h 114"/>
                  <a:gd name="T30" fmla="*/ 105 w 213"/>
                  <a:gd name="T31" fmla="*/ 42 h 114"/>
                  <a:gd name="T32" fmla="*/ 96 w 213"/>
                  <a:gd name="T33" fmla="*/ 45 h 114"/>
                  <a:gd name="T34" fmla="*/ 84 w 213"/>
                  <a:gd name="T35" fmla="*/ 45 h 114"/>
                  <a:gd name="T36" fmla="*/ 60 w 213"/>
                  <a:gd name="T37" fmla="*/ 39 h 114"/>
                  <a:gd name="T38" fmla="*/ 60 w 213"/>
                  <a:gd name="T39" fmla="*/ 36 h 114"/>
                  <a:gd name="T40" fmla="*/ 69 w 213"/>
                  <a:gd name="T41" fmla="*/ 30 h 114"/>
                  <a:gd name="T42" fmla="*/ 81 w 213"/>
                  <a:gd name="T43" fmla="*/ 18 h 114"/>
                  <a:gd name="T44" fmla="*/ 90 w 213"/>
                  <a:gd name="T45" fmla="*/ 3 h 114"/>
                  <a:gd name="T46" fmla="*/ 84 w 213"/>
                  <a:gd name="T47" fmla="*/ 9 h 114"/>
                  <a:gd name="T48" fmla="*/ 69 w 213"/>
                  <a:gd name="T49" fmla="*/ 30 h 114"/>
                  <a:gd name="T50" fmla="*/ 60 w 213"/>
                  <a:gd name="T51" fmla="*/ 36 h 114"/>
                  <a:gd name="T52" fmla="*/ 54 w 213"/>
                  <a:gd name="T53" fmla="*/ 39 h 114"/>
                  <a:gd name="T54" fmla="*/ 45 w 213"/>
                  <a:gd name="T55" fmla="*/ 39 h 114"/>
                  <a:gd name="T56" fmla="*/ 45 w 213"/>
                  <a:gd name="T57" fmla="*/ 39 h 114"/>
                  <a:gd name="T58" fmla="*/ 24 w 213"/>
                  <a:gd name="T59" fmla="*/ 39 h 114"/>
                  <a:gd name="T60" fmla="*/ 21 w 213"/>
                  <a:gd name="T61" fmla="*/ 39 h 114"/>
                  <a:gd name="T62" fmla="*/ 18 w 213"/>
                  <a:gd name="T63" fmla="*/ 45 h 114"/>
                  <a:gd name="T64" fmla="*/ 18 w 213"/>
                  <a:gd name="T65" fmla="*/ 48 h 114"/>
                  <a:gd name="T66" fmla="*/ 21 w 213"/>
                  <a:gd name="T67" fmla="*/ 54 h 114"/>
                  <a:gd name="T68" fmla="*/ 21 w 213"/>
                  <a:gd name="T69" fmla="*/ 60 h 114"/>
                  <a:gd name="T70" fmla="*/ 21 w 213"/>
                  <a:gd name="T71" fmla="*/ 63 h 114"/>
                  <a:gd name="T72" fmla="*/ 12 w 213"/>
                  <a:gd name="T73" fmla="*/ 78 h 114"/>
                  <a:gd name="T74" fmla="*/ 9 w 213"/>
                  <a:gd name="T75" fmla="*/ 87 h 114"/>
                  <a:gd name="T76" fmla="*/ 3 w 213"/>
                  <a:gd name="T77" fmla="*/ 93 h 114"/>
                  <a:gd name="T78" fmla="*/ 0 w 213"/>
                  <a:gd name="T79" fmla="*/ 99 h 114"/>
                  <a:gd name="T80" fmla="*/ 21 w 213"/>
                  <a:gd name="T81" fmla="*/ 72 h 114"/>
                  <a:gd name="T82" fmla="*/ 51 w 213"/>
                  <a:gd name="T83" fmla="*/ 72 h 114"/>
                  <a:gd name="T84" fmla="*/ 51 w 213"/>
                  <a:gd name="T85" fmla="*/ 72 h 114"/>
                  <a:gd name="T86" fmla="*/ 48 w 213"/>
                  <a:gd name="T87" fmla="*/ 72 h 114"/>
                  <a:gd name="T88" fmla="*/ 39 w 213"/>
                  <a:gd name="T89" fmla="*/ 81 h 114"/>
                  <a:gd name="T90" fmla="*/ 30 w 213"/>
                  <a:gd name="T91" fmla="*/ 84 h 114"/>
                  <a:gd name="T92" fmla="*/ 21 w 213"/>
                  <a:gd name="T93" fmla="*/ 90 h 114"/>
                  <a:gd name="T94" fmla="*/ 9 w 213"/>
                  <a:gd name="T95" fmla="*/ 9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3" h="114">
                    <a:moveTo>
                      <a:pt x="9" y="99"/>
                    </a:moveTo>
                    <a:lnTo>
                      <a:pt x="15" y="99"/>
                    </a:lnTo>
                    <a:lnTo>
                      <a:pt x="51" y="105"/>
                    </a:lnTo>
                    <a:lnTo>
                      <a:pt x="72" y="108"/>
                    </a:lnTo>
                    <a:lnTo>
                      <a:pt x="75" y="108"/>
                    </a:lnTo>
                    <a:lnTo>
                      <a:pt x="111" y="114"/>
                    </a:lnTo>
                    <a:lnTo>
                      <a:pt x="120" y="114"/>
                    </a:lnTo>
                    <a:lnTo>
                      <a:pt x="123" y="114"/>
                    </a:lnTo>
                    <a:lnTo>
                      <a:pt x="174" y="111"/>
                    </a:lnTo>
                    <a:lnTo>
                      <a:pt x="204" y="108"/>
                    </a:lnTo>
                    <a:lnTo>
                      <a:pt x="204" y="108"/>
                    </a:lnTo>
                    <a:lnTo>
                      <a:pt x="213" y="108"/>
                    </a:lnTo>
                    <a:lnTo>
                      <a:pt x="213" y="108"/>
                    </a:lnTo>
                    <a:lnTo>
                      <a:pt x="210" y="96"/>
                    </a:lnTo>
                    <a:lnTo>
                      <a:pt x="210" y="72"/>
                    </a:lnTo>
                    <a:lnTo>
                      <a:pt x="204" y="33"/>
                    </a:lnTo>
                    <a:lnTo>
                      <a:pt x="201" y="24"/>
                    </a:lnTo>
                    <a:lnTo>
                      <a:pt x="195" y="27"/>
                    </a:lnTo>
                    <a:lnTo>
                      <a:pt x="192" y="27"/>
                    </a:lnTo>
                    <a:lnTo>
                      <a:pt x="192" y="27"/>
                    </a:lnTo>
                    <a:lnTo>
                      <a:pt x="168" y="27"/>
                    </a:lnTo>
                    <a:lnTo>
                      <a:pt x="162" y="27"/>
                    </a:lnTo>
                    <a:lnTo>
                      <a:pt x="150" y="21"/>
                    </a:lnTo>
                    <a:lnTo>
                      <a:pt x="141" y="18"/>
                    </a:lnTo>
                    <a:lnTo>
                      <a:pt x="132" y="9"/>
                    </a:lnTo>
                    <a:lnTo>
                      <a:pt x="123" y="3"/>
                    </a:lnTo>
                    <a:lnTo>
                      <a:pt x="117" y="0"/>
                    </a:lnTo>
                    <a:lnTo>
                      <a:pt x="111" y="3"/>
                    </a:lnTo>
                    <a:lnTo>
                      <a:pt x="111" y="3"/>
                    </a:lnTo>
                    <a:lnTo>
                      <a:pt x="108" y="39"/>
                    </a:lnTo>
                    <a:lnTo>
                      <a:pt x="108" y="42"/>
                    </a:lnTo>
                    <a:lnTo>
                      <a:pt x="105" y="42"/>
                    </a:lnTo>
                    <a:lnTo>
                      <a:pt x="96" y="45"/>
                    </a:lnTo>
                    <a:lnTo>
                      <a:pt x="96" y="45"/>
                    </a:lnTo>
                    <a:lnTo>
                      <a:pt x="90" y="45"/>
                    </a:lnTo>
                    <a:lnTo>
                      <a:pt x="84" y="45"/>
                    </a:lnTo>
                    <a:lnTo>
                      <a:pt x="63" y="39"/>
                    </a:lnTo>
                    <a:lnTo>
                      <a:pt x="60" y="39"/>
                    </a:lnTo>
                    <a:lnTo>
                      <a:pt x="60" y="39"/>
                    </a:lnTo>
                    <a:lnTo>
                      <a:pt x="60" y="36"/>
                    </a:lnTo>
                    <a:lnTo>
                      <a:pt x="63" y="33"/>
                    </a:lnTo>
                    <a:lnTo>
                      <a:pt x="69" y="30"/>
                    </a:lnTo>
                    <a:lnTo>
                      <a:pt x="72" y="27"/>
                    </a:lnTo>
                    <a:lnTo>
                      <a:pt x="81" y="18"/>
                    </a:lnTo>
                    <a:lnTo>
                      <a:pt x="81" y="15"/>
                    </a:lnTo>
                    <a:lnTo>
                      <a:pt x="90" y="3"/>
                    </a:lnTo>
                    <a:lnTo>
                      <a:pt x="87" y="0"/>
                    </a:lnTo>
                    <a:lnTo>
                      <a:pt x="84" y="9"/>
                    </a:lnTo>
                    <a:lnTo>
                      <a:pt x="72" y="24"/>
                    </a:lnTo>
                    <a:lnTo>
                      <a:pt x="69" y="30"/>
                    </a:lnTo>
                    <a:lnTo>
                      <a:pt x="63" y="33"/>
                    </a:lnTo>
                    <a:lnTo>
                      <a:pt x="60" y="36"/>
                    </a:lnTo>
                    <a:lnTo>
                      <a:pt x="54" y="39"/>
                    </a:lnTo>
                    <a:lnTo>
                      <a:pt x="54" y="39"/>
                    </a:lnTo>
                    <a:lnTo>
                      <a:pt x="51" y="39"/>
                    </a:lnTo>
                    <a:lnTo>
                      <a:pt x="45" y="39"/>
                    </a:lnTo>
                    <a:lnTo>
                      <a:pt x="45" y="39"/>
                    </a:lnTo>
                    <a:lnTo>
                      <a:pt x="45" y="39"/>
                    </a:lnTo>
                    <a:lnTo>
                      <a:pt x="39" y="39"/>
                    </a:lnTo>
                    <a:lnTo>
                      <a:pt x="24" y="39"/>
                    </a:lnTo>
                    <a:lnTo>
                      <a:pt x="21" y="39"/>
                    </a:lnTo>
                    <a:lnTo>
                      <a:pt x="21" y="39"/>
                    </a:lnTo>
                    <a:lnTo>
                      <a:pt x="21" y="42"/>
                    </a:lnTo>
                    <a:lnTo>
                      <a:pt x="18" y="45"/>
                    </a:lnTo>
                    <a:lnTo>
                      <a:pt x="18" y="48"/>
                    </a:lnTo>
                    <a:lnTo>
                      <a:pt x="18" y="48"/>
                    </a:lnTo>
                    <a:lnTo>
                      <a:pt x="18" y="51"/>
                    </a:lnTo>
                    <a:lnTo>
                      <a:pt x="21" y="54"/>
                    </a:lnTo>
                    <a:lnTo>
                      <a:pt x="21" y="57"/>
                    </a:lnTo>
                    <a:lnTo>
                      <a:pt x="21" y="60"/>
                    </a:lnTo>
                    <a:lnTo>
                      <a:pt x="21" y="60"/>
                    </a:lnTo>
                    <a:lnTo>
                      <a:pt x="21" y="63"/>
                    </a:lnTo>
                    <a:lnTo>
                      <a:pt x="21" y="69"/>
                    </a:lnTo>
                    <a:lnTo>
                      <a:pt x="12" y="78"/>
                    </a:lnTo>
                    <a:lnTo>
                      <a:pt x="12" y="81"/>
                    </a:lnTo>
                    <a:lnTo>
                      <a:pt x="9" y="87"/>
                    </a:lnTo>
                    <a:lnTo>
                      <a:pt x="3" y="90"/>
                    </a:lnTo>
                    <a:lnTo>
                      <a:pt x="3" y="93"/>
                    </a:lnTo>
                    <a:lnTo>
                      <a:pt x="0" y="96"/>
                    </a:lnTo>
                    <a:lnTo>
                      <a:pt x="0" y="99"/>
                    </a:lnTo>
                    <a:lnTo>
                      <a:pt x="6" y="93"/>
                    </a:lnTo>
                    <a:lnTo>
                      <a:pt x="21" y="72"/>
                    </a:lnTo>
                    <a:lnTo>
                      <a:pt x="27" y="69"/>
                    </a:lnTo>
                    <a:lnTo>
                      <a:pt x="51" y="72"/>
                    </a:lnTo>
                    <a:lnTo>
                      <a:pt x="51" y="72"/>
                    </a:lnTo>
                    <a:lnTo>
                      <a:pt x="51" y="72"/>
                    </a:lnTo>
                    <a:lnTo>
                      <a:pt x="48" y="75"/>
                    </a:lnTo>
                    <a:lnTo>
                      <a:pt x="48" y="72"/>
                    </a:lnTo>
                    <a:lnTo>
                      <a:pt x="42" y="78"/>
                    </a:lnTo>
                    <a:lnTo>
                      <a:pt x="39" y="81"/>
                    </a:lnTo>
                    <a:lnTo>
                      <a:pt x="39" y="81"/>
                    </a:lnTo>
                    <a:lnTo>
                      <a:pt x="30" y="84"/>
                    </a:lnTo>
                    <a:lnTo>
                      <a:pt x="27" y="87"/>
                    </a:lnTo>
                    <a:lnTo>
                      <a:pt x="21" y="90"/>
                    </a:lnTo>
                    <a:lnTo>
                      <a:pt x="12" y="96"/>
                    </a:lnTo>
                    <a:lnTo>
                      <a:pt x="9" y="99"/>
                    </a:lnTo>
                    <a:lnTo>
                      <a:pt x="9" y="99"/>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47" name="Freeform 994">
                <a:extLst>
                  <a:ext uri="{FF2B5EF4-FFF2-40B4-BE49-F238E27FC236}">
                    <a16:creationId xmlns:a16="http://schemas.microsoft.com/office/drawing/2014/main" id="{6D99129B-1352-E35B-1F60-95A86C75D350}"/>
                  </a:ext>
                </a:extLst>
              </p:cNvPr>
              <p:cNvSpPr>
                <a:spLocks/>
              </p:cNvSpPr>
              <p:nvPr/>
            </p:nvSpPr>
            <p:spPr bwMode="auto">
              <a:xfrm>
                <a:off x="1535" y="813"/>
                <a:ext cx="27" cy="30"/>
              </a:xfrm>
              <a:custGeom>
                <a:avLst/>
                <a:gdLst>
                  <a:gd name="T0" fmla="*/ 27 w 27"/>
                  <a:gd name="T1" fmla="*/ 30 h 30"/>
                  <a:gd name="T2" fmla="*/ 27 w 27"/>
                  <a:gd name="T3" fmla="*/ 30 h 30"/>
                  <a:gd name="T4" fmla="*/ 0 w 27"/>
                  <a:gd name="T5" fmla="*/ 6 h 30"/>
                  <a:gd name="T6" fmla="*/ 0 w 27"/>
                  <a:gd name="T7" fmla="*/ 3 h 30"/>
                  <a:gd name="T8" fmla="*/ 0 w 27"/>
                  <a:gd name="T9" fmla="*/ 0 h 30"/>
                  <a:gd name="T10" fmla="*/ 12 w 27"/>
                  <a:gd name="T11" fmla="*/ 6 h 30"/>
                  <a:gd name="T12" fmla="*/ 15 w 27"/>
                  <a:gd name="T13" fmla="*/ 9 h 30"/>
                  <a:gd name="T14" fmla="*/ 27 w 27"/>
                  <a:gd name="T15" fmla="*/ 24 h 30"/>
                  <a:gd name="T16" fmla="*/ 27 w 27"/>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0">
                    <a:moveTo>
                      <a:pt x="27" y="30"/>
                    </a:moveTo>
                    <a:lnTo>
                      <a:pt x="27" y="30"/>
                    </a:lnTo>
                    <a:lnTo>
                      <a:pt x="0" y="6"/>
                    </a:lnTo>
                    <a:lnTo>
                      <a:pt x="0" y="3"/>
                    </a:lnTo>
                    <a:lnTo>
                      <a:pt x="0" y="0"/>
                    </a:lnTo>
                    <a:lnTo>
                      <a:pt x="12" y="6"/>
                    </a:lnTo>
                    <a:lnTo>
                      <a:pt x="15" y="9"/>
                    </a:lnTo>
                    <a:lnTo>
                      <a:pt x="27" y="24"/>
                    </a:lnTo>
                    <a:lnTo>
                      <a:pt x="27" y="3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48" name="Freeform 995">
                <a:extLst>
                  <a:ext uri="{FF2B5EF4-FFF2-40B4-BE49-F238E27FC236}">
                    <a16:creationId xmlns:a16="http://schemas.microsoft.com/office/drawing/2014/main" id="{4892814E-FA7E-9E3F-FC6C-71F80328A8BB}"/>
                  </a:ext>
                </a:extLst>
              </p:cNvPr>
              <p:cNvSpPr>
                <a:spLocks/>
              </p:cNvSpPr>
              <p:nvPr/>
            </p:nvSpPr>
            <p:spPr bwMode="auto">
              <a:xfrm>
                <a:off x="36" y="681"/>
                <a:ext cx="186" cy="144"/>
              </a:xfrm>
              <a:custGeom>
                <a:avLst/>
                <a:gdLst>
                  <a:gd name="T0" fmla="*/ 129 w 186"/>
                  <a:gd name="T1" fmla="*/ 138 h 144"/>
                  <a:gd name="T2" fmla="*/ 129 w 186"/>
                  <a:gd name="T3" fmla="*/ 138 h 144"/>
                  <a:gd name="T4" fmla="*/ 141 w 186"/>
                  <a:gd name="T5" fmla="*/ 144 h 144"/>
                  <a:gd name="T6" fmla="*/ 141 w 186"/>
                  <a:gd name="T7" fmla="*/ 144 h 144"/>
                  <a:gd name="T8" fmla="*/ 144 w 186"/>
                  <a:gd name="T9" fmla="*/ 144 h 144"/>
                  <a:gd name="T10" fmla="*/ 147 w 186"/>
                  <a:gd name="T11" fmla="*/ 144 h 144"/>
                  <a:gd name="T12" fmla="*/ 153 w 186"/>
                  <a:gd name="T13" fmla="*/ 138 h 144"/>
                  <a:gd name="T14" fmla="*/ 171 w 186"/>
                  <a:gd name="T15" fmla="*/ 120 h 144"/>
                  <a:gd name="T16" fmla="*/ 174 w 186"/>
                  <a:gd name="T17" fmla="*/ 120 h 144"/>
                  <a:gd name="T18" fmla="*/ 174 w 186"/>
                  <a:gd name="T19" fmla="*/ 117 h 144"/>
                  <a:gd name="T20" fmla="*/ 183 w 186"/>
                  <a:gd name="T21" fmla="*/ 108 h 144"/>
                  <a:gd name="T22" fmla="*/ 183 w 186"/>
                  <a:gd name="T23" fmla="*/ 105 h 144"/>
                  <a:gd name="T24" fmla="*/ 183 w 186"/>
                  <a:gd name="T25" fmla="*/ 102 h 144"/>
                  <a:gd name="T26" fmla="*/ 186 w 186"/>
                  <a:gd name="T27" fmla="*/ 93 h 144"/>
                  <a:gd name="T28" fmla="*/ 186 w 186"/>
                  <a:gd name="T29" fmla="*/ 93 h 144"/>
                  <a:gd name="T30" fmla="*/ 186 w 186"/>
                  <a:gd name="T31" fmla="*/ 90 h 144"/>
                  <a:gd name="T32" fmla="*/ 177 w 186"/>
                  <a:gd name="T33" fmla="*/ 72 h 144"/>
                  <a:gd name="T34" fmla="*/ 168 w 186"/>
                  <a:gd name="T35" fmla="*/ 57 h 144"/>
                  <a:gd name="T36" fmla="*/ 162 w 186"/>
                  <a:gd name="T37" fmla="*/ 48 h 144"/>
                  <a:gd name="T38" fmla="*/ 147 w 186"/>
                  <a:gd name="T39" fmla="*/ 24 h 144"/>
                  <a:gd name="T40" fmla="*/ 144 w 186"/>
                  <a:gd name="T41" fmla="*/ 18 h 144"/>
                  <a:gd name="T42" fmla="*/ 147 w 186"/>
                  <a:gd name="T43" fmla="*/ 12 h 144"/>
                  <a:gd name="T44" fmla="*/ 144 w 186"/>
                  <a:gd name="T45" fmla="*/ 9 h 144"/>
                  <a:gd name="T46" fmla="*/ 144 w 186"/>
                  <a:gd name="T47" fmla="*/ 9 h 144"/>
                  <a:gd name="T48" fmla="*/ 141 w 186"/>
                  <a:gd name="T49" fmla="*/ 6 h 144"/>
                  <a:gd name="T50" fmla="*/ 141 w 186"/>
                  <a:gd name="T51" fmla="*/ 6 h 144"/>
                  <a:gd name="T52" fmla="*/ 138 w 186"/>
                  <a:gd name="T53" fmla="*/ 6 h 144"/>
                  <a:gd name="T54" fmla="*/ 123 w 186"/>
                  <a:gd name="T55" fmla="*/ 0 h 144"/>
                  <a:gd name="T56" fmla="*/ 123 w 186"/>
                  <a:gd name="T57" fmla="*/ 0 h 144"/>
                  <a:gd name="T58" fmla="*/ 120 w 186"/>
                  <a:gd name="T59" fmla="*/ 0 h 144"/>
                  <a:gd name="T60" fmla="*/ 111 w 186"/>
                  <a:gd name="T61" fmla="*/ 3 h 144"/>
                  <a:gd name="T62" fmla="*/ 90 w 186"/>
                  <a:gd name="T63" fmla="*/ 9 h 144"/>
                  <a:gd name="T64" fmla="*/ 78 w 186"/>
                  <a:gd name="T65" fmla="*/ 21 h 144"/>
                  <a:gd name="T66" fmla="*/ 63 w 186"/>
                  <a:gd name="T67" fmla="*/ 24 h 144"/>
                  <a:gd name="T68" fmla="*/ 63 w 186"/>
                  <a:gd name="T69" fmla="*/ 24 h 144"/>
                  <a:gd name="T70" fmla="*/ 48 w 186"/>
                  <a:gd name="T71" fmla="*/ 45 h 144"/>
                  <a:gd name="T72" fmla="*/ 42 w 186"/>
                  <a:gd name="T73" fmla="*/ 60 h 144"/>
                  <a:gd name="T74" fmla="*/ 33 w 186"/>
                  <a:gd name="T75" fmla="*/ 78 h 144"/>
                  <a:gd name="T76" fmla="*/ 24 w 186"/>
                  <a:gd name="T77" fmla="*/ 84 h 144"/>
                  <a:gd name="T78" fmla="*/ 21 w 186"/>
                  <a:gd name="T79" fmla="*/ 87 h 144"/>
                  <a:gd name="T80" fmla="*/ 18 w 186"/>
                  <a:gd name="T81" fmla="*/ 87 h 144"/>
                  <a:gd name="T82" fmla="*/ 12 w 186"/>
                  <a:gd name="T83" fmla="*/ 87 h 144"/>
                  <a:gd name="T84" fmla="*/ 0 w 186"/>
                  <a:gd name="T85" fmla="*/ 93 h 144"/>
                  <a:gd name="T86" fmla="*/ 0 w 186"/>
                  <a:gd name="T87" fmla="*/ 96 h 144"/>
                  <a:gd name="T88" fmla="*/ 21 w 186"/>
                  <a:gd name="T89" fmla="*/ 123 h 144"/>
                  <a:gd name="T90" fmla="*/ 39 w 186"/>
                  <a:gd name="T91" fmla="*/ 132 h 144"/>
                  <a:gd name="T92" fmla="*/ 42 w 186"/>
                  <a:gd name="T93" fmla="*/ 132 h 144"/>
                  <a:gd name="T94" fmla="*/ 45 w 186"/>
                  <a:gd name="T95" fmla="*/ 132 h 144"/>
                  <a:gd name="T96" fmla="*/ 54 w 186"/>
                  <a:gd name="T97" fmla="*/ 135 h 144"/>
                  <a:gd name="T98" fmla="*/ 57 w 186"/>
                  <a:gd name="T99" fmla="*/ 135 h 144"/>
                  <a:gd name="T100" fmla="*/ 60 w 186"/>
                  <a:gd name="T101" fmla="*/ 132 h 144"/>
                  <a:gd name="T102" fmla="*/ 60 w 186"/>
                  <a:gd name="T103" fmla="*/ 132 h 144"/>
                  <a:gd name="T104" fmla="*/ 69 w 186"/>
                  <a:gd name="T105" fmla="*/ 120 h 144"/>
                  <a:gd name="T106" fmla="*/ 69 w 186"/>
                  <a:gd name="T107" fmla="*/ 120 h 144"/>
                  <a:gd name="T108" fmla="*/ 90 w 186"/>
                  <a:gd name="T109" fmla="*/ 114 h 144"/>
                  <a:gd name="T110" fmla="*/ 102 w 186"/>
                  <a:gd name="T111" fmla="*/ 138 h 144"/>
                  <a:gd name="T112" fmla="*/ 105 w 186"/>
                  <a:gd name="T113" fmla="*/ 141 h 144"/>
                  <a:gd name="T114" fmla="*/ 105 w 186"/>
                  <a:gd name="T115" fmla="*/ 144 h 144"/>
                  <a:gd name="T116" fmla="*/ 105 w 186"/>
                  <a:gd name="T117" fmla="*/ 144 h 144"/>
                  <a:gd name="T118" fmla="*/ 108 w 186"/>
                  <a:gd name="T119" fmla="*/ 144 h 144"/>
                  <a:gd name="T120" fmla="*/ 120 w 186"/>
                  <a:gd name="T121" fmla="*/ 141 h 144"/>
                  <a:gd name="T122" fmla="*/ 129 w 186"/>
                  <a:gd name="T123" fmla="*/ 1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 h="144">
                    <a:moveTo>
                      <a:pt x="129" y="138"/>
                    </a:moveTo>
                    <a:lnTo>
                      <a:pt x="129" y="138"/>
                    </a:lnTo>
                    <a:lnTo>
                      <a:pt x="141" y="144"/>
                    </a:lnTo>
                    <a:lnTo>
                      <a:pt x="141" y="144"/>
                    </a:lnTo>
                    <a:lnTo>
                      <a:pt x="144" y="144"/>
                    </a:lnTo>
                    <a:lnTo>
                      <a:pt x="147" y="144"/>
                    </a:lnTo>
                    <a:lnTo>
                      <a:pt x="153" y="138"/>
                    </a:lnTo>
                    <a:lnTo>
                      <a:pt x="171" y="120"/>
                    </a:lnTo>
                    <a:lnTo>
                      <a:pt x="174" y="120"/>
                    </a:lnTo>
                    <a:lnTo>
                      <a:pt x="174" y="117"/>
                    </a:lnTo>
                    <a:lnTo>
                      <a:pt x="183" y="108"/>
                    </a:lnTo>
                    <a:lnTo>
                      <a:pt x="183" y="105"/>
                    </a:lnTo>
                    <a:lnTo>
                      <a:pt x="183" y="102"/>
                    </a:lnTo>
                    <a:lnTo>
                      <a:pt x="186" y="93"/>
                    </a:lnTo>
                    <a:lnTo>
                      <a:pt x="186" y="93"/>
                    </a:lnTo>
                    <a:lnTo>
                      <a:pt x="186" y="90"/>
                    </a:lnTo>
                    <a:lnTo>
                      <a:pt x="177" y="72"/>
                    </a:lnTo>
                    <a:lnTo>
                      <a:pt x="168" y="57"/>
                    </a:lnTo>
                    <a:lnTo>
                      <a:pt x="162" y="48"/>
                    </a:lnTo>
                    <a:lnTo>
                      <a:pt x="147" y="24"/>
                    </a:lnTo>
                    <a:lnTo>
                      <a:pt x="144" y="18"/>
                    </a:lnTo>
                    <a:lnTo>
                      <a:pt x="147" y="12"/>
                    </a:lnTo>
                    <a:lnTo>
                      <a:pt x="144" y="9"/>
                    </a:lnTo>
                    <a:lnTo>
                      <a:pt x="144" y="9"/>
                    </a:lnTo>
                    <a:lnTo>
                      <a:pt x="141" y="6"/>
                    </a:lnTo>
                    <a:lnTo>
                      <a:pt x="141" y="6"/>
                    </a:lnTo>
                    <a:lnTo>
                      <a:pt x="138" y="6"/>
                    </a:lnTo>
                    <a:lnTo>
                      <a:pt x="123" y="0"/>
                    </a:lnTo>
                    <a:lnTo>
                      <a:pt x="123" y="0"/>
                    </a:lnTo>
                    <a:lnTo>
                      <a:pt x="120" y="0"/>
                    </a:lnTo>
                    <a:lnTo>
                      <a:pt x="111" y="3"/>
                    </a:lnTo>
                    <a:lnTo>
                      <a:pt x="90" y="9"/>
                    </a:lnTo>
                    <a:lnTo>
                      <a:pt x="78" y="21"/>
                    </a:lnTo>
                    <a:lnTo>
                      <a:pt x="63" y="24"/>
                    </a:lnTo>
                    <a:lnTo>
                      <a:pt x="63" y="24"/>
                    </a:lnTo>
                    <a:lnTo>
                      <a:pt x="48" y="45"/>
                    </a:lnTo>
                    <a:lnTo>
                      <a:pt x="42" y="60"/>
                    </a:lnTo>
                    <a:lnTo>
                      <a:pt x="33" y="78"/>
                    </a:lnTo>
                    <a:lnTo>
                      <a:pt x="24" y="84"/>
                    </a:lnTo>
                    <a:lnTo>
                      <a:pt x="21" y="87"/>
                    </a:lnTo>
                    <a:lnTo>
                      <a:pt x="18" y="87"/>
                    </a:lnTo>
                    <a:lnTo>
                      <a:pt x="12" y="87"/>
                    </a:lnTo>
                    <a:lnTo>
                      <a:pt x="0" y="93"/>
                    </a:lnTo>
                    <a:lnTo>
                      <a:pt x="0" y="96"/>
                    </a:lnTo>
                    <a:lnTo>
                      <a:pt x="21" y="123"/>
                    </a:lnTo>
                    <a:lnTo>
                      <a:pt x="39" y="132"/>
                    </a:lnTo>
                    <a:lnTo>
                      <a:pt x="42" y="132"/>
                    </a:lnTo>
                    <a:lnTo>
                      <a:pt x="45" y="132"/>
                    </a:lnTo>
                    <a:lnTo>
                      <a:pt x="54" y="135"/>
                    </a:lnTo>
                    <a:lnTo>
                      <a:pt x="57" y="135"/>
                    </a:lnTo>
                    <a:lnTo>
                      <a:pt x="60" y="132"/>
                    </a:lnTo>
                    <a:lnTo>
                      <a:pt x="60" y="132"/>
                    </a:lnTo>
                    <a:lnTo>
                      <a:pt x="69" y="120"/>
                    </a:lnTo>
                    <a:lnTo>
                      <a:pt x="69" y="120"/>
                    </a:lnTo>
                    <a:lnTo>
                      <a:pt x="90" y="114"/>
                    </a:lnTo>
                    <a:lnTo>
                      <a:pt x="102" y="138"/>
                    </a:lnTo>
                    <a:lnTo>
                      <a:pt x="105" y="141"/>
                    </a:lnTo>
                    <a:lnTo>
                      <a:pt x="105" y="144"/>
                    </a:lnTo>
                    <a:lnTo>
                      <a:pt x="105" y="144"/>
                    </a:lnTo>
                    <a:lnTo>
                      <a:pt x="108" y="144"/>
                    </a:lnTo>
                    <a:lnTo>
                      <a:pt x="120" y="141"/>
                    </a:lnTo>
                    <a:lnTo>
                      <a:pt x="129" y="138"/>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49" name="Freeform 996">
                <a:extLst>
                  <a:ext uri="{FF2B5EF4-FFF2-40B4-BE49-F238E27FC236}">
                    <a16:creationId xmlns:a16="http://schemas.microsoft.com/office/drawing/2014/main" id="{EADCFEB8-8BE8-F20A-7041-330ADB1EDD0E}"/>
                  </a:ext>
                </a:extLst>
              </p:cNvPr>
              <p:cNvSpPr>
                <a:spLocks/>
              </p:cNvSpPr>
              <p:nvPr/>
            </p:nvSpPr>
            <p:spPr bwMode="auto">
              <a:xfrm>
                <a:off x="3773" y="3063"/>
                <a:ext cx="125" cy="120"/>
              </a:xfrm>
              <a:custGeom>
                <a:avLst/>
                <a:gdLst>
                  <a:gd name="T0" fmla="*/ 125 w 125"/>
                  <a:gd name="T1" fmla="*/ 120 h 120"/>
                  <a:gd name="T2" fmla="*/ 119 w 125"/>
                  <a:gd name="T3" fmla="*/ 120 h 120"/>
                  <a:gd name="T4" fmla="*/ 78 w 125"/>
                  <a:gd name="T5" fmla="*/ 120 h 120"/>
                  <a:gd name="T6" fmla="*/ 72 w 125"/>
                  <a:gd name="T7" fmla="*/ 117 h 120"/>
                  <a:gd name="T8" fmla="*/ 72 w 125"/>
                  <a:gd name="T9" fmla="*/ 114 h 120"/>
                  <a:gd name="T10" fmla="*/ 69 w 125"/>
                  <a:gd name="T11" fmla="*/ 108 h 120"/>
                  <a:gd name="T12" fmla="*/ 69 w 125"/>
                  <a:gd name="T13" fmla="*/ 108 h 120"/>
                  <a:gd name="T14" fmla="*/ 69 w 125"/>
                  <a:gd name="T15" fmla="*/ 105 h 120"/>
                  <a:gd name="T16" fmla="*/ 69 w 125"/>
                  <a:gd name="T17" fmla="*/ 102 h 120"/>
                  <a:gd name="T18" fmla="*/ 66 w 125"/>
                  <a:gd name="T19" fmla="*/ 96 h 120"/>
                  <a:gd name="T20" fmla="*/ 63 w 125"/>
                  <a:gd name="T21" fmla="*/ 93 h 120"/>
                  <a:gd name="T22" fmla="*/ 60 w 125"/>
                  <a:gd name="T23" fmla="*/ 84 h 120"/>
                  <a:gd name="T24" fmla="*/ 45 w 125"/>
                  <a:gd name="T25" fmla="*/ 84 h 120"/>
                  <a:gd name="T26" fmla="*/ 0 w 125"/>
                  <a:gd name="T27" fmla="*/ 78 h 120"/>
                  <a:gd name="T28" fmla="*/ 3 w 125"/>
                  <a:gd name="T29" fmla="*/ 72 h 120"/>
                  <a:gd name="T30" fmla="*/ 3 w 125"/>
                  <a:gd name="T31" fmla="*/ 72 h 120"/>
                  <a:gd name="T32" fmla="*/ 6 w 125"/>
                  <a:gd name="T33" fmla="*/ 69 h 120"/>
                  <a:gd name="T34" fmla="*/ 9 w 125"/>
                  <a:gd name="T35" fmla="*/ 66 h 120"/>
                  <a:gd name="T36" fmla="*/ 21 w 125"/>
                  <a:gd name="T37" fmla="*/ 48 h 120"/>
                  <a:gd name="T38" fmla="*/ 21 w 125"/>
                  <a:gd name="T39" fmla="*/ 45 h 120"/>
                  <a:gd name="T40" fmla="*/ 24 w 125"/>
                  <a:gd name="T41" fmla="*/ 42 h 120"/>
                  <a:gd name="T42" fmla="*/ 27 w 125"/>
                  <a:gd name="T43" fmla="*/ 39 h 120"/>
                  <a:gd name="T44" fmla="*/ 27 w 125"/>
                  <a:gd name="T45" fmla="*/ 39 h 120"/>
                  <a:gd name="T46" fmla="*/ 27 w 125"/>
                  <a:gd name="T47" fmla="*/ 36 h 120"/>
                  <a:gd name="T48" fmla="*/ 30 w 125"/>
                  <a:gd name="T49" fmla="*/ 33 h 120"/>
                  <a:gd name="T50" fmla="*/ 36 w 125"/>
                  <a:gd name="T51" fmla="*/ 18 h 120"/>
                  <a:gd name="T52" fmla="*/ 36 w 125"/>
                  <a:gd name="T53" fmla="*/ 15 h 120"/>
                  <a:gd name="T54" fmla="*/ 36 w 125"/>
                  <a:gd name="T55" fmla="*/ 15 h 120"/>
                  <a:gd name="T56" fmla="*/ 39 w 125"/>
                  <a:gd name="T57" fmla="*/ 9 h 120"/>
                  <a:gd name="T58" fmla="*/ 39 w 125"/>
                  <a:gd name="T59" fmla="*/ 6 h 120"/>
                  <a:gd name="T60" fmla="*/ 42 w 125"/>
                  <a:gd name="T61" fmla="*/ 6 h 120"/>
                  <a:gd name="T62" fmla="*/ 42 w 125"/>
                  <a:gd name="T63" fmla="*/ 6 h 120"/>
                  <a:gd name="T64" fmla="*/ 45 w 125"/>
                  <a:gd name="T65" fmla="*/ 6 h 120"/>
                  <a:gd name="T66" fmla="*/ 51 w 125"/>
                  <a:gd name="T67" fmla="*/ 3 h 120"/>
                  <a:gd name="T68" fmla="*/ 57 w 125"/>
                  <a:gd name="T69" fmla="*/ 3 h 120"/>
                  <a:gd name="T70" fmla="*/ 78 w 125"/>
                  <a:gd name="T71" fmla="*/ 0 h 120"/>
                  <a:gd name="T72" fmla="*/ 93 w 125"/>
                  <a:gd name="T73" fmla="*/ 6 h 120"/>
                  <a:gd name="T74" fmla="*/ 93 w 125"/>
                  <a:gd name="T75" fmla="*/ 6 h 120"/>
                  <a:gd name="T76" fmla="*/ 96 w 125"/>
                  <a:gd name="T77" fmla="*/ 18 h 120"/>
                  <a:gd name="T78" fmla="*/ 96 w 125"/>
                  <a:gd name="T79" fmla="*/ 57 h 120"/>
                  <a:gd name="T80" fmla="*/ 110 w 125"/>
                  <a:gd name="T81" fmla="*/ 90 h 120"/>
                  <a:gd name="T82" fmla="*/ 125 w 125"/>
                  <a:gd name="T83"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5" h="120">
                    <a:moveTo>
                      <a:pt x="125" y="120"/>
                    </a:moveTo>
                    <a:lnTo>
                      <a:pt x="119" y="120"/>
                    </a:lnTo>
                    <a:lnTo>
                      <a:pt x="78" y="120"/>
                    </a:lnTo>
                    <a:lnTo>
                      <a:pt x="72" y="117"/>
                    </a:lnTo>
                    <a:lnTo>
                      <a:pt x="72" y="114"/>
                    </a:lnTo>
                    <a:lnTo>
                      <a:pt x="69" y="108"/>
                    </a:lnTo>
                    <a:lnTo>
                      <a:pt x="69" y="108"/>
                    </a:lnTo>
                    <a:lnTo>
                      <a:pt x="69" y="105"/>
                    </a:lnTo>
                    <a:lnTo>
                      <a:pt x="69" y="102"/>
                    </a:lnTo>
                    <a:lnTo>
                      <a:pt x="66" y="96"/>
                    </a:lnTo>
                    <a:lnTo>
                      <a:pt x="63" y="93"/>
                    </a:lnTo>
                    <a:lnTo>
                      <a:pt x="60" y="84"/>
                    </a:lnTo>
                    <a:lnTo>
                      <a:pt x="45" y="84"/>
                    </a:lnTo>
                    <a:lnTo>
                      <a:pt x="0" y="78"/>
                    </a:lnTo>
                    <a:lnTo>
                      <a:pt x="3" y="72"/>
                    </a:lnTo>
                    <a:lnTo>
                      <a:pt x="3" y="72"/>
                    </a:lnTo>
                    <a:lnTo>
                      <a:pt x="6" y="69"/>
                    </a:lnTo>
                    <a:lnTo>
                      <a:pt x="9" y="66"/>
                    </a:lnTo>
                    <a:lnTo>
                      <a:pt x="21" y="48"/>
                    </a:lnTo>
                    <a:lnTo>
                      <a:pt x="21" y="45"/>
                    </a:lnTo>
                    <a:lnTo>
                      <a:pt x="24" y="42"/>
                    </a:lnTo>
                    <a:lnTo>
                      <a:pt x="27" y="39"/>
                    </a:lnTo>
                    <a:lnTo>
                      <a:pt x="27" y="39"/>
                    </a:lnTo>
                    <a:lnTo>
                      <a:pt x="27" y="36"/>
                    </a:lnTo>
                    <a:lnTo>
                      <a:pt x="30" y="33"/>
                    </a:lnTo>
                    <a:lnTo>
                      <a:pt x="36" y="18"/>
                    </a:lnTo>
                    <a:lnTo>
                      <a:pt x="36" y="15"/>
                    </a:lnTo>
                    <a:lnTo>
                      <a:pt x="36" y="15"/>
                    </a:lnTo>
                    <a:lnTo>
                      <a:pt x="39" y="9"/>
                    </a:lnTo>
                    <a:lnTo>
                      <a:pt x="39" y="6"/>
                    </a:lnTo>
                    <a:lnTo>
                      <a:pt x="42" y="6"/>
                    </a:lnTo>
                    <a:lnTo>
                      <a:pt x="42" y="6"/>
                    </a:lnTo>
                    <a:lnTo>
                      <a:pt x="45" y="6"/>
                    </a:lnTo>
                    <a:lnTo>
                      <a:pt x="51" y="3"/>
                    </a:lnTo>
                    <a:lnTo>
                      <a:pt x="57" y="3"/>
                    </a:lnTo>
                    <a:lnTo>
                      <a:pt x="78" y="0"/>
                    </a:lnTo>
                    <a:lnTo>
                      <a:pt x="93" y="6"/>
                    </a:lnTo>
                    <a:lnTo>
                      <a:pt x="93" y="6"/>
                    </a:lnTo>
                    <a:lnTo>
                      <a:pt x="96" y="18"/>
                    </a:lnTo>
                    <a:lnTo>
                      <a:pt x="96" y="57"/>
                    </a:lnTo>
                    <a:lnTo>
                      <a:pt x="110" y="90"/>
                    </a:lnTo>
                    <a:lnTo>
                      <a:pt x="125" y="12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50" name="Freeform 997">
                <a:extLst>
                  <a:ext uri="{FF2B5EF4-FFF2-40B4-BE49-F238E27FC236}">
                    <a16:creationId xmlns:a16="http://schemas.microsoft.com/office/drawing/2014/main" id="{934CED69-D9BE-9A87-1D85-FB13FAA261BD}"/>
                  </a:ext>
                </a:extLst>
              </p:cNvPr>
              <p:cNvSpPr>
                <a:spLocks/>
              </p:cNvSpPr>
              <p:nvPr/>
            </p:nvSpPr>
            <p:spPr bwMode="auto">
              <a:xfrm>
                <a:off x="3242" y="2466"/>
                <a:ext cx="668" cy="681"/>
              </a:xfrm>
              <a:custGeom>
                <a:avLst/>
                <a:gdLst>
                  <a:gd name="T0" fmla="*/ 255 w 668"/>
                  <a:gd name="T1" fmla="*/ 21 h 681"/>
                  <a:gd name="T2" fmla="*/ 270 w 668"/>
                  <a:gd name="T3" fmla="*/ 3 h 681"/>
                  <a:gd name="T4" fmla="*/ 297 w 668"/>
                  <a:gd name="T5" fmla="*/ 0 h 681"/>
                  <a:gd name="T6" fmla="*/ 321 w 668"/>
                  <a:gd name="T7" fmla="*/ 12 h 681"/>
                  <a:gd name="T8" fmla="*/ 348 w 668"/>
                  <a:gd name="T9" fmla="*/ 12 h 681"/>
                  <a:gd name="T10" fmla="*/ 351 w 668"/>
                  <a:gd name="T11" fmla="*/ 9 h 681"/>
                  <a:gd name="T12" fmla="*/ 360 w 668"/>
                  <a:gd name="T13" fmla="*/ 6 h 681"/>
                  <a:gd name="T14" fmla="*/ 408 w 668"/>
                  <a:gd name="T15" fmla="*/ 18 h 681"/>
                  <a:gd name="T16" fmla="*/ 420 w 668"/>
                  <a:gd name="T17" fmla="*/ 51 h 681"/>
                  <a:gd name="T18" fmla="*/ 444 w 668"/>
                  <a:gd name="T19" fmla="*/ 84 h 681"/>
                  <a:gd name="T20" fmla="*/ 447 w 668"/>
                  <a:gd name="T21" fmla="*/ 111 h 681"/>
                  <a:gd name="T22" fmla="*/ 471 w 668"/>
                  <a:gd name="T23" fmla="*/ 123 h 681"/>
                  <a:gd name="T24" fmla="*/ 498 w 668"/>
                  <a:gd name="T25" fmla="*/ 129 h 681"/>
                  <a:gd name="T26" fmla="*/ 516 w 668"/>
                  <a:gd name="T27" fmla="*/ 132 h 681"/>
                  <a:gd name="T28" fmla="*/ 510 w 668"/>
                  <a:gd name="T29" fmla="*/ 141 h 681"/>
                  <a:gd name="T30" fmla="*/ 498 w 668"/>
                  <a:gd name="T31" fmla="*/ 144 h 681"/>
                  <a:gd name="T32" fmla="*/ 504 w 668"/>
                  <a:gd name="T33" fmla="*/ 183 h 681"/>
                  <a:gd name="T34" fmla="*/ 483 w 668"/>
                  <a:gd name="T35" fmla="*/ 210 h 681"/>
                  <a:gd name="T36" fmla="*/ 456 w 668"/>
                  <a:gd name="T37" fmla="*/ 255 h 681"/>
                  <a:gd name="T38" fmla="*/ 486 w 668"/>
                  <a:gd name="T39" fmla="*/ 315 h 681"/>
                  <a:gd name="T40" fmla="*/ 534 w 668"/>
                  <a:gd name="T41" fmla="*/ 378 h 681"/>
                  <a:gd name="T42" fmla="*/ 585 w 668"/>
                  <a:gd name="T43" fmla="*/ 408 h 681"/>
                  <a:gd name="T44" fmla="*/ 618 w 668"/>
                  <a:gd name="T45" fmla="*/ 462 h 681"/>
                  <a:gd name="T46" fmla="*/ 609 w 668"/>
                  <a:gd name="T47" fmla="*/ 495 h 681"/>
                  <a:gd name="T48" fmla="*/ 609 w 668"/>
                  <a:gd name="T49" fmla="*/ 525 h 681"/>
                  <a:gd name="T50" fmla="*/ 630 w 668"/>
                  <a:gd name="T51" fmla="*/ 525 h 681"/>
                  <a:gd name="T52" fmla="*/ 630 w 668"/>
                  <a:gd name="T53" fmla="*/ 561 h 681"/>
                  <a:gd name="T54" fmla="*/ 638 w 668"/>
                  <a:gd name="T55" fmla="*/ 570 h 681"/>
                  <a:gd name="T56" fmla="*/ 668 w 668"/>
                  <a:gd name="T57" fmla="*/ 609 h 681"/>
                  <a:gd name="T58" fmla="*/ 659 w 668"/>
                  <a:gd name="T59" fmla="*/ 609 h 681"/>
                  <a:gd name="T60" fmla="*/ 650 w 668"/>
                  <a:gd name="T61" fmla="*/ 606 h 681"/>
                  <a:gd name="T62" fmla="*/ 641 w 668"/>
                  <a:gd name="T63" fmla="*/ 603 h 681"/>
                  <a:gd name="T64" fmla="*/ 635 w 668"/>
                  <a:gd name="T65" fmla="*/ 600 h 681"/>
                  <a:gd name="T66" fmla="*/ 624 w 668"/>
                  <a:gd name="T67" fmla="*/ 603 h 681"/>
                  <a:gd name="T68" fmla="*/ 588 w 668"/>
                  <a:gd name="T69" fmla="*/ 600 h 681"/>
                  <a:gd name="T70" fmla="*/ 573 w 668"/>
                  <a:gd name="T71" fmla="*/ 603 h 681"/>
                  <a:gd name="T72" fmla="*/ 570 w 668"/>
                  <a:gd name="T73" fmla="*/ 606 h 681"/>
                  <a:gd name="T74" fmla="*/ 567 w 668"/>
                  <a:gd name="T75" fmla="*/ 615 h 681"/>
                  <a:gd name="T76" fmla="*/ 558 w 668"/>
                  <a:gd name="T77" fmla="*/ 636 h 681"/>
                  <a:gd name="T78" fmla="*/ 552 w 668"/>
                  <a:gd name="T79" fmla="*/ 642 h 681"/>
                  <a:gd name="T80" fmla="*/ 537 w 668"/>
                  <a:gd name="T81" fmla="*/ 666 h 681"/>
                  <a:gd name="T82" fmla="*/ 531 w 668"/>
                  <a:gd name="T83" fmla="*/ 675 h 681"/>
                  <a:gd name="T84" fmla="*/ 291 w 668"/>
                  <a:gd name="T85" fmla="*/ 573 h 681"/>
                  <a:gd name="T86" fmla="*/ 111 w 668"/>
                  <a:gd name="T87" fmla="*/ 450 h 681"/>
                  <a:gd name="T88" fmla="*/ 33 w 668"/>
                  <a:gd name="T89" fmla="*/ 417 h 681"/>
                  <a:gd name="T90" fmla="*/ 21 w 668"/>
                  <a:gd name="T91" fmla="*/ 405 h 681"/>
                  <a:gd name="T92" fmla="*/ 45 w 668"/>
                  <a:gd name="T93" fmla="*/ 309 h 681"/>
                  <a:gd name="T94" fmla="*/ 153 w 668"/>
                  <a:gd name="T95" fmla="*/ 246 h 681"/>
                  <a:gd name="T96" fmla="*/ 165 w 668"/>
                  <a:gd name="T97" fmla="*/ 219 h 681"/>
                  <a:gd name="T98" fmla="*/ 165 w 668"/>
                  <a:gd name="T99" fmla="*/ 186 h 681"/>
                  <a:gd name="T100" fmla="*/ 177 w 668"/>
                  <a:gd name="T101" fmla="*/ 150 h 681"/>
                  <a:gd name="T102" fmla="*/ 171 w 668"/>
                  <a:gd name="T103" fmla="*/ 87 h 681"/>
                  <a:gd name="T104" fmla="*/ 207 w 668"/>
                  <a:gd name="T105" fmla="*/ 69 h 681"/>
                  <a:gd name="T106" fmla="*/ 243 w 668"/>
                  <a:gd name="T107" fmla="*/ 24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8" h="681">
                    <a:moveTo>
                      <a:pt x="243" y="24"/>
                    </a:moveTo>
                    <a:lnTo>
                      <a:pt x="246" y="24"/>
                    </a:lnTo>
                    <a:lnTo>
                      <a:pt x="255" y="21"/>
                    </a:lnTo>
                    <a:lnTo>
                      <a:pt x="258" y="18"/>
                    </a:lnTo>
                    <a:lnTo>
                      <a:pt x="264" y="9"/>
                    </a:lnTo>
                    <a:lnTo>
                      <a:pt x="270" y="3"/>
                    </a:lnTo>
                    <a:lnTo>
                      <a:pt x="273" y="3"/>
                    </a:lnTo>
                    <a:lnTo>
                      <a:pt x="297" y="0"/>
                    </a:lnTo>
                    <a:lnTo>
                      <a:pt x="297" y="0"/>
                    </a:lnTo>
                    <a:lnTo>
                      <a:pt x="315" y="9"/>
                    </a:lnTo>
                    <a:lnTo>
                      <a:pt x="321" y="12"/>
                    </a:lnTo>
                    <a:lnTo>
                      <a:pt x="321" y="12"/>
                    </a:lnTo>
                    <a:lnTo>
                      <a:pt x="330" y="12"/>
                    </a:lnTo>
                    <a:lnTo>
                      <a:pt x="342" y="12"/>
                    </a:lnTo>
                    <a:lnTo>
                      <a:pt x="348" y="12"/>
                    </a:lnTo>
                    <a:lnTo>
                      <a:pt x="351" y="12"/>
                    </a:lnTo>
                    <a:lnTo>
                      <a:pt x="351" y="12"/>
                    </a:lnTo>
                    <a:lnTo>
                      <a:pt x="351" y="9"/>
                    </a:lnTo>
                    <a:lnTo>
                      <a:pt x="351" y="9"/>
                    </a:lnTo>
                    <a:lnTo>
                      <a:pt x="357" y="6"/>
                    </a:lnTo>
                    <a:lnTo>
                      <a:pt x="360" y="6"/>
                    </a:lnTo>
                    <a:lnTo>
                      <a:pt x="363" y="6"/>
                    </a:lnTo>
                    <a:lnTo>
                      <a:pt x="408" y="18"/>
                    </a:lnTo>
                    <a:lnTo>
                      <a:pt x="408" y="18"/>
                    </a:lnTo>
                    <a:lnTo>
                      <a:pt x="411" y="21"/>
                    </a:lnTo>
                    <a:lnTo>
                      <a:pt x="408" y="27"/>
                    </a:lnTo>
                    <a:lnTo>
                      <a:pt x="420" y="51"/>
                    </a:lnTo>
                    <a:lnTo>
                      <a:pt x="438" y="81"/>
                    </a:lnTo>
                    <a:lnTo>
                      <a:pt x="441" y="81"/>
                    </a:lnTo>
                    <a:lnTo>
                      <a:pt x="444" y="84"/>
                    </a:lnTo>
                    <a:lnTo>
                      <a:pt x="444" y="87"/>
                    </a:lnTo>
                    <a:lnTo>
                      <a:pt x="447" y="96"/>
                    </a:lnTo>
                    <a:lnTo>
                      <a:pt x="447" y="111"/>
                    </a:lnTo>
                    <a:lnTo>
                      <a:pt x="447" y="117"/>
                    </a:lnTo>
                    <a:lnTo>
                      <a:pt x="456" y="114"/>
                    </a:lnTo>
                    <a:lnTo>
                      <a:pt x="471" y="123"/>
                    </a:lnTo>
                    <a:lnTo>
                      <a:pt x="486" y="132"/>
                    </a:lnTo>
                    <a:lnTo>
                      <a:pt x="498" y="129"/>
                    </a:lnTo>
                    <a:lnTo>
                      <a:pt x="498" y="129"/>
                    </a:lnTo>
                    <a:lnTo>
                      <a:pt x="513" y="132"/>
                    </a:lnTo>
                    <a:lnTo>
                      <a:pt x="516" y="132"/>
                    </a:lnTo>
                    <a:lnTo>
                      <a:pt x="516" y="132"/>
                    </a:lnTo>
                    <a:lnTo>
                      <a:pt x="516" y="135"/>
                    </a:lnTo>
                    <a:lnTo>
                      <a:pt x="516" y="138"/>
                    </a:lnTo>
                    <a:lnTo>
                      <a:pt x="510" y="141"/>
                    </a:lnTo>
                    <a:lnTo>
                      <a:pt x="507" y="141"/>
                    </a:lnTo>
                    <a:lnTo>
                      <a:pt x="504" y="144"/>
                    </a:lnTo>
                    <a:lnTo>
                      <a:pt x="498" y="144"/>
                    </a:lnTo>
                    <a:lnTo>
                      <a:pt x="498" y="171"/>
                    </a:lnTo>
                    <a:lnTo>
                      <a:pt x="504" y="177"/>
                    </a:lnTo>
                    <a:lnTo>
                      <a:pt x="504" y="183"/>
                    </a:lnTo>
                    <a:lnTo>
                      <a:pt x="504" y="192"/>
                    </a:lnTo>
                    <a:lnTo>
                      <a:pt x="489" y="192"/>
                    </a:lnTo>
                    <a:lnTo>
                      <a:pt x="483" y="210"/>
                    </a:lnTo>
                    <a:lnTo>
                      <a:pt x="477" y="213"/>
                    </a:lnTo>
                    <a:lnTo>
                      <a:pt x="471" y="225"/>
                    </a:lnTo>
                    <a:lnTo>
                      <a:pt x="456" y="255"/>
                    </a:lnTo>
                    <a:lnTo>
                      <a:pt x="456" y="288"/>
                    </a:lnTo>
                    <a:lnTo>
                      <a:pt x="477" y="315"/>
                    </a:lnTo>
                    <a:lnTo>
                      <a:pt x="486" y="315"/>
                    </a:lnTo>
                    <a:lnTo>
                      <a:pt x="489" y="324"/>
                    </a:lnTo>
                    <a:lnTo>
                      <a:pt x="510" y="369"/>
                    </a:lnTo>
                    <a:lnTo>
                      <a:pt x="534" y="378"/>
                    </a:lnTo>
                    <a:lnTo>
                      <a:pt x="579" y="408"/>
                    </a:lnTo>
                    <a:lnTo>
                      <a:pt x="582" y="408"/>
                    </a:lnTo>
                    <a:lnTo>
                      <a:pt x="585" y="408"/>
                    </a:lnTo>
                    <a:lnTo>
                      <a:pt x="585" y="408"/>
                    </a:lnTo>
                    <a:lnTo>
                      <a:pt x="591" y="414"/>
                    </a:lnTo>
                    <a:lnTo>
                      <a:pt x="618" y="462"/>
                    </a:lnTo>
                    <a:lnTo>
                      <a:pt x="618" y="468"/>
                    </a:lnTo>
                    <a:lnTo>
                      <a:pt x="609" y="489"/>
                    </a:lnTo>
                    <a:lnTo>
                      <a:pt x="609" y="495"/>
                    </a:lnTo>
                    <a:lnTo>
                      <a:pt x="609" y="504"/>
                    </a:lnTo>
                    <a:lnTo>
                      <a:pt x="609" y="516"/>
                    </a:lnTo>
                    <a:lnTo>
                      <a:pt x="609" y="525"/>
                    </a:lnTo>
                    <a:lnTo>
                      <a:pt x="612" y="525"/>
                    </a:lnTo>
                    <a:lnTo>
                      <a:pt x="624" y="525"/>
                    </a:lnTo>
                    <a:lnTo>
                      <a:pt x="630" y="525"/>
                    </a:lnTo>
                    <a:lnTo>
                      <a:pt x="630" y="540"/>
                    </a:lnTo>
                    <a:lnTo>
                      <a:pt x="630" y="546"/>
                    </a:lnTo>
                    <a:lnTo>
                      <a:pt x="630" y="561"/>
                    </a:lnTo>
                    <a:lnTo>
                      <a:pt x="630" y="567"/>
                    </a:lnTo>
                    <a:lnTo>
                      <a:pt x="632" y="567"/>
                    </a:lnTo>
                    <a:lnTo>
                      <a:pt x="638" y="570"/>
                    </a:lnTo>
                    <a:lnTo>
                      <a:pt x="665" y="609"/>
                    </a:lnTo>
                    <a:lnTo>
                      <a:pt x="668" y="609"/>
                    </a:lnTo>
                    <a:lnTo>
                      <a:pt x="668" y="609"/>
                    </a:lnTo>
                    <a:lnTo>
                      <a:pt x="665" y="609"/>
                    </a:lnTo>
                    <a:lnTo>
                      <a:pt x="662" y="609"/>
                    </a:lnTo>
                    <a:lnTo>
                      <a:pt x="659" y="609"/>
                    </a:lnTo>
                    <a:lnTo>
                      <a:pt x="653" y="609"/>
                    </a:lnTo>
                    <a:lnTo>
                      <a:pt x="653" y="609"/>
                    </a:lnTo>
                    <a:lnTo>
                      <a:pt x="650" y="606"/>
                    </a:lnTo>
                    <a:lnTo>
                      <a:pt x="647" y="606"/>
                    </a:lnTo>
                    <a:lnTo>
                      <a:pt x="644" y="603"/>
                    </a:lnTo>
                    <a:lnTo>
                      <a:pt x="641" y="603"/>
                    </a:lnTo>
                    <a:lnTo>
                      <a:pt x="638" y="603"/>
                    </a:lnTo>
                    <a:lnTo>
                      <a:pt x="638" y="600"/>
                    </a:lnTo>
                    <a:lnTo>
                      <a:pt x="635" y="600"/>
                    </a:lnTo>
                    <a:lnTo>
                      <a:pt x="632" y="600"/>
                    </a:lnTo>
                    <a:lnTo>
                      <a:pt x="627" y="603"/>
                    </a:lnTo>
                    <a:lnTo>
                      <a:pt x="624" y="603"/>
                    </a:lnTo>
                    <a:lnTo>
                      <a:pt x="624" y="603"/>
                    </a:lnTo>
                    <a:lnTo>
                      <a:pt x="609" y="597"/>
                    </a:lnTo>
                    <a:lnTo>
                      <a:pt x="588" y="600"/>
                    </a:lnTo>
                    <a:lnTo>
                      <a:pt x="582" y="600"/>
                    </a:lnTo>
                    <a:lnTo>
                      <a:pt x="576" y="603"/>
                    </a:lnTo>
                    <a:lnTo>
                      <a:pt x="573" y="603"/>
                    </a:lnTo>
                    <a:lnTo>
                      <a:pt x="573" y="603"/>
                    </a:lnTo>
                    <a:lnTo>
                      <a:pt x="570" y="603"/>
                    </a:lnTo>
                    <a:lnTo>
                      <a:pt x="570" y="606"/>
                    </a:lnTo>
                    <a:lnTo>
                      <a:pt x="567" y="612"/>
                    </a:lnTo>
                    <a:lnTo>
                      <a:pt x="567" y="612"/>
                    </a:lnTo>
                    <a:lnTo>
                      <a:pt x="567" y="615"/>
                    </a:lnTo>
                    <a:lnTo>
                      <a:pt x="561" y="630"/>
                    </a:lnTo>
                    <a:lnTo>
                      <a:pt x="558" y="633"/>
                    </a:lnTo>
                    <a:lnTo>
                      <a:pt x="558" y="636"/>
                    </a:lnTo>
                    <a:lnTo>
                      <a:pt x="558" y="636"/>
                    </a:lnTo>
                    <a:lnTo>
                      <a:pt x="555" y="639"/>
                    </a:lnTo>
                    <a:lnTo>
                      <a:pt x="552" y="642"/>
                    </a:lnTo>
                    <a:lnTo>
                      <a:pt x="552" y="645"/>
                    </a:lnTo>
                    <a:lnTo>
                      <a:pt x="540" y="663"/>
                    </a:lnTo>
                    <a:lnTo>
                      <a:pt x="537" y="666"/>
                    </a:lnTo>
                    <a:lnTo>
                      <a:pt x="534" y="669"/>
                    </a:lnTo>
                    <a:lnTo>
                      <a:pt x="534" y="669"/>
                    </a:lnTo>
                    <a:lnTo>
                      <a:pt x="531" y="675"/>
                    </a:lnTo>
                    <a:lnTo>
                      <a:pt x="522" y="681"/>
                    </a:lnTo>
                    <a:lnTo>
                      <a:pt x="405" y="669"/>
                    </a:lnTo>
                    <a:lnTo>
                      <a:pt x="291" y="573"/>
                    </a:lnTo>
                    <a:lnTo>
                      <a:pt x="225" y="516"/>
                    </a:lnTo>
                    <a:lnTo>
                      <a:pt x="180" y="495"/>
                    </a:lnTo>
                    <a:lnTo>
                      <a:pt x="111" y="450"/>
                    </a:lnTo>
                    <a:lnTo>
                      <a:pt x="27" y="435"/>
                    </a:lnTo>
                    <a:lnTo>
                      <a:pt x="36" y="426"/>
                    </a:lnTo>
                    <a:lnTo>
                      <a:pt x="33" y="417"/>
                    </a:lnTo>
                    <a:lnTo>
                      <a:pt x="18" y="420"/>
                    </a:lnTo>
                    <a:lnTo>
                      <a:pt x="15" y="408"/>
                    </a:lnTo>
                    <a:lnTo>
                      <a:pt x="21" y="405"/>
                    </a:lnTo>
                    <a:lnTo>
                      <a:pt x="0" y="333"/>
                    </a:lnTo>
                    <a:lnTo>
                      <a:pt x="27" y="318"/>
                    </a:lnTo>
                    <a:lnTo>
                      <a:pt x="45" y="309"/>
                    </a:lnTo>
                    <a:lnTo>
                      <a:pt x="123" y="264"/>
                    </a:lnTo>
                    <a:lnTo>
                      <a:pt x="150" y="249"/>
                    </a:lnTo>
                    <a:lnTo>
                      <a:pt x="153" y="246"/>
                    </a:lnTo>
                    <a:lnTo>
                      <a:pt x="156" y="234"/>
                    </a:lnTo>
                    <a:lnTo>
                      <a:pt x="165" y="219"/>
                    </a:lnTo>
                    <a:lnTo>
                      <a:pt x="165" y="219"/>
                    </a:lnTo>
                    <a:lnTo>
                      <a:pt x="165" y="195"/>
                    </a:lnTo>
                    <a:lnTo>
                      <a:pt x="165" y="192"/>
                    </a:lnTo>
                    <a:lnTo>
                      <a:pt x="165" y="186"/>
                    </a:lnTo>
                    <a:lnTo>
                      <a:pt x="165" y="183"/>
                    </a:lnTo>
                    <a:lnTo>
                      <a:pt x="168" y="159"/>
                    </a:lnTo>
                    <a:lnTo>
                      <a:pt x="177" y="150"/>
                    </a:lnTo>
                    <a:lnTo>
                      <a:pt x="177" y="132"/>
                    </a:lnTo>
                    <a:lnTo>
                      <a:pt x="168" y="114"/>
                    </a:lnTo>
                    <a:lnTo>
                      <a:pt x="171" y="87"/>
                    </a:lnTo>
                    <a:lnTo>
                      <a:pt x="177" y="78"/>
                    </a:lnTo>
                    <a:lnTo>
                      <a:pt x="177" y="72"/>
                    </a:lnTo>
                    <a:lnTo>
                      <a:pt x="207" y="69"/>
                    </a:lnTo>
                    <a:lnTo>
                      <a:pt x="225" y="48"/>
                    </a:lnTo>
                    <a:lnTo>
                      <a:pt x="243" y="27"/>
                    </a:lnTo>
                    <a:lnTo>
                      <a:pt x="243" y="24"/>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51" name="Freeform 998">
                <a:extLst>
                  <a:ext uri="{FF2B5EF4-FFF2-40B4-BE49-F238E27FC236}">
                    <a16:creationId xmlns:a16="http://schemas.microsoft.com/office/drawing/2014/main" id="{D8FB630E-3A5D-447A-7C94-9E3B45F698F5}"/>
                  </a:ext>
                </a:extLst>
              </p:cNvPr>
              <p:cNvSpPr>
                <a:spLocks/>
              </p:cNvSpPr>
              <p:nvPr/>
            </p:nvSpPr>
            <p:spPr bwMode="auto">
              <a:xfrm>
                <a:off x="4750" y="2493"/>
                <a:ext cx="1155" cy="1053"/>
              </a:xfrm>
              <a:custGeom>
                <a:avLst/>
                <a:gdLst>
                  <a:gd name="T0" fmla="*/ 441 w 1155"/>
                  <a:gd name="T1" fmla="*/ 1029 h 1053"/>
                  <a:gd name="T2" fmla="*/ 408 w 1155"/>
                  <a:gd name="T3" fmla="*/ 972 h 1053"/>
                  <a:gd name="T4" fmla="*/ 375 w 1155"/>
                  <a:gd name="T5" fmla="*/ 915 h 1053"/>
                  <a:gd name="T6" fmla="*/ 297 w 1155"/>
                  <a:gd name="T7" fmla="*/ 933 h 1053"/>
                  <a:gd name="T8" fmla="*/ 195 w 1155"/>
                  <a:gd name="T9" fmla="*/ 933 h 1053"/>
                  <a:gd name="T10" fmla="*/ 60 w 1155"/>
                  <a:gd name="T11" fmla="*/ 948 h 1053"/>
                  <a:gd name="T12" fmla="*/ 81 w 1155"/>
                  <a:gd name="T13" fmla="*/ 861 h 1053"/>
                  <a:gd name="T14" fmla="*/ 156 w 1155"/>
                  <a:gd name="T15" fmla="*/ 837 h 1053"/>
                  <a:gd name="T16" fmla="*/ 132 w 1155"/>
                  <a:gd name="T17" fmla="*/ 714 h 1053"/>
                  <a:gd name="T18" fmla="*/ 78 w 1155"/>
                  <a:gd name="T19" fmla="*/ 693 h 1053"/>
                  <a:gd name="T20" fmla="*/ 48 w 1155"/>
                  <a:gd name="T21" fmla="*/ 666 h 1053"/>
                  <a:gd name="T22" fmla="*/ 81 w 1155"/>
                  <a:gd name="T23" fmla="*/ 615 h 1053"/>
                  <a:gd name="T24" fmla="*/ 237 w 1155"/>
                  <a:gd name="T25" fmla="*/ 612 h 1053"/>
                  <a:gd name="T26" fmla="*/ 261 w 1155"/>
                  <a:gd name="T27" fmla="*/ 609 h 1053"/>
                  <a:gd name="T28" fmla="*/ 372 w 1155"/>
                  <a:gd name="T29" fmla="*/ 579 h 1053"/>
                  <a:gd name="T30" fmla="*/ 399 w 1155"/>
                  <a:gd name="T31" fmla="*/ 480 h 1053"/>
                  <a:gd name="T32" fmla="*/ 471 w 1155"/>
                  <a:gd name="T33" fmla="*/ 471 h 1053"/>
                  <a:gd name="T34" fmla="*/ 555 w 1155"/>
                  <a:gd name="T35" fmla="*/ 447 h 1053"/>
                  <a:gd name="T36" fmla="*/ 573 w 1155"/>
                  <a:gd name="T37" fmla="*/ 384 h 1053"/>
                  <a:gd name="T38" fmla="*/ 603 w 1155"/>
                  <a:gd name="T39" fmla="*/ 333 h 1053"/>
                  <a:gd name="T40" fmla="*/ 630 w 1155"/>
                  <a:gd name="T41" fmla="*/ 279 h 1053"/>
                  <a:gd name="T42" fmla="*/ 627 w 1155"/>
                  <a:gd name="T43" fmla="*/ 252 h 1053"/>
                  <a:gd name="T44" fmla="*/ 684 w 1155"/>
                  <a:gd name="T45" fmla="*/ 261 h 1053"/>
                  <a:gd name="T46" fmla="*/ 690 w 1155"/>
                  <a:gd name="T47" fmla="*/ 219 h 1053"/>
                  <a:gd name="T48" fmla="*/ 723 w 1155"/>
                  <a:gd name="T49" fmla="*/ 180 h 1053"/>
                  <a:gd name="T50" fmla="*/ 717 w 1155"/>
                  <a:gd name="T51" fmla="*/ 96 h 1053"/>
                  <a:gd name="T52" fmla="*/ 771 w 1155"/>
                  <a:gd name="T53" fmla="*/ 33 h 1053"/>
                  <a:gd name="T54" fmla="*/ 885 w 1155"/>
                  <a:gd name="T55" fmla="*/ 15 h 1053"/>
                  <a:gd name="T56" fmla="*/ 1017 w 1155"/>
                  <a:gd name="T57" fmla="*/ 27 h 1053"/>
                  <a:gd name="T58" fmla="*/ 1035 w 1155"/>
                  <a:gd name="T59" fmla="*/ 54 h 1053"/>
                  <a:gd name="T60" fmla="*/ 1053 w 1155"/>
                  <a:gd name="T61" fmla="*/ 105 h 1053"/>
                  <a:gd name="T62" fmla="*/ 1143 w 1155"/>
                  <a:gd name="T63" fmla="*/ 135 h 1053"/>
                  <a:gd name="T64" fmla="*/ 1020 w 1155"/>
                  <a:gd name="T65" fmla="*/ 216 h 1053"/>
                  <a:gd name="T66" fmla="*/ 990 w 1155"/>
                  <a:gd name="T67" fmla="*/ 216 h 1053"/>
                  <a:gd name="T68" fmla="*/ 894 w 1155"/>
                  <a:gd name="T69" fmla="*/ 201 h 1053"/>
                  <a:gd name="T70" fmla="*/ 915 w 1155"/>
                  <a:gd name="T71" fmla="*/ 261 h 1053"/>
                  <a:gd name="T72" fmla="*/ 942 w 1155"/>
                  <a:gd name="T73" fmla="*/ 381 h 1053"/>
                  <a:gd name="T74" fmla="*/ 984 w 1155"/>
                  <a:gd name="T75" fmla="*/ 390 h 1053"/>
                  <a:gd name="T76" fmla="*/ 936 w 1155"/>
                  <a:gd name="T77" fmla="*/ 450 h 1053"/>
                  <a:gd name="T78" fmla="*/ 942 w 1155"/>
                  <a:gd name="T79" fmla="*/ 492 h 1053"/>
                  <a:gd name="T80" fmla="*/ 879 w 1155"/>
                  <a:gd name="T81" fmla="*/ 573 h 1053"/>
                  <a:gd name="T82" fmla="*/ 825 w 1155"/>
                  <a:gd name="T83" fmla="*/ 654 h 1053"/>
                  <a:gd name="T84" fmla="*/ 681 w 1155"/>
                  <a:gd name="T85" fmla="*/ 756 h 1053"/>
                  <a:gd name="T86" fmla="*/ 669 w 1155"/>
                  <a:gd name="T87" fmla="*/ 741 h 1053"/>
                  <a:gd name="T88" fmla="*/ 645 w 1155"/>
                  <a:gd name="T89" fmla="*/ 732 h 1053"/>
                  <a:gd name="T90" fmla="*/ 624 w 1155"/>
                  <a:gd name="T91" fmla="*/ 765 h 1053"/>
                  <a:gd name="T92" fmla="*/ 591 w 1155"/>
                  <a:gd name="T93" fmla="*/ 807 h 1053"/>
                  <a:gd name="T94" fmla="*/ 609 w 1155"/>
                  <a:gd name="T95" fmla="*/ 843 h 1053"/>
                  <a:gd name="T96" fmla="*/ 633 w 1155"/>
                  <a:gd name="T97" fmla="*/ 843 h 1053"/>
                  <a:gd name="T98" fmla="*/ 630 w 1155"/>
                  <a:gd name="T99" fmla="*/ 873 h 1053"/>
                  <a:gd name="T100" fmla="*/ 642 w 1155"/>
                  <a:gd name="T101" fmla="*/ 909 h 1053"/>
                  <a:gd name="T102" fmla="*/ 690 w 1155"/>
                  <a:gd name="T103" fmla="*/ 987 h 1053"/>
                  <a:gd name="T104" fmla="*/ 699 w 1155"/>
                  <a:gd name="T105" fmla="*/ 1002 h 1053"/>
                  <a:gd name="T106" fmla="*/ 663 w 1155"/>
                  <a:gd name="T107" fmla="*/ 1017 h 1053"/>
                  <a:gd name="T108" fmla="*/ 627 w 1155"/>
                  <a:gd name="T109" fmla="*/ 1020 h 1053"/>
                  <a:gd name="T110" fmla="*/ 576 w 1155"/>
                  <a:gd name="T111" fmla="*/ 1014 h 1053"/>
                  <a:gd name="T112" fmla="*/ 537 w 1155"/>
                  <a:gd name="T113" fmla="*/ 1029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55" h="1053">
                    <a:moveTo>
                      <a:pt x="498" y="1053"/>
                    </a:moveTo>
                    <a:lnTo>
                      <a:pt x="486" y="1038"/>
                    </a:lnTo>
                    <a:lnTo>
                      <a:pt x="477" y="1044"/>
                    </a:lnTo>
                    <a:lnTo>
                      <a:pt x="462" y="1041"/>
                    </a:lnTo>
                    <a:lnTo>
                      <a:pt x="453" y="1032"/>
                    </a:lnTo>
                    <a:lnTo>
                      <a:pt x="453" y="1032"/>
                    </a:lnTo>
                    <a:lnTo>
                      <a:pt x="444" y="1029"/>
                    </a:lnTo>
                    <a:lnTo>
                      <a:pt x="441" y="1029"/>
                    </a:lnTo>
                    <a:lnTo>
                      <a:pt x="441" y="1029"/>
                    </a:lnTo>
                    <a:lnTo>
                      <a:pt x="438" y="1023"/>
                    </a:lnTo>
                    <a:lnTo>
                      <a:pt x="438" y="1020"/>
                    </a:lnTo>
                    <a:lnTo>
                      <a:pt x="438" y="1020"/>
                    </a:lnTo>
                    <a:lnTo>
                      <a:pt x="432" y="993"/>
                    </a:lnTo>
                    <a:lnTo>
                      <a:pt x="435" y="981"/>
                    </a:lnTo>
                    <a:lnTo>
                      <a:pt x="435" y="978"/>
                    </a:lnTo>
                    <a:lnTo>
                      <a:pt x="435" y="978"/>
                    </a:lnTo>
                    <a:lnTo>
                      <a:pt x="426" y="975"/>
                    </a:lnTo>
                    <a:lnTo>
                      <a:pt x="408" y="972"/>
                    </a:lnTo>
                    <a:lnTo>
                      <a:pt x="408" y="972"/>
                    </a:lnTo>
                    <a:lnTo>
                      <a:pt x="396" y="966"/>
                    </a:lnTo>
                    <a:lnTo>
                      <a:pt x="396" y="963"/>
                    </a:lnTo>
                    <a:lnTo>
                      <a:pt x="399" y="948"/>
                    </a:lnTo>
                    <a:lnTo>
                      <a:pt x="399" y="948"/>
                    </a:lnTo>
                    <a:lnTo>
                      <a:pt x="399" y="945"/>
                    </a:lnTo>
                    <a:lnTo>
                      <a:pt x="399" y="945"/>
                    </a:lnTo>
                    <a:lnTo>
                      <a:pt x="381" y="915"/>
                    </a:lnTo>
                    <a:lnTo>
                      <a:pt x="375" y="915"/>
                    </a:lnTo>
                    <a:lnTo>
                      <a:pt x="363" y="915"/>
                    </a:lnTo>
                    <a:lnTo>
                      <a:pt x="360" y="918"/>
                    </a:lnTo>
                    <a:lnTo>
                      <a:pt x="357" y="924"/>
                    </a:lnTo>
                    <a:lnTo>
                      <a:pt x="357" y="924"/>
                    </a:lnTo>
                    <a:lnTo>
                      <a:pt x="363" y="924"/>
                    </a:lnTo>
                    <a:lnTo>
                      <a:pt x="366" y="924"/>
                    </a:lnTo>
                    <a:lnTo>
                      <a:pt x="345" y="930"/>
                    </a:lnTo>
                    <a:lnTo>
                      <a:pt x="306" y="930"/>
                    </a:lnTo>
                    <a:lnTo>
                      <a:pt x="297" y="933"/>
                    </a:lnTo>
                    <a:lnTo>
                      <a:pt x="267" y="936"/>
                    </a:lnTo>
                    <a:lnTo>
                      <a:pt x="261" y="939"/>
                    </a:lnTo>
                    <a:lnTo>
                      <a:pt x="261" y="939"/>
                    </a:lnTo>
                    <a:lnTo>
                      <a:pt x="261" y="939"/>
                    </a:lnTo>
                    <a:lnTo>
                      <a:pt x="258" y="939"/>
                    </a:lnTo>
                    <a:lnTo>
                      <a:pt x="255" y="942"/>
                    </a:lnTo>
                    <a:lnTo>
                      <a:pt x="240" y="939"/>
                    </a:lnTo>
                    <a:lnTo>
                      <a:pt x="219" y="936"/>
                    </a:lnTo>
                    <a:lnTo>
                      <a:pt x="195" y="933"/>
                    </a:lnTo>
                    <a:lnTo>
                      <a:pt x="192" y="933"/>
                    </a:lnTo>
                    <a:lnTo>
                      <a:pt x="189" y="933"/>
                    </a:lnTo>
                    <a:lnTo>
                      <a:pt x="186" y="933"/>
                    </a:lnTo>
                    <a:lnTo>
                      <a:pt x="183" y="933"/>
                    </a:lnTo>
                    <a:lnTo>
                      <a:pt x="183" y="933"/>
                    </a:lnTo>
                    <a:lnTo>
                      <a:pt x="180" y="936"/>
                    </a:lnTo>
                    <a:lnTo>
                      <a:pt x="180" y="936"/>
                    </a:lnTo>
                    <a:lnTo>
                      <a:pt x="177" y="939"/>
                    </a:lnTo>
                    <a:lnTo>
                      <a:pt x="60" y="948"/>
                    </a:lnTo>
                    <a:lnTo>
                      <a:pt x="51" y="945"/>
                    </a:lnTo>
                    <a:lnTo>
                      <a:pt x="54" y="924"/>
                    </a:lnTo>
                    <a:lnTo>
                      <a:pt x="66" y="876"/>
                    </a:lnTo>
                    <a:lnTo>
                      <a:pt x="66" y="873"/>
                    </a:lnTo>
                    <a:lnTo>
                      <a:pt x="66" y="870"/>
                    </a:lnTo>
                    <a:lnTo>
                      <a:pt x="69" y="864"/>
                    </a:lnTo>
                    <a:lnTo>
                      <a:pt x="78" y="861"/>
                    </a:lnTo>
                    <a:lnTo>
                      <a:pt x="78" y="861"/>
                    </a:lnTo>
                    <a:lnTo>
                      <a:pt x="81" y="861"/>
                    </a:lnTo>
                    <a:lnTo>
                      <a:pt x="93" y="864"/>
                    </a:lnTo>
                    <a:lnTo>
                      <a:pt x="96" y="846"/>
                    </a:lnTo>
                    <a:lnTo>
                      <a:pt x="129" y="837"/>
                    </a:lnTo>
                    <a:lnTo>
                      <a:pt x="132" y="837"/>
                    </a:lnTo>
                    <a:lnTo>
                      <a:pt x="132" y="837"/>
                    </a:lnTo>
                    <a:lnTo>
                      <a:pt x="144" y="837"/>
                    </a:lnTo>
                    <a:lnTo>
                      <a:pt x="153" y="837"/>
                    </a:lnTo>
                    <a:lnTo>
                      <a:pt x="153" y="837"/>
                    </a:lnTo>
                    <a:lnTo>
                      <a:pt x="156" y="837"/>
                    </a:lnTo>
                    <a:lnTo>
                      <a:pt x="156" y="837"/>
                    </a:lnTo>
                    <a:lnTo>
                      <a:pt x="168" y="798"/>
                    </a:lnTo>
                    <a:lnTo>
                      <a:pt x="165" y="792"/>
                    </a:lnTo>
                    <a:lnTo>
                      <a:pt x="162" y="792"/>
                    </a:lnTo>
                    <a:lnTo>
                      <a:pt x="156" y="789"/>
                    </a:lnTo>
                    <a:lnTo>
                      <a:pt x="150" y="792"/>
                    </a:lnTo>
                    <a:lnTo>
                      <a:pt x="147" y="792"/>
                    </a:lnTo>
                    <a:lnTo>
                      <a:pt x="135" y="774"/>
                    </a:lnTo>
                    <a:lnTo>
                      <a:pt x="132" y="714"/>
                    </a:lnTo>
                    <a:lnTo>
                      <a:pt x="132" y="714"/>
                    </a:lnTo>
                    <a:lnTo>
                      <a:pt x="129" y="711"/>
                    </a:lnTo>
                    <a:lnTo>
                      <a:pt x="117" y="711"/>
                    </a:lnTo>
                    <a:lnTo>
                      <a:pt x="111" y="705"/>
                    </a:lnTo>
                    <a:lnTo>
                      <a:pt x="105" y="699"/>
                    </a:lnTo>
                    <a:lnTo>
                      <a:pt x="102" y="699"/>
                    </a:lnTo>
                    <a:lnTo>
                      <a:pt x="99" y="699"/>
                    </a:lnTo>
                    <a:lnTo>
                      <a:pt x="93" y="696"/>
                    </a:lnTo>
                    <a:lnTo>
                      <a:pt x="78" y="693"/>
                    </a:lnTo>
                    <a:lnTo>
                      <a:pt x="72" y="690"/>
                    </a:lnTo>
                    <a:lnTo>
                      <a:pt x="69" y="690"/>
                    </a:lnTo>
                    <a:lnTo>
                      <a:pt x="66" y="684"/>
                    </a:lnTo>
                    <a:lnTo>
                      <a:pt x="66" y="681"/>
                    </a:lnTo>
                    <a:lnTo>
                      <a:pt x="54" y="672"/>
                    </a:lnTo>
                    <a:lnTo>
                      <a:pt x="51" y="672"/>
                    </a:lnTo>
                    <a:lnTo>
                      <a:pt x="51" y="669"/>
                    </a:lnTo>
                    <a:lnTo>
                      <a:pt x="51" y="669"/>
                    </a:lnTo>
                    <a:lnTo>
                      <a:pt x="48" y="666"/>
                    </a:lnTo>
                    <a:lnTo>
                      <a:pt x="45" y="660"/>
                    </a:lnTo>
                    <a:lnTo>
                      <a:pt x="45" y="657"/>
                    </a:lnTo>
                    <a:lnTo>
                      <a:pt x="33" y="630"/>
                    </a:lnTo>
                    <a:lnTo>
                      <a:pt x="30" y="624"/>
                    </a:lnTo>
                    <a:lnTo>
                      <a:pt x="6" y="594"/>
                    </a:lnTo>
                    <a:lnTo>
                      <a:pt x="0" y="588"/>
                    </a:lnTo>
                    <a:lnTo>
                      <a:pt x="27" y="597"/>
                    </a:lnTo>
                    <a:lnTo>
                      <a:pt x="63" y="609"/>
                    </a:lnTo>
                    <a:lnTo>
                      <a:pt x="81" y="615"/>
                    </a:lnTo>
                    <a:lnTo>
                      <a:pt x="99" y="621"/>
                    </a:lnTo>
                    <a:lnTo>
                      <a:pt x="105" y="621"/>
                    </a:lnTo>
                    <a:lnTo>
                      <a:pt x="108" y="624"/>
                    </a:lnTo>
                    <a:lnTo>
                      <a:pt x="111" y="624"/>
                    </a:lnTo>
                    <a:lnTo>
                      <a:pt x="114" y="621"/>
                    </a:lnTo>
                    <a:lnTo>
                      <a:pt x="153" y="618"/>
                    </a:lnTo>
                    <a:lnTo>
                      <a:pt x="204" y="621"/>
                    </a:lnTo>
                    <a:lnTo>
                      <a:pt x="231" y="615"/>
                    </a:lnTo>
                    <a:lnTo>
                      <a:pt x="237" y="612"/>
                    </a:lnTo>
                    <a:lnTo>
                      <a:pt x="240" y="612"/>
                    </a:lnTo>
                    <a:lnTo>
                      <a:pt x="246" y="612"/>
                    </a:lnTo>
                    <a:lnTo>
                      <a:pt x="249" y="609"/>
                    </a:lnTo>
                    <a:lnTo>
                      <a:pt x="249" y="609"/>
                    </a:lnTo>
                    <a:lnTo>
                      <a:pt x="252" y="609"/>
                    </a:lnTo>
                    <a:lnTo>
                      <a:pt x="258" y="609"/>
                    </a:lnTo>
                    <a:lnTo>
                      <a:pt x="258" y="609"/>
                    </a:lnTo>
                    <a:lnTo>
                      <a:pt x="261" y="609"/>
                    </a:lnTo>
                    <a:lnTo>
                      <a:pt x="261" y="609"/>
                    </a:lnTo>
                    <a:lnTo>
                      <a:pt x="264" y="609"/>
                    </a:lnTo>
                    <a:lnTo>
                      <a:pt x="276" y="612"/>
                    </a:lnTo>
                    <a:lnTo>
                      <a:pt x="279" y="612"/>
                    </a:lnTo>
                    <a:lnTo>
                      <a:pt x="297" y="609"/>
                    </a:lnTo>
                    <a:lnTo>
                      <a:pt x="354" y="594"/>
                    </a:lnTo>
                    <a:lnTo>
                      <a:pt x="366" y="591"/>
                    </a:lnTo>
                    <a:lnTo>
                      <a:pt x="372" y="585"/>
                    </a:lnTo>
                    <a:lnTo>
                      <a:pt x="372" y="582"/>
                    </a:lnTo>
                    <a:lnTo>
                      <a:pt x="372" y="579"/>
                    </a:lnTo>
                    <a:lnTo>
                      <a:pt x="372" y="543"/>
                    </a:lnTo>
                    <a:lnTo>
                      <a:pt x="372" y="540"/>
                    </a:lnTo>
                    <a:lnTo>
                      <a:pt x="372" y="537"/>
                    </a:lnTo>
                    <a:lnTo>
                      <a:pt x="372" y="537"/>
                    </a:lnTo>
                    <a:lnTo>
                      <a:pt x="369" y="534"/>
                    </a:lnTo>
                    <a:lnTo>
                      <a:pt x="369" y="531"/>
                    </a:lnTo>
                    <a:lnTo>
                      <a:pt x="369" y="531"/>
                    </a:lnTo>
                    <a:lnTo>
                      <a:pt x="375" y="504"/>
                    </a:lnTo>
                    <a:lnTo>
                      <a:pt x="399" y="480"/>
                    </a:lnTo>
                    <a:lnTo>
                      <a:pt x="399" y="480"/>
                    </a:lnTo>
                    <a:lnTo>
                      <a:pt x="408" y="477"/>
                    </a:lnTo>
                    <a:lnTo>
                      <a:pt x="408" y="477"/>
                    </a:lnTo>
                    <a:lnTo>
                      <a:pt x="414" y="474"/>
                    </a:lnTo>
                    <a:lnTo>
                      <a:pt x="417" y="471"/>
                    </a:lnTo>
                    <a:lnTo>
                      <a:pt x="417" y="471"/>
                    </a:lnTo>
                    <a:lnTo>
                      <a:pt x="420" y="474"/>
                    </a:lnTo>
                    <a:lnTo>
                      <a:pt x="435" y="480"/>
                    </a:lnTo>
                    <a:lnTo>
                      <a:pt x="471" y="471"/>
                    </a:lnTo>
                    <a:lnTo>
                      <a:pt x="468" y="465"/>
                    </a:lnTo>
                    <a:lnTo>
                      <a:pt x="468" y="456"/>
                    </a:lnTo>
                    <a:lnTo>
                      <a:pt x="489" y="444"/>
                    </a:lnTo>
                    <a:lnTo>
                      <a:pt x="501" y="435"/>
                    </a:lnTo>
                    <a:lnTo>
                      <a:pt x="504" y="435"/>
                    </a:lnTo>
                    <a:lnTo>
                      <a:pt x="540" y="450"/>
                    </a:lnTo>
                    <a:lnTo>
                      <a:pt x="543" y="450"/>
                    </a:lnTo>
                    <a:lnTo>
                      <a:pt x="555" y="447"/>
                    </a:lnTo>
                    <a:lnTo>
                      <a:pt x="555" y="447"/>
                    </a:lnTo>
                    <a:lnTo>
                      <a:pt x="561" y="444"/>
                    </a:lnTo>
                    <a:lnTo>
                      <a:pt x="564" y="441"/>
                    </a:lnTo>
                    <a:lnTo>
                      <a:pt x="576" y="423"/>
                    </a:lnTo>
                    <a:lnTo>
                      <a:pt x="576" y="420"/>
                    </a:lnTo>
                    <a:lnTo>
                      <a:pt x="573" y="417"/>
                    </a:lnTo>
                    <a:lnTo>
                      <a:pt x="573" y="414"/>
                    </a:lnTo>
                    <a:lnTo>
                      <a:pt x="573" y="408"/>
                    </a:lnTo>
                    <a:lnTo>
                      <a:pt x="573" y="405"/>
                    </a:lnTo>
                    <a:lnTo>
                      <a:pt x="573" y="384"/>
                    </a:lnTo>
                    <a:lnTo>
                      <a:pt x="573" y="381"/>
                    </a:lnTo>
                    <a:lnTo>
                      <a:pt x="588" y="339"/>
                    </a:lnTo>
                    <a:lnTo>
                      <a:pt x="588" y="336"/>
                    </a:lnTo>
                    <a:lnTo>
                      <a:pt x="588" y="333"/>
                    </a:lnTo>
                    <a:lnTo>
                      <a:pt x="591" y="333"/>
                    </a:lnTo>
                    <a:lnTo>
                      <a:pt x="591" y="330"/>
                    </a:lnTo>
                    <a:lnTo>
                      <a:pt x="594" y="330"/>
                    </a:lnTo>
                    <a:lnTo>
                      <a:pt x="600" y="330"/>
                    </a:lnTo>
                    <a:lnTo>
                      <a:pt x="603" y="333"/>
                    </a:lnTo>
                    <a:lnTo>
                      <a:pt x="615" y="330"/>
                    </a:lnTo>
                    <a:lnTo>
                      <a:pt x="615" y="330"/>
                    </a:lnTo>
                    <a:lnTo>
                      <a:pt x="618" y="330"/>
                    </a:lnTo>
                    <a:lnTo>
                      <a:pt x="624" y="327"/>
                    </a:lnTo>
                    <a:lnTo>
                      <a:pt x="636" y="318"/>
                    </a:lnTo>
                    <a:lnTo>
                      <a:pt x="645" y="312"/>
                    </a:lnTo>
                    <a:lnTo>
                      <a:pt x="645" y="306"/>
                    </a:lnTo>
                    <a:lnTo>
                      <a:pt x="636" y="288"/>
                    </a:lnTo>
                    <a:lnTo>
                      <a:pt x="630" y="279"/>
                    </a:lnTo>
                    <a:lnTo>
                      <a:pt x="624" y="276"/>
                    </a:lnTo>
                    <a:lnTo>
                      <a:pt x="621" y="276"/>
                    </a:lnTo>
                    <a:lnTo>
                      <a:pt x="615" y="261"/>
                    </a:lnTo>
                    <a:lnTo>
                      <a:pt x="615" y="261"/>
                    </a:lnTo>
                    <a:lnTo>
                      <a:pt x="615" y="255"/>
                    </a:lnTo>
                    <a:lnTo>
                      <a:pt x="615" y="252"/>
                    </a:lnTo>
                    <a:lnTo>
                      <a:pt x="618" y="252"/>
                    </a:lnTo>
                    <a:lnTo>
                      <a:pt x="624" y="252"/>
                    </a:lnTo>
                    <a:lnTo>
                      <a:pt x="627" y="252"/>
                    </a:lnTo>
                    <a:lnTo>
                      <a:pt x="633" y="255"/>
                    </a:lnTo>
                    <a:lnTo>
                      <a:pt x="636" y="255"/>
                    </a:lnTo>
                    <a:lnTo>
                      <a:pt x="642" y="258"/>
                    </a:lnTo>
                    <a:lnTo>
                      <a:pt x="645" y="261"/>
                    </a:lnTo>
                    <a:lnTo>
                      <a:pt x="654" y="261"/>
                    </a:lnTo>
                    <a:lnTo>
                      <a:pt x="657" y="261"/>
                    </a:lnTo>
                    <a:lnTo>
                      <a:pt x="678" y="261"/>
                    </a:lnTo>
                    <a:lnTo>
                      <a:pt x="681" y="261"/>
                    </a:lnTo>
                    <a:lnTo>
                      <a:pt x="684" y="261"/>
                    </a:lnTo>
                    <a:lnTo>
                      <a:pt x="696" y="252"/>
                    </a:lnTo>
                    <a:lnTo>
                      <a:pt x="696" y="252"/>
                    </a:lnTo>
                    <a:lnTo>
                      <a:pt x="702" y="243"/>
                    </a:lnTo>
                    <a:lnTo>
                      <a:pt x="702" y="243"/>
                    </a:lnTo>
                    <a:lnTo>
                      <a:pt x="702" y="237"/>
                    </a:lnTo>
                    <a:lnTo>
                      <a:pt x="699" y="237"/>
                    </a:lnTo>
                    <a:lnTo>
                      <a:pt x="702" y="228"/>
                    </a:lnTo>
                    <a:lnTo>
                      <a:pt x="696" y="225"/>
                    </a:lnTo>
                    <a:lnTo>
                      <a:pt x="690" y="219"/>
                    </a:lnTo>
                    <a:lnTo>
                      <a:pt x="690" y="216"/>
                    </a:lnTo>
                    <a:lnTo>
                      <a:pt x="690" y="213"/>
                    </a:lnTo>
                    <a:lnTo>
                      <a:pt x="690" y="210"/>
                    </a:lnTo>
                    <a:lnTo>
                      <a:pt x="696" y="201"/>
                    </a:lnTo>
                    <a:lnTo>
                      <a:pt x="696" y="201"/>
                    </a:lnTo>
                    <a:lnTo>
                      <a:pt x="711" y="189"/>
                    </a:lnTo>
                    <a:lnTo>
                      <a:pt x="717" y="183"/>
                    </a:lnTo>
                    <a:lnTo>
                      <a:pt x="720" y="183"/>
                    </a:lnTo>
                    <a:lnTo>
                      <a:pt x="723" y="180"/>
                    </a:lnTo>
                    <a:lnTo>
                      <a:pt x="723" y="177"/>
                    </a:lnTo>
                    <a:lnTo>
                      <a:pt x="729" y="174"/>
                    </a:lnTo>
                    <a:lnTo>
                      <a:pt x="732" y="156"/>
                    </a:lnTo>
                    <a:lnTo>
                      <a:pt x="735" y="138"/>
                    </a:lnTo>
                    <a:lnTo>
                      <a:pt x="735" y="138"/>
                    </a:lnTo>
                    <a:lnTo>
                      <a:pt x="729" y="114"/>
                    </a:lnTo>
                    <a:lnTo>
                      <a:pt x="723" y="105"/>
                    </a:lnTo>
                    <a:lnTo>
                      <a:pt x="723" y="102"/>
                    </a:lnTo>
                    <a:lnTo>
                      <a:pt x="717" y="96"/>
                    </a:lnTo>
                    <a:lnTo>
                      <a:pt x="714" y="96"/>
                    </a:lnTo>
                    <a:lnTo>
                      <a:pt x="714" y="75"/>
                    </a:lnTo>
                    <a:lnTo>
                      <a:pt x="732" y="51"/>
                    </a:lnTo>
                    <a:lnTo>
                      <a:pt x="735" y="51"/>
                    </a:lnTo>
                    <a:lnTo>
                      <a:pt x="741" y="54"/>
                    </a:lnTo>
                    <a:lnTo>
                      <a:pt x="756" y="45"/>
                    </a:lnTo>
                    <a:lnTo>
                      <a:pt x="759" y="45"/>
                    </a:lnTo>
                    <a:lnTo>
                      <a:pt x="765" y="36"/>
                    </a:lnTo>
                    <a:lnTo>
                      <a:pt x="771" y="33"/>
                    </a:lnTo>
                    <a:lnTo>
                      <a:pt x="798" y="21"/>
                    </a:lnTo>
                    <a:lnTo>
                      <a:pt x="798" y="21"/>
                    </a:lnTo>
                    <a:lnTo>
                      <a:pt x="801" y="21"/>
                    </a:lnTo>
                    <a:lnTo>
                      <a:pt x="825" y="18"/>
                    </a:lnTo>
                    <a:lnTo>
                      <a:pt x="843" y="15"/>
                    </a:lnTo>
                    <a:lnTo>
                      <a:pt x="873" y="15"/>
                    </a:lnTo>
                    <a:lnTo>
                      <a:pt x="873" y="15"/>
                    </a:lnTo>
                    <a:lnTo>
                      <a:pt x="885" y="15"/>
                    </a:lnTo>
                    <a:lnTo>
                      <a:pt x="885" y="15"/>
                    </a:lnTo>
                    <a:lnTo>
                      <a:pt x="891" y="18"/>
                    </a:lnTo>
                    <a:lnTo>
                      <a:pt x="918" y="9"/>
                    </a:lnTo>
                    <a:lnTo>
                      <a:pt x="933" y="3"/>
                    </a:lnTo>
                    <a:lnTo>
                      <a:pt x="936" y="3"/>
                    </a:lnTo>
                    <a:lnTo>
                      <a:pt x="942" y="0"/>
                    </a:lnTo>
                    <a:lnTo>
                      <a:pt x="942" y="0"/>
                    </a:lnTo>
                    <a:lnTo>
                      <a:pt x="975" y="6"/>
                    </a:lnTo>
                    <a:lnTo>
                      <a:pt x="990" y="12"/>
                    </a:lnTo>
                    <a:lnTo>
                      <a:pt x="1017" y="27"/>
                    </a:lnTo>
                    <a:lnTo>
                      <a:pt x="1020" y="33"/>
                    </a:lnTo>
                    <a:lnTo>
                      <a:pt x="1020" y="33"/>
                    </a:lnTo>
                    <a:lnTo>
                      <a:pt x="1023" y="33"/>
                    </a:lnTo>
                    <a:lnTo>
                      <a:pt x="1023" y="36"/>
                    </a:lnTo>
                    <a:lnTo>
                      <a:pt x="1026" y="36"/>
                    </a:lnTo>
                    <a:lnTo>
                      <a:pt x="1026" y="36"/>
                    </a:lnTo>
                    <a:lnTo>
                      <a:pt x="1026" y="39"/>
                    </a:lnTo>
                    <a:lnTo>
                      <a:pt x="1032" y="51"/>
                    </a:lnTo>
                    <a:lnTo>
                      <a:pt x="1035" y="54"/>
                    </a:lnTo>
                    <a:lnTo>
                      <a:pt x="1035" y="69"/>
                    </a:lnTo>
                    <a:lnTo>
                      <a:pt x="1032" y="75"/>
                    </a:lnTo>
                    <a:lnTo>
                      <a:pt x="1032" y="78"/>
                    </a:lnTo>
                    <a:lnTo>
                      <a:pt x="1044" y="105"/>
                    </a:lnTo>
                    <a:lnTo>
                      <a:pt x="1044" y="105"/>
                    </a:lnTo>
                    <a:lnTo>
                      <a:pt x="1044" y="105"/>
                    </a:lnTo>
                    <a:lnTo>
                      <a:pt x="1047" y="105"/>
                    </a:lnTo>
                    <a:lnTo>
                      <a:pt x="1047" y="105"/>
                    </a:lnTo>
                    <a:lnTo>
                      <a:pt x="1053" y="105"/>
                    </a:lnTo>
                    <a:lnTo>
                      <a:pt x="1056" y="105"/>
                    </a:lnTo>
                    <a:lnTo>
                      <a:pt x="1071" y="105"/>
                    </a:lnTo>
                    <a:lnTo>
                      <a:pt x="1086" y="120"/>
                    </a:lnTo>
                    <a:lnTo>
                      <a:pt x="1095" y="123"/>
                    </a:lnTo>
                    <a:lnTo>
                      <a:pt x="1113" y="129"/>
                    </a:lnTo>
                    <a:lnTo>
                      <a:pt x="1128" y="135"/>
                    </a:lnTo>
                    <a:lnTo>
                      <a:pt x="1131" y="135"/>
                    </a:lnTo>
                    <a:lnTo>
                      <a:pt x="1131" y="135"/>
                    </a:lnTo>
                    <a:lnTo>
                      <a:pt x="1143" y="135"/>
                    </a:lnTo>
                    <a:lnTo>
                      <a:pt x="1155" y="135"/>
                    </a:lnTo>
                    <a:lnTo>
                      <a:pt x="1137" y="150"/>
                    </a:lnTo>
                    <a:lnTo>
                      <a:pt x="1122" y="165"/>
                    </a:lnTo>
                    <a:lnTo>
                      <a:pt x="1101" y="189"/>
                    </a:lnTo>
                    <a:lnTo>
                      <a:pt x="1098" y="189"/>
                    </a:lnTo>
                    <a:lnTo>
                      <a:pt x="1080" y="192"/>
                    </a:lnTo>
                    <a:lnTo>
                      <a:pt x="1029" y="210"/>
                    </a:lnTo>
                    <a:lnTo>
                      <a:pt x="1026" y="213"/>
                    </a:lnTo>
                    <a:lnTo>
                      <a:pt x="1020" y="216"/>
                    </a:lnTo>
                    <a:lnTo>
                      <a:pt x="1020" y="216"/>
                    </a:lnTo>
                    <a:lnTo>
                      <a:pt x="1011" y="219"/>
                    </a:lnTo>
                    <a:lnTo>
                      <a:pt x="1008" y="219"/>
                    </a:lnTo>
                    <a:lnTo>
                      <a:pt x="1002" y="219"/>
                    </a:lnTo>
                    <a:lnTo>
                      <a:pt x="999" y="219"/>
                    </a:lnTo>
                    <a:lnTo>
                      <a:pt x="996" y="219"/>
                    </a:lnTo>
                    <a:lnTo>
                      <a:pt x="993" y="216"/>
                    </a:lnTo>
                    <a:lnTo>
                      <a:pt x="993" y="216"/>
                    </a:lnTo>
                    <a:lnTo>
                      <a:pt x="990" y="216"/>
                    </a:lnTo>
                    <a:lnTo>
                      <a:pt x="990" y="213"/>
                    </a:lnTo>
                    <a:lnTo>
                      <a:pt x="984" y="207"/>
                    </a:lnTo>
                    <a:lnTo>
                      <a:pt x="969" y="201"/>
                    </a:lnTo>
                    <a:lnTo>
                      <a:pt x="933" y="192"/>
                    </a:lnTo>
                    <a:lnTo>
                      <a:pt x="924" y="192"/>
                    </a:lnTo>
                    <a:lnTo>
                      <a:pt x="921" y="192"/>
                    </a:lnTo>
                    <a:lnTo>
                      <a:pt x="918" y="192"/>
                    </a:lnTo>
                    <a:lnTo>
                      <a:pt x="894" y="201"/>
                    </a:lnTo>
                    <a:lnTo>
                      <a:pt x="894" y="201"/>
                    </a:lnTo>
                    <a:lnTo>
                      <a:pt x="891" y="204"/>
                    </a:lnTo>
                    <a:lnTo>
                      <a:pt x="879" y="228"/>
                    </a:lnTo>
                    <a:lnTo>
                      <a:pt x="879" y="228"/>
                    </a:lnTo>
                    <a:lnTo>
                      <a:pt x="879" y="228"/>
                    </a:lnTo>
                    <a:lnTo>
                      <a:pt x="888" y="228"/>
                    </a:lnTo>
                    <a:lnTo>
                      <a:pt x="888" y="228"/>
                    </a:lnTo>
                    <a:lnTo>
                      <a:pt x="900" y="234"/>
                    </a:lnTo>
                    <a:lnTo>
                      <a:pt x="915" y="258"/>
                    </a:lnTo>
                    <a:lnTo>
                      <a:pt x="915" y="261"/>
                    </a:lnTo>
                    <a:lnTo>
                      <a:pt x="915" y="261"/>
                    </a:lnTo>
                    <a:lnTo>
                      <a:pt x="915" y="264"/>
                    </a:lnTo>
                    <a:lnTo>
                      <a:pt x="912" y="267"/>
                    </a:lnTo>
                    <a:lnTo>
                      <a:pt x="906" y="270"/>
                    </a:lnTo>
                    <a:lnTo>
                      <a:pt x="903" y="273"/>
                    </a:lnTo>
                    <a:lnTo>
                      <a:pt x="903" y="315"/>
                    </a:lnTo>
                    <a:lnTo>
                      <a:pt x="924" y="357"/>
                    </a:lnTo>
                    <a:lnTo>
                      <a:pt x="942" y="378"/>
                    </a:lnTo>
                    <a:lnTo>
                      <a:pt x="942" y="381"/>
                    </a:lnTo>
                    <a:lnTo>
                      <a:pt x="945" y="381"/>
                    </a:lnTo>
                    <a:lnTo>
                      <a:pt x="945" y="381"/>
                    </a:lnTo>
                    <a:lnTo>
                      <a:pt x="948" y="381"/>
                    </a:lnTo>
                    <a:lnTo>
                      <a:pt x="957" y="381"/>
                    </a:lnTo>
                    <a:lnTo>
                      <a:pt x="966" y="381"/>
                    </a:lnTo>
                    <a:lnTo>
                      <a:pt x="966" y="381"/>
                    </a:lnTo>
                    <a:lnTo>
                      <a:pt x="969" y="381"/>
                    </a:lnTo>
                    <a:lnTo>
                      <a:pt x="981" y="387"/>
                    </a:lnTo>
                    <a:lnTo>
                      <a:pt x="984" y="390"/>
                    </a:lnTo>
                    <a:lnTo>
                      <a:pt x="987" y="390"/>
                    </a:lnTo>
                    <a:lnTo>
                      <a:pt x="990" y="393"/>
                    </a:lnTo>
                    <a:lnTo>
                      <a:pt x="987" y="405"/>
                    </a:lnTo>
                    <a:lnTo>
                      <a:pt x="966" y="411"/>
                    </a:lnTo>
                    <a:lnTo>
                      <a:pt x="942" y="426"/>
                    </a:lnTo>
                    <a:lnTo>
                      <a:pt x="936" y="429"/>
                    </a:lnTo>
                    <a:lnTo>
                      <a:pt x="933" y="435"/>
                    </a:lnTo>
                    <a:lnTo>
                      <a:pt x="930" y="438"/>
                    </a:lnTo>
                    <a:lnTo>
                      <a:pt x="936" y="450"/>
                    </a:lnTo>
                    <a:lnTo>
                      <a:pt x="936" y="468"/>
                    </a:lnTo>
                    <a:lnTo>
                      <a:pt x="933" y="477"/>
                    </a:lnTo>
                    <a:lnTo>
                      <a:pt x="933" y="483"/>
                    </a:lnTo>
                    <a:lnTo>
                      <a:pt x="933" y="486"/>
                    </a:lnTo>
                    <a:lnTo>
                      <a:pt x="933" y="486"/>
                    </a:lnTo>
                    <a:lnTo>
                      <a:pt x="933" y="489"/>
                    </a:lnTo>
                    <a:lnTo>
                      <a:pt x="933" y="489"/>
                    </a:lnTo>
                    <a:lnTo>
                      <a:pt x="933" y="489"/>
                    </a:lnTo>
                    <a:lnTo>
                      <a:pt x="942" y="492"/>
                    </a:lnTo>
                    <a:lnTo>
                      <a:pt x="933" y="498"/>
                    </a:lnTo>
                    <a:lnTo>
                      <a:pt x="918" y="510"/>
                    </a:lnTo>
                    <a:lnTo>
                      <a:pt x="918" y="513"/>
                    </a:lnTo>
                    <a:lnTo>
                      <a:pt x="915" y="516"/>
                    </a:lnTo>
                    <a:lnTo>
                      <a:pt x="888" y="546"/>
                    </a:lnTo>
                    <a:lnTo>
                      <a:pt x="885" y="549"/>
                    </a:lnTo>
                    <a:lnTo>
                      <a:pt x="894" y="564"/>
                    </a:lnTo>
                    <a:lnTo>
                      <a:pt x="882" y="573"/>
                    </a:lnTo>
                    <a:lnTo>
                      <a:pt x="879" y="573"/>
                    </a:lnTo>
                    <a:lnTo>
                      <a:pt x="867" y="576"/>
                    </a:lnTo>
                    <a:lnTo>
                      <a:pt x="855" y="582"/>
                    </a:lnTo>
                    <a:lnTo>
                      <a:pt x="855" y="582"/>
                    </a:lnTo>
                    <a:lnTo>
                      <a:pt x="852" y="585"/>
                    </a:lnTo>
                    <a:lnTo>
                      <a:pt x="849" y="600"/>
                    </a:lnTo>
                    <a:lnTo>
                      <a:pt x="846" y="612"/>
                    </a:lnTo>
                    <a:lnTo>
                      <a:pt x="837" y="630"/>
                    </a:lnTo>
                    <a:lnTo>
                      <a:pt x="834" y="636"/>
                    </a:lnTo>
                    <a:lnTo>
                      <a:pt x="825" y="654"/>
                    </a:lnTo>
                    <a:lnTo>
                      <a:pt x="816" y="654"/>
                    </a:lnTo>
                    <a:lnTo>
                      <a:pt x="786" y="672"/>
                    </a:lnTo>
                    <a:lnTo>
                      <a:pt x="777" y="681"/>
                    </a:lnTo>
                    <a:lnTo>
                      <a:pt x="777" y="690"/>
                    </a:lnTo>
                    <a:lnTo>
                      <a:pt x="774" y="702"/>
                    </a:lnTo>
                    <a:lnTo>
                      <a:pt x="750" y="738"/>
                    </a:lnTo>
                    <a:lnTo>
                      <a:pt x="738" y="741"/>
                    </a:lnTo>
                    <a:lnTo>
                      <a:pt x="681" y="756"/>
                    </a:lnTo>
                    <a:lnTo>
                      <a:pt x="681" y="756"/>
                    </a:lnTo>
                    <a:lnTo>
                      <a:pt x="678" y="756"/>
                    </a:lnTo>
                    <a:lnTo>
                      <a:pt x="678" y="756"/>
                    </a:lnTo>
                    <a:lnTo>
                      <a:pt x="675" y="756"/>
                    </a:lnTo>
                    <a:lnTo>
                      <a:pt x="672" y="756"/>
                    </a:lnTo>
                    <a:lnTo>
                      <a:pt x="672" y="753"/>
                    </a:lnTo>
                    <a:lnTo>
                      <a:pt x="672" y="753"/>
                    </a:lnTo>
                    <a:lnTo>
                      <a:pt x="669" y="747"/>
                    </a:lnTo>
                    <a:lnTo>
                      <a:pt x="669" y="744"/>
                    </a:lnTo>
                    <a:lnTo>
                      <a:pt x="669" y="741"/>
                    </a:lnTo>
                    <a:lnTo>
                      <a:pt x="669" y="741"/>
                    </a:lnTo>
                    <a:lnTo>
                      <a:pt x="669" y="738"/>
                    </a:lnTo>
                    <a:lnTo>
                      <a:pt x="666" y="738"/>
                    </a:lnTo>
                    <a:lnTo>
                      <a:pt x="663" y="732"/>
                    </a:lnTo>
                    <a:lnTo>
                      <a:pt x="660" y="729"/>
                    </a:lnTo>
                    <a:lnTo>
                      <a:pt x="657" y="729"/>
                    </a:lnTo>
                    <a:lnTo>
                      <a:pt x="654" y="729"/>
                    </a:lnTo>
                    <a:lnTo>
                      <a:pt x="648" y="732"/>
                    </a:lnTo>
                    <a:lnTo>
                      <a:pt x="645" y="732"/>
                    </a:lnTo>
                    <a:lnTo>
                      <a:pt x="636" y="741"/>
                    </a:lnTo>
                    <a:lnTo>
                      <a:pt x="633" y="747"/>
                    </a:lnTo>
                    <a:lnTo>
                      <a:pt x="630" y="747"/>
                    </a:lnTo>
                    <a:lnTo>
                      <a:pt x="630" y="750"/>
                    </a:lnTo>
                    <a:lnTo>
                      <a:pt x="627" y="750"/>
                    </a:lnTo>
                    <a:lnTo>
                      <a:pt x="627" y="753"/>
                    </a:lnTo>
                    <a:lnTo>
                      <a:pt x="627" y="759"/>
                    </a:lnTo>
                    <a:lnTo>
                      <a:pt x="627" y="762"/>
                    </a:lnTo>
                    <a:lnTo>
                      <a:pt x="624" y="765"/>
                    </a:lnTo>
                    <a:lnTo>
                      <a:pt x="615" y="777"/>
                    </a:lnTo>
                    <a:lnTo>
                      <a:pt x="615" y="777"/>
                    </a:lnTo>
                    <a:lnTo>
                      <a:pt x="606" y="786"/>
                    </a:lnTo>
                    <a:lnTo>
                      <a:pt x="603" y="786"/>
                    </a:lnTo>
                    <a:lnTo>
                      <a:pt x="603" y="786"/>
                    </a:lnTo>
                    <a:lnTo>
                      <a:pt x="600" y="789"/>
                    </a:lnTo>
                    <a:lnTo>
                      <a:pt x="594" y="795"/>
                    </a:lnTo>
                    <a:lnTo>
                      <a:pt x="594" y="795"/>
                    </a:lnTo>
                    <a:lnTo>
                      <a:pt x="591" y="807"/>
                    </a:lnTo>
                    <a:lnTo>
                      <a:pt x="588" y="810"/>
                    </a:lnTo>
                    <a:lnTo>
                      <a:pt x="588" y="822"/>
                    </a:lnTo>
                    <a:lnTo>
                      <a:pt x="588" y="825"/>
                    </a:lnTo>
                    <a:lnTo>
                      <a:pt x="588" y="828"/>
                    </a:lnTo>
                    <a:lnTo>
                      <a:pt x="588" y="828"/>
                    </a:lnTo>
                    <a:lnTo>
                      <a:pt x="591" y="828"/>
                    </a:lnTo>
                    <a:lnTo>
                      <a:pt x="609" y="840"/>
                    </a:lnTo>
                    <a:lnTo>
                      <a:pt x="609" y="840"/>
                    </a:lnTo>
                    <a:lnTo>
                      <a:pt x="609" y="843"/>
                    </a:lnTo>
                    <a:lnTo>
                      <a:pt x="612" y="843"/>
                    </a:lnTo>
                    <a:lnTo>
                      <a:pt x="618" y="840"/>
                    </a:lnTo>
                    <a:lnTo>
                      <a:pt x="624" y="840"/>
                    </a:lnTo>
                    <a:lnTo>
                      <a:pt x="624" y="840"/>
                    </a:lnTo>
                    <a:lnTo>
                      <a:pt x="627" y="840"/>
                    </a:lnTo>
                    <a:lnTo>
                      <a:pt x="630" y="840"/>
                    </a:lnTo>
                    <a:lnTo>
                      <a:pt x="630" y="843"/>
                    </a:lnTo>
                    <a:lnTo>
                      <a:pt x="633" y="843"/>
                    </a:lnTo>
                    <a:lnTo>
                      <a:pt x="633" y="843"/>
                    </a:lnTo>
                    <a:lnTo>
                      <a:pt x="633" y="843"/>
                    </a:lnTo>
                    <a:lnTo>
                      <a:pt x="636" y="846"/>
                    </a:lnTo>
                    <a:lnTo>
                      <a:pt x="636" y="846"/>
                    </a:lnTo>
                    <a:lnTo>
                      <a:pt x="636" y="855"/>
                    </a:lnTo>
                    <a:lnTo>
                      <a:pt x="636" y="867"/>
                    </a:lnTo>
                    <a:lnTo>
                      <a:pt x="633" y="870"/>
                    </a:lnTo>
                    <a:lnTo>
                      <a:pt x="633" y="870"/>
                    </a:lnTo>
                    <a:lnTo>
                      <a:pt x="633" y="873"/>
                    </a:lnTo>
                    <a:lnTo>
                      <a:pt x="630" y="873"/>
                    </a:lnTo>
                    <a:lnTo>
                      <a:pt x="630" y="876"/>
                    </a:lnTo>
                    <a:lnTo>
                      <a:pt x="630" y="879"/>
                    </a:lnTo>
                    <a:lnTo>
                      <a:pt x="627" y="879"/>
                    </a:lnTo>
                    <a:lnTo>
                      <a:pt x="627" y="885"/>
                    </a:lnTo>
                    <a:lnTo>
                      <a:pt x="627" y="888"/>
                    </a:lnTo>
                    <a:lnTo>
                      <a:pt x="630" y="891"/>
                    </a:lnTo>
                    <a:lnTo>
                      <a:pt x="642" y="906"/>
                    </a:lnTo>
                    <a:lnTo>
                      <a:pt x="642" y="906"/>
                    </a:lnTo>
                    <a:lnTo>
                      <a:pt x="642" y="909"/>
                    </a:lnTo>
                    <a:lnTo>
                      <a:pt x="645" y="909"/>
                    </a:lnTo>
                    <a:lnTo>
                      <a:pt x="648" y="909"/>
                    </a:lnTo>
                    <a:lnTo>
                      <a:pt x="651" y="909"/>
                    </a:lnTo>
                    <a:lnTo>
                      <a:pt x="669" y="930"/>
                    </a:lnTo>
                    <a:lnTo>
                      <a:pt x="669" y="933"/>
                    </a:lnTo>
                    <a:lnTo>
                      <a:pt x="696" y="981"/>
                    </a:lnTo>
                    <a:lnTo>
                      <a:pt x="696" y="984"/>
                    </a:lnTo>
                    <a:lnTo>
                      <a:pt x="696" y="984"/>
                    </a:lnTo>
                    <a:lnTo>
                      <a:pt x="690" y="987"/>
                    </a:lnTo>
                    <a:lnTo>
                      <a:pt x="690" y="987"/>
                    </a:lnTo>
                    <a:lnTo>
                      <a:pt x="690" y="990"/>
                    </a:lnTo>
                    <a:lnTo>
                      <a:pt x="690" y="993"/>
                    </a:lnTo>
                    <a:lnTo>
                      <a:pt x="690" y="999"/>
                    </a:lnTo>
                    <a:lnTo>
                      <a:pt x="690" y="1002"/>
                    </a:lnTo>
                    <a:lnTo>
                      <a:pt x="693" y="1002"/>
                    </a:lnTo>
                    <a:lnTo>
                      <a:pt x="696" y="1002"/>
                    </a:lnTo>
                    <a:lnTo>
                      <a:pt x="696" y="1002"/>
                    </a:lnTo>
                    <a:lnTo>
                      <a:pt x="699" y="1002"/>
                    </a:lnTo>
                    <a:lnTo>
                      <a:pt x="699" y="1005"/>
                    </a:lnTo>
                    <a:lnTo>
                      <a:pt x="696" y="1005"/>
                    </a:lnTo>
                    <a:lnTo>
                      <a:pt x="693" y="1008"/>
                    </a:lnTo>
                    <a:lnTo>
                      <a:pt x="681" y="1017"/>
                    </a:lnTo>
                    <a:lnTo>
                      <a:pt x="678" y="1017"/>
                    </a:lnTo>
                    <a:lnTo>
                      <a:pt x="675" y="1017"/>
                    </a:lnTo>
                    <a:lnTo>
                      <a:pt x="669" y="1017"/>
                    </a:lnTo>
                    <a:lnTo>
                      <a:pt x="666" y="1017"/>
                    </a:lnTo>
                    <a:lnTo>
                      <a:pt x="663" y="1017"/>
                    </a:lnTo>
                    <a:lnTo>
                      <a:pt x="663" y="1017"/>
                    </a:lnTo>
                    <a:lnTo>
                      <a:pt x="663" y="1014"/>
                    </a:lnTo>
                    <a:lnTo>
                      <a:pt x="663" y="1011"/>
                    </a:lnTo>
                    <a:lnTo>
                      <a:pt x="663" y="1008"/>
                    </a:lnTo>
                    <a:lnTo>
                      <a:pt x="642" y="1011"/>
                    </a:lnTo>
                    <a:lnTo>
                      <a:pt x="633" y="1011"/>
                    </a:lnTo>
                    <a:lnTo>
                      <a:pt x="630" y="1011"/>
                    </a:lnTo>
                    <a:lnTo>
                      <a:pt x="627" y="1020"/>
                    </a:lnTo>
                    <a:lnTo>
                      <a:pt x="627" y="1020"/>
                    </a:lnTo>
                    <a:lnTo>
                      <a:pt x="624" y="1023"/>
                    </a:lnTo>
                    <a:lnTo>
                      <a:pt x="612" y="1023"/>
                    </a:lnTo>
                    <a:lnTo>
                      <a:pt x="603" y="1023"/>
                    </a:lnTo>
                    <a:lnTo>
                      <a:pt x="603" y="1020"/>
                    </a:lnTo>
                    <a:lnTo>
                      <a:pt x="600" y="1020"/>
                    </a:lnTo>
                    <a:lnTo>
                      <a:pt x="600" y="1020"/>
                    </a:lnTo>
                    <a:lnTo>
                      <a:pt x="597" y="1017"/>
                    </a:lnTo>
                    <a:lnTo>
                      <a:pt x="594" y="1014"/>
                    </a:lnTo>
                    <a:lnTo>
                      <a:pt x="576" y="1014"/>
                    </a:lnTo>
                    <a:lnTo>
                      <a:pt x="573" y="1014"/>
                    </a:lnTo>
                    <a:lnTo>
                      <a:pt x="570" y="1014"/>
                    </a:lnTo>
                    <a:lnTo>
                      <a:pt x="570" y="1017"/>
                    </a:lnTo>
                    <a:lnTo>
                      <a:pt x="549" y="1011"/>
                    </a:lnTo>
                    <a:lnTo>
                      <a:pt x="540" y="1011"/>
                    </a:lnTo>
                    <a:lnTo>
                      <a:pt x="537" y="1011"/>
                    </a:lnTo>
                    <a:lnTo>
                      <a:pt x="537" y="1011"/>
                    </a:lnTo>
                    <a:lnTo>
                      <a:pt x="537" y="1014"/>
                    </a:lnTo>
                    <a:lnTo>
                      <a:pt x="537" y="1029"/>
                    </a:lnTo>
                    <a:lnTo>
                      <a:pt x="537" y="1035"/>
                    </a:lnTo>
                    <a:lnTo>
                      <a:pt x="537" y="1038"/>
                    </a:lnTo>
                    <a:lnTo>
                      <a:pt x="513" y="1038"/>
                    </a:lnTo>
                    <a:lnTo>
                      <a:pt x="507" y="1038"/>
                    </a:lnTo>
                    <a:lnTo>
                      <a:pt x="504" y="1041"/>
                    </a:lnTo>
                    <a:lnTo>
                      <a:pt x="501" y="1044"/>
                    </a:lnTo>
                    <a:lnTo>
                      <a:pt x="498" y="1047"/>
                    </a:lnTo>
                    <a:lnTo>
                      <a:pt x="498" y="105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52" name="Freeform 999">
                <a:extLst>
                  <a:ext uri="{FF2B5EF4-FFF2-40B4-BE49-F238E27FC236}">
                    <a16:creationId xmlns:a16="http://schemas.microsoft.com/office/drawing/2014/main" id="{D5443B4C-B1D4-8242-E7F4-261D8208269C}"/>
                  </a:ext>
                </a:extLst>
              </p:cNvPr>
              <p:cNvSpPr>
                <a:spLocks/>
              </p:cNvSpPr>
              <p:nvPr/>
            </p:nvSpPr>
            <p:spPr bwMode="auto">
              <a:xfrm>
                <a:off x="5248" y="2622"/>
                <a:ext cx="1994" cy="1698"/>
              </a:xfrm>
              <a:custGeom>
                <a:avLst/>
                <a:gdLst>
                  <a:gd name="T0" fmla="*/ 156 w 1994"/>
                  <a:gd name="T1" fmla="*/ 984 h 1698"/>
                  <a:gd name="T2" fmla="*/ 54 w 1994"/>
                  <a:gd name="T3" fmla="*/ 1023 h 1698"/>
                  <a:gd name="T4" fmla="*/ 156 w 1994"/>
                  <a:gd name="T5" fmla="*/ 1137 h 1698"/>
                  <a:gd name="T6" fmla="*/ 279 w 1994"/>
                  <a:gd name="T7" fmla="*/ 1077 h 1698"/>
                  <a:gd name="T8" fmla="*/ 297 w 1994"/>
                  <a:gd name="T9" fmla="*/ 1047 h 1698"/>
                  <a:gd name="T10" fmla="*/ 303 w 1994"/>
                  <a:gd name="T11" fmla="*/ 1092 h 1698"/>
                  <a:gd name="T12" fmla="*/ 312 w 1994"/>
                  <a:gd name="T13" fmla="*/ 1245 h 1698"/>
                  <a:gd name="T14" fmla="*/ 342 w 1994"/>
                  <a:gd name="T15" fmla="*/ 1383 h 1698"/>
                  <a:gd name="T16" fmla="*/ 387 w 1994"/>
                  <a:gd name="T17" fmla="*/ 1518 h 1698"/>
                  <a:gd name="T18" fmla="*/ 444 w 1994"/>
                  <a:gd name="T19" fmla="*/ 1665 h 1698"/>
                  <a:gd name="T20" fmla="*/ 810 w 1994"/>
                  <a:gd name="T21" fmla="*/ 1548 h 1698"/>
                  <a:gd name="T22" fmla="*/ 870 w 1994"/>
                  <a:gd name="T23" fmla="*/ 1494 h 1698"/>
                  <a:gd name="T24" fmla="*/ 963 w 1994"/>
                  <a:gd name="T25" fmla="*/ 1440 h 1698"/>
                  <a:gd name="T26" fmla="*/ 1041 w 1994"/>
                  <a:gd name="T27" fmla="*/ 1356 h 1698"/>
                  <a:gd name="T28" fmla="*/ 1176 w 1994"/>
                  <a:gd name="T29" fmla="*/ 1227 h 1698"/>
                  <a:gd name="T30" fmla="*/ 1188 w 1994"/>
                  <a:gd name="T31" fmla="*/ 1215 h 1698"/>
                  <a:gd name="T32" fmla="*/ 1223 w 1994"/>
                  <a:gd name="T33" fmla="*/ 1212 h 1698"/>
                  <a:gd name="T34" fmla="*/ 1265 w 1994"/>
                  <a:gd name="T35" fmla="*/ 1179 h 1698"/>
                  <a:gd name="T36" fmla="*/ 1280 w 1994"/>
                  <a:gd name="T37" fmla="*/ 1101 h 1698"/>
                  <a:gd name="T38" fmla="*/ 1358 w 1994"/>
                  <a:gd name="T39" fmla="*/ 1038 h 1698"/>
                  <a:gd name="T40" fmla="*/ 1388 w 1994"/>
                  <a:gd name="T41" fmla="*/ 1089 h 1698"/>
                  <a:gd name="T42" fmla="*/ 1427 w 1994"/>
                  <a:gd name="T43" fmla="*/ 1044 h 1698"/>
                  <a:gd name="T44" fmla="*/ 1367 w 1994"/>
                  <a:gd name="T45" fmla="*/ 870 h 1698"/>
                  <a:gd name="T46" fmla="*/ 1358 w 1994"/>
                  <a:gd name="T47" fmla="*/ 762 h 1698"/>
                  <a:gd name="T48" fmla="*/ 1460 w 1994"/>
                  <a:gd name="T49" fmla="*/ 744 h 1698"/>
                  <a:gd name="T50" fmla="*/ 1481 w 1994"/>
                  <a:gd name="T51" fmla="*/ 810 h 1698"/>
                  <a:gd name="T52" fmla="*/ 1634 w 1994"/>
                  <a:gd name="T53" fmla="*/ 876 h 1698"/>
                  <a:gd name="T54" fmla="*/ 1574 w 1994"/>
                  <a:gd name="T55" fmla="*/ 915 h 1698"/>
                  <a:gd name="T56" fmla="*/ 1610 w 1994"/>
                  <a:gd name="T57" fmla="*/ 957 h 1698"/>
                  <a:gd name="T58" fmla="*/ 1706 w 1994"/>
                  <a:gd name="T59" fmla="*/ 1035 h 1698"/>
                  <a:gd name="T60" fmla="*/ 1718 w 1994"/>
                  <a:gd name="T61" fmla="*/ 975 h 1698"/>
                  <a:gd name="T62" fmla="*/ 1811 w 1994"/>
                  <a:gd name="T63" fmla="*/ 837 h 1698"/>
                  <a:gd name="T64" fmla="*/ 1898 w 1994"/>
                  <a:gd name="T65" fmla="*/ 672 h 1698"/>
                  <a:gd name="T66" fmla="*/ 1937 w 1994"/>
                  <a:gd name="T67" fmla="*/ 570 h 1698"/>
                  <a:gd name="T68" fmla="*/ 1868 w 1994"/>
                  <a:gd name="T69" fmla="*/ 513 h 1698"/>
                  <a:gd name="T70" fmla="*/ 1766 w 1994"/>
                  <a:gd name="T71" fmla="*/ 537 h 1698"/>
                  <a:gd name="T72" fmla="*/ 1610 w 1994"/>
                  <a:gd name="T73" fmla="*/ 648 h 1698"/>
                  <a:gd name="T74" fmla="*/ 1415 w 1994"/>
                  <a:gd name="T75" fmla="*/ 657 h 1698"/>
                  <a:gd name="T76" fmla="*/ 1361 w 1994"/>
                  <a:gd name="T77" fmla="*/ 609 h 1698"/>
                  <a:gd name="T78" fmla="*/ 1358 w 1994"/>
                  <a:gd name="T79" fmla="*/ 723 h 1698"/>
                  <a:gd name="T80" fmla="*/ 1128 w 1994"/>
                  <a:gd name="T81" fmla="*/ 672 h 1698"/>
                  <a:gd name="T82" fmla="*/ 1038 w 1994"/>
                  <a:gd name="T83" fmla="*/ 648 h 1698"/>
                  <a:gd name="T84" fmla="*/ 843 w 1994"/>
                  <a:gd name="T85" fmla="*/ 558 h 1698"/>
                  <a:gd name="T86" fmla="*/ 852 w 1994"/>
                  <a:gd name="T87" fmla="*/ 453 h 1698"/>
                  <a:gd name="T88" fmla="*/ 705 w 1994"/>
                  <a:gd name="T89" fmla="*/ 270 h 1698"/>
                  <a:gd name="T90" fmla="*/ 774 w 1994"/>
                  <a:gd name="T91" fmla="*/ 237 h 1698"/>
                  <a:gd name="T92" fmla="*/ 738 w 1994"/>
                  <a:gd name="T93" fmla="*/ 111 h 1698"/>
                  <a:gd name="T94" fmla="*/ 693 w 1994"/>
                  <a:gd name="T95" fmla="*/ 78 h 1698"/>
                  <a:gd name="T96" fmla="*/ 501 w 1994"/>
                  <a:gd name="T97" fmla="*/ 90 h 1698"/>
                  <a:gd name="T98" fmla="*/ 390 w 1994"/>
                  <a:gd name="T99" fmla="*/ 99 h 1698"/>
                  <a:gd name="T100" fmla="*/ 471 w 1994"/>
                  <a:gd name="T101" fmla="*/ 252 h 1698"/>
                  <a:gd name="T102" fmla="*/ 435 w 1994"/>
                  <a:gd name="T103" fmla="*/ 360 h 1698"/>
                  <a:gd name="T104" fmla="*/ 327 w 1994"/>
                  <a:gd name="T105" fmla="*/ 525 h 1698"/>
                  <a:gd name="T106" fmla="*/ 171 w 1994"/>
                  <a:gd name="T107" fmla="*/ 612 h 1698"/>
                  <a:gd name="T108" fmla="*/ 117 w 1994"/>
                  <a:gd name="T109" fmla="*/ 648 h 1698"/>
                  <a:gd name="T110" fmla="*/ 126 w 1994"/>
                  <a:gd name="T111" fmla="*/ 711 h 1698"/>
                  <a:gd name="T112" fmla="*/ 129 w 1994"/>
                  <a:gd name="T113" fmla="*/ 756 h 1698"/>
                  <a:gd name="T114" fmla="*/ 192 w 1994"/>
                  <a:gd name="T115" fmla="*/ 873 h 1698"/>
                  <a:gd name="T116" fmla="*/ 135 w 1994"/>
                  <a:gd name="T117" fmla="*/ 882 h 1698"/>
                  <a:gd name="T118" fmla="*/ 39 w 1994"/>
                  <a:gd name="T119" fmla="*/ 882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94" h="1698">
                    <a:moveTo>
                      <a:pt x="33" y="969"/>
                    </a:moveTo>
                    <a:lnTo>
                      <a:pt x="33" y="969"/>
                    </a:lnTo>
                    <a:lnTo>
                      <a:pt x="33" y="969"/>
                    </a:lnTo>
                    <a:lnTo>
                      <a:pt x="39" y="975"/>
                    </a:lnTo>
                    <a:lnTo>
                      <a:pt x="66" y="990"/>
                    </a:lnTo>
                    <a:lnTo>
                      <a:pt x="69" y="993"/>
                    </a:lnTo>
                    <a:lnTo>
                      <a:pt x="75" y="993"/>
                    </a:lnTo>
                    <a:lnTo>
                      <a:pt x="87" y="996"/>
                    </a:lnTo>
                    <a:lnTo>
                      <a:pt x="96" y="999"/>
                    </a:lnTo>
                    <a:lnTo>
                      <a:pt x="105" y="999"/>
                    </a:lnTo>
                    <a:lnTo>
                      <a:pt x="105" y="996"/>
                    </a:lnTo>
                    <a:lnTo>
                      <a:pt x="105" y="996"/>
                    </a:lnTo>
                    <a:lnTo>
                      <a:pt x="108" y="996"/>
                    </a:lnTo>
                    <a:lnTo>
                      <a:pt x="111" y="993"/>
                    </a:lnTo>
                    <a:lnTo>
                      <a:pt x="111" y="993"/>
                    </a:lnTo>
                    <a:lnTo>
                      <a:pt x="114" y="993"/>
                    </a:lnTo>
                    <a:lnTo>
                      <a:pt x="114" y="990"/>
                    </a:lnTo>
                    <a:lnTo>
                      <a:pt x="153" y="978"/>
                    </a:lnTo>
                    <a:lnTo>
                      <a:pt x="156" y="984"/>
                    </a:lnTo>
                    <a:lnTo>
                      <a:pt x="135" y="1014"/>
                    </a:lnTo>
                    <a:lnTo>
                      <a:pt x="99" y="1029"/>
                    </a:lnTo>
                    <a:lnTo>
                      <a:pt x="75" y="1032"/>
                    </a:lnTo>
                    <a:lnTo>
                      <a:pt x="72" y="1032"/>
                    </a:lnTo>
                    <a:lnTo>
                      <a:pt x="69" y="1032"/>
                    </a:lnTo>
                    <a:lnTo>
                      <a:pt x="69" y="1029"/>
                    </a:lnTo>
                    <a:lnTo>
                      <a:pt x="66" y="1023"/>
                    </a:lnTo>
                    <a:lnTo>
                      <a:pt x="66" y="1023"/>
                    </a:lnTo>
                    <a:lnTo>
                      <a:pt x="63" y="1023"/>
                    </a:lnTo>
                    <a:lnTo>
                      <a:pt x="60" y="1023"/>
                    </a:lnTo>
                    <a:lnTo>
                      <a:pt x="60" y="1023"/>
                    </a:lnTo>
                    <a:lnTo>
                      <a:pt x="60" y="1023"/>
                    </a:lnTo>
                    <a:lnTo>
                      <a:pt x="60" y="1020"/>
                    </a:lnTo>
                    <a:lnTo>
                      <a:pt x="60" y="1020"/>
                    </a:lnTo>
                    <a:lnTo>
                      <a:pt x="60" y="1020"/>
                    </a:lnTo>
                    <a:lnTo>
                      <a:pt x="57" y="1020"/>
                    </a:lnTo>
                    <a:lnTo>
                      <a:pt x="57" y="1020"/>
                    </a:lnTo>
                    <a:lnTo>
                      <a:pt x="57" y="1023"/>
                    </a:lnTo>
                    <a:lnTo>
                      <a:pt x="54" y="1023"/>
                    </a:lnTo>
                    <a:lnTo>
                      <a:pt x="54" y="1026"/>
                    </a:lnTo>
                    <a:lnTo>
                      <a:pt x="51" y="1029"/>
                    </a:lnTo>
                    <a:lnTo>
                      <a:pt x="51" y="1032"/>
                    </a:lnTo>
                    <a:lnTo>
                      <a:pt x="51" y="1032"/>
                    </a:lnTo>
                    <a:lnTo>
                      <a:pt x="54" y="1035"/>
                    </a:lnTo>
                    <a:lnTo>
                      <a:pt x="54" y="1038"/>
                    </a:lnTo>
                    <a:lnTo>
                      <a:pt x="57" y="1038"/>
                    </a:lnTo>
                    <a:lnTo>
                      <a:pt x="57" y="1041"/>
                    </a:lnTo>
                    <a:lnTo>
                      <a:pt x="63" y="1047"/>
                    </a:lnTo>
                    <a:lnTo>
                      <a:pt x="69" y="1056"/>
                    </a:lnTo>
                    <a:lnTo>
                      <a:pt x="72" y="1059"/>
                    </a:lnTo>
                    <a:lnTo>
                      <a:pt x="93" y="1080"/>
                    </a:lnTo>
                    <a:lnTo>
                      <a:pt x="126" y="1113"/>
                    </a:lnTo>
                    <a:lnTo>
                      <a:pt x="129" y="1116"/>
                    </a:lnTo>
                    <a:lnTo>
                      <a:pt x="135" y="1119"/>
                    </a:lnTo>
                    <a:lnTo>
                      <a:pt x="144" y="1128"/>
                    </a:lnTo>
                    <a:lnTo>
                      <a:pt x="144" y="1128"/>
                    </a:lnTo>
                    <a:lnTo>
                      <a:pt x="147" y="1134"/>
                    </a:lnTo>
                    <a:lnTo>
                      <a:pt x="156" y="1137"/>
                    </a:lnTo>
                    <a:lnTo>
                      <a:pt x="162" y="1140"/>
                    </a:lnTo>
                    <a:lnTo>
                      <a:pt x="162" y="1143"/>
                    </a:lnTo>
                    <a:lnTo>
                      <a:pt x="174" y="1146"/>
                    </a:lnTo>
                    <a:lnTo>
                      <a:pt x="180" y="1149"/>
                    </a:lnTo>
                    <a:lnTo>
                      <a:pt x="189" y="1149"/>
                    </a:lnTo>
                    <a:lnTo>
                      <a:pt x="192" y="1149"/>
                    </a:lnTo>
                    <a:lnTo>
                      <a:pt x="204" y="1143"/>
                    </a:lnTo>
                    <a:lnTo>
                      <a:pt x="225" y="1134"/>
                    </a:lnTo>
                    <a:lnTo>
                      <a:pt x="258" y="1116"/>
                    </a:lnTo>
                    <a:lnTo>
                      <a:pt x="258" y="1116"/>
                    </a:lnTo>
                    <a:lnTo>
                      <a:pt x="261" y="1116"/>
                    </a:lnTo>
                    <a:lnTo>
                      <a:pt x="264" y="1116"/>
                    </a:lnTo>
                    <a:lnTo>
                      <a:pt x="267" y="1113"/>
                    </a:lnTo>
                    <a:lnTo>
                      <a:pt x="270" y="1110"/>
                    </a:lnTo>
                    <a:lnTo>
                      <a:pt x="279" y="1092"/>
                    </a:lnTo>
                    <a:lnTo>
                      <a:pt x="282" y="1083"/>
                    </a:lnTo>
                    <a:lnTo>
                      <a:pt x="282" y="1080"/>
                    </a:lnTo>
                    <a:lnTo>
                      <a:pt x="279" y="1080"/>
                    </a:lnTo>
                    <a:lnTo>
                      <a:pt x="279" y="1077"/>
                    </a:lnTo>
                    <a:lnTo>
                      <a:pt x="273" y="1071"/>
                    </a:lnTo>
                    <a:lnTo>
                      <a:pt x="270" y="1032"/>
                    </a:lnTo>
                    <a:lnTo>
                      <a:pt x="276" y="1032"/>
                    </a:lnTo>
                    <a:lnTo>
                      <a:pt x="279" y="1032"/>
                    </a:lnTo>
                    <a:lnTo>
                      <a:pt x="324" y="1032"/>
                    </a:lnTo>
                    <a:lnTo>
                      <a:pt x="324" y="1035"/>
                    </a:lnTo>
                    <a:lnTo>
                      <a:pt x="324" y="1038"/>
                    </a:lnTo>
                    <a:lnTo>
                      <a:pt x="324" y="1038"/>
                    </a:lnTo>
                    <a:lnTo>
                      <a:pt x="312" y="1041"/>
                    </a:lnTo>
                    <a:lnTo>
                      <a:pt x="309" y="1041"/>
                    </a:lnTo>
                    <a:lnTo>
                      <a:pt x="306" y="1038"/>
                    </a:lnTo>
                    <a:lnTo>
                      <a:pt x="303" y="1038"/>
                    </a:lnTo>
                    <a:lnTo>
                      <a:pt x="303" y="1038"/>
                    </a:lnTo>
                    <a:lnTo>
                      <a:pt x="300" y="1038"/>
                    </a:lnTo>
                    <a:lnTo>
                      <a:pt x="300" y="1041"/>
                    </a:lnTo>
                    <a:lnTo>
                      <a:pt x="300" y="1041"/>
                    </a:lnTo>
                    <a:lnTo>
                      <a:pt x="300" y="1044"/>
                    </a:lnTo>
                    <a:lnTo>
                      <a:pt x="297" y="1044"/>
                    </a:lnTo>
                    <a:lnTo>
                      <a:pt x="297" y="1047"/>
                    </a:lnTo>
                    <a:lnTo>
                      <a:pt x="294" y="1056"/>
                    </a:lnTo>
                    <a:lnTo>
                      <a:pt x="297" y="1077"/>
                    </a:lnTo>
                    <a:lnTo>
                      <a:pt x="297" y="1080"/>
                    </a:lnTo>
                    <a:lnTo>
                      <a:pt x="300" y="1080"/>
                    </a:lnTo>
                    <a:lnTo>
                      <a:pt x="315" y="1080"/>
                    </a:lnTo>
                    <a:lnTo>
                      <a:pt x="327" y="1077"/>
                    </a:lnTo>
                    <a:lnTo>
                      <a:pt x="327" y="1077"/>
                    </a:lnTo>
                    <a:lnTo>
                      <a:pt x="330" y="1074"/>
                    </a:lnTo>
                    <a:lnTo>
                      <a:pt x="339" y="1071"/>
                    </a:lnTo>
                    <a:lnTo>
                      <a:pt x="339" y="1074"/>
                    </a:lnTo>
                    <a:lnTo>
                      <a:pt x="336" y="1074"/>
                    </a:lnTo>
                    <a:lnTo>
                      <a:pt x="327" y="1080"/>
                    </a:lnTo>
                    <a:lnTo>
                      <a:pt x="321" y="1080"/>
                    </a:lnTo>
                    <a:lnTo>
                      <a:pt x="321" y="1080"/>
                    </a:lnTo>
                    <a:lnTo>
                      <a:pt x="318" y="1080"/>
                    </a:lnTo>
                    <a:lnTo>
                      <a:pt x="318" y="1080"/>
                    </a:lnTo>
                    <a:lnTo>
                      <a:pt x="306" y="1089"/>
                    </a:lnTo>
                    <a:lnTo>
                      <a:pt x="303" y="1092"/>
                    </a:lnTo>
                    <a:lnTo>
                      <a:pt x="303" y="1092"/>
                    </a:lnTo>
                    <a:lnTo>
                      <a:pt x="300" y="1098"/>
                    </a:lnTo>
                    <a:lnTo>
                      <a:pt x="300" y="1101"/>
                    </a:lnTo>
                    <a:lnTo>
                      <a:pt x="303" y="1107"/>
                    </a:lnTo>
                    <a:lnTo>
                      <a:pt x="303" y="1107"/>
                    </a:lnTo>
                    <a:lnTo>
                      <a:pt x="303" y="1110"/>
                    </a:lnTo>
                    <a:lnTo>
                      <a:pt x="309" y="1113"/>
                    </a:lnTo>
                    <a:lnTo>
                      <a:pt x="318" y="1125"/>
                    </a:lnTo>
                    <a:lnTo>
                      <a:pt x="321" y="1134"/>
                    </a:lnTo>
                    <a:lnTo>
                      <a:pt x="321" y="1143"/>
                    </a:lnTo>
                    <a:lnTo>
                      <a:pt x="327" y="1143"/>
                    </a:lnTo>
                    <a:lnTo>
                      <a:pt x="321" y="1155"/>
                    </a:lnTo>
                    <a:lnTo>
                      <a:pt x="312" y="1179"/>
                    </a:lnTo>
                    <a:lnTo>
                      <a:pt x="312" y="1179"/>
                    </a:lnTo>
                    <a:lnTo>
                      <a:pt x="306" y="1206"/>
                    </a:lnTo>
                    <a:lnTo>
                      <a:pt x="306" y="1209"/>
                    </a:lnTo>
                    <a:lnTo>
                      <a:pt x="309" y="1212"/>
                    </a:lnTo>
                    <a:lnTo>
                      <a:pt x="309" y="1230"/>
                    </a:lnTo>
                    <a:lnTo>
                      <a:pt x="312" y="1245"/>
                    </a:lnTo>
                    <a:lnTo>
                      <a:pt x="312" y="1245"/>
                    </a:lnTo>
                    <a:lnTo>
                      <a:pt x="315" y="1248"/>
                    </a:lnTo>
                    <a:lnTo>
                      <a:pt x="318" y="1248"/>
                    </a:lnTo>
                    <a:lnTo>
                      <a:pt x="318" y="1248"/>
                    </a:lnTo>
                    <a:lnTo>
                      <a:pt x="327" y="1248"/>
                    </a:lnTo>
                    <a:lnTo>
                      <a:pt x="330" y="1251"/>
                    </a:lnTo>
                    <a:lnTo>
                      <a:pt x="330" y="1254"/>
                    </a:lnTo>
                    <a:lnTo>
                      <a:pt x="333" y="1257"/>
                    </a:lnTo>
                    <a:lnTo>
                      <a:pt x="327" y="1251"/>
                    </a:lnTo>
                    <a:lnTo>
                      <a:pt x="318" y="1248"/>
                    </a:lnTo>
                    <a:lnTo>
                      <a:pt x="315" y="1248"/>
                    </a:lnTo>
                    <a:lnTo>
                      <a:pt x="312" y="1254"/>
                    </a:lnTo>
                    <a:lnTo>
                      <a:pt x="321" y="1311"/>
                    </a:lnTo>
                    <a:lnTo>
                      <a:pt x="327" y="1338"/>
                    </a:lnTo>
                    <a:lnTo>
                      <a:pt x="330" y="1347"/>
                    </a:lnTo>
                    <a:lnTo>
                      <a:pt x="333" y="1350"/>
                    </a:lnTo>
                    <a:lnTo>
                      <a:pt x="336" y="1359"/>
                    </a:lnTo>
                    <a:lnTo>
                      <a:pt x="336" y="1359"/>
                    </a:lnTo>
                    <a:lnTo>
                      <a:pt x="339" y="1362"/>
                    </a:lnTo>
                    <a:lnTo>
                      <a:pt x="342" y="1383"/>
                    </a:lnTo>
                    <a:lnTo>
                      <a:pt x="339" y="1386"/>
                    </a:lnTo>
                    <a:lnTo>
                      <a:pt x="339" y="1386"/>
                    </a:lnTo>
                    <a:lnTo>
                      <a:pt x="342" y="1386"/>
                    </a:lnTo>
                    <a:lnTo>
                      <a:pt x="345" y="1389"/>
                    </a:lnTo>
                    <a:lnTo>
                      <a:pt x="345" y="1392"/>
                    </a:lnTo>
                    <a:lnTo>
                      <a:pt x="348" y="1407"/>
                    </a:lnTo>
                    <a:lnTo>
                      <a:pt x="348" y="1410"/>
                    </a:lnTo>
                    <a:lnTo>
                      <a:pt x="345" y="1413"/>
                    </a:lnTo>
                    <a:lnTo>
                      <a:pt x="348" y="1422"/>
                    </a:lnTo>
                    <a:lnTo>
                      <a:pt x="348" y="1428"/>
                    </a:lnTo>
                    <a:lnTo>
                      <a:pt x="351" y="1443"/>
                    </a:lnTo>
                    <a:lnTo>
                      <a:pt x="354" y="1455"/>
                    </a:lnTo>
                    <a:lnTo>
                      <a:pt x="360" y="1476"/>
                    </a:lnTo>
                    <a:lnTo>
                      <a:pt x="360" y="1476"/>
                    </a:lnTo>
                    <a:lnTo>
                      <a:pt x="360" y="1482"/>
                    </a:lnTo>
                    <a:lnTo>
                      <a:pt x="381" y="1521"/>
                    </a:lnTo>
                    <a:lnTo>
                      <a:pt x="384" y="1521"/>
                    </a:lnTo>
                    <a:lnTo>
                      <a:pt x="387" y="1518"/>
                    </a:lnTo>
                    <a:lnTo>
                      <a:pt x="387" y="1518"/>
                    </a:lnTo>
                    <a:lnTo>
                      <a:pt x="390" y="1524"/>
                    </a:lnTo>
                    <a:lnTo>
                      <a:pt x="396" y="1545"/>
                    </a:lnTo>
                    <a:lnTo>
                      <a:pt x="393" y="1545"/>
                    </a:lnTo>
                    <a:lnTo>
                      <a:pt x="396" y="1551"/>
                    </a:lnTo>
                    <a:lnTo>
                      <a:pt x="426" y="1605"/>
                    </a:lnTo>
                    <a:lnTo>
                      <a:pt x="426" y="1605"/>
                    </a:lnTo>
                    <a:lnTo>
                      <a:pt x="426" y="1605"/>
                    </a:lnTo>
                    <a:lnTo>
                      <a:pt x="432" y="1608"/>
                    </a:lnTo>
                    <a:lnTo>
                      <a:pt x="429" y="1608"/>
                    </a:lnTo>
                    <a:lnTo>
                      <a:pt x="429" y="1611"/>
                    </a:lnTo>
                    <a:lnTo>
                      <a:pt x="432" y="1623"/>
                    </a:lnTo>
                    <a:lnTo>
                      <a:pt x="432" y="1629"/>
                    </a:lnTo>
                    <a:lnTo>
                      <a:pt x="435" y="1629"/>
                    </a:lnTo>
                    <a:lnTo>
                      <a:pt x="435" y="1629"/>
                    </a:lnTo>
                    <a:lnTo>
                      <a:pt x="447" y="1650"/>
                    </a:lnTo>
                    <a:lnTo>
                      <a:pt x="444" y="1650"/>
                    </a:lnTo>
                    <a:lnTo>
                      <a:pt x="444" y="1650"/>
                    </a:lnTo>
                    <a:lnTo>
                      <a:pt x="444" y="1665"/>
                    </a:lnTo>
                    <a:lnTo>
                      <a:pt x="444" y="1665"/>
                    </a:lnTo>
                    <a:lnTo>
                      <a:pt x="447" y="1671"/>
                    </a:lnTo>
                    <a:lnTo>
                      <a:pt x="450" y="1686"/>
                    </a:lnTo>
                    <a:lnTo>
                      <a:pt x="450" y="1692"/>
                    </a:lnTo>
                    <a:lnTo>
                      <a:pt x="450" y="1692"/>
                    </a:lnTo>
                    <a:lnTo>
                      <a:pt x="450" y="1695"/>
                    </a:lnTo>
                    <a:lnTo>
                      <a:pt x="450" y="1698"/>
                    </a:lnTo>
                    <a:lnTo>
                      <a:pt x="828" y="1698"/>
                    </a:lnTo>
                    <a:lnTo>
                      <a:pt x="831" y="1677"/>
                    </a:lnTo>
                    <a:lnTo>
                      <a:pt x="831" y="1671"/>
                    </a:lnTo>
                    <a:lnTo>
                      <a:pt x="831" y="1668"/>
                    </a:lnTo>
                    <a:lnTo>
                      <a:pt x="828" y="1665"/>
                    </a:lnTo>
                    <a:lnTo>
                      <a:pt x="825" y="1662"/>
                    </a:lnTo>
                    <a:lnTo>
                      <a:pt x="825" y="1662"/>
                    </a:lnTo>
                    <a:lnTo>
                      <a:pt x="825" y="1635"/>
                    </a:lnTo>
                    <a:lnTo>
                      <a:pt x="819" y="1596"/>
                    </a:lnTo>
                    <a:lnTo>
                      <a:pt x="816" y="1587"/>
                    </a:lnTo>
                    <a:lnTo>
                      <a:pt x="810" y="1560"/>
                    </a:lnTo>
                    <a:lnTo>
                      <a:pt x="810" y="1551"/>
                    </a:lnTo>
                    <a:lnTo>
                      <a:pt x="810" y="1548"/>
                    </a:lnTo>
                    <a:lnTo>
                      <a:pt x="813" y="1533"/>
                    </a:lnTo>
                    <a:lnTo>
                      <a:pt x="825" y="1509"/>
                    </a:lnTo>
                    <a:lnTo>
                      <a:pt x="825" y="1506"/>
                    </a:lnTo>
                    <a:lnTo>
                      <a:pt x="828" y="1503"/>
                    </a:lnTo>
                    <a:lnTo>
                      <a:pt x="828" y="1503"/>
                    </a:lnTo>
                    <a:lnTo>
                      <a:pt x="831" y="1503"/>
                    </a:lnTo>
                    <a:lnTo>
                      <a:pt x="834" y="1500"/>
                    </a:lnTo>
                    <a:lnTo>
                      <a:pt x="834" y="1500"/>
                    </a:lnTo>
                    <a:lnTo>
                      <a:pt x="840" y="1497"/>
                    </a:lnTo>
                    <a:lnTo>
                      <a:pt x="852" y="1491"/>
                    </a:lnTo>
                    <a:lnTo>
                      <a:pt x="858" y="1491"/>
                    </a:lnTo>
                    <a:lnTo>
                      <a:pt x="858" y="1491"/>
                    </a:lnTo>
                    <a:lnTo>
                      <a:pt x="861" y="1494"/>
                    </a:lnTo>
                    <a:lnTo>
                      <a:pt x="861" y="1494"/>
                    </a:lnTo>
                    <a:lnTo>
                      <a:pt x="864" y="1497"/>
                    </a:lnTo>
                    <a:lnTo>
                      <a:pt x="864" y="1500"/>
                    </a:lnTo>
                    <a:lnTo>
                      <a:pt x="864" y="1500"/>
                    </a:lnTo>
                    <a:lnTo>
                      <a:pt x="864" y="1503"/>
                    </a:lnTo>
                    <a:lnTo>
                      <a:pt x="870" y="1494"/>
                    </a:lnTo>
                    <a:lnTo>
                      <a:pt x="870" y="1494"/>
                    </a:lnTo>
                    <a:lnTo>
                      <a:pt x="876" y="1500"/>
                    </a:lnTo>
                    <a:lnTo>
                      <a:pt x="885" y="1485"/>
                    </a:lnTo>
                    <a:lnTo>
                      <a:pt x="888" y="1482"/>
                    </a:lnTo>
                    <a:lnTo>
                      <a:pt x="894" y="1464"/>
                    </a:lnTo>
                    <a:lnTo>
                      <a:pt x="894" y="1461"/>
                    </a:lnTo>
                    <a:lnTo>
                      <a:pt x="897" y="1458"/>
                    </a:lnTo>
                    <a:lnTo>
                      <a:pt x="897" y="1458"/>
                    </a:lnTo>
                    <a:lnTo>
                      <a:pt x="903" y="1458"/>
                    </a:lnTo>
                    <a:lnTo>
                      <a:pt x="924" y="1464"/>
                    </a:lnTo>
                    <a:lnTo>
                      <a:pt x="927" y="1464"/>
                    </a:lnTo>
                    <a:lnTo>
                      <a:pt x="939" y="1458"/>
                    </a:lnTo>
                    <a:lnTo>
                      <a:pt x="945" y="1455"/>
                    </a:lnTo>
                    <a:lnTo>
                      <a:pt x="951" y="1455"/>
                    </a:lnTo>
                    <a:lnTo>
                      <a:pt x="954" y="1449"/>
                    </a:lnTo>
                    <a:lnTo>
                      <a:pt x="960" y="1446"/>
                    </a:lnTo>
                    <a:lnTo>
                      <a:pt x="963" y="1446"/>
                    </a:lnTo>
                    <a:lnTo>
                      <a:pt x="963" y="1443"/>
                    </a:lnTo>
                    <a:lnTo>
                      <a:pt x="963" y="1440"/>
                    </a:lnTo>
                    <a:lnTo>
                      <a:pt x="969" y="1428"/>
                    </a:lnTo>
                    <a:lnTo>
                      <a:pt x="963" y="1425"/>
                    </a:lnTo>
                    <a:lnTo>
                      <a:pt x="963" y="1422"/>
                    </a:lnTo>
                    <a:lnTo>
                      <a:pt x="963" y="1422"/>
                    </a:lnTo>
                    <a:lnTo>
                      <a:pt x="963" y="1419"/>
                    </a:lnTo>
                    <a:lnTo>
                      <a:pt x="966" y="1413"/>
                    </a:lnTo>
                    <a:lnTo>
                      <a:pt x="966" y="1410"/>
                    </a:lnTo>
                    <a:lnTo>
                      <a:pt x="969" y="1407"/>
                    </a:lnTo>
                    <a:lnTo>
                      <a:pt x="975" y="1398"/>
                    </a:lnTo>
                    <a:lnTo>
                      <a:pt x="981" y="1395"/>
                    </a:lnTo>
                    <a:lnTo>
                      <a:pt x="984" y="1395"/>
                    </a:lnTo>
                    <a:lnTo>
                      <a:pt x="999" y="1386"/>
                    </a:lnTo>
                    <a:lnTo>
                      <a:pt x="1002" y="1386"/>
                    </a:lnTo>
                    <a:lnTo>
                      <a:pt x="1023" y="1377"/>
                    </a:lnTo>
                    <a:lnTo>
                      <a:pt x="1026" y="1371"/>
                    </a:lnTo>
                    <a:lnTo>
                      <a:pt x="1029" y="1371"/>
                    </a:lnTo>
                    <a:lnTo>
                      <a:pt x="1035" y="1362"/>
                    </a:lnTo>
                    <a:lnTo>
                      <a:pt x="1041" y="1359"/>
                    </a:lnTo>
                    <a:lnTo>
                      <a:pt x="1041" y="1356"/>
                    </a:lnTo>
                    <a:lnTo>
                      <a:pt x="1044" y="1350"/>
                    </a:lnTo>
                    <a:lnTo>
                      <a:pt x="1053" y="1344"/>
                    </a:lnTo>
                    <a:lnTo>
                      <a:pt x="1053" y="1341"/>
                    </a:lnTo>
                    <a:lnTo>
                      <a:pt x="1059" y="1338"/>
                    </a:lnTo>
                    <a:lnTo>
                      <a:pt x="1065" y="1332"/>
                    </a:lnTo>
                    <a:lnTo>
                      <a:pt x="1089" y="1320"/>
                    </a:lnTo>
                    <a:lnTo>
                      <a:pt x="1098" y="1308"/>
                    </a:lnTo>
                    <a:lnTo>
                      <a:pt x="1098" y="1305"/>
                    </a:lnTo>
                    <a:lnTo>
                      <a:pt x="1104" y="1302"/>
                    </a:lnTo>
                    <a:lnTo>
                      <a:pt x="1104" y="1302"/>
                    </a:lnTo>
                    <a:lnTo>
                      <a:pt x="1110" y="1299"/>
                    </a:lnTo>
                    <a:lnTo>
                      <a:pt x="1110" y="1296"/>
                    </a:lnTo>
                    <a:lnTo>
                      <a:pt x="1122" y="1281"/>
                    </a:lnTo>
                    <a:lnTo>
                      <a:pt x="1140" y="1257"/>
                    </a:lnTo>
                    <a:lnTo>
                      <a:pt x="1164" y="1236"/>
                    </a:lnTo>
                    <a:lnTo>
                      <a:pt x="1173" y="1230"/>
                    </a:lnTo>
                    <a:lnTo>
                      <a:pt x="1173" y="1230"/>
                    </a:lnTo>
                    <a:lnTo>
                      <a:pt x="1173" y="1227"/>
                    </a:lnTo>
                    <a:lnTo>
                      <a:pt x="1176" y="1227"/>
                    </a:lnTo>
                    <a:lnTo>
                      <a:pt x="1176" y="1224"/>
                    </a:lnTo>
                    <a:lnTo>
                      <a:pt x="1176" y="1224"/>
                    </a:lnTo>
                    <a:lnTo>
                      <a:pt x="1176" y="1221"/>
                    </a:lnTo>
                    <a:lnTo>
                      <a:pt x="1167" y="1224"/>
                    </a:lnTo>
                    <a:lnTo>
                      <a:pt x="1164" y="1224"/>
                    </a:lnTo>
                    <a:lnTo>
                      <a:pt x="1164" y="1230"/>
                    </a:lnTo>
                    <a:lnTo>
                      <a:pt x="1164" y="1233"/>
                    </a:lnTo>
                    <a:lnTo>
                      <a:pt x="1164" y="1233"/>
                    </a:lnTo>
                    <a:lnTo>
                      <a:pt x="1158" y="1239"/>
                    </a:lnTo>
                    <a:lnTo>
                      <a:pt x="1155" y="1233"/>
                    </a:lnTo>
                    <a:lnTo>
                      <a:pt x="1155" y="1233"/>
                    </a:lnTo>
                    <a:lnTo>
                      <a:pt x="1164" y="1221"/>
                    </a:lnTo>
                    <a:lnTo>
                      <a:pt x="1164" y="1218"/>
                    </a:lnTo>
                    <a:lnTo>
                      <a:pt x="1167" y="1215"/>
                    </a:lnTo>
                    <a:lnTo>
                      <a:pt x="1176" y="1206"/>
                    </a:lnTo>
                    <a:lnTo>
                      <a:pt x="1182" y="1206"/>
                    </a:lnTo>
                    <a:lnTo>
                      <a:pt x="1188" y="1206"/>
                    </a:lnTo>
                    <a:lnTo>
                      <a:pt x="1188" y="1212"/>
                    </a:lnTo>
                    <a:lnTo>
                      <a:pt x="1188" y="1215"/>
                    </a:lnTo>
                    <a:lnTo>
                      <a:pt x="1188" y="1218"/>
                    </a:lnTo>
                    <a:lnTo>
                      <a:pt x="1185" y="1218"/>
                    </a:lnTo>
                    <a:lnTo>
                      <a:pt x="1185" y="1221"/>
                    </a:lnTo>
                    <a:lnTo>
                      <a:pt x="1185" y="1221"/>
                    </a:lnTo>
                    <a:lnTo>
                      <a:pt x="1185" y="1218"/>
                    </a:lnTo>
                    <a:lnTo>
                      <a:pt x="1179" y="1221"/>
                    </a:lnTo>
                    <a:lnTo>
                      <a:pt x="1176" y="1221"/>
                    </a:lnTo>
                    <a:lnTo>
                      <a:pt x="1179" y="1224"/>
                    </a:lnTo>
                    <a:lnTo>
                      <a:pt x="1182" y="1224"/>
                    </a:lnTo>
                    <a:lnTo>
                      <a:pt x="1185" y="1221"/>
                    </a:lnTo>
                    <a:lnTo>
                      <a:pt x="1185" y="1221"/>
                    </a:lnTo>
                    <a:lnTo>
                      <a:pt x="1188" y="1221"/>
                    </a:lnTo>
                    <a:lnTo>
                      <a:pt x="1194" y="1218"/>
                    </a:lnTo>
                    <a:lnTo>
                      <a:pt x="1200" y="1215"/>
                    </a:lnTo>
                    <a:lnTo>
                      <a:pt x="1208" y="1212"/>
                    </a:lnTo>
                    <a:lnTo>
                      <a:pt x="1214" y="1212"/>
                    </a:lnTo>
                    <a:lnTo>
                      <a:pt x="1217" y="1212"/>
                    </a:lnTo>
                    <a:lnTo>
                      <a:pt x="1223" y="1212"/>
                    </a:lnTo>
                    <a:lnTo>
                      <a:pt x="1223" y="1212"/>
                    </a:lnTo>
                    <a:lnTo>
                      <a:pt x="1232" y="1206"/>
                    </a:lnTo>
                    <a:lnTo>
                      <a:pt x="1241" y="1203"/>
                    </a:lnTo>
                    <a:lnTo>
                      <a:pt x="1232" y="1197"/>
                    </a:lnTo>
                    <a:lnTo>
                      <a:pt x="1229" y="1194"/>
                    </a:lnTo>
                    <a:lnTo>
                      <a:pt x="1226" y="1194"/>
                    </a:lnTo>
                    <a:lnTo>
                      <a:pt x="1226" y="1194"/>
                    </a:lnTo>
                    <a:lnTo>
                      <a:pt x="1226" y="1191"/>
                    </a:lnTo>
                    <a:lnTo>
                      <a:pt x="1226" y="1188"/>
                    </a:lnTo>
                    <a:lnTo>
                      <a:pt x="1235" y="1194"/>
                    </a:lnTo>
                    <a:lnTo>
                      <a:pt x="1244" y="1197"/>
                    </a:lnTo>
                    <a:lnTo>
                      <a:pt x="1250" y="1194"/>
                    </a:lnTo>
                    <a:lnTo>
                      <a:pt x="1250" y="1191"/>
                    </a:lnTo>
                    <a:lnTo>
                      <a:pt x="1250" y="1188"/>
                    </a:lnTo>
                    <a:lnTo>
                      <a:pt x="1250" y="1185"/>
                    </a:lnTo>
                    <a:lnTo>
                      <a:pt x="1253" y="1185"/>
                    </a:lnTo>
                    <a:lnTo>
                      <a:pt x="1259" y="1185"/>
                    </a:lnTo>
                    <a:lnTo>
                      <a:pt x="1259" y="1182"/>
                    </a:lnTo>
                    <a:lnTo>
                      <a:pt x="1262" y="1182"/>
                    </a:lnTo>
                    <a:lnTo>
                      <a:pt x="1265" y="1179"/>
                    </a:lnTo>
                    <a:lnTo>
                      <a:pt x="1286" y="1152"/>
                    </a:lnTo>
                    <a:lnTo>
                      <a:pt x="1286" y="1152"/>
                    </a:lnTo>
                    <a:lnTo>
                      <a:pt x="1283" y="1149"/>
                    </a:lnTo>
                    <a:lnTo>
                      <a:pt x="1280" y="1149"/>
                    </a:lnTo>
                    <a:lnTo>
                      <a:pt x="1280" y="1149"/>
                    </a:lnTo>
                    <a:lnTo>
                      <a:pt x="1280" y="1143"/>
                    </a:lnTo>
                    <a:lnTo>
                      <a:pt x="1280" y="1143"/>
                    </a:lnTo>
                    <a:lnTo>
                      <a:pt x="1283" y="1143"/>
                    </a:lnTo>
                    <a:lnTo>
                      <a:pt x="1280" y="1140"/>
                    </a:lnTo>
                    <a:lnTo>
                      <a:pt x="1280" y="1137"/>
                    </a:lnTo>
                    <a:lnTo>
                      <a:pt x="1277" y="1128"/>
                    </a:lnTo>
                    <a:lnTo>
                      <a:pt x="1277" y="1125"/>
                    </a:lnTo>
                    <a:lnTo>
                      <a:pt x="1274" y="1119"/>
                    </a:lnTo>
                    <a:lnTo>
                      <a:pt x="1271" y="1116"/>
                    </a:lnTo>
                    <a:lnTo>
                      <a:pt x="1271" y="1116"/>
                    </a:lnTo>
                    <a:lnTo>
                      <a:pt x="1274" y="1113"/>
                    </a:lnTo>
                    <a:lnTo>
                      <a:pt x="1274" y="1110"/>
                    </a:lnTo>
                    <a:lnTo>
                      <a:pt x="1277" y="1107"/>
                    </a:lnTo>
                    <a:lnTo>
                      <a:pt x="1280" y="1101"/>
                    </a:lnTo>
                    <a:lnTo>
                      <a:pt x="1283" y="1098"/>
                    </a:lnTo>
                    <a:lnTo>
                      <a:pt x="1286" y="1095"/>
                    </a:lnTo>
                    <a:lnTo>
                      <a:pt x="1289" y="1092"/>
                    </a:lnTo>
                    <a:lnTo>
                      <a:pt x="1292" y="1089"/>
                    </a:lnTo>
                    <a:lnTo>
                      <a:pt x="1298" y="1089"/>
                    </a:lnTo>
                    <a:lnTo>
                      <a:pt x="1301" y="1086"/>
                    </a:lnTo>
                    <a:lnTo>
                      <a:pt x="1304" y="1086"/>
                    </a:lnTo>
                    <a:lnTo>
                      <a:pt x="1331" y="1080"/>
                    </a:lnTo>
                    <a:lnTo>
                      <a:pt x="1331" y="1080"/>
                    </a:lnTo>
                    <a:lnTo>
                      <a:pt x="1340" y="1074"/>
                    </a:lnTo>
                    <a:lnTo>
                      <a:pt x="1340" y="1074"/>
                    </a:lnTo>
                    <a:lnTo>
                      <a:pt x="1346" y="1071"/>
                    </a:lnTo>
                    <a:lnTo>
                      <a:pt x="1349" y="1065"/>
                    </a:lnTo>
                    <a:lnTo>
                      <a:pt x="1352" y="1065"/>
                    </a:lnTo>
                    <a:lnTo>
                      <a:pt x="1364" y="1047"/>
                    </a:lnTo>
                    <a:lnTo>
                      <a:pt x="1364" y="1047"/>
                    </a:lnTo>
                    <a:lnTo>
                      <a:pt x="1364" y="1044"/>
                    </a:lnTo>
                    <a:lnTo>
                      <a:pt x="1364" y="1041"/>
                    </a:lnTo>
                    <a:lnTo>
                      <a:pt x="1358" y="1038"/>
                    </a:lnTo>
                    <a:lnTo>
                      <a:pt x="1364" y="1041"/>
                    </a:lnTo>
                    <a:lnTo>
                      <a:pt x="1367" y="1041"/>
                    </a:lnTo>
                    <a:lnTo>
                      <a:pt x="1367" y="1041"/>
                    </a:lnTo>
                    <a:lnTo>
                      <a:pt x="1367" y="1047"/>
                    </a:lnTo>
                    <a:lnTo>
                      <a:pt x="1367" y="1050"/>
                    </a:lnTo>
                    <a:lnTo>
                      <a:pt x="1367" y="1050"/>
                    </a:lnTo>
                    <a:lnTo>
                      <a:pt x="1367" y="1050"/>
                    </a:lnTo>
                    <a:lnTo>
                      <a:pt x="1364" y="1053"/>
                    </a:lnTo>
                    <a:lnTo>
                      <a:pt x="1364" y="1056"/>
                    </a:lnTo>
                    <a:lnTo>
                      <a:pt x="1364" y="1056"/>
                    </a:lnTo>
                    <a:lnTo>
                      <a:pt x="1367" y="1068"/>
                    </a:lnTo>
                    <a:lnTo>
                      <a:pt x="1367" y="1071"/>
                    </a:lnTo>
                    <a:lnTo>
                      <a:pt x="1367" y="1074"/>
                    </a:lnTo>
                    <a:lnTo>
                      <a:pt x="1367" y="1074"/>
                    </a:lnTo>
                    <a:lnTo>
                      <a:pt x="1364" y="1080"/>
                    </a:lnTo>
                    <a:lnTo>
                      <a:pt x="1367" y="1083"/>
                    </a:lnTo>
                    <a:lnTo>
                      <a:pt x="1370" y="1089"/>
                    </a:lnTo>
                    <a:lnTo>
                      <a:pt x="1388" y="1089"/>
                    </a:lnTo>
                    <a:lnTo>
                      <a:pt x="1388" y="1089"/>
                    </a:lnTo>
                    <a:lnTo>
                      <a:pt x="1406" y="1086"/>
                    </a:lnTo>
                    <a:lnTo>
                      <a:pt x="1409" y="1080"/>
                    </a:lnTo>
                    <a:lnTo>
                      <a:pt x="1421" y="1083"/>
                    </a:lnTo>
                    <a:lnTo>
                      <a:pt x="1424" y="1083"/>
                    </a:lnTo>
                    <a:lnTo>
                      <a:pt x="1427" y="1083"/>
                    </a:lnTo>
                    <a:lnTo>
                      <a:pt x="1427" y="1080"/>
                    </a:lnTo>
                    <a:lnTo>
                      <a:pt x="1427" y="1080"/>
                    </a:lnTo>
                    <a:lnTo>
                      <a:pt x="1424" y="1065"/>
                    </a:lnTo>
                    <a:lnTo>
                      <a:pt x="1421" y="1062"/>
                    </a:lnTo>
                    <a:lnTo>
                      <a:pt x="1424" y="1062"/>
                    </a:lnTo>
                    <a:lnTo>
                      <a:pt x="1424" y="1059"/>
                    </a:lnTo>
                    <a:lnTo>
                      <a:pt x="1427" y="1059"/>
                    </a:lnTo>
                    <a:lnTo>
                      <a:pt x="1424" y="1053"/>
                    </a:lnTo>
                    <a:lnTo>
                      <a:pt x="1424" y="1050"/>
                    </a:lnTo>
                    <a:lnTo>
                      <a:pt x="1424" y="1050"/>
                    </a:lnTo>
                    <a:lnTo>
                      <a:pt x="1424" y="1047"/>
                    </a:lnTo>
                    <a:lnTo>
                      <a:pt x="1424" y="1047"/>
                    </a:lnTo>
                    <a:lnTo>
                      <a:pt x="1424" y="1044"/>
                    </a:lnTo>
                    <a:lnTo>
                      <a:pt x="1427" y="1044"/>
                    </a:lnTo>
                    <a:lnTo>
                      <a:pt x="1418" y="1008"/>
                    </a:lnTo>
                    <a:lnTo>
                      <a:pt x="1418" y="996"/>
                    </a:lnTo>
                    <a:lnTo>
                      <a:pt x="1415" y="972"/>
                    </a:lnTo>
                    <a:lnTo>
                      <a:pt x="1406" y="945"/>
                    </a:lnTo>
                    <a:lnTo>
                      <a:pt x="1403" y="945"/>
                    </a:lnTo>
                    <a:lnTo>
                      <a:pt x="1394" y="936"/>
                    </a:lnTo>
                    <a:lnTo>
                      <a:pt x="1391" y="933"/>
                    </a:lnTo>
                    <a:lnTo>
                      <a:pt x="1391" y="927"/>
                    </a:lnTo>
                    <a:lnTo>
                      <a:pt x="1394" y="918"/>
                    </a:lnTo>
                    <a:lnTo>
                      <a:pt x="1394" y="915"/>
                    </a:lnTo>
                    <a:lnTo>
                      <a:pt x="1397" y="915"/>
                    </a:lnTo>
                    <a:lnTo>
                      <a:pt x="1403" y="909"/>
                    </a:lnTo>
                    <a:lnTo>
                      <a:pt x="1400" y="897"/>
                    </a:lnTo>
                    <a:lnTo>
                      <a:pt x="1406" y="891"/>
                    </a:lnTo>
                    <a:lnTo>
                      <a:pt x="1403" y="885"/>
                    </a:lnTo>
                    <a:lnTo>
                      <a:pt x="1397" y="885"/>
                    </a:lnTo>
                    <a:lnTo>
                      <a:pt x="1388" y="882"/>
                    </a:lnTo>
                    <a:lnTo>
                      <a:pt x="1388" y="882"/>
                    </a:lnTo>
                    <a:lnTo>
                      <a:pt x="1367" y="870"/>
                    </a:lnTo>
                    <a:lnTo>
                      <a:pt x="1361" y="864"/>
                    </a:lnTo>
                    <a:lnTo>
                      <a:pt x="1358" y="861"/>
                    </a:lnTo>
                    <a:lnTo>
                      <a:pt x="1358" y="858"/>
                    </a:lnTo>
                    <a:lnTo>
                      <a:pt x="1355" y="855"/>
                    </a:lnTo>
                    <a:lnTo>
                      <a:pt x="1355" y="855"/>
                    </a:lnTo>
                    <a:lnTo>
                      <a:pt x="1364" y="843"/>
                    </a:lnTo>
                    <a:lnTo>
                      <a:pt x="1385" y="825"/>
                    </a:lnTo>
                    <a:lnTo>
                      <a:pt x="1406" y="819"/>
                    </a:lnTo>
                    <a:lnTo>
                      <a:pt x="1406" y="819"/>
                    </a:lnTo>
                    <a:lnTo>
                      <a:pt x="1409" y="819"/>
                    </a:lnTo>
                    <a:lnTo>
                      <a:pt x="1415" y="819"/>
                    </a:lnTo>
                    <a:lnTo>
                      <a:pt x="1418" y="819"/>
                    </a:lnTo>
                    <a:lnTo>
                      <a:pt x="1418" y="819"/>
                    </a:lnTo>
                    <a:lnTo>
                      <a:pt x="1421" y="810"/>
                    </a:lnTo>
                    <a:lnTo>
                      <a:pt x="1409" y="801"/>
                    </a:lnTo>
                    <a:lnTo>
                      <a:pt x="1400" y="795"/>
                    </a:lnTo>
                    <a:lnTo>
                      <a:pt x="1364" y="771"/>
                    </a:lnTo>
                    <a:lnTo>
                      <a:pt x="1361" y="768"/>
                    </a:lnTo>
                    <a:lnTo>
                      <a:pt x="1358" y="762"/>
                    </a:lnTo>
                    <a:lnTo>
                      <a:pt x="1364" y="750"/>
                    </a:lnTo>
                    <a:lnTo>
                      <a:pt x="1364" y="744"/>
                    </a:lnTo>
                    <a:lnTo>
                      <a:pt x="1379" y="720"/>
                    </a:lnTo>
                    <a:lnTo>
                      <a:pt x="1382" y="714"/>
                    </a:lnTo>
                    <a:lnTo>
                      <a:pt x="1391" y="723"/>
                    </a:lnTo>
                    <a:lnTo>
                      <a:pt x="1406" y="735"/>
                    </a:lnTo>
                    <a:lnTo>
                      <a:pt x="1418" y="738"/>
                    </a:lnTo>
                    <a:lnTo>
                      <a:pt x="1421" y="738"/>
                    </a:lnTo>
                    <a:lnTo>
                      <a:pt x="1424" y="738"/>
                    </a:lnTo>
                    <a:lnTo>
                      <a:pt x="1442" y="753"/>
                    </a:lnTo>
                    <a:lnTo>
                      <a:pt x="1445" y="753"/>
                    </a:lnTo>
                    <a:lnTo>
                      <a:pt x="1445" y="756"/>
                    </a:lnTo>
                    <a:lnTo>
                      <a:pt x="1457" y="756"/>
                    </a:lnTo>
                    <a:lnTo>
                      <a:pt x="1460" y="756"/>
                    </a:lnTo>
                    <a:lnTo>
                      <a:pt x="1463" y="750"/>
                    </a:lnTo>
                    <a:lnTo>
                      <a:pt x="1463" y="750"/>
                    </a:lnTo>
                    <a:lnTo>
                      <a:pt x="1463" y="750"/>
                    </a:lnTo>
                    <a:lnTo>
                      <a:pt x="1460" y="750"/>
                    </a:lnTo>
                    <a:lnTo>
                      <a:pt x="1460" y="744"/>
                    </a:lnTo>
                    <a:lnTo>
                      <a:pt x="1463" y="744"/>
                    </a:lnTo>
                    <a:lnTo>
                      <a:pt x="1463" y="741"/>
                    </a:lnTo>
                    <a:lnTo>
                      <a:pt x="1466" y="738"/>
                    </a:lnTo>
                    <a:lnTo>
                      <a:pt x="1469" y="738"/>
                    </a:lnTo>
                    <a:lnTo>
                      <a:pt x="1469" y="741"/>
                    </a:lnTo>
                    <a:lnTo>
                      <a:pt x="1472" y="744"/>
                    </a:lnTo>
                    <a:lnTo>
                      <a:pt x="1481" y="759"/>
                    </a:lnTo>
                    <a:lnTo>
                      <a:pt x="1481" y="762"/>
                    </a:lnTo>
                    <a:lnTo>
                      <a:pt x="1481" y="783"/>
                    </a:lnTo>
                    <a:lnTo>
                      <a:pt x="1481" y="786"/>
                    </a:lnTo>
                    <a:lnTo>
                      <a:pt x="1481" y="789"/>
                    </a:lnTo>
                    <a:lnTo>
                      <a:pt x="1478" y="795"/>
                    </a:lnTo>
                    <a:lnTo>
                      <a:pt x="1478" y="795"/>
                    </a:lnTo>
                    <a:lnTo>
                      <a:pt x="1478" y="801"/>
                    </a:lnTo>
                    <a:lnTo>
                      <a:pt x="1478" y="804"/>
                    </a:lnTo>
                    <a:lnTo>
                      <a:pt x="1478" y="804"/>
                    </a:lnTo>
                    <a:lnTo>
                      <a:pt x="1478" y="810"/>
                    </a:lnTo>
                    <a:lnTo>
                      <a:pt x="1478" y="810"/>
                    </a:lnTo>
                    <a:lnTo>
                      <a:pt x="1481" y="810"/>
                    </a:lnTo>
                    <a:lnTo>
                      <a:pt x="1514" y="819"/>
                    </a:lnTo>
                    <a:lnTo>
                      <a:pt x="1523" y="819"/>
                    </a:lnTo>
                    <a:lnTo>
                      <a:pt x="1547" y="819"/>
                    </a:lnTo>
                    <a:lnTo>
                      <a:pt x="1547" y="819"/>
                    </a:lnTo>
                    <a:lnTo>
                      <a:pt x="1607" y="819"/>
                    </a:lnTo>
                    <a:lnTo>
                      <a:pt x="1622" y="819"/>
                    </a:lnTo>
                    <a:lnTo>
                      <a:pt x="1628" y="819"/>
                    </a:lnTo>
                    <a:lnTo>
                      <a:pt x="1628" y="819"/>
                    </a:lnTo>
                    <a:lnTo>
                      <a:pt x="1634" y="819"/>
                    </a:lnTo>
                    <a:lnTo>
                      <a:pt x="1634" y="819"/>
                    </a:lnTo>
                    <a:lnTo>
                      <a:pt x="1652" y="828"/>
                    </a:lnTo>
                    <a:lnTo>
                      <a:pt x="1655" y="828"/>
                    </a:lnTo>
                    <a:lnTo>
                      <a:pt x="1655" y="831"/>
                    </a:lnTo>
                    <a:lnTo>
                      <a:pt x="1655" y="831"/>
                    </a:lnTo>
                    <a:lnTo>
                      <a:pt x="1661" y="840"/>
                    </a:lnTo>
                    <a:lnTo>
                      <a:pt x="1652" y="840"/>
                    </a:lnTo>
                    <a:lnTo>
                      <a:pt x="1643" y="852"/>
                    </a:lnTo>
                    <a:lnTo>
                      <a:pt x="1640" y="864"/>
                    </a:lnTo>
                    <a:lnTo>
                      <a:pt x="1634" y="876"/>
                    </a:lnTo>
                    <a:lnTo>
                      <a:pt x="1634" y="879"/>
                    </a:lnTo>
                    <a:lnTo>
                      <a:pt x="1625" y="882"/>
                    </a:lnTo>
                    <a:lnTo>
                      <a:pt x="1625" y="882"/>
                    </a:lnTo>
                    <a:lnTo>
                      <a:pt x="1625" y="882"/>
                    </a:lnTo>
                    <a:lnTo>
                      <a:pt x="1622" y="879"/>
                    </a:lnTo>
                    <a:lnTo>
                      <a:pt x="1622" y="888"/>
                    </a:lnTo>
                    <a:lnTo>
                      <a:pt x="1619" y="891"/>
                    </a:lnTo>
                    <a:lnTo>
                      <a:pt x="1619" y="894"/>
                    </a:lnTo>
                    <a:lnTo>
                      <a:pt x="1619" y="897"/>
                    </a:lnTo>
                    <a:lnTo>
                      <a:pt x="1598" y="900"/>
                    </a:lnTo>
                    <a:lnTo>
                      <a:pt x="1595" y="900"/>
                    </a:lnTo>
                    <a:lnTo>
                      <a:pt x="1592" y="900"/>
                    </a:lnTo>
                    <a:lnTo>
                      <a:pt x="1592" y="900"/>
                    </a:lnTo>
                    <a:lnTo>
                      <a:pt x="1589" y="897"/>
                    </a:lnTo>
                    <a:lnTo>
                      <a:pt x="1586" y="897"/>
                    </a:lnTo>
                    <a:lnTo>
                      <a:pt x="1583" y="897"/>
                    </a:lnTo>
                    <a:lnTo>
                      <a:pt x="1583" y="900"/>
                    </a:lnTo>
                    <a:lnTo>
                      <a:pt x="1577" y="909"/>
                    </a:lnTo>
                    <a:lnTo>
                      <a:pt x="1574" y="915"/>
                    </a:lnTo>
                    <a:lnTo>
                      <a:pt x="1571" y="927"/>
                    </a:lnTo>
                    <a:lnTo>
                      <a:pt x="1571" y="933"/>
                    </a:lnTo>
                    <a:lnTo>
                      <a:pt x="1571" y="933"/>
                    </a:lnTo>
                    <a:lnTo>
                      <a:pt x="1571" y="936"/>
                    </a:lnTo>
                    <a:lnTo>
                      <a:pt x="1571" y="942"/>
                    </a:lnTo>
                    <a:lnTo>
                      <a:pt x="1580" y="960"/>
                    </a:lnTo>
                    <a:lnTo>
                      <a:pt x="1595" y="981"/>
                    </a:lnTo>
                    <a:lnTo>
                      <a:pt x="1598" y="981"/>
                    </a:lnTo>
                    <a:lnTo>
                      <a:pt x="1601" y="984"/>
                    </a:lnTo>
                    <a:lnTo>
                      <a:pt x="1607" y="981"/>
                    </a:lnTo>
                    <a:lnTo>
                      <a:pt x="1610" y="978"/>
                    </a:lnTo>
                    <a:lnTo>
                      <a:pt x="1613" y="975"/>
                    </a:lnTo>
                    <a:lnTo>
                      <a:pt x="1616" y="975"/>
                    </a:lnTo>
                    <a:lnTo>
                      <a:pt x="1613" y="969"/>
                    </a:lnTo>
                    <a:lnTo>
                      <a:pt x="1613" y="966"/>
                    </a:lnTo>
                    <a:lnTo>
                      <a:pt x="1610" y="963"/>
                    </a:lnTo>
                    <a:lnTo>
                      <a:pt x="1610" y="960"/>
                    </a:lnTo>
                    <a:lnTo>
                      <a:pt x="1610" y="960"/>
                    </a:lnTo>
                    <a:lnTo>
                      <a:pt x="1610" y="957"/>
                    </a:lnTo>
                    <a:lnTo>
                      <a:pt x="1613" y="954"/>
                    </a:lnTo>
                    <a:lnTo>
                      <a:pt x="1616" y="951"/>
                    </a:lnTo>
                    <a:lnTo>
                      <a:pt x="1616" y="951"/>
                    </a:lnTo>
                    <a:lnTo>
                      <a:pt x="1637" y="927"/>
                    </a:lnTo>
                    <a:lnTo>
                      <a:pt x="1646" y="933"/>
                    </a:lnTo>
                    <a:lnTo>
                      <a:pt x="1652" y="954"/>
                    </a:lnTo>
                    <a:lnTo>
                      <a:pt x="1652" y="957"/>
                    </a:lnTo>
                    <a:lnTo>
                      <a:pt x="1652" y="960"/>
                    </a:lnTo>
                    <a:lnTo>
                      <a:pt x="1652" y="963"/>
                    </a:lnTo>
                    <a:lnTo>
                      <a:pt x="1649" y="963"/>
                    </a:lnTo>
                    <a:lnTo>
                      <a:pt x="1652" y="984"/>
                    </a:lnTo>
                    <a:lnTo>
                      <a:pt x="1652" y="984"/>
                    </a:lnTo>
                    <a:lnTo>
                      <a:pt x="1658" y="999"/>
                    </a:lnTo>
                    <a:lnTo>
                      <a:pt x="1661" y="999"/>
                    </a:lnTo>
                    <a:lnTo>
                      <a:pt x="1661" y="1002"/>
                    </a:lnTo>
                    <a:lnTo>
                      <a:pt x="1667" y="1032"/>
                    </a:lnTo>
                    <a:lnTo>
                      <a:pt x="1667" y="1056"/>
                    </a:lnTo>
                    <a:lnTo>
                      <a:pt x="1706" y="1038"/>
                    </a:lnTo>
                    <a:lnTo>
                      <a:pt x="1706" y="1035"/>
                    </a:lnTo>
                    <a:lnTo>
                      <a:pt x="1709" y="1032"/>
                    </a:lnTo>
                    <a:lnTo>
                      <a:pt x="1706" y="1029"/>
                    </a:lnTo>
                    <a:lnTo>
                      <a:pt x="1706" y="1029"/>
                    </a:lnTo>
                    <a:lnTo>
                      <a:pt x="1706" y="1026"/>
                    </a:lnTo>
                    <a:lnTo>
                      <a:pt x="1706" y="1020"/>
                    </a:lnTo>
                    <a:lnTo>
                      <a:pt x="1706" y="1020"/>
                    </a:lnTo>
                    <a:lnTo>
                      <a:pt x="1703" y="1020"/>
                    </a:lnTo>
                    <a:lnTo>
                      <a:pt x="1703" y="1020"/>
                    </a:lnTo>
                    <a:lnTo>
                      <a:pt x="1703" y="1014"/>
                    </a:lnTo>
                    <a:lnTo>
                      <a:pt x="1703" y="1005"/>
                    </a:lnTo>
                    <a:lnTo>
                      <a:pt x="1703" y="1002"/>
                    </a:lnTo>
                    <a:lnTo>
                      <a:pt x="1703" y="996"/>
                    </a:lnTo>
                    <a:lnTo>
                      <a:pt x="1703" y="984"/>
                    </a:lnTo>
                    <a:lnTo>
                      <a:pt x="1712" y="978"/>
                    </a:lnTo>
                    <a:lnTo>
                      <a:pt x="1712" y="981"/>
                    </a:lnTo>
                    <a:lnTo>
                      <a:pt x="1715" y="978"/>
                    </a:lnTo>
                    <a:lnTo>
                      <a:pt x="1715" y="978"/>
                    </a:lnTo>
                    <a:lnTo>
                      <a:pt x="1715" y="978"/>
                    </a:lnTo>
                    <a:lnTo>
                      <a:pt x="1718" y="975"/>
                    </a:lnTo>
                    <a:lnTo>
                      <a:pt x="1721" y="972"/>
                    </a:lnTo>
                    <a:lnTo>
                      <a:pt x="1721" y="969"/>
                    </a:lnTo>
                    <a:lnTo>
                      <a:pt x="1724" y="936"/>
                    </a:lnTo>
                    <a:lnTo>
                      <a:pt x="1724" y="933"/>
                    </a:lnTo>
                    <a:lnTo>
                      <a:pt x="1724" y="933"/>
                    </a:lnTo>
                    <a:lnTo>
                      <a:pt x="1724" y="927"/>
                    </a:lnTo>
                    <a:lnTo>
                      <a:pt x="1721" y="924"/>
                    </a:lnTo>
                    <a:lnTo>
                      <a:pt x="1721" y="915"/>
                    </a:lnTo>
                    <a:lnTo>
                      <a:pt x="1727" y="909"/>
                    </a:lnTo>
                    <a:lnTo>
                      <a:pt x="1736" y="906"/>
                    </a:lnTo>
                    <a:lnTo>
                      <a:pt x="1742" y="906"/>
                    </a:lnTo>
                    <a:lnTo>
                      <a:pt x="1748" y="906"/>
                    </a:lnTo>
                    <a:lnTo>
                      <a:pt x="1757" y="909"/>
                    </a:lnTo>
                    <a:lnTo>
                      <a:pt x="1766" y="912"/>
                    </a:lnTo>
                    <a:lnTo>
                      <a:pt x="1781" y="897"/>
                    </a:lnTo>
                    <a:lnTo>
                      <a:pt x="1802" y="852"/>
                    </a:lnTo>
                    <a:lnTo>
                      <a:pt x="1805" y="849"/>
                    </a:lnTo>
                    <a:lnTo>
                      <a:pt x="1808" y="840"/>
                    </a:lnTo>
                    <a:lnTo>
                      <a:pt x="1811" y="837"/>
                    </a:lnTo>
                    <a:lnTo>
                      <a:pt x="1811" y="831"/>
                    </a:lnTo>
                    <a:lnTo>
                      <a:pt x="1829" y="777"/>
                    </a:lnTo>
                    <a:lnTo>
                      <a:pt x="1832" y="765"/>
                    </a:lnTo>
                    <a:lnTo>
                      <a:pt x="1832" y="762"/>
                    </a:lnTo>
                    <a:lnTo>
                      <a:pt x="1844" y="750"/>
                    </a:lnTo>
                    <a:lnTo>
                      <a:pt x="1841" y="744"/>
                    </a:lnTo>
                    <a:lnTo>
                      <a:pt x="1838" y="741"/>
                    </a:lnTo>
                    <a:lnTo>
                      <a:pt x="1835" y="738"/>
                    </a:lnTo>
                    <a:lnTo>
                      <a:pt x="1835" y="732"/>
                    </a:lnTo>
                    <a:lnTo>
                      <a:pt x="1835" y="732"/>
                    </a:lnTo>
                    <a:lnTo>
                      <a:pt x="1835" y="720"/>
                    </a:lnTo>
                    <a:lnTo>
                      <a:pt x="1841" y="708"/>
                    </a:lnTo>
                    <a:lnTo>
                      <a:pt x="1865" y="696"/>
                    </a:lnTo>
                    <a:lnTo>
                      <a:pt x="1874" y="690"/>
                    </a:lnTo>
                    <a:lnTo>
                      <a:pt x="1895" y="678"/>
                    </a:lnTo>
                    <a:lnTo>
                      <a:pt x="1895" y="675"/>
                    </a:lnTo>
                    <a:lnTo>
                      <a:pt x="1895" y="675"/>
                    </a:lnTo>
                    <a:lnTo>
                      <a:pt x="1898" y="675"/>
                    </a:lnTo>
                    <a:lnTo>
                      <a:pt x="1898" y="672"/>
                    </a:lnTo>
                    <a:lnTo>
                      <a:pt x="1898" y="672"/>
                    </a:lnTo>
                    <a:lnTo>
                      <a:pt x="1898" y="669"/>
                    </a:lnTo>
                    <a:lnTo>
                      <a:pt x="1901" y="666"/>
                    </a:lnTo>
                    <a:lnTo>
                      <a:pt x="1901" y="666"/>
                    </a:lnTo>
                    <a:lnTo>
                      <a:pt x="1904" y="666"/>
                    </a:lnTo>
                    <a:lnTo>
                      <a:pt x="1904" y="663"/>
                    </a:lnTo>
                    <a:lnTo>
                      <a:pt x="1907" y="663"/>
                    </a:lnTo>
                    <a:lnTo>
                      <a:pt x="1910" y="660"/>
                    </a:lnTo>
                    <a:lnTo>
                      <a:pt x="1913" y="660"/>
                    </a:lnTo>
                    <a:lnTo>
                      <a:pt x="1949" y="654"/>
                    </a:lnTo>
                    <a:lnTo>
                      <a:pt x="1961" y="636"/>
                    </a:lnTo>
                    <a:lnTo>
                      <a:pt x="1994" y="609"/>
                    </a:lnTo>
                    <a:lnTo>
                      <a:pt x="1994" y="603"/>
                    </a:lnTo>
                    <a:lnTo>
                      <a:pt x="1991" y="585"/>
                    </a:lnTo>
                    <a:lnTo>
                      <a:pt x="1982" y="579"/>
                    </a:lnTo>
                    <a:lnTo>
                      <a:pt x="1976" y="576"/>
                    </a:lnTo>
                    <a:lnTo>
                      <a:pt x="1976" y="576"/>
                    </a:lnTo>
                    <a:lnTo>
                      <a:pt x="1937" y="570"/>
                    </a:lnTo>
                    <a:lnTo>
                      <a:pt x="1937" y="570"/>
                    </a:lnTo>
                    <a:lnTo>
                      <a:pt x="1928" y="573"/>
                    </a:lnTo>
                    <a:lnTo>
                      <a:pt x="1925" y="573"/>
                    </a:lnTo>
                    <a:lnTo>
                      <a:pt x="1922" y="573"/>
                    </a:lnTo>
                    <a:lnTo>
                      <a:pt x="1916" y="570"/>
                    </a:lnTo>
                    <a:lnTo>
                      <a:pt x="1931" y="555"/>
                    </a:lnTo>
                    <a:lnTo>
                      <a:pt x="1940" y="549"/>
                    </a:lnTo>
                    <a:lnTo>
                      <a:pt x="1940" y="546"/>
                    </a:lnTo>
                    <a:lnTo>
                      <a:pt x="1940" y="543"/>
                    </a:lnTo>
                    <a:lnTo>
                      <a:pt x="1940" y="543"/>
                    </a:lnTo>
                    <a:lnTo>
                      <a:pt x="1940" y="540"/>
                    </a:lnTo>
                    <a:lnTo>
                      <a:pt x="1931" y="528"/>
                    </a:lnTo>
                    <a:lnTo>
                      <a:pt x="1907" y="495"/>
                    </a:lnTo>
                    <a:lnTo>
                      <a:pt x="1907" y="492"/>
                    </a:lnTo>
                    <a:lnTo>
                      <a:pt x="1904" y="489"/>
                    </a:lnTo>
                    <a:lnTo>
                      <a:pt x="1904" y="489"/>
                    </a:lnTo>
                    <a:lnTo>
                      <a:pt x="1886" y="498"/>
                    </a:lnTo>
                    <a:lnTo>
                      <a:pt x="1880" y="501"/>
                    </a:lnTo>
                    <a:lnTo>
                      <a:pt x="1874" y="507"/>
                    </a:lnTo>
                    <a:lnTo>
                      <a:pt x="1868" y="513"/>
                    </a:lnTo>
                    <a:lnTo>
                      <a:pt x="1868" y="516"/>
                    </a:lnTo>
                    <a:lnTo>
                      <a:pt x="1862" y="522"/>
                    </a:lnTo>
                    <a:lnTo>
                      <a:pt x="1862" y="522"/>
                    </a:lnTo>
                    <a:lnTo>
                      <a:pt x="1859" y="525"/>
                    </a:lnTo>
                    <a:lnTo>
                      <a:pt x="1859" y="525"/>
                    </a:lnTo>
                    <a:lnTo>
                      <a:pt x="1856" y="522"/>
                    </a:lnTo>
                    <a:lnTo>
                      <a:pt x="1850" y="522"/>
                    </a:lnTo>
                    <a:lnTo>
                      <a:pt x="1832" y="513"/>
                    </a:lnTo>
                    <a:lnTo>
                      <a:pt x="1829" y="513"/>
                    </a:lnTo>
                    <a:lnTo>
                      <a:pt x="1832" y="516"/>
                    </a:lnTo>
                    <a:lnTo>
                      <a:pt x="1829" y="516"/>
                    </a:lnTo>
                    <a:lnTo>
                      <a:pt x="1829" y="516"/>
                    </a:lnTo>
                    <a:lnTo>
                      <a:pt x="1823" y="513"/>
                    </a:lnTo>
                    <a:lnTo>
                      <a:pt x="1817" y="507"/>
                    </a:lnTo>
                    <a:lnTo>
                      <a:pt x="1814" y="507"/>
                    </a:lnTo>
                    <a:lnTo>
                      <a:pt x="1811" y="501"/>
                    </a:lnTo>
                    <a:lnTo>
                      <a:pt x="1808" y="501"/>
                    </a:lnTo>
                    <a:lnTo>
                      <a:pt x="1799" y="510"/>
                    </a:lnTo>
                    <a:lnTo>
                      <a:pt x="1766" y="537"/>
                    </a:lnTo>
                    <a:lnTo>
                      <a:pt x="1766" y="537"/>
                    </a:lnTo>
                    <a:lnTo>
                      <a:pt x="1745" y="549"/>
                    </a:lnTo>
                    <a:lnTo>
                      <a:pt x="1739" y="552"/>
                    </a:lnTo>
                    <a:lnTo>
                      <a:pt x="1739" y="552"/>
                    </a:lnTo>
                    <a:lnTo>
                      <a:pt x="1706" y="561"/>
                    </a:lnTo>
                    <a:lnTo>
                      <a:pt x="1676" y="606"/>
                    </a:lnTo>
                    <a:lnTo>
                      <a:pt x="1670" y="609"/>
                    </a:lnTo>
                    <a:lnTo>
                      <a:pt x="1664" y="615"/>
                    </a:lnTo>
                    <a:lnTo>
                      <a:pt x="1658" y="618"/>
                    </a:lnTo>
                    <a:lnTo>
                      <a:pt x="1649" y="618"/>
                    </a:lnTo>
                    <a:lnTo>
                      <a:pt x="1616" y="621"/>
                    </a:lnTo>
                    <a:lnTo>
                      <a:pt x="1601" y="621"/>
                    </a:lnTo>
                    <a:lnTo>
                      <a:pt x="1598" y="630"/>
                    </a:lnTo>
                    <a:lnTo>
                      <a:pt x="1598" y="630"/>
                    </a:lnTo>
                    <a:lnTo>
                      <a:pt x="1598" y="633"/>
                    </a:lnTo>
                    <a:lnTo>
                      <a:pt x="1598" y="636"/>
                    </a:lnTo>
                    <a:lnTo>
                      <a:pt x="1601" y="639"/>
                    </a:lnTo>
                    <a:lnTo>
                      <a:pt x="1604" y="645"/>
                    </a:lnTo>
                    <a:lnTo>
                      <a:pt x="1610" y="648"/>
                    </a:lnTo>
                    <a:lnTo>
                      <a:pt x="1616" y="648"/>
                    </a:lnTo>
                    <a:lnTo>
                      <a:pt x="1622" y="645"/>
                    </a:lnTo>
                    <a:lnTo>
                      <a:pt x="1631" y="660"/>
                    </a:lnTo>
                    <a:lnTo>
                      <a:pt x="1634" y="684"/>
                    </a:lnTo>
                    <a:lnTo>
                      <a:pt x="1634" y="687"/>
                    </a:lnTo>
                    <a:lnTo>
                      <a:pt x="1634" y="690"/>
                    </a:lnTo>
                    <a:lnTo>
                      <a:pt x="1631" y="690"/>
                    </a:lnTo>
                    <a:lnTo>
                      <a:pt x="1628" y="690"/>
                    </a:lnTo>
                    <a:lnTo>
                      <a:pt x="1607" y="696"/>
                    </a:lnTo>
                    <a:lnTo>
                      <a:pt x="1556" y="696"/>
                    </a:lnTo>
                    <a:lnTo>
                      <a:pt x="1532" y="696"/>
                    </a:lnTo>
                    <a:lnTo>
                      <a:pt x="1478" y="705"/>
                    </a:lnTo>
                    <a:lnTo>
                      <a:pt x="1475" y="705"/>
                    </a:lnTo>
                    <a:lnTo>
                      <a:pt x="1433" y="696"/>
                    </a:lnTo>
                    <a:lnTo>
                      <a:pt x="1430" y="696"/>
                    </a:lnTo>
                    <a:lnTo>
                      <a:pt x="1427" y="693"/>
                    </a:lnTo>
                    <a:lnTo>
                      <a:pt x="1418" y="681"/>
                    </a:lnTo>
                    <a:lnTo>
                      <a:pt x="1406" y="669"/>
                    </a:lnTo>
                    <a:lnTo>
                      <a:pt x="1415" y="657"/>
                    </a:lnTo>
                    <a:lnTo>
                      <a:pt x="1415" y="654"/>
                    </a:lnTo>
                    <a:lnTo>
                      <a:pt x="1409" y="651"/>
                    </a:lnTo>
                    <a:lnTo>
                      <a:pt x="1409" y="648"/>
                    </a:lnTo>
                    <a:lnTo>
                      <a:pt x="1406" y="648"/>
                    </a:lnTo>
                    <a:lnTo>
                      <a:pt x="1406" y="645"/>
                    </a:lnTo>
                    <a:lnTo>
                      <a:pt x="1406" y="639"/>
                    </a:lnTo>
                    <a:lnTo>
                      <a:pt x="1409" y="636"/>
                    </a:lnTo>
                    <a:lnTo>
                      <a:pt x="1409" y="630"/>
                    </a:lnTo>
                    <a:lnTo>
                      <a:pt x="1409" y="630"/>
                    </a:lnTo>
                    <a:lnTo>
                      <a:pt x="1412" y="624"/>
                    </a:lnTo>
                    <a:lnTo>
                      <a:pt x="1415" y="618"/>
                    </a:lnTo>
                    <a:lnTo>
                      <a:pt x="1415" y="612"/>
                    </a:lnTo>
                    <a:lnTo>
                      <a:pt x="1412" y="612"/>
                    </a:lnTo>
                    <a:lnTo>
                      <a:pt x="1409" y="603"/>
                    </a:lnTo>
                    <a:lnTo>
                      <a:pt x="1409" y="603"/>
                    </a:lnTo>
                    <a:lnTo>
                      <a:pt x="1406" y="600"/>
                    </a:lnTo>
                    <a:lnTo>
                      <a:pt x="1397" y="594"/>
                    </a:lnTo>
                    <a:lnTo>
                      <a:pt x="1364" y="609"/>
                    </a:lnTo>
                    <a:lnTo>
                      <a:pt x="1361" y="609"/>
                    </a:lnTo>
                    <a:lnTo>
                      <a:pt x="1361" y="609"/>
                    </a:lnTo>
                    <a:lnTo>
                      <a:pt x="1361" y="612"/>
                    </a:lnTo>
                    <a:lnTo>
                      <a:pt x="1361" y="612"/>
                    </a:lnTo>
                    <a:lnTo>
                      <a:pt x="1364" y="612"/>
                    </a:lnTo>
                    <a:lnTo>
                      <a:pt x="1364" y="615"/>
                    </a:lnTo>
                    <a:lnTo>
                      <a:pt x="1364" y="615"/>
                    </a:lnTo>
                    <a:lnTo>
                      <a:pt x="1367" y="615"/>
                    </a:lnTo>
                    <a:lnTo>
                      <a:pt x="1367" y="618"/>
                    </a:lnTo>
                    <a:lnTo>
                      <a:pt x="1367" y="621"/>
                    </a:lnTo>
                    <a:lnTo>
                      <a:pt x="1361" y="633"/>
                    </a:lnTo>
                    <a:lnTo>
                      <a:pt x="1355" y="663"/>
                    </a:lnTo>
                    <a:lnTo>
                      <a:pt x="1361" y="681"/>
                    </a:lnTo>
                    <a:lnTo>
                      <a:pt x="1364" y="690"/>
                    </a:lnTo>
                    <a:lnTo>
                      <a:pt x="1364" y="693"/>
                    </a:lnTo>
                    <a:lnTo>
                      <a:pt x="1367" y="699"/>
                    </a:lnTo>
                    <a:lnTo>
                      <a:pt x="1367" y="699"/>
                    </a:lnTo>
                    <a:lnTo>
                      <a:pt x="1367" y="702"/>
                    </a:lnTo>
                    <a:lnTo>
                      <a:pt x="1364" y="705"/>
                    </a:lnTo>
                    <a:lnTo>
                      <a:pt x="1358" y="723"/>
                    </a:lnTo>
                    <a:lnTo>
                      <a:pt x="1355" y="729"/>
                    </a:lnTo>
                    <a:lnTo>
                      <a:pt x="1355" y="729"/>
                    </a:lnTo>
                    <a:lnTo>
                      <a:pt x="1310" y="729"/>
                    </a:lnTo>
                    <a:lnTo>
                      <a:pt x="1280" y="717"/>
                    </a:lnTo>
                    <a:lnTo>
                      <a:pt x="1280" y="717"/>
                    </a:lnTo>
                    <a:lnTo>
                      <a:pt x="1277" y="720"/>
                    </a:lnTo>
                    <a:lnTo>
                      <a:pt x="1271" y="723"/>
                    </a:lnTo>
                    <a:lnTo>
                      <a:pt x="1268" y="723"/>
                    </a:lnTo>
                    <a:lnTo>
                      <a:pt x="1214" y="708"/>
                    </a:lnTo>
                    <a:lnTo>
                      <a:pt x="1200" y="696"/>
                    </a:lnTo>
                    <a:lnTo>
                      <a:pt x="1179" y="696"/>
                    </a:lnTo>
                    <a:lnTo>
                      <a:pt x="1173" y="699"/>
                    </a:lnTo>
                    <a:lnTo>
                      <a:pt x="1170" y="699"/>
                    </a:lnTo>
                    <a:lnTo>
                      <a:pt x="1167" y="699"/>
                    </a:lnTo>
                    <a:lnTo>
                      <a:pt x="1164" y="699"/>
                    </a:lnTo>
                    <a:lnTo>
                      <a:pt x="1164" y="699"/>
                    </a:lnTo>
                    <a:lnTo>
                      <a:pt x="1152" y="690"/>
                    </a:lnTo>
                    <a:lnTo>
                      <a:pt x="1137" y="681"/>
                    </a:lnTo>
                    <a:lnTo>
                      <a:pt x="1128" y="672"/>
                    </a:lnTo>
                    <a:lnTo>
                      <a:pt x="1128" y="669"/>
                    </a:lnTo>
                    <a:lnTo>
                      <a:pt x="1128" y="666"/>
                    </a:lnTo>
                    <a:lnTo>
                      <a:pt x="1128" y="663"/>
                    </a:lnTo>
                    <a:lnTo>
                      <a:pt x="1125" y="657"/>
                    </a:lnTo>
                    <a:lnTo>
                      <a:pt x="1125" y="657"/>
                    </a:lnTo>
                    <a:lnTo>
                      <a:pt x="1122" y="654"/>
                    </a:lnTo>
                    <a:lnTo>
                      <a:pt x="1098" y="645"/>
                    </a:lnTo>
                    <a:lnTo>
                      <a:pt x="1086" y="645"/>
                    </a:lnTo>
                    <a:lnTo>
                      <a:pt x="1077" y="645"/>
                    </a:lnTo>
                    <a:lnTo>
                      <a:pt x="1071" y="654"/>
                    </a:lnTo>
                    <a:lnTo>
                      <a:pt x="1068" y="654"/>
                    </a:lnTo>
                    <a:lnTo>
                      <a:pt x="1065" y="651"/>
                    </a:lnTo>
                    <a:lnTo>
                      <a:pt x="1062" y="648"/>
                    </a:lnTo>
                    <a:lnTo>
                      <a:pt x="1056" y="645"/>
                    </a:lnTo>
                    <a:lnTo>
                      <a:pt x="1053" y="645"/>
                    </a:lnTo>
                    <a:lnTo>
                      <a:pt x="1050" y="645"/>
                    </a:lnTo>
                    <a:lnTo>
                      <a:pt x="1041" y="645"/>
                    </a:lnTo>
                    <a:lnTo>
                      <a:pt x="1038" y="645"/>
                    </a:lnTo>
                    <a:lnTo>
                      <a:pt x="1038" y="648"/>
                    </a:lnTo>
                    <a:lnTo>
                      <a:pt x="1026" y="648"/>
                    </a:lnTo>
                    <a:lnTo>
                      <a:pt x="1014" y="645"/>
                    </a:lnTo>
                    <a:lnTo>
                      <a:pt x="999" y="642"/>
                    </a:lnTo>
                    <a:lnTo>
                      <a:pt x="996" y="642"/>
                    </a:lnTo>
                    <a:lnTo>
                      <a:pt x="957" y="615"/>
                    </a:lnTo>
                    <a:lnTo>
                      <a:pt x="948" y="612"/>
                    </a:lnTo>
                    <a:lnTo>
                      <a:pt x="948" y="609"/>
                    </a:lnTo>
                    <a:lnTo>
                      <a:pt x="945" y="609"/>
                    </a:lnTo>
                    <a:lnTo>
                      <a:pt x="945" y="609"/>
                    </a:lnTo>
                    <a:lnTo>
                      <a:pt x="942" y="609"/>
                    </a:lnTo>
                    <a:lnTo>
                      <a:pt x="942" y="612"/>
                    </a:lnTo>
                    <a:lnTo>
                      <a:pt x="939" y="612"/>
                    </a:lnTo>
                    <a:lnTo>
                      <a:pt x="939" y="615"/>
                    </a:lnTo>
                    <a:lnTo>
                      <a:pt x="936" y="615"/>
                    </a:lnTo>
                    <a:lnTo>
                      <a:pt x="897" y="591"/>
                    </a:lnTo>
                    <a:lnTo>
                      <a:pt x="870" y="570"/>
                    </a:lnTo>
                    <a:lnTo>
                      <a:pt x="849" y="552"/>
                    </a:lnTo>
                    <a:lnTo>
                      <a:pt x="843" y="555"/>
                    </a:lnTo>
                    <a:lnTo>
                      <a:pt x="843" y="558"/>
                    </a:lnTo>
                    <a:lnTo>
                      <a:pt x="843" y="561"/>
                    </a:lnTo>
                    <a:lnTo>
                      <a:pt x="834" y="555"/>
                    </a:lnTo>
                    <a:lnTo>
                      <a:pt x="810" y="540"/>
                    </a:lnTo>
                    <a:lnTo>
                      <a:pt x="810" y="540"/>
                    </a:lnTo>
                    <a:lnTo>
                      <a:pt x="810" y="534"/>
                    </a:lnTo>
                    <a:lnTo>
                      <a:pt x="810" y="534"/>
                    </a:lnTo>
                    <a:lnTo>
                      <a:pt x="810" y="531"/>
                    </a:lnTo>
                    <a:lnTo>
                      <a:pt x="819" y="516"/>
                    </a:lnTo>
                    <a:lnTo>
                      <a:pt x="819" y="516"/>
                    </a:lnTo>
                    <a:lnTo>
                      <a:pt x="825" y="513"/>
                    </a:lnTo>
                    <a:lnTo>
                      <a:pt x="828" y="510"/>
                    </a:lnTo>
                    <a:lnTo>
                      <a:pt x="828" y="504"/>
                    </a:lnTo>
                    <a:lnTo>
                      <a:pt x="828" y="501"/>
                    </a:lnTo>
                    <a:lnTo>
                      <a:pt x="828" y="501"/>
                    </a:lnTo>
                    <a:lnTo>
                      <a:pt x="828" y="501"/>
                    </a:lnTo>
                    <a:lnTo>
                      <a:pt x="831" y="483"/>
                    </a:lnTo>
                    <a:lnTo>
                      <a:pt x="834" y="474"/>
                    </a:lnTo>
                    <a:lnTo>
                      <a:pt x="840" y="465"/>
                    </a:lnTo>
                    <a:lnTo>
                      <a:pt x="852" y="453"/>
                    </a:lnTo>
                    <a:lnTo>
                      <a:pt x="855" y="450"/>
                    </a:lnTo>
                    <a:lnTo>
                      <a:pt x="858" y="447"/>
                    </a:lnTo>
                    <a:lnTo>
                      <a:pt x="867" y="438"/>
                    </a:lnTo>
                    <a:lnTo>
                      <a:pt x="867" y="435"/>
                    </a:lnTo>
                    <a:lnTo>
                      <a:pt x="867" y="435"/>
                    </a:lnTo>
                    <a:lnTo>
                      <a:pt x="879" y="432"/>
                    </a:lnTo>
                    <a:lnTo>
                      <a:pt x="873" y="426"/>
                    </a:lnTo>
                    <a:lnTo>
                      <a:pt x="858" y="417"/>
                    </a:lnTo>
                    <a:lnTo>
                      <a:pt x="849" y="411"/>
                    </a:lnTo>
                    <a:lnTo>
                      <a:pt x="825" y="393"/>
                    </a:lnTo>
                    <a:lnTo>
                      <a:pt x="819" y="384"/>
                    </a:lnTo>
                    <a:lnTo>
                      <a:pt x="798" y="372"/>
                    </a:lnTo>
                    <a:lnTo>
                      <a:pt x="756" y="351"/>
                    </a:lnTo>
                    <a:lnTo>
                      <a:pt x="732" y="345"/>
                    </a:lnTo>
                    <a:lnTo>
                      <a:pt x="720" y="327"/>
                    </a:lnTo>
                    <a:lnTo>
                      <a:pt x="723" y="315"/>
                    </a:lnTo>
                    <a:lnTo>
                      <a:pt x="717" y="288"/>
                    </a:lnTo>
                    <a:lnTo>
                      <a:pt x="711" y="279"/>
                    </a:lnTo>
                    <a:lnTo>
                      <a:pt x="705" y="270"/>
                    </a:lnTo>
                    <a:lnTo>
                      <a:pt x="705" y="270"/>
                    </a:lnTo>
                    <a:lnTo>
                      <a:pt x="696" y="246"/>
                    </a:lnTo>
                    <a:lnTo>
                      <a:pt x="696" y="246"/>
                    </a:lnTo>
                    <a:lnTo>
                      <a:pt x="699" y="246"/>
                    </a:lnTo>
                    <a:lnTo>
                      <a:pt x="699" y="243"/>
                    </a:lnTo>
                    <a:lnTo>
                      <a:pt x="705" y="243"/>
                    </a:lnTo>
                    <a:lnTo>
                      <a:pt x="717" y="243"/>
                    </a:lnTo>
                    <a:lnTo>
                      <a:pt x="723" y="246"/>
                    </a:lnTo>
                    <a:lnTo>
                      <a:pt x="723" y="252"/>
                    </a:lnTo>
                    <a:lnTo>
                      <a:pt x="726" y="252"/>
                    </a:lnTo>
                    <a:lnTo>
                      <a:pt x="726" y="255"/>
                    </a:lnTo>
                    <a:lnTo>
                      <a:pt x="732" y="261"/>
                    </a:lnTo>
                    <a:lnTo>
                      <a:pt x="735" y="261"/>
                    </a:lnTo>
                    <a:lnTo>
                      <a:pt x="738" y="261"/>
                    </a:lnTo>
                    <a:lnTo>
                      <a:pt x="744" y="261"/>
                    </a:lnTo>
                    <a:lnTo>
                      <a:pt x="762" y="246"/>
                    </a:lnTo>
                    <a:lnTo>
                      <a:pt x="771" y="243"/>
                    </a:lnTo>
                    <a:lnTo>
                      <a:pt x="771" y="240"/>
                    </a:lnTo>
                    <a:lnTo>
                      <a:pt x="774" y="237"/>
                    </a:lnTo>
                    <a:lnTo>
                      <a:pt x="774" y="237"/>
                    </a:lnTo>
                    <a:lnTo>
                      <a:pt x="774" y="237"/>
                    </a:lnTo>
                    <a:lnTo>
                      <a:pt x="774" y="231"/>
                    </a:lnTo>
                    <a:lnTo>
                      <a:pt x="774" y="228"/>
                    </a:lnTo>
                    <a:lnTo>
                      <a:pt x="735" y="177"/>
                    </a:lnTo>
                    <a:lnTo>
                      <a:pt x="732" y="174"/>
                    </a:lnTo>
                    <a:lnTo>
                      <a:pt x="732" y="174"/>
                    </a:lnTo>
                    <a:lnTo>
                      <a:pt x="732" y="174"/>
                    </a:lnTo>
                    <a:lnTo>
                      <a:pt x="729" y="171"/>
                    </a:lnTo>
                    <a:lnTo>
                      <a:pt x="729" y="171"/>
                    </a:lnTo>
                    <a:lnTo>
                      <a:pt x="729" y="168"/>
                    </a:lnTo>
                    <a:lnTo>
                      <a:pt x="726" y="168"/>
                    </a:lnTo>
                    <a:lnTo>
                      <a:pt x="726" y="165"/>
                    </a:lnTo>
                    <a:lnTo>
                      <a:pt x="723" y="135"/>
                    </a:lnTo>
                    <a:lnTo>
                      <a:pt x="729" y="117"/>
                    </a:lnTo>
                    <a:lnTo>
                      <a:pt x="732" y="117"/>
                    </a:lnTo>
                    <a:lnTo>
                      <a:pt x="735" y="114"/>
                    </a:lnTo>
                    <a:lnTo>
                      <a:pt x="738" y="111"/>
                    </a:lnTo>
                    <a:lnTo>
                      <a:pt x="738" y="111"/>
                    </a:lnTo>
                    <a:lnTo>
                      <a:pt x="738" y="108"/>
                    </a:lnTo>
                    <a:lnTo>
                      <a:pt x="741" y="108"/>
                    </a:lnTo>
                    <a:lnTo>
                      <a:pt x="741" y="105"/>
                    </a:lnTo>
                    <a:lnTo>
                      <a:pt x="741" y="105"/>
                    </a:lnTo>
                    <a:lnTo>
                      <a:pt x="738" y="99"/>
                    </a:lnTo>
                    <a:lnTo>
                      <a:pt x="738" y="99"/>
                    </a:lnTo>
                    <a:lnTo>
                      <a:pt x="738" y="96"/>
                    </a:lnTo>
                    <a:lnTo>
                      <a:pt x="735" y="96"/>
                    </a:lnTo>
                    <a:lnTo>
                      <a:pt x="720" y="87"/>
                    </a:lnTo>
                    <a:lnTo>
                      <a:pt x="720" y="84"/>
                    </a:lnTo>
                    <a:lnTo>
                      <a:pt x="717" y="81"/>
                    </a:lnTo>
                    <a:lnTo>
                      <a:pt x="714" y="81"/>
                    </a:lnTo>
                    <a:lnTo>
                      <a:pt x="711" y="81"/>
                    </a:lnTo>
                    <a:lnTo>
                      <a:pt x="705" y="81"/>
                    </a:lnTo>
                    <a:lnTo>
                      <a:pt x="705" y="81"/>
                    </a:lnTo>
                    <a:lnTo>
                      <a:pt x="702" y="81"/>
                    </a:lnTo>
                    <a:lnTo>
                      <a:pt x="699" y="81"/>
                    </a:lnTo>
                    <a:lnTo>
                      <a:pt x="696" y="78"/>
                    </a:lnTo>
                    <a:lnTo>
                      <a:pt x="693" y="78"/>
                    </a:lnTo>
                    <a:lnTo>
                      <a:pt x="693" y="72"/>
                    </a:lnTo>
                    <a:lnTo>
                      <a:pt x="675" y="27"/>
                    </a:lnTo>
                    <a:lnTo>
                      <a:pt x="672" y="18"/>
                    </a:lnTo>
                    <a:lnTo>
                      <a:pt x="669" y="0"/>
                    </a:lnTo>
                    <a:lnTo>
                      <a:pt x="660" y="3"/>
                    </a:lnTo>
                    <a:lnTo>
                      <a:pt x="657" y="6"/>
                    </a:lnTo>
                    <a:lnTo>
                      <a:pt x="639" y="21"/>
                    </a:lnTo>
                    <a:lnTo>
                      <a:pt x="624" y="36"/>
                    </a:lnTo>
                    <a:lnTo>
                      <a:pt x="603" y="60"/>
                    </a:lnTo>
                    <a:lnTo>
                      <a:pt x="600" y="60"/>
                    </a:lnTo>
                    <a:lnTo>
                      <a:pt x="582" y="63"/>
                    </a:lnTo>
                    <a:lnTo>
                      <a:pt x="531" y="81"/>
                    </a:lnTo>
                    <a:lnTo>
                      <a:pt x="528" y="84"/>
                    </a:lnTo>
                    <a:lnTo>
                      <a:pt x="522" y="87"/>
                    </a:lnTo>
                    <a:lnTo>
                      <a:pt x="522" y="87"/>
                    </a:lnTo>
                    <a:lnTo>
                      <a:pt x="513" y="90"/>
                    </a:lnTo>
                    <a:lnTo>
                      <a:pt x="510" y="90"/>
                    </a:lnTo>
                    <a:lnTo>
                      <a:pt x="504" y="90"/>
                    </a:lnTo>
                    <a:lnTo>
                      <a:pt x="501" y="90"/>
                    </a:lnTo>
                    <a:lnTo>
                      <a:pt x="498" y="90"/>
                    </a:lnTo>
                    <a:lnTo>
                      <a:pt x="495" y="87"/>
                    </a:lnTo>
                    <a:lnTo>
                      <a:pt x="495" y="87"/>
                    </a:lnTo>
                    <a:lnTo>
                      <a:pt x="492" y="87"/>
                    </a:lnTo>
                    <a:lnTo>
                      <a:pt x="492" y="84"/>
                    </a:lnTo>
                    <a:lnTo>
                      <a:pt x="486" y="78"/>
                    </a:lnTo>
                    <a:lnTo>
                      <a:pt x="471" y="72"/>
                    </a:lnTo>
                    <a:lnTo>
                      <a:pt x="435" y="63"/>
                    </a:lnTo>
                    <a:lnTo>
                      <a:pt x="426" y="63"/>
                    </a:lnTo>
                    <a:lnTo>
                      <a:pt x="423" y="63"/>
                    </a:lnTo>
                    <a:lnTo>
                      <a:pt x="420" y="63"/>
                    </a:lnTo>
                    <a:lnTo>
                      <a:pt x="396" y="72"/>
                    </a:lnTo>
                    <a:lnTo>
                      <a:pt x="396" y="72"/>
                    </a:lnTo>
                    <a:lnTo>
                      <a:pt x="393" y="75"/>
                    </a:lnTo>
                    <a:lnTo>
                      <a:pt x="381" y="99"/>
                    </a:lnTo>
                    <a:lnTo>
                      <a:pt x="381" y="99"/>
                    </a:lnTo>
                    <a:lnTo>
                      <a:pt x="381" y="99"/>
                    </a:lnTo>
                    <a:lnTo>
                      <a:pt x="390" y="99"/>
                    </a:lnTo>
                    <a:lnTo>
                      <a:pt x="390" y="99"/>
                    </a:lnTo>
                    <a:lnTo>
                      <a:pt x="402" y="105"/>
                    </a:lnTo>
                    <a:lnTo>
                      <a:pt x="417" y="129"/>
                    </a:lnTo>
                    <a:lnTo>
                      <a:pt x="417" y="132"/>
                    </a:lnTo>
                    <a:lnTo>
                      <a:pt x="417" y="132"/>
                    </a:lnTo>
                    <a:lnTo>
                      <a:pt x="417" y="135"/>
                    </a:lnTo>
                    <a:lnTo>
                      <a:pt x="414" y="138"/>
                    </a:lnTo>
                    <a:lnTo>
                      <a:pt x="408" y="141"/>
                    </a:lnTo>
                    <a:lnTo>
                      <a:pt x="405" y="144"/>
                    </a:lnTo>
                    <a:lnTo>
                      <a:pt x="405" y="186"/>
                    </a:lnTo>
                    <a:lnTo>
                      <a:pt x="426" y="228"/>
                    </a:lnTo>
                    <a:lnTo>
                      <a:pt x="444" y="249"/>
                    </a:lnTo>
                    <a:lnTo>
                      <a:pt x="444" y="252"/>
                    </a:lnTo>
                    <a:lnTo>
                      <a:pt x="447" y="252"/>
                    </a:lnTo>
                    <a:lnTo>
                      <a:pt x="447" y="252"/>
                    </a:lnTo>
                    <a:lnTo>
                      <a:pt x="450" y="252"/>
                    </a:lnTo>
                    <a:lnTo>
                      <a:pt x="459" y="252"/>
                    </a:lnTo>
                    <a:lnTo>
                      <a:pt x="468" y="252"/>
                    </a:lnTo>
                    <a:lnTo>
                      <a:pt x="468" y="252"/>
                    </a:lnTo>
                    <a:lnTo>
                      <a:pt x="471" y="252"/>
                    </a:lnTo>
                    <a:lnTo>
                      <a:pt x="483" y="258"/>
                    </a:lnTo>
                    <a:lnTo>
                      <a:pt x="486" y="261"/>
                    </a:lnTo>
                    <a:lnTo>
                      <a:pt x="489" y="261"/>
                    </a:lnTo>
                    <a:lnTo>
                      <a:pt x="492" y="264"/>
                    </a:lnTo>
                    <a:lnTo>
                      <a:pt x="489" y="276"/>
                    </a:lnTo>
                    <a:lnTo>
                      <a:pt x="468" y="282"/>
                    </a:lnTo>
                    <a:lnTo>
                      <a:pt x="444" y="297"/>
                    </a:lnTo>
                    <a:lnTo>
                      <a:pt x="438" y="300"/>
                    </a:lnTo>
                    <a:lnTo>
                      <a:pt x="435" y="306"/>
                    </a:lnTo>
                    <a:lnTo>
                      <a:pt x="432" y="309"/>
                    </a:lnTo>
                    <a:lnTo>
                      <a:pt x="438" y="321"/>
                    </a:lnTo>
                    <a:lnTo>
                      <a:pt x="438" y="339"/>
                    </a:lnTo>
                    <a:lnTo>
                      <a:pt x="435" y="348"/>
                    </a:lnTo>
                    <a:lnTo>
                      <a:pt x="435" y="354"/>
                    </a:lnTo>
                    <a:lnTo>
                      <a:pt x="435" y="357"/>
                    </a:lnTo>
                    <a:lnTo>
                      <a:pt x="435" y="357"/>
                    </a:lnTo>
                    <a:lnTo>
                      <a:pt x="435" y="360"/>
                    </a:lnTo>
                    <a:lnTo>
                      <a:pt x="435" y="360"/>
                    </a:lnTo>
                    <a:lnTo>
                      <a:pt x="435" y="360"/>
                    </a:lnTo>
                    <a:lnTo>
                      <a:pt x="444" y="363"/>
                    </a:lnTo>
                    <a:lnTo>
                      <a:pt x="435" y="369"/>
                    </a:lnTo>
                    <a:lnTo>
                      <a:pt x="420" y="381"/>
                    </a:lnTo>
                    <a:lnTo>
                      <a:pt x="420" y="384"/>
                    </a:lnTo>
                    <a:lnTo>
                      <a:pt x="417" y="387"/>
                    </a:lnTo>
                    <a:lnTo>
                      <a:pt x="390" y="417"/>
                    </a:lnTo>
                    <a:lnTo>
                      <a:pt x="387" y="420"/>
                    </a:lnTo>
                    <a:lnTo>
                      <a:pt x="396" y="435"/>
                    </a:lnTo>
                    <a:lnTo>
                      <a:pt x="384" y="444"/>
                    </a:lnTo>
                    <a:lnTo>
                      <a:pt x="381" y="444"/>
                    </a:lnTo>
                    <a:lnTo>
                      <a:pt x="369" y="447"/>
                    </a:lnTo>
                    <a:lnTo>
                      <a:pt x="357" y="453"/>
                    </a:lnTo>
                    <a:lnTo>
                      <a:pt x="357" y="453"/>
                    </a:lnTo>
                    <a:lnTo>
                      <a:pt x="354" y="456"/>
                    </a:lnTo>
                    <a:lnTo>
                      <a:pt x="351" y="471"/>
                    </a:lnTo>
                    <a:lnTo>
                      <a:pt x="348" y="483"/>
                    </a:lnTo>
                    <a:lnTo>
                      <a:pt x="339" y="501"/>
                    </a:lnTo>
                    <a:lnTo>
                      <a:pt x="336" y="507"/>
                    </a:lnTo>
                    <a:lnTo>
                      <a:pt x="327" y="525"/>
                    </a:lnTo>
                    <a:lnTo>
                      <a:pt x="318" y="525"/>
                    </a:lnTo>
                    <a:lnTo>
                      <a:pt x="288" y="543"/>
                    </a:lnTo>
                    <a:lnTo>
                      <a:pt x="279" y="552"/>
                    </a:lnTo>
                    <a:lnTo>
                      <a:pt x="279" y="561"/>
                    </a:lnTo>
                    <a:lnTo>
                      <a:pt x="276" y="573"/>
                    </a:lnTo>
                    <a:lnTo>
                      <a:pt x="252" y="609"/>
                    </a:lnTo>
                    <a:lnTo>
                      <a:pt x="240" y="612"/>
                    </a:lnTo>
                    <a:lnTo>
                      <a:pt x="183" y="627"/>
                    </a:lnTo>
                    <a:lnTo>
                      <a:pt x="183" y="627"/>
                    </a:lnTo>
                    <a:lnTo>
                      <a:pt x="180" y="627"/>
                    </a:lnTo>
                    <a:lnTo>
                      <a:pt x="180" y="627"/>
                    </a:lnTo>
                    <a:lnTo>
                      <a:pt x="177" y="627"/>
                    </a:lnTo>
                    <a:lnTo>
                      <a:pt x="174" y="627"/>
                    </a:lnTo>
                    <a:lnTo>
                      <a:pt x="174" y="624"/>
                    </a:lnTo>
                    <a:lnTo>
                      <a:pt x="174" y="624"/>
                    </a:lnTo>
                    <a:lnTo>
                      <a:pt x="171" y="618"/>
                    </a:lnTo>
                    <a:lnTo>
                      <a:pt x="171" y="615"/>
                    </a:lnTo>
                    <a:lnTo>
                      <a:pt x="171" y="612"/>
                    </a:lnTo>
                    <a:lnTo>
                      <a:pt x="171" y="612"/>
                    </a:lnTo>
                    <a:lnTo>
                      <a:pt x="171" y="609"/>
                    </a:lnTo>
                    <a:lnTo>
                      <a:pt x="168" y="609"/>
                    </a:lnTo>
                    <a:lnTo>
                      <a:pt x="165" y="603"/>
                    </a:lnTo>
                    <a:lnTo>
                      <a:pt x="162" y="600"/>
                    </a:lnTo>
                    <a:lnTo>
                      <a:pt x="159" y="600"/>
                    </a:lnTo>
                    <a:lnTo>
                      <a:pt x="156" y="600"/>
                    </a:lnTo>
                    <a:lnTo>
                      <a:pt x="150" y="603"/>
                    </a:lnTo>
                    <a:lnTo>
                      <a:pt x="147" y="603"/>
                    </a:lnTo>
                    <a:lnTo>
                      <a:pt x="138" y="612"/>
                    </a:lnTo>
                    <a:lnTo>
                      <a:pt x="135" y="618"/>
                    </a:lnTo>
                    <a:lnTo>
                      <a:pt x="132" y="618"/>
                    </a:lnTo>
                    <a:lnTo>
                      <a:pt x="132" y="621"/>
                    </a:lnTo>
                    <a:lnTo>
                      <a:pt x="129" y="621"/>
                    </a:lnTo>
                    <a:lnTo>
                      <a:pt x="129" y="624"/>
                    </a:lnTo>
                    <a:lnTo>
                      <a:pt x="129" y="630"/>
                    </a:lnTo>
                    <a:lnTo>
                      <a:pt x="129" y="633"/>
                    </a:lnTo>
                    <a:lnTo>
                      <a:pt x="126" y="636"/>
                    </a:lnTo>
                    <a:lnTo>
                      <a:pt x="117" y="648"/>
                    </a:lnTo>
                    <a:lnTo>
                      <a:pt x="117" y="648"/>
                    </a:lnTo>
                    <a:lnTo>
                      <a:pt x="108" y="657"/>
                    </a:lnTo>
                    <a:lnTo>
                      <a:pt x="105" y="657"/>
                    </a:lnTo>
                    <a:lnTo>
                      <a:pt x="105" y="657"/>
                    </a:lnTo>
                    <a:lnTo>
                      <a:pt x="102" y="660"/>
                    </a:lnTo>
                    <a:lnTo>
                      <a:pt x="96" y="666"/>
                    </a:lnTo>
                    <a:lnTo>
                      <a:pt x="96" y="666"/>
                    </a:lnTo>
                    <a:lnTo>
                      <a:pt x="93" y="678"/>
                    </a:lnTo>
                    <a:lnTo>
                      <a:pt x="90" y="681"/>
                    </a:lnTo>
                    <a:lnTo>
                      <a:pt x="90" y="693"/>
                    </a:lnTo>
                    <a:lnTo>
                      <a:pt x="90" y="696"/>
                    </a:lnTo>
                    <a:lnTo>
                      <a:pt x="90" y="699"/>
                    </a:lnTo>
                    <a:lnTo>
                      <a:pt x="90" y="699"/>
                    </a:lnTo>
                    <a:lnTo>
                      <a:pt x="93" y="699"/>
                    </a:lnTo>
                    <a:lnTo>
                      <a:pt x="111" y="711"/>
                    </a:lnTo>
                    <a:lnTo>
                      <a:pt x="111" y="711"/>
                    </a:lnTo>
                    <a:lnTo>
                      <a:pt x="111" y="714"/>
                    </a:lnTo>
                    <a:lnTo>
                      <a:pt x="114" y="714"/>
                    </a:lnTo>
                    <a:lnTo>
                      <a:pt x="120" y="711"/>
                    </a:lnTo>
                    <a:lnTo>
                      <a:pt x="126" y="711"/>
                    </a:lnTo>
                    <a:lnTo>
                      <a:pt x="126" y="711"/>
                    </a:lnTo>
                    <a:lnTo>
                      <a:pt x="129" y="711"/>
                    </a:lnTo>
                    <a:lnTo>
                      <a:pt x="132" y="711"/>
                    </a:lnTo>
                    <a:lnTo>
                      <a:pt x="132" y="714"/>
                    </a:lnTo>
                    <a:lnTo>
                      <a:pt x="135" y="714"/>
                    </a:lnTo>
                    <a:lnTo>
                      <a:pt x="135" y="714"/>
                    </a:lnTo>
                    <a:lnTo>
                      <a:pt x="135" y="714"/>
                    </a:lnTo>
                    <a:lnTo>
                      <a:pt x="138" y="717"/>
                    </a:lnTo>
                    <a:lnTo>
                      <a:pt x="138" y="717"/>
                    </a:lnTo>
                    <a:lnTo>
                      <a:pt x="138" y="726"/>
                    </a:lnTo>
                    <a:lnTo>
                      <a:pt x="138" y="738"/>
                    </a:lnTo>
                    <a:lnTo>
                      <a:pt x="135" y="741"/>
                    </a:lnTo>
                    <a:lnTo>
                      <a:pt x="135" y="741"/>
                    </a:lnTo>
                    <a:lnTo>
                      <a:pt x="135" y="744"/>
                    </a:lnTo>
                    <a:lnTo>
                      <a:pt x="132" y="744"/>
                    </a:lnTo>
                    <a:lnTo>
                      <a:pt x="132" y="747"/>
                    </a:lnTo>
                    <a:lnTo>
                      <a:pt x="132" y="750"/>
                    </a:lnTo>
                    <a:lnTo>
                      <a:pt x="129" y="750"/>
                    </a:lnTo>
                    <a:lnTo>
                      <a:pt x="129" y="756"/>
                    </a:lnTo>
                    <a:lnTo>
                      <a:pt x="129" y="759"/>
                    </a:lnTo>
                    <a:lnTo>
                      <a:pt x="132" y="762"/>
                    </a:lnTo>
                    <a:lnTo>
                      <a:pt x="144" y="777"/>
                    </a:lnTo>
                    <a:lnTo>
                      <a:pt x="144" y="777"/>
                    </a:lnTo>
                    <a:lnTo>
                      <a:pt x="144" y="780"/>
                    </a:lnTo>
                    <a:lnTo>
                      <a:pt x="147" y="780"/>
                    </a:lnTo>
                    <a:lnTo>
                      <a:pt x="150" y="780"/>
                    </a:lnTo>
                    <a:lnTo>
                      <a:pt x="153" y="780"/>
                    </a:lnTo>
                    <a:lnTo>
                      <a:pt x="171" y="801"/>
                    </a:lnTo>
                    <a:lnTo>
                      <a:pt x="171" y="804"/>
                    </a:lnTo>
                    <a:lnTo>
                      <a:pt x="198" y="852"/>
                    </a:lnTo>
                    <a:lnTo>
                      <a:pt x="198" y="855"/>
                    </a:lnTo>
                    <a:lnTo>
                      <a:pt x="198" y="855"/>
                    </a:lnTo>
                    <a:lnTo>
                      <a:pt x="192" y="858"/>
                    </a:lnTo>
                    <a:lnTo>
                      <a:pt x="192" y="858"/>
                    </a:lnTo>
                    <a:lnTo>
                      <a:pt x="192" y="861"/>
                    </a:lnTo>
                    <a:lnTo>
                      <a:pt x="192" y="864"/>
                    </a:lnTo>
                    <a:lnTo>
                      <a:pt x="192" y="870"/>
                    </a:lnTo>
                    <a:lnTo>
                      <a:pt x="192" y="873"/>
                    </a:lnTo>
                    <a:lnTo>
                      <a:pt x="195" y="873"/>
                    </a:lnTo>
                    <a:lnTo>
                      <a:pt x="198" y="873"/>
                    </a:lnTo>
                    <a:lnTo>
                      <a:pt x="198" y="873"/>
                    </a:lnTo>
                    <a:lnTo>
                      <a:pt x="201" y="873"/>
                    </a:lnTo>
                    <a:lnTo>
                      <a:pt x="201" y="876"/>
                    </a:lnTo>
                    <a:lnTo>
                      <a:pt x="198" y="876"/>
                    </a:lnTo>
                    <a:lnTo>
                      <a:pt x="195" y="879"/>
                    </a:lnTo>
                    <a:lnTo>
                      <a:pt x="183" y="888"/>
                    </a:lnTo>
                    <a:lnTo>
                      <a:pt x="180" y="888"/>
                    </a:lnTo>
                    <a:lnTo>
                      <a:pt x="177" y="888"/>
                    </a:lnTo>
                    <a:lnTo>
                      <a:pt x="171" y="888"/>
                    </a:lnTo>
                    <a:lnTo>
                      <a:pt x="168" y="888"/>
                    </a:lnTo>
                    <a:lnTo>
                      <a:pt x="165" y="888"/>
                    </a:lnTo>
                    <a:lnTo>
                      <a:pt x="165" y="888"/>
                    </a:lnTo>
                    <a:lnTo>
                      <a:pt x="165" y="885"/>
                    </a:lnTo>
                    <a:lnTo>
                      <a:pt x="165" y="882"/>
                    </a:lnTo>
                    <a:lnTo>
                      <a:pt x="165" y="879"/>
                    </a:lnTo>
                    <a:lnTo>
                      <a:pt x="144" y="882"/>
                    </a:lnTo>
                    <a:lnTo>
                      <a:pt x="135" y="882"/>
                    </a:lnTo>
                    <a:lnTo>
                      <a:pt x="132" y="882"/>
                    </a:lnTo>
                    <a:lnTo>
                      <a:pt x="129" y="891"/>
                    </a:lnTo>
                    <a:lnTo>
                      <a:pt x="129" y="891"/>
                    </a:lnTo>
                    <a:lnTo>
                      <a:pt x="126" y="894"/>
                    </a:lnTo>
                    <a:lnTo>
                      <a:pt x="114" y="894"/>
                    </a:lnTo>
                    <a:lnTo>
                      <a:pt x="105" y="894"/>
                    </a:lnTo>
                    <a:lnTo>
                      <a:pt x="105" y="891"/>
                    </a:lnTo>
                    <a:lnTo>
                      <a:pt x="102" y="891"/>
                    </a:lnTo>
                    <a:lnTo>
                      <a:pt x="102" y="891"/>
                    </a:lnTo>
                    <a:lnTo>
                      <a:pt x="99" y="888"/>
                    </a:lnTo>
                    <a:lnTo>
                      <a:pt x="96" y="885"/>
                    </a:lnTo>
                    <a:lnTo>
                      <a:pt x="78" y="885"/>
                    </a:lnTo>
                    <a:lnTo>
                      <a:pt x="75" y="885"/>
                    </a:lnTo>
                    <a:lnTo>
                      <a:pt x="72" y="885"/>
                    </a:lnTo>
                    <a:lnTo>
                      <a:pt x="72" y="888"/>
                    </a:lnTo>
                    <a:lnTo>
                      <a:pt x="51" y="882"/>
                    </a:lnTo>
                    <a:lnTo>
                      <a:pt x="42" y="882"/>
                    </a:lnTo>
                    <a:lnTo>
                      <a:pt x="39" y="882"/>
                    </a:lnTo>
                    <a:lnTo>
                      <a:pt x="39" y="882"/>
                    </a:lnTo>
                    <a:lnTo>
                      <a:pt x="39" y="885"/>
                    </a:lnTo>
                    <a:lnTo>
                      <a:pt x="39" y="900"/>
                    </a:lnTo>
                    <a:lnTo>
                      <a:pt x="39" y="906"/>
                    </a:lnTo>
                    <a:lnTo>
                      <a:pt x="39" y="909"/>
                    </a:lnTo>
                    <a:lnTo>
                      <a:pt x="15" y="909"/>
                    </a:lnTo>
                    <a:lnTo>
                      <a:pt x="9" y="909"/>
                    </a:lnTo>
                    <a:lnTo>
                      <a:pt x="6" y="912"/>
                    </a:lnTo>
                    <a:lnTo>
                      <a:pt x="3" y="915"/>
                    </a:lnTo>
                    <a:lnTo>
                      <a:pt x="0" y="918"/>
                    </a:lnTo>
                    <a:lnTo>
                      <a:pt x="0" y="924"/>
                    </a:lnTo>
                    <a:lnTo>
                      <a:pt x="0" y="933"/>
                    </a:lnTo>
                    <a:lnTo>
                      <a:pt x="24" y="960"/>
                    </a:lnTo>
                    <a:lnTo>
                      <a:pt x="33" y="969"/>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53" name="Freeform 1000">
                <a:extLst>
                  <a:ext uri="{FF2B5EF4-FFF2-40B4-BE49-F238E27FC236}">
                    <a16:creationId xmlns:a16="http://schemas.microsoft.com/office/drawing/2014/main" id="{A17C3AF6-B3D1-60CB-C36A-32013AB83930}"/>
                  </a:ext>
                </a:extLst>
              </p:cNvPr>
              <p:cNvSpPr>
                <a:spLocks/>
              </p:cNvSpPr>
              <p:nvPr/>
            </p:nvSpPr>
            <p:spPr bwMode="auto">
              <a:xfrm>
                <a:off x="264" y="1155"/>
                <a:ext cx="891" cy="873"/>
              </a:xfrm>
              <a:custGeom>
                <a:avLst/>
                <a:gdLst>
                  <a:gd name="T0" fmla="*/ 249 w 297"/>
                  <a:gd name="T1" fmla="*/ 57 h 291"/>
                  <a:gd name="T2" fmla="*/ 240 w 297"/>
                  <a:gd name="T3" fmla="*/ 55 h 291"/>
                  <a:gd name="T4" fmla="*/ 205 w 297"/>
                  <a:gd name="T5" fmla="*/ 29 h 291"/>
                  <a:gd name="T6" fmla="*/ 180 w 297"/>
                  <a:gd name="T7" fmla="*/ 11 h 291"/>
                  <a:gd name="T8" fmla="*/ 164 w 297"/>
                  <a:gd name="T9" fmla="*/ 1 h 291"/>
                  <a:gd name="T10" fmla="*/ 150 w 297"/>
                  <a:gd name="T11" fmla="*/ 5 h 291"/>
                  <a:gd name="T12" fmla="*/ 145 w 297"/>
                  <a:gd name="T13" fmla="*/ 30 h 291"/>
                  <a:gd name="T14" fmla="*/ 134 w 297"/>
                  <a:gd name="T15" fmla="*/ 41 h 291"/>
                  <a:gd name="T16" fmla="*/ 121 w 297"/>
                  <a:gd name="T17" fmla="*/ 45 h 291"/>
                  <a:gd name="T18" fmla="*/ 111 w 297"/>
                  <a:gd name="T19" fmla="*/ 56 h 291"/>
                  <a:gd name="T20" fmla="*/ 118 w 297"/>
                  <a:gd name="T21" fmla="*/ 58 h 291"/>
                  <a:gd name="T22" fmla="*/ 120 w 297"/>
                  <a:gd name="T23" fmla="*/ 58 h 291"/>
                  <a:gd name="T24" fmla="*/ 104 w 297"/>
                  <a:gd name="T25" fmla="*/ 64 h 291"/>
                  <a:gd name="T26" fmla="*/ 82 w 297"/>
                  <a:gd name="T27" fmla="*/ 58 h 291"/>
                  <a:gd name="T28" fmla="*/ 75 w 297"/>
                  <a:gd name="T29" fmla="*/ 51 h 291"/>
                  <a:gd name="T30" fmla="*/ 71 w 297"/>
                  <a:gd name="T31" fmla="*/ 63 h 291"/>
                  <a:gd name="T32" fmla="*/ 76 w 297"/>
                  <a:gd name="T33" fmla="*/ 85 h 291"/>
                  <a:gd name="T34" fmla="*/ 57 w 297"/>
                  <a:gd name="T35" fmla="*/ 86 h 291"/>
                  <a:gd name="T36" fmla="*/ 46 w 297"/>
                  <a:gd name="T37" fmla="*/ 88 h 291"/>
                  <a:gd name="T38" fmla="*/ 2 w 297"/>
                  <a:gd name="T39" fmla="*/ 89 h 291"/>
                  <a:gd name="T40" fmla="*/ 3 w 297"/>
                  <a:gd name="T41" fmla="*/ 97 h 291"/>
                  <a:gd name="T42" fmla="*/ 12 w 297"/>
                  <a:gd name="T43" fmla="*/ 105 h 291"/>
                  <a:gd name="T44" fmla="*/ 21 w 297"/>
                  <a:gd name="T45" fmla="*/ 113 h 291"/>
                  <a:gd name="T46" fmla="*/ 64 w 297"/>
                  <a:gd name="T47" fmla="*/ 131 h 291"/>
                  <a:gd name="T48" fmla="*/ 63 w 297"/>
                  <a:gd name="T49" fmla="*/ 132 h 291"/>
                  <a:gd name="T50" fmla="*/ 61 w 297"/>
                  <a:gd name="T51" fmla="*/ 145 h 291"/>
                  <a:gd name="T52" fmla="*/ 82 w 297"/>
                  <a:gd name="T53" fmla="*/ 164 h 291"/>
                  <a:gd name="T54" fmla="*/ 84 w 297"/>
                  <a:gd name="T55" fmla="*/ 179 h 291"/>
                  <a:gd name="T56" fmla="*/ 81 w 297"/>
                  <a:gd name="T57" fmla="*/ 184 h 291"/>
                  <a:gd name="T58" fmla="*/ 97 w 297"/>
                  <a:gd name="T59" fmla="*/ 207 h 291"/>
                  <a:gd name="T60" fmla="*/ 92 w 297"/>
                  <a:gd name="T61" fmla="*/ 198 h 291"/>
                  <a:gd name="T62" fmla="*/ 81 w 297"/>
                  <a:gd name="T63" fmla="*/ 218 h 291"/>
                  <a:gd name="T64" fmla="*/ 76 w 297"/>
                  <a:gd name="T65" fmla="*/ 252 h 291"/>
                  <a:gd name="T66" fmla="*/ 71 w 297"/>
                  <a:gd name="T67" fmla="*/ 257 h 291"/>
                  <a:gd name="T68" fmla="*/ 109 w 297"/>
                  <a:gd name="T69" fmla="*/ 279 h 291"/>
                  <a:gd name="T70" fmla="*/ 125 w 297"/>
                  <a:gd name="T71" fmla="*/ 276 h 291"/>
                  <a:gd name="T72" fmla="*/ 142 w 297"/>
                  <a:gd name="T73" fmla="*/ 278 h 291"/>
                  <a:gd name="T74" fmla="*/ 150 w 297"/>
                  <a:gd name="T75" fmla="*/ 281 h 291"/>
                  <a:gd name="T76" fmla="*/ 156 w 297"/>
                  <a:gd name="T77" fmla="*/ 289 h 291"/>
                  <a:gd name="T78" fmla="*/ 162 w 297"/>
                  <a:gd name="T79" fmla="*/ 287 h 291"/>
                  <a:gd name="T80" fmla="*/ 168 w 297"/>
                  <a:gd name="T81" fmla="*/ 291 h 291"/>
                  <a:gd name="T82" fmla="*/ 176 w 297"/>
                  <a:gd name="T83" fmla="*/ 287 h 291"/>
                  <a:gd name="T84" fmla="*/ 179 w 297"/>
                  <a:gd name="T85" fmla="*/ 274 h 291"/>
                  <a:gd name="T86" fmla="*/ 190 w 297"/>
                  <a:gd name="T87" fmla="*/ 260 h 291"/>
                  <a:gd name="T88" fmla="*/ 198 w 297"/>
                  <a:gd name="T89" fmla="*/ 254 h 291"/>
                  <a:gd name="T90" fmla="*/ 201 w 297"/>
                  <a:gd name="T91" fmla="*/ 252 h 291"/>
                  <a:gd name="T92" fmla="*/ 210 w 297"/>
                  <a:gd name="T93" fmla="*/ 256 h 291"/>
                  <a:gd name="T94" fmla="*/ 221 w 297"/>
                  <a:gd name="T95" fmla="*/ 259 h 291"/>
                  <a:gd name="T96" fmla="*/ 250 w 297"/>
                  <a:gd name="T97" fmla="*/ 267 h 291"/>
                  <a:gd name="T98" fmla="*/ 268 w 297"/>
                  <a:gd name="T99" fmla="*/ 254 h 291"/>
                  <a:gd name="T100" fmla="*/ 278 w 297"/>
                  <a:gd name="T101" fmla="*/ 235 h 291"/>
                  <a:gd name="T102" fmla="*/ 266 w 297"/>
                  <a:gd name="T103" fmla="*/ 222 h 291"/>
                  <a:gd name="T104" fmla="*/ 267 w 297"/>
                  <a:gd name="T105" fmla="*/ 202 h 291"/>
                  <a:gd name="T106" fmla="*/ 265 w 297"/>
                  <a:gd name="T107" fmla="*/ 184 h 291"/>
                  <a:gd name="T108" fmla="*/ 264 w 297"/>
                  <a:gd name="T109" fmla="*/ 170 h 291"/>
                  <a:gd name="T110" fmla="*/ 258 w 297"/>
                  <a:gd name="T111" fmla="*/ 159 h 291"/>
                  <a:gd name="T112" fmla="*/ 252 w 297"/>
                  <a:gd name="T113" fmla="*/ 164 h 291"/>
                  <a:gd name="T114" fmla="*/ 253 w 297"/>
                  <a:gd name="T115" fmla="*/ 152 h 291"/>
                  <a:gd name="T116" fmla="*/ 270 w 297"/>
                  <a:gd name="T117" fmla="*/ 125 h 291"/>
                  <a:gd name="T118" fmla="*/ 282 w 297"/>
                  <a:gd name="T119" fmla="*/ 105 h 291"/>
                  <a:gd name="T120" fmla="*/ 293 w 297"/>
                  <a:gd name="T121" fmla="*/ 74 h 291"/>
                  <a:gd name="T122" fmla="*/ 257 w 297"/>
                  <a:gd name="T123" fmla="*/ 58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7" h="291">
                    <a:moveTo>
                      <a:pt x="255" y="58"/>
                    </a:moveTo>
                    <a:cubicBezTo>
                      <a:pt x="253" y="57"/>
                      <a:pt x="253" y="57"/>
                      <a:pt x="253" y="57"/>
                    </a:cubicBezTo>
                    <a:cubicBezTo>
                      <a:pt x="252" y="56"/>
                      <a:pt x="252" y="56"/>
                      <a:pt x="252" y="56"/>
                    </a:cubicBezTo>
                    <a:cubicBezTo>
                      <a:pt x="252" y="56"/>
                      <a:pt x="252" y="56"/>
                      <a:pt x="252" y="56"/>
                    </a:cubicBezTo>
                    <a:cubicBezTo>
                      <a:pt x="250" y="56"/>
                      <a:pt x="250" y="56"/>
                      <a:pt x="250" y="56"/>
                    </a:cubicBezTo>
                    <a:cubicBezTo>
                      <a:pt x="249" y="57"/>
                      <a:pt x="249" y="57"/>
                      <a:pt x="249" y="57"/>
                    </a:cubicBezTo>
                    <a:cubicBezTo>
                      <a:pt x="249" y="57"/>
                      <a:pt x="249" y="57"/>
                      <a:pt x="249" y="57"/>
                    </a:cubicBezTo>
                    <a:cubicBezTo>
                      <a:pt x="249" y="58"/>
                      <a:pt x="249" y="58"/>
                      <a:pt x="249" y="58"/>
                    </a:cubicBezTo>
                    <a:cubicBezTo>
                      <a:pt x="247" y="59"/>
                      <a:pt x="247" y="59"/>
                      <a:pt x="247" y="59"/>
                    </a:cubicBezTo>
                    <a:cubicBezTo>
                      <a:pt x="246" y="58"/>
                      <a:pt x="246" y="58"/>
                      <a:pt x="246" y="58"/>
                    </a:cubicBezTo>
                    <a:cubicBezTo>
                      <a:pt x="243" y="56"/>
                      <a:pt x="243" y="56"/>
                      <a:pt x="243" y="56"/>
                    </a:cubicBezTo>
                    <a:cubicBezTo>
                      <a:pt x="243" y="56"/>
                      <a:pt x="243" y="56"/>
                      <a:pt x="243" y="56"/>
                    </a:cubicBezTo>
                    <a:cubicBezTo>
                      <a:pt x="242" y="55"/>
                      <a:pt x="242" y="55"/>
                      <a:pt x="242" y="55"/>
                    </a:cubicBezTo>
                    <a:cubicBezTo>
                      <a:pt x="240" y="55"/>
                      <a:pt x="240" y="55"/>
                      <a:pt x="240" y="55"/>
                    </a:cubicBezTo>
                    <a:cubicBezTo>
                      <a:pt x="230" y="50"/>
                      <a:pt x="230" y="50"/>
                      <a:pt x="230" y="50"/>
                    </a:cubicBezTo>
                    <a:cubicBezTo>
                      <a:pt x="211" y="41"/>
                      <a:pt x="211" y="41"/>
                      <a:pt x="211" y="41"/>
                    </a:cubicBezTo>
                    <a:cubicBezTo>
                      <a:pt x="205" y="39"/>
                      <a:pt x="205" y="39"/>
                      <a:pt x="205" y="39"/>
                    </a:cubicBezTo>
                    <a:cubicBezTo>
                      <a:pt x="206" y="36"/>
                      <a:pt x="206" y="36"/>
                      <a:pt x="206" y="36"/>
                    </a:cubicBezTo>
                    <a:cubicBezTo>
                      <a:pt x="206" y="36"/>
                      <a:pt x="206" y="36"/>
                      <a:pt x="206" y="36"/>
                    </a:cubicBezTo>
                    <a:cubicBezTo>
                      <a:pt x="205" y="30"/>
                      <a:pt x="205" y="30"/>
                      <a:pt x="205" y="30"/>
                    </a:cubicBezTo>
                    <a:cubicBezTo>
                      <a:pt x="205" y="29"/>
                      <a:pt x="205" y="29"/>
                      <a:pt x="205" y="29"/>
                    </a:cubicBezTo>
                    <a:cubicBezTo>
                      <a:pt x="201" y="27"/>
                      <a:pt x="201" y="27"/>
                      <a:pt x="201" y="27"/>
                    </a:cubicBezTo>
                    <a:cubicBezTo>
                      <a:pt x="201" y="26"/>
                      <a:pt x="201" y="26"/>
                      <a:pt x="201" y="26"/>
                    </a:cubicBezTo>
                    <a:cubicBezTo>
                      <a:pt x="200" y="27"/>
                      <a:pt x="200" y="27"/>
                      <a:pt x="200" y="27"/>
                    </a:cubicBezTo>
                    <a:cubicBezTo>
                      <a:pt x="198" y="27"/>
                      <a:pt x="198" y="27"/>
                      <a:pt x="198" y="27"/>
                    </a:cubicBezTo>
                    <a:cubicBezTo>
                      <a:pt x="195" y="27"/>
                      <a:pt x="195" y="27"/>
                      <a:pt x="195" y="27"/>
                    </a:cubicBezTo>
                    <a:cubicBezTo>
                      <a:pt x="188" y="21"/>
                      <a:pt x="188" y="21"/>
                      <a:pt x="188" y="21"/>
                    </a:cubicBezTo>
                    <a:cubicBezTo>
                      <a:pt x="180" y="11"/>
                      <a:pt x="180" y="11"/>
                      <a:pt x="180" y="11"/>
                    </a:cubicBezTo>
                    <a:cubicBezTo>
                      <a:pt x="176" y="14"/>
                      <a:pt x="176" y="14"/>
                      <a:pt x="176" y="14"/>
                    </a:cubicBezTo>
                    <a:cubicBezTo>
                      <a:pt x="169" y="10"/>
                      <a:pt x="169" y="10"/>
                      <a:pt x="169" y="10"/>
                    </a:cubicBezTo>
                    <a:cubicBezTo>
                      <a:pt x="169" y="8"/>
                      <a:pt x="169" y="8"/>
                      <a:pt x="169" y="8"/>
                    </a:cubicBezTo>
                    <a:cubicBezTo>
                      <a:pt x="169" y="8"/>
                      <a:pt x="168" y="0"/>
                      <a:pt x="168" y="0"/>
                    </a:cubicBezTo>
                    <a:cubicBezTo>
                      <a:pt x="167" y="0"/>
                      <a:pt x="167" y="0"/>
                      <a:pt x="167" y="0"/>
                    </a:cubicBezTo>
                    <a:cubicBezTo>
                      <a:pt x="165" y="1"/>
                      <a:pt x="165" y="1"/>
                      <a:pt x="165" y="1"/>
                    </a:cubicBezTo>
                    <a:cubicBezTo>
                      <a:pt x="164" y="1"/>
                      <a:pt x="164" y="1"/>
                      <a:pt x="164" y="1"/>
                    </a:cubicBezTo>
                    <a:cubicBezTo>
                      <a:pt x="163" y="1"/>
                      <a:pt x="163" y="1"/>
                      <a:pt x="163" y="1"/>
                    </a:cubicBezTo>
                    <a:cubicBezTo>
                      <a:pt x="160" y="2"/>
                      <a:pt x="160" y="2"/>
                      <a:pt x="160" y="2"/>
                    </a:cubicBezTo>
                    <a:cubicBezTo>
                      <a:pt x="154" y="4"/>
                      <a:pt x="154" y="4"/>
                      <a:pt x="154" y="4"/>
                    </a:cubicBezTo>
                    <a:cubicBezTo>
                      <a:pt x="153" y="4"/>
                      <a:pt x="153" y="4"/>
                      <a:pt x="153" y="4"/>
                    </a:cubicBezTo>
                    <a:cubicBezTo>
                      <a:pt x="151" y="5"/>
                      <a:pt x="151" y="5"/>
                      <a:pt x="151" y="5"/>
                    </a:cubicBezTo>
                    <a:cubicBezTo>
                      <a:pt x="150" y="5"/>
                      <a:pt x="150" y="5"/>
                      <a:pt x="150" y="5"/>
                    </a:cubicBezTo>
                    <a:cubicBezTo>
                      <a:pt x="150" y="5"/>
                      <a:pt x="150" y="5"/>
                      <a:pt x="150" y="5"/>
                    </a:cubicBezTo>
                    <a:cubicBezTo>
                      <a:pt x="147" y="8"/>
                      <a:pt x="147" y="8"/>
                      <a:pt x="147" y="8"/>
                    </a:cubicBezTo>
                    <a:cubicBezTo>
                      <a:pt x="146" y="10"/>
                      <a:pt x="146" y="10"/>
                      <a:pt x="146" y="10"/>
                    </a:cubicBezTo>
                    <a:cubicBezTo>
                      <a:pt x="145" y="14"/>
                      <a:pt x="145" y="14"/>
                      <a:pt x="145" y="14"/>
                    </a:cubicBezTo>
                    <a:cubicBezTo>
                      <a:pt x="145" y="15"/>
                      <a:pt x="145" y="15"/>
                      <a:pt x="145" y="15"/>
                    </a:cubicBezTo>
                    <a:cubicBezTo>
                      <a:pt x="146" y="20"/>
                      <a:pt x="146" y="20"/>
                      <a:pt x="146" y="20"/>
                    </a:cubicBezTo>
                    <a:cubicBezTo>
                      <a:pt x="145" y="24"/>
                      <a:pt x="145" y="24"/>
                      <a:pt x="145" y="24"/>
                    </a:cubicBezTo>
                    <a:cubicBezTo>
                      <a:pt x="145" y="30"/>
                      <a:pt x="145" y="30"/>
                      <a:pt x="145" y="30"/>
                    </a:cubicBezTo>
                    <a:cubicBezTo>
                      <a:pt x="145" y="31"/>
                      <a:pt x="145" y="31"/>
                      <a:pt x="145" y="31"/>
                    </a:cubicBezTo>
                    <a:cubicBezTo>
                      <a:pt x="143" y="35"/>
                      <a:pt x="143" y="35"/>
                      <a:pt x="143" y="35"/>
                    </a:cubicBezTo>
                    <a:cubicBezTo>
                      <a:pt x="142" y="36"/>
                      <a:pt x="142" y="36"/>
                      <a:pt x="142" y="36"/>
                    </a:cubicBezTo>
                    <a:cubicBezTo>
                      <a:pt x="142" y="36"/>
                      <a:pt x="142" y="36"/>
                      <a:pt x="142" y="36"/>
                    </a:cubicBezTo>
                    <a:cubicBezTo>
                      <a:pt x="138" y="39"/>
                      <a:pt x="138" y="39"/>
                      <a:pt x="138" y="39"/>
                    </a:cubicBezTo>
                    <a:cubicBezTo>
                      <a:pt x="137" y="40"/>
                      <a:pt x="137" y="40"/>
                      <a:pt x="137" y="40"/>
                    </a:cubicBezTo>
                    <a:cubicBezTo>
                      <a:pt x="134" y="41"/>
                      <a:pt x="134" y="41"/>
                      <a:pt x="134" y="41"/>
                    </a:cubicBezTo>
                    <a:cubicBezTo>
                      <a:pt x="134" y="42"/>
                      <a:pt x="134" y="42"/>
                      <a:pt x="134" y="42"/>
                    </a:cubicBezTo>
                    <a:cubicBezTo>
                      <a:pt x="131" y="42"/>
                      <a:pt x="131" y="42"/>
                      <a:pt x="131" y="42"/>
                    </a:cubicBezTo>
                    <a:cubicBezTo>
                      <a:pt x="125" y="44"/>
                      <a:pt x="125" y="44"/>
                      <a:pt x="125" y="44"/>
                    </a:cubicBezTo>
                    <a:cubicBezTo>
                      <a:pt x="124" y="44"/>
                      <a:pt x="124" y="44"/>
                      <a:pt x="124" y="44"/>
                    </a:cubicBezTo>
                    <a:cubicBezTo>
                      <a:pt x="123" y="44"/>
                      <a:pt x="123" y="44"/>
                      <a:pt x="123" y="44"/>
                    </a:cubicBezTo>
                    <a:cubicBezTo>
                      <a:pt x="122" y="45"/>
                      <a:pt x="122" y="45"/>
                      <a:pt x="122" y="45"/>
                    </a:cubicBezTo>
                    <a:cubicBezTo>
                      <a:pt x="121" y="45"/>
                      <a:pt x="121" y="45"/>
                      <a:pt x="121" y="45"/>
                    </a:cubicBezTo>
                    <a:cubicBezTo>
                      <a:pt x="118" y="47"/>
                      <a:pt x="118" y="47"/>
                      <a:pt x="118" y="47"/>
                    </a:cubicBezTo>
                    <a:cubicBezTo>
                      <a:pt x="116" y="48"/>
                      <a:pt x="116" y="48"/>
                      <a:pt x="116" y="48"/>
                    </a:cubicBezTo>
                    <a:cubicBezTo>
                      <a:pt x="115" y="49"/>
                      <a:pt x="115" y="49"/>
                      <a:pt x="115" y="49"/>
                    </a:cubicBezTo>
                    <a:cubicBezTo>
                      <a:pt x="114" y="50"/>
                      <a:pt x="114" y="50"/>
                      <a:pt x="114" y="50"/>
                    </a:cubicBezTo>
                    <a:cubicBezTo>
                      <a:pt x="113" y="50"/>
                      <a:pt x="113" y="50"/>
                      <a:pt x="113" y="50"/>
                    </a:cubicBezTo>
                    <a:cubicBezTo>
                      <a:pt x="111" y="55"/>
                      <a:pt x="111" y="55"/>
                      <a:pt x="111" y="55"/>
                    </a:cubicBezTo>
                    <a:cubicBezTo>
                      <a:pt x="111" y="56"/>
                      <a:pt x="111" y="56"/>
                      <a:pt x="111" y="56"/>
                    </a:cubicBezTo>
                    <a:cubicBezTo>
                      <a:pt x="111" y="56"/>
                      <a:pt x="111" y="56"/>
                      <a:pt x="111" y="56"/>
                    </a:cubicBezTo>
                    <a:cubicBezTo>
                      <a:pt x="112" y="57"/>
                      <a:pt x="112" y="57"/>
                      <a:pt x="112" y="57"/>
                    </a:cubicBezTo>
                    <a:cubicBezTo>
                      <a:pt x="113" y="57"/>
                      <a:pt x="113" y="57"/>
                      <a:pt x="113" y="57"/>
                    </a:cubicBezTo>
                    <a:cubicBezTo>
                      <a:pt x="115" y="58"/>
                      <a:pt x="115" y="58"/>
                      <a:pt x="115" y="58"/>
                    </a:cubicBezTo>
                    <a:cubicBezTo>
                      <a:pt x="116" y="58"/>
                      <a:pt x="116" y="58"/>
                      <a:pt x="116" y="58"/>
                    </a:cubicBezTo>
                    <a:cubicBezTo>
                      <a:pt x="117" y="58"/>
                      <a:pt x="117" y="58"/>
                      <a:pt x="117" y="58"/>
                    </a:cubicBezTo>
                    <a:cubicBezTo>
                      <a:pt x="118" y="58"/>
                      <a:pt x="118" y="58"/>
                      <a:pt x="118" y="58"/>
                    </a:cubicBezTo>
                    <a:cubicBezTo>
                      <a:pt x="119" y="58"/>
                      <a:pt x="119" y="58"/>
                      <a:pt x="119" y="58"/>
                    </a:cubicBezTo>
                    <a:cubicBezTo>
                      <a:pt x="120" y="57"/>
                      <a:pt x="120" y="57"/>
                      <a:pt x="120" y="57"/>
                    </a:cubicBezTo>
                    <a:cubicBezTo>
                      <a:pt x="121" y="57"/>
                      <a:pt x="121" y="57"/>
                      <a:pt x="121" y="57"/>
                    </a:cubicBezTo>
                    <a:cubicBezTo>
                      <a:pt x="121" y="57"/>
                      <a:pt x="121" y="57"/>
                      <a:pt x="121" y="57"/>
                    </a:cubicBezTo>
                    <a:cubicBezTo>
                      <a:pt x="121" y="57"/>
                      <a:pt x="121" y="57"/>
                      <a:pt x="121" y="57"/>
                    </a:cubicBezTo>
                    <a:cubicBezTo>
                      <a:pt x="120" y="57"/>
                      <a:pt x="120" y="57"/>
                      <a:pt x="120" y="57"/>
                    </a:cubicBezTo>
                    <a:cubicBezTo>
                      <a:pt x="120" y="58"/>
                      <a:pt x="120" y="58"/>
                      <a:pt x="120" y="58"/>
                    </a:cubicBezTo>
                    <a:cubicBezTo>
                      <a:pt x="119" y="58"/>
                      <a:pt x="119" y="58"/>
                      <a:pt x="119" y="58"/>
                    </a:cubicBezTo>
                    <a:cubicBezTo>
                      <a:pt x="119" y="59"/>
                      <a:pt x="119" y="59"/>
                      <a:pt x="119" y="59"/>
                    </a:cubicBezTo>
                    <a:cubicBezTo>
                      <a:pt x="118" y="59"/>
                      <a:pt x="118" y="59"/>
                      <a:pt x="118" y="59"/>
                    </a:cubicBezTo>
                    <a:cubicBezTo>
                      <a:pt x="109" y="63"/>
                      <a:pt x="109" y="63"/>
                      <a:pt x="109" y="63"/>
                    </a:cubicBezTo>
                    <a:cubicBezTo>
                      <a:pt x="108" y="63"/>
                      <a:pt x="108" y="63"/>
                      <a:pt x="108" y="63"/>
                    </a:cubicBezTo>
                    <a:cubicBezTo>
                      <a:pt x="105" y="64"/>
                      <a:pt x="105" y="64"/>
                      <a:pt x="105" y="64"/>
                    </a:cubicBezTo>
                    <a:cubicBezTo>
                      <a:pt x="104" y="64"/>
                      <a:pt x="104" y="64"/>
                      <a:pt x="104" y="64"/>
                    </a:cubicBezTo>
                    <a:cubicBezTo>
                      <a:pt x="104" y="63"/>
                      <a:pt x="104" y="63"/>
                      <a:pt x="104" y="63"/>
                    </a:cubicBezTo>
                    <a:cubicBezTo>
                      <a:pt x="101" y="62"/>
                      <a:pt x="101" y="62"/>
                      <a:pt x="101" y="62"/>
                    </a:cubicBezTo>
                    <a:cubicBezTo>
                      <a:pt x="98" y="62"/>
                      <a:pt x="98" y="62"/>
                      <a:pt x="98" y="62"/>
                    </a:cubicBezTo>
                    <a:cubicBezTo>
                      <a:pt x="91" y="61"/>
                      <a:pt x="91" y="61"/>
                      <a:pt x="91" y="61"/>
                    </a:cubicBezTo>
                    <a:cubicBezTo>
                      <a:pt x="84" y="61"/>
                      <a:pt x="84" y="61"/>
                      <a:pt x="84" y="61"/>
                    </a:cubicBezTo>
                    <a:cubicBezTo>
                      <a:pt x="83" y="60"/>
                      <a:pt x="83" y="60"/>
                      <a:pt x="83" y="60"/>
                    </a:cubicBezTo>
                    <a:cubicBezTo>
                      <a:pt x="82" y="58"/>
                      <a:pt x="82" y="58"/>
                      <a:pt x="82" y="58"/>
                    </a:cubicBezTo>
                    <a:cubicBezTo>
                      <a:pt x="81" y="57"/>
                      <a:pt x="81" y="57"/>
                      <a:pt x="81" y="57"/>
                    </a:cubicBezTo>
                    <a:cubicBezTo>
                      <a:pt x="81" y="57"/>
                      <a:pt x="81" y="57"/>
                      <a:pt x="81" y="57"/>
                    </a:cubicBezTo>
                    <a:cubicBezTo>
                      <a:pt x="81" y="56"/>
                      <a:pt x="81" y="56"/>
                      <a:pt x="81" y="56"/>
                    </a:cubicBezTo>
                    <a:cubicBezTo>
                      <a:pt x="80" y="56"/>
                      <a:pt x="80" y="56"/>
                      <a:pt x="80" y="56"/>
                    </a:cubicBezTo>
                    <a:cubicBezTo>
                      <a:pt x="80" y="55"/>
                      <a:pt x="80" y="55"/>
                      <a:pt x="80" y="55"/>
                    </a:cubicBezTo>
                    <a:cubicBezTo>
                      <a:pt x="80" y="54"/>
                      <a:pt x="80" y="54"/>
                      <a:pt x="80" y="54"/>
                    </a:cubicBezTo>
                    <a:cubicBezTo>
                      <a:pt x="75" y="51"/>
                      <a:pt x="75" y="51"/>
                      <a:pt x="75" y="51"/>
                    </a:cubicBezTo>
                    <a:cubicBezTo>
                      <a:pt x="69" y="50"/>
                      <a:pt x="69" y="50"/>
                      <a:pt x="69" y="50"/>
                    </a:cubicBezTo>
                    <a:cubicBezTo>
                      <a:pt x="67" y="51"/>
                      <a:pt x="67" y="51"/>
                      <a:pt x="67" y="51"/>
                    </a:cubicBezTo>
                    <a:cubicBezTo>
                      <a:pt x="67" y="56"/>
                      <a:pt x="67" y="56"/>
                      <a:pt x="67" y="56"/>
                    </a:cubicBezTo>
                    <a:cubicBezTo>
                      <a:pt x="69" y="59"/>
                      <a:pt x="69" y="59"/>
                      <a:pt x="69" y="59"/>
                    </a:cubicBezTo>
                    <a:cubicBezTo>
                      <a:pt x="69" y="61"/>
                      <a:pt x="69" y="61"/>
                      <a:pt x="69" y="61"/>
                    </a:cubicBezTo>
                    <a:cubicBezTo>
                      <a:pt x="70" y="62"/>
                      <a:pt x="70" y="62"/>
                      <a:pt x="70" y="62"/>
                    </a:cubicBezTo>
                    <a:cubicBezTo>
                      <a:pt x="71" y="63"/>
                      <a:pt x="71" y="63"/>
                      <a:pt x="71" y="63"/>
                    </a:cubicBezTo>
                    <a:cubicBezTo>
                      <a:pt x="72" y="63"/>
                      <a:pt x="72" y="63"/>
                      <a:pt x="72" y="63"/>
                    </a:cubicBezTo>
                    <a:cubicBezTo>
                      <a:pt x="73" y="66"/>
                      <a:pt x="73" y="66"/>
                      <a:pt x="73" y="66"/>
                    </a:cubicBezTo>
                    <a:cubicBezTo>
                      <a:pt x="73" y="73"/>
                      <a:pt x="73" y="73"/>
                      <a:pt x="73" y="73"/>
                    </a:cubicBezTo>
                    <a:cubicBezTo>
                      <a:pt x="74" y="82"/>
                      <a:pt x="74" y="82"/>
                      <a:pt x="74" y="82"/>
                    </a:cubicBezTo>
                    <a:cubicBezTo>
                      <a:pt x="74" y="83"/>
                      <a:pt x="74" y="83"/>
                      <a:pt x="74" y="83"/>
                    </a:cubicBezTo>
                    <a:cubicBezTo>
                      <a:pt x="75" y="85"/>
                      <a:pt x="75" y="85"/>
                      <a:pt x="75" y="85"/>
                    </a:cubicBezTo>
                    <a:cubicBezTo>
                      <a:pt x="76" y="85"/>
                      <a:pt x="76" y="85"/>
                      <a:pt x="76" y="85"/>
                    </a:cubicBezTo>
                    <a:cubicBezTo>
                      <a:pt x="78" y="86"/>
                      <a:pt x="78" y="86"/>
                      <a:pt x="78" y="86"/>
                    </a:cubicBezTo>
                    <a:cubicBezTo>
                      <a:pt x="78" y="86"/>
                      <a:pt x="78" y="86"/>
                      <a:pt x="78" y="86"/>
                    </a:cubicBezTo>
                    <a:cubicBezTo>
                      <a:pt x="72" y="87"/>
                      <a:pt x="72" y="87"/>
                      <a:pt x="72" y="87"/>
                    </a:cubicBezTo>
                    <a:cubicBezTo>
                      <a:pt x="72" y="87"/>
                      <a:pt x="72" y="87"/>
                      <a:pt x="72" y="87"/>
                    </a:cubicBezTo>
                    <a:cubicBezTo>
                      <a:pt x="60" y="88"/>
                      <a:pt x="60" y="88"/>
                      <a:pt x="60" y="88"/>
                    </a:cubicBezTo>
                    <a:cubicBezTo>
                      <a:pt x="60" y="88"/>
                      <a:pt x="60" y="88"/>
                      <a:pt x="60" y="88"/>
                    </a:cubicBezTo>
                    <a:cubicBezTo>
                      <a:pt x="57" y="86"/>
                      <a:pt x="57" y="86"/>
                      <a:pt x="57" y="86"/>
                    </a:cubicBezTo>
                    <a:cubicBezTo>
                      <a:pt x="57" y="85"/>
                      <a:pt x="57" y="85"/>
                      <a:pt x="57" y="85"/>
                    </a:cubicBezTo>
                    <a:cubicBezTo>
                      <a:pt x="55" y="86"/>
                      <a:pt x="55" y="86"/>
                      <a:pt x="55" y="86"/>
                    </a:cubicBezTo>
                    <a:cubicBezTo>
                      <a:pt x="54" y="87"/>
                      <a:pt x="54" y="87"/>
                      <a:pt x="54" y="87"/>
                    </a:cubicBezTo>
                    <a:cubicBezTo>
                      <a:pt x="50" y="90"/>
                      <a:pt x="50" y="90"/>
                      <a:pt x="50" y="90"/>
                    </a:cubicBezTo>
                    <a:cubicBezTo>
                      <a:pt x="49" y="91"/>
                      <a:pt x="49" y="91"/>
                      <a:pt x="49" y="91"/>
                    </a:cubicBezTo>
                    <a:cubicBezTo>
                      <a:pt x="47" y="89"/>
                      <a:pt x="47" y="89"/>
                      <a:pt x="47" y="89"/>
                    </a:cubicBezTo>
                    <a:cubicBezTo>
                      <a:pt x="46" y="88"/>
                      <a:pt x="46" y="88"/>
                      <a:pt x="46" y="88"/>
                    </a:cubicBezTo>
                    <a:cubicBezTo>
                      <a:pt x="41" y="80"/>
                      <a:pt x="41" y="80"/>
                      <a:pt x="41" y="80"/>
                    </a:cubicBezTo>
                    <a:cubicBezTo>
                      <a:pt x="40" y="78"/>
                      <a:pt x="40" y="78"/>
                      <a:pt x="40" y="78"/>
                    </a:cubicBezTo>
                    <a:cubicBezTo>
                      <a:pt x="37" y="79"/>
                      <a:pt x="37" y="79"/>
                      <a:pt x="37" y="79"/>
                    </a:cubicBezTo>
                    <a:cubicBezTo>
                      <a:pt x="30" y="80"/>
                      <a:pt x="30" y="80"/>
                      <a:pt x="30" y="80"/>
                    </a:cubicBezTo>
                    <a:cubicBezTo>
                      <a:pt x="3" y="89"/>
                      <a:pt x="3" y="89"/>
                      <a:pt x="3" y="89"/>
                    </a:cubicBezTo>
                    <a:cubicBezTo>
                      <a:pt x="2" y="89"/>
                      <a:pt x="2" y="89"/>
                      <a:pt x="2" y="89"/>
                    </a:cubicBezTo>
                    <a:cubicBezTo>
                      <a:pt x="2" y="89"/>
                      <a:pt x="2" y="89"/>
                      <a:pt x="2" y="89"/>
                    </a:cubicBezTo>
                    <a:cubicBezTo>
                      <a:pt x="2" y="90"/>
                      <a:pt x="2" y="90"/>
                      <a:pt x="2" y="90"/>
                    </a:cubicBezTo>
                    <a:cubicBezTo>
                      <a:pt x="1" y="91"/>
                      <a:pt x="1" y="91"/>
                      <a:pt x="1" y="91"/>
                    </a:cubicBezTo>
                    <a:cubicBezTo>
                      <a:pt x="0" y="94"/>
                      <a:pt x="0" y="94"/>
                      <a:pt x="0" y="94"/>
                    </a:cubicBezTo>
                    <a:cubicBezTo>
                      <a:pt x="1" y="95"/>
                      <a:pt x="1" y="95"/>
                      <a:pt x="1" y="95"/>
                    </a:cubicBezTo>
                    <a:cubicBezTo>
                      <a:pt x="1" y="97"/>
                      <a:pt x="1" y="97"/>
                      <a:pt x="1" y="97"/>
                    </a:cubicBezTo>
                    <a:cubicBezTo>
                      <a:pt x="2" y="97"/>
                      <a:pt x="2" y="97"/>
                      <a:pt x="2" y="97"/>
                    </a:cubicBezTo>
                    <a:cubicBezTo>
                      <a:pt x="3" y="97"/>
                      <a:pt x="3" y="97"/>
                      <a:pt x="3" y="97"/>
                    </a:cubicBezTo>
                    <a:cubicBezTo>
                      <a:pt x="5" y="97"/>
                      <a:pt x="5" y="97"/>
                      <a:pt x="5" y="97"/>
                    </a:cubicBezTo>
                    <a:cubicBezTo>
                      <a:pt x="6" y="95"/>
                      <a:pt x="6" y="95"/>
                      <a:pt x="6" y="95"/>
                    </a:cubicBezTo>
                    <a:cubicBezTo>
                      <a:pt x="10" y="95"/>
                      <a:pt x="10" y="95"/>
                      <a:pt x="10" y="95"/>
                    </a:cubicBezTo>
                    <a:cubicBezTo>
                      <a:pt x="14" y="98"/>
                      <a:pt x="14" y="98"/>
                      <a:pt x="14" y="98"/>
                    </a:cubicBezTo>
                    <a:cubicBezTo>
                      <a:pt x="12" y="105"/>
                      <a:pt x="12" y="105"/>
                      <a:pt x="12" y="105"/>
                    </a:cubicBezTo>
                    <a:cubicBezTo>
                      <a:pt x="12" y="105"/>
                      <a:pt x="12" y="105"/>
                      <a:pt x="12" y="105"/>
                    </a:cubicBezTo>
                    <a:cubicBezTo>
                      <a:pt x="12" y="105"/>
                      <a:pt x="12" y="105"/>
                      <a:pt x="12" y="105"/>
                    </a:cubicBezTo>
                    <a:cubicBezTo>
                      <a:pt x="11" y="105"/>
                      <a:pt x="11" y="105"/>
                      <a:pt x="11" y="105"/>
                    </a:cubicBezTo>
                    <a:cubicBezTo>
                      <a:pt x="9" y="105"/>
                      <a:pt x="9" y="105"/>
                      <a:pt x="9" y="105"/>
                    </a:cubicBezTo>
                    <a:cubicBezTo>
                      <a:pt x="3" y="106"/>
                      <a:pt x="3" y="106"/>
                      <a:pt x="3" y="106"/>
                    </a:cubicBezTo>
                    <a:cubicBezTo>
                      <a:pt x="2" y="106"/>
                      <a:pt x="2" y="106"/>
                      <a:pt x="2" y="106"/>
                    </a:cubicBezTo>
                    <a:cubicBezTo>
                      <a:pt x="2" y="107"/>
                      <a:pt x="2" y="107"/>
                      <a:pt x="2" y="107"/>
                    </a:cubicBezTo>
                    <a:cubicBezTo>
                      <a:pt x="18" y="113"/>
                      <a:pt x="18" y="113"/>
                      <a:pt x="18" y="113"/>
                    </a:cubicBezTo>
                    <a:cubicBezTo>
                      <a:pt x="21" y="113"/>
                      <a:pt x="21" y="113"/>
                      <a:pt x="21" y="113"/>
                    </a:cubicBezTo>
                    <a:cubicBezTo>
                      <a:pt x="34" y="118"/>
                      <a:pt x="34" y="118"/>
                      <a:pt x="34" y="118"/>
                    </a:cubicBezTo>
                    <a:cubicBezTo>
                      <a:pt x="46" y="125"/>
                      <a:pt x="46" y="125"/>
                      <a:pt x="46" y="125"/>
                    </a:cubicBezTo>
                    <a:cubicBezTo>
                      <a:pt x="52" y="132"/>
                      <a:pt x="52" y="132"/>
                      <a:pt x="52" y="132"/>
                    </a:cubicBezTo>
                    <a:cubicBezTo>
                      <a:pt x="60" y="132"/>
                      <a:pt x="60" y="132"/>
                      <a:pt x="60" y="132"/>
                    </a:cubicBezTo>
                    <a:cubicBezTo>
                      <a:pt x="61" y="132"/>
                      <a:pt x="61" y="132"/>
                      <a:pt x="61" y="132"/>
                    </a:cubicBezTo>
                    <a:cubicBezTo>
                      <a:pt x="63" y="131"/>
                      <a:pt x="63" y="131"/>
                      <a:pt x="63" y="131"/>
                    </a:cubicBezTo>
                    <a:cubicBezTo>
                      <a:pt x="64" y="131"/>
                      <a:pt x="64" y="131"/>
                      <a:pt x="64" y="131"/>
                    </a:cubicBezTo>
                    <a:cubicBezTo>
                      <a:pt x="66" y="132"/>
                      <a:pt x="66" y="132"/>
                      <a:pt x="66" y="132"/>
                    </a:cubicBezTo>
                    <a:cubicBezTo>
                      <a:pt x="67" y="132"/>
                      <a:pt x="67" y="132"/>
                      <a:pt x="67" y="132"/>
                    </a:cubicBezTo>
                    <a:cubicBezTo>
                      <a:pt x="67" y="132"/>
                      <a:pt x="67" y="132"/>
                      <a:pt x="67" y="132"/>
                    </a:cubicBezTo>
                    <a:cubicBezTo>
                      <a:pt x="70" y="135"/>
                      <a:pt x="70" y="135"/>
                      <a:pt x="70" y="135"/>
                    </a:cubicBezTo>
                    <a:cubicBezTo>
                      <a:pt x="66" y="133"/>
                      <a:pt x="66" y="133"/>
                      <a:pt x="66" y="133"/>
                    </a:cubicBezTo>
                    <a:cubicBezTo>
                      <a:pt x="65" y="132"/>
                      <a:pt x="65" y="132"/>
                      <a:pt x="65" y="132"/>
                    </a:cubicBezTo>
                    <a:cubicBezTo>
                      <a:pt x="63" y="132"/>
                      <a:pt x="63" y="132"/>
                      <a:pt x="63" y="132"/>
                    </a:cubicBezTo>
                    <a:cubicBezTo>
                      <a:pt x="61" y="132"/>
                      <a:pt x="61" y="132"/>
                      <a:pt x="61" y="132"/>
                    </a:cubicBezTo>
                    <a:cubicBezTo>
                      <a:pt x="61" y="133"/>
                      <a:pt x="61" y="133"/>
                      <a:pt x="61" y="133"/>
                    </a:cubicBezTo>
                    <a:cubicBezTo>
                      <a:pt x="60" y="133"/>
                      <a:pt x="60" y="133"/>
                      <a:pt x="60" y="133"/>
                    </a:cubicBezTo>
                    <a:cubicBezTo>
                      <a:pt x="60" y="134"/>
                      <a:pt x="60" y="134"/>
                      <a:pt x="60" y="134"/>
                    </a:cubicBezTo>
                    <a:cubicBezTo>
                      <a:pt x="60" y="138"/>
                      <a:pt x="60" y="138"/>
                      <a:pt x="60" y="138"/>
                    </a:cubicBezTo>
                    <a:cubicBezTo>
                      <a:pt x="64" y="141"/>
                      <a:pt x="64" y="141"/>
                      <a:pt x="64" y="141"/>
                    </a:cubicBezTo>
                    <a:cubicBezTo>
                      <a:pt x="61" y="145"/>
                      <a:pt x="61" y="145"/>
                      <a:pt x="61" y="145"/>
                    </a:cubicBezTo>
                    <a:cubicBezTo>
                      <a:pt x="61" y="146"/>
                      <a:pt x="61" y="146"/>
                      <a:pt x="61" y="146"/>
                    </a:cubicBezTo>
                    <a:cubicBezTo>
                      <a:pt x="61" y="147"/>
                      <a:pt x="61" y="147"/>
                      <a:pt x="61" y="147"/>
                    </a:cubicBezTo>
                    <a:cubicBezTo>
                      <a:pt x="61" y="147"/>
                      <a:pt x="61" y="147"/>
                      <a:pt x="61" y="147"/>
                    </a:cubicBezTo>
                    <a:cubicBezTo>
                      <a:pt x="70" y="158"/>
                      <a:pt x="70" y="158"/>
                      <a:pt x="70" y="158"/>
                    </a:cubicBezTo>
                    <a:cubicBezTo>
                      <a:pt x="73" y="161"/>
                      <a:pt x="73" y="161"/>
                      <a:pt x="73" y="161"/>
                    </a:cubicBezTo>
                    <a:cubicBezTo>
                      <a:pt x="78" y="164"/>
                      <a:pt x="78" y="164"/>
                      <a:pt x="78" y="164"/>
                    </a:cubicBezTo>
                    <a:cubicBezTo>
                      <a:pt x="82" y="164"/>
                      <a:pt x="82" y="164"/>
                      <a:pt x="82" y="164"/>
                    </a:cubicBezTo>
                    <a:cubicBezTo>
                      <a:pt x="84" y="166"/>
                      <a:pt x="84" y="166"/>
                      <a:pt x="84" y="166"/>
                    </a:cubicBezTo>
                    <a:cubicBezTo>
                      <a:pt x="86" y="173"/>
                      <a:pt x="86" y="173"/>
                      <a:pt x="86" y="173"/>
                    </a:cubicBezTo>
                    <a:cubicBezTo>
                      <a:pt x="86" y="178"/>
                      <a:pt x="86" y="178"/>
                      <a:pt x="86" y="178"/>
                    </a:cubicBezTo>
                    <a:cubicBezTo>
                      <a:pt x="86" y="178"/>
                      <a:pt x="86" y="178"/>
                      <a:pt x="86" y="178"/>
                    </a:cubicBezTo>
                    <a:cubicBezTo>
                      <a:pt x="85" y="178"/>
                      <a:pt x="85" y="178"/>
                      <a:pt x="85" y="178"/>
                    </a:cubicBezTo>
                    <a:cubicBezTo>
                      <a:pt x="84" y="178"/>
                      <a:pt x="84" y="178"/>
                      <a:pt x="84" y="178"/>
                    </a:cubicBezTo>
                    <a:cubicBezTo>
                      <a:pt x="84" y="179"/>
                      <a:pt x="84" y="179"/>
                      <a:pt x="84" y="179"/>
                    </a:cubicBezTo>
                    <a:cubicBezTo>
                      <a:pt x="84" y="179"/>
                      <a:pt x="84" y="179"/>
                      <a:pt x="84" y="179"/>
                    </a:cubicBezTo>
                    <a:cubicBezTo>
                      <a:pt x="84" y="181"/>
                      <a:pt x="84" y="181"/>
                      <a:pt x="84" y="181"/>
                    </a:cubicBezTo>
                    <a:cubicBezTo>
                      <a:pt x="84" y="182"/>
                      <a:pt x="84" y="182"/>
                      <a:pt x="84" y="182"/>
                    </a:cubicBezTo>
                    <a:cubicBezTo>
                      <a:pt x="85" y="182"/>
                      <a:pt x="85" y="182"/>
                      <a:pt x="85" y="182"/>
                    </a:cubicBezTo>
                    <a:cubicBezTo>
                      <a:pt x="86" y="182"/>
                      <a:pt x="86" y="182"/>
                      <a:pt x="86" y="182"/>
                    </a:cubicBezTo>
                    <a:cubicBezTo>
                      <a:pt x="87" y="184"/>
                      <a:pt x="87" y="184"/>
                      <a:pt x="87" y="184"/>
                    </a:cubicBezTo>
                    <a:cubicBezTo>
                      <a:pt x="81" y="184"/>
                      <a:pt x="81" y="184"/>
                      <a:pt x="81" y="184"/>
                    </a:cubicBezTo>
                    <a:cubicBezTo>
                      <a:pt x="84" y="185"/>
                      <a:pt x="84" y="185"/>
                      <a:pt x="84" y="185"/>
                    </a:cubicBezTo>
                    <a:cubicBezTo>
                      <a:pt x="87" y="187"/>
                      <a:pt x="87" y="187"/>
                      <a:pt x="87" y="187"/>
                    </a:cubicBezTo>
                    <a:cubicBezTo>
                      <a:pt x="90" y="190"/>
                      <a:pt x="90" y="190"/>
                      <a:pt x="90" y="190"/>
                    </a:cubicBezTo>
                    <a:cubicBezTo>
                      <a:pt x="92" y="191"/>
                      <a:pt x="92" y="191"/>
                      <a:pt x="92" y="191"/>
                    </a:cubicBezTo>
                    <a:cubicBezTo>
                      <a:pt x="92" y="192"/>
                      <a:pt x="92" y="192"/>
                      <a:pt x="92" y="192"/>
                    </a:cubicBezTo>
                    <a:cubicBezTo>
                      <a:pt x="93" y="193"/>
                      <a:pt x="93" y="193"/>
                      <a:pt x="93" y="193"/>
                    </a:cubicBezTo>
                    <a:cubicBezTo>
                      <a:pt x="97" y="207"/>
                      <a:pt x="97" y="207"/>
                      <a:pt x="97" y="207"/>
                    </a:cubicBezTo>
                    <a:cubicBezTo>
                      <a:pt x="98" y="208"/>
                      <a:pt x="98" y="208"/>
                      <a:pt x="98" y="208"/>
                    </a:cubicBezTo>
                    <a:cubicBezTo>
                      <a:pt x="98" y="210"/>
                      <a:pt x="98" y="210"/>
                      <a:pt x="98" y="210"/>
                    </a:cubicBezTo>
                    <a:cubicBezTo>
                      <a:pt x="98" y="211"/>
                      <a:pt x="98" y="211"/>
                      <a:pt x="98" y="211"/>
                    </a:cubicBezTo>
                    <a:cubicBezTo>
                      <a:pt x="97" y="211"/>
                      <a:pt x="97" y="211"/>
                      <a:pt x="97" y="211"/>
                    </a:cubicBezTo>
                    <a:cubicBezTo>
                      <a:pt x="97" y="211"/>
                      <a:pt x="97" y="211"/>
                      <a:pt x="97" y="211"/>
                    </a:cubicBezTo>
                    <a:cubicBezTo>
                      <a:pt x="97" y="208"/>
                      <a:pt x="97" y="208"/>
                      <a:pt x="97" y="208"/>
                    </a:cubicBezTo>
                    <a:cubicBezTo>
                      <a:pt x="92" y="198"/>
                      <a:pt x="92" y="198"/>
                      <a:pt x="92" y="198"/>
                    </a:cubicBezTo>
                    <a:cubicBezTo>
                      <a:pt x="92" y="196"/>
                      <a:pt x="92" y="196"/>
                      <a:pt x="92" y="196"/>
                    </a:cubicBezTo>
                    <a:cubicBezTo>
                      <a:pt x="86" y="188"/>
                      <a:pt x="86" y="188"/>
                      <a:pt x="86" y="188"/>
                    </a:cubicBezTo>
                    <a:cubicBezTo>
                      <a:pt x="85" y="189"/>
                      <a:pt x="85" y="189"/>
                      <a:pt x="85" y="189"/>
                    </a:cubicBezTo>
                    <a:cubicBezTo>
                      <a:pt x="84" y="191"/>
                      <a:pt x="84" y="191"/>
                      <a:pt x="84" y="191"/>
                    </a:cubicBezTo>
                    <a:cubicBezTo>
                      <a:pt x="84" y="191"/>
                      <a:pt x="84" y="191"/>
                      <a:pt x="84" y="191"/>
                    </a:cubicBezTo>
                    <a:cubicBezTo>
                      <a:pt x="81" y="214"/>
                      <a:pt x="81" y="214"/>
                      <a:pt x="81" y="214"/>
                    </a:cubicBezTo>
                    <a:cubicBezTo>
                      <a:pt x="81" y="218"/>
                      <a:pt x="81" y="218"/>
                      <a:pt x="81" y="218"/>
                    </a:cubicBezTo>
                    <a:cubicBezTo>
                      <a:pt x="81" y="225"/>
                      <a:pt x="81" y="225"/>
                      <a:pt x="81" y="225"/>
                    </a:cubicBezTo>
                    <a:cubicBezTo>
                      <a:pt x="80" y="231"/>
                      <a:pt x="80" y="231"/>
                      <a:pt x="80" y="231"/>
                    </a:cubicBezTo>
                    <a:cubicBezTo>
                      <a:pt x="80" y="233"/>
                      <a:pt x="80" y="233"/>
                      <a:pt x="80" y="233"/>
                    </a:cubicBezTo>
                    <a:cubicBezTo>
                      <a:pt x="79" y="240"/>
                      <a:pt x="79" y="240"/>
                      <a:pt x="79" y="240"/>
                    </a:cubicBezTo>
                    <a:cubicBezTo>
                      <a:pt x="78" y="243"/>
                      <a:pt x="78" y="243"/>
                      <a:pt x="78" y="243"/>
                    </a:cubicBezTo>
                    <a:cubicBezTo>
                      <a:pt x="76" y="250"/>
                      <a:pt x="76" y="250"/>
                      <a:pt x="76" y="250"/>
                    </a:cubicBezTo>
                    <a:cubicBezTo>
                      <a:pt x="76" y="252"/>
                      <a:pt x="76" y="252"/>
                      <a:pt x="76" y="252"/>
                    </a:cubicBezTo>
                    <a:cubicBezTo>
                      <a:pt x="76" y="254"/>
                      <a:pt x="76" y="254"/>
                      <a:pt x="76" y="254"/>
                    </a:cubicBezTo>
                    <a:cubicBezTo>
                      <a:pt x="75" y="254"/>
                      <a:pt x="75" y="254"/>
                      <a:pt x="75" y="254"/>
                    </a:cubicBezTo>
                    <a:cubicBezTo>
                      <a:pt x="73" y="256"/>
                      <a:pt x="73" y="256"/>
                      <a:pt x="73" y="256"/>
                    </a:cubicBezTo>
                    <a:cubicBezTo>
                      <a:pt x="73" y="257"/>
                      <a:pt x="73" y="257"/>
                      <a:pt x="73" y="257"/>
                    </a:cubicBezTo>
                    <a:cubicBezTo>
                      <a:pt x="72" y="257"/>
                      <a:pt x="72" y="257"/>
                      <a:pt x="72" y="257"/>
                    </a:cubicBezTo>
                    <a:cubicBezTo>
                      <a:pt x="72" y="257"/>
                      <a:pt x="72" y="257"/>
                      <a:pt x="72" y="257"/>
                    </a:cubicBezTo>
                    <a:cubicBezTo>
                      <a:pt x="71" y="257"/>
                      <a:pt x="71" y="257"/>
                      <a:pt x="71" y="257"/>
                    </a:cubicBezTo>
                    <a:cubicBezTo>
                      <a:pt x="69" y="258"/>
                      <a:pt x="69" y="258"/>
                      <a:pt x="69" y="258"/>
                    </a:cubicBezTo>
                    <a:cubicBezTo>
                      <a:pt x="69" y="258"/>
                      <a:pt x="69" y="258"/>
                      <a:pt x="69" y="258"/>
                    </a:cubicBezTo>
                    <a:cubicBezTo>
                      <a:pt x="70" y="258"/>
                      <a:pt x="70" y="258"/>
                      <a:pt x="70" y="258"/>
                    </a:cubicBezTo>
                    <a:cubicBezTo>
                      <a:pt x="71" y="260"/>
                      <a:pt x="71" y="260"/>
                      <a:pt x="71" y="260"/>
                    </a:cubicBezTo>
                    <a:cubicBezTo>
                      <a:pt x="78" y="266"/>
                      <a:pt x="78" y="266"/>
                      <a:pt x="78" y="266"/>
                    </a:cubicBezTo>
                    <a:cubicBezTo>
                      <a:pt x="81" y="268"/>
                      <a:pt x="81" y="268"/>
                      <a:pt x="81" y="268"/>
                    </a:cubicBezTo>
                    <a:cubicBezTo>
                      <a:pt x="109" y="279"/>
                      <a:pt x="109" y="279"/>
                      <a:pt x="109" y="279"/>
                    </a:cubicBezTo>
                    <a:cubicBezTo>
                      <a:pt x="110" y="279"/>
                      <a:pt x="110" y="279"/>
                      <a:pt x="110" y="279"/>
                    </a:cubicBezTo>
                    <a:cubicBezTo>
                      <a:pt x="118" y="279"/>
                      <a:pt x="118" y="279"/>
                      <a:pt x="118" y="279"/>
                    </a:cubicBezTo>
                    <a:cubicBezTo>
                      <a:pt x="125" y="279"/>
                      <a:pt x="125" y="279"/>
                      <a:pt x="125" y="279"/>
                    </a:cubicBezTo>
                    <a:cubicBezTo>
                      <a:pt x="126" y="278"/>
                      <a:pt x="126" y="278"/>
                      <a:pt x="126" y="278"/>
                    </a:cubicBezTo>
                    <a:cubicBezTo>
                      <a:pt x="125" y="277"/>
                      <a:pt x="125" y="277"/>
                      <a:pt x="125" y="277"/>
                    </a:cubicBezTo>
                    <a:cubicBezTo>
                      <a:pt x="125" y="277"/>
                      <a:pt x="125" y="277"/>
                      <a:pt x="125" y="277"/>
                    </a:cubicBezTo>
                    <a:cubicBezTo>
                      <a:pt x="125" y="276"/>
                      <a:pt x="125" y="276"/>
                      <a:pt x="125" y="276"/>
                    </a:cubicBezTo>
                    <a:cubicBezTo>
                      <a:pt x="125" y="275"/>
                      <a:pt x="125" y="275"/>
                      <a:pt x="125" y="275"/>
                    </a:cubicBezTo>
                    <a:cubicBezTo>
                      <a:pt x="126" y="275"/>
                      <a:pt x="126" y="275"/>
                      <a:pt x="126" y="275"/>
                    </a:cubicBezTo>
                    <a:cubicBezTo>
                      <a:pt x="126" y="274"/>
                      <a:pt x="126" y="274"/>
                      <a:pt x="126" y="274"/>
                    </a:cubicBezTo>
                    <a:cubicBezTo>
                      <a:pt x="127" y="274"/>
                      <a:pt x="127" y="274"/>
                      <a:pt x="127" y="274"/>
                    </a:cubicBezTo>
                    <a:cubicBezTo>
                      <a:pt x="127" y="274"/>
                      <a:pt x="127" y="274"/>
                      <a:pt x="127" y="274"/>
                    </a:cubicBezTo>
                    <a:cubicBezTo>
                      <a:pt x="141" y="278"/>
                      <a:pt x="141" y="278"/>
                      <a:pt x="141" y="278"/>
                    </a:cubicBezTo>
                    <a:cubicBezTo>
                      <a:pt x="142" y="278"/>
                      <a:pt x="142" y="278"/>
                      <a:pt x="142" y="278"/>
                    </a:cubicBezTo>
                    <a:cubicBezTo>
                      <a:pt x="142" y="280"/>
                      <a:pt x="142" y="280"/>
                      <a:pt x="142" y="280"/>
                    </a:cubicBezTo>
                    <a:cubicBezTo>
                      <a:pt x="143" y="281"/>
                      <a:pt x="143" y="281"/>
                      <a:pt x="143" y="281"/>
                    </a:cubicBezTo>
                    <a:cubicBezTo>
                      <a:pt x="144" y="283"/>
                      <a:pt x="144" y="283"/>
                      <a:pt x="144" y="283"/>
                    </a:cubicBezTo>
                    <a:cubicBezTo>
                      <a:pt x="145" y="281"/>
                      <a:pt x="145" y="281"/>
                      <a:pt x="145" y="281"/>
                    </a:cubicBezTo>
                    <a:cubicBezTo>
                      <a:pt x="146" y="280"/>
                      <a:pt x="146" y="280"/>
                      <a:pt x="146" y="280"/>
                    </a:cubicBezTo>
                    <a:cubicBezTo>
                      <a:pt x="147" y="280"/>
                      <a:pt x="147" y="280"/>
                      <a:pt x="147" y="280"/>
                    </a:cubicBezTo>
                    <a:cubicBezTo>
                      <a:pt x="150" y="281"/>
                      <a:pt x="150" y="281"/>
                      <a:pt x="150" y="281"/>
                    </a:cubicBezTo>
                    <a:cubicBezTo>
                      <a:pt x="150" y="282"/>
                      <a:pt x="150" y="282"/>
                      <a:pt x="150" y="282"/>
                    </a:cubicBezTo>
                    <a:cubicBezTo>
                      <a:pt x="150" y="283"/>
                      <a:pt x="150" y="283"/>
                      <a:pt x="150" y="283"/>
                    </a:cubicBezTo>
                    <a:cubicBezTo>
                      <a:pt x="150" y="286"/>
                      <a:pt x="150" y="286"/>
                      <a:pt x="150" y="286"/>
                    </a:cubicBezTo>
                    <a:cubicBezTo>
                      <a:pt x="154" y="287"/>
                      <a:pt x="154" y="287"/>
                      <a:pt x="154" y="287"/>
                    </a:cubicBezTo>
                    <a:cubicBezTo>
                      <a:pt x="156" y="289"/>
                      <a:pt x="156" y="289"/>
                      <a:pt x="156" y="289"/>
                    </a:cubicBezTo>
                    <a:cubicBezTo>
                      <a:pt x="156" y="289"/>
                      <a:pt x="156" y="289"/>
                      <a:pt x="156" y="289"/>
                    </a:cubicBezTo>
                    <a:cubicBezTo>
                      <a:pt x="156" y="289"/>
                      <a:pt x="156" y="289"/>
                      <a:pt x="156" y="289"/>
                    </a:cubicBezTo>
                    <a:cubicBezTo>
                      <a:pt x="156" y="290"/>
                      <a:pt x="156" y="290"/>
                      <a:pt x="156" y="290"/>
                    </a:cubicBezTo>
                    <a:cubicBezTo>
                      <a:pt x="157" y="290"/>
                      <a:pt x="157" y="290"/>
                      <a:pt x="157" y="290"/>
                    </a:cubicBezTo>
                    <a:cubicBezTo>
                      <a:pt x="157" y="289"/>
                      <a:pt x="157" y="289"/>
                      <a:pt x="157" y="289"/>
                    </a:cubicBezTo>
                    <a:cubicBezTo>
                      <a:pt x="158" y="289"/>
                      <a:pt x="158" y="289"/>
                      <a:pt x="158" y="289"/>
                    </a:cubicBezTo>
                    <a:cubicBezTo>
                      <a:pt x="159" y="288"/>
                      <a:pt x="159" y="288"/>
                      <a:pt x="159" y="288"/>
                    </a:cubicBezTo>
                    <a:cubicBezTo>
                      <a:pt x="160" y="288"/>
                      <a:pt x="160" y="288"/>
                      <a:pt x="160" y="288"/>
                    </a:cubicBezTo>
                    <a:cubicBezTo>
                      <a:pt x="162" y="287"/>
                      <a:pt x="162" y="287"/>
                      <a:pt x="162" y="287"/>
                    </a:cubicBezTo>
                    <a:cubicBezTo>
                      <a:pt x="162" y="287"/>
                      <a:pt x="162" y="287"/>
                      <a:pt x="162" y="287"/>
                    </a:cubicBezTo>
                    <a:cubicBezTo>
                      <a:pt x="163" y="287"/>
                      <a:pt x="163" y="287"/>
                      <a:pt x="163" y="287"/>
                    </a:cubicBezTo>
                    <a:cubicBezTo>
                      <a:pt x="163" y="288"/>
                      <a:pt x="163" y="288"/>
                      <a:pt x="163" y="288"/>
                    </a:cubicBezTo>
                    <a:cubicBezTo>
                      <a:pt x="165" y="289"/>
                      <a:pt x="165" y="289"/>
                      <a:pt x="165" y="289"/>
                    </a:cubicBezTo>
                    <a:cubicBezTo>
                      <a:pt x="165" y="289"/>
                      <a:pt x="165" y="289"/>
                      <a:pt x="165" y="289"/>
                    </a:cubicBezTo>
                    <a:cubicBezTo>
                      <a:pt x="167" y="290"/>
                      <a:pt x="167" y="290"/>
                      <a:pt x="167" y="290"/>
                    </a:cubicBezTo>
                    <a:cubicBezTo>
                      <a:pt x="168" y="291"/>
                      <a:pt x="168" y="291"/>
                      <a:pt x="168" y="291"/>
                    </a:cubicBezTo>
                    <a:cubicBezTo>
                      <a:pt x="170" y="291"/>
                      <a:pt x="170" y="291"/>
                      <a:pt x="170" y="291"/>
                    </a:cubicBezTo>
                    <a:cubicBezTo>
                      <a:pt x="171" y="290"/>
                      <a:pt x="171" y="290"/>
                      <a:pt x="171" y="290"/>
                    </a:cubicBezTo>
                    <a:cubicBezTo>
                      <a:pt x="171" y="289"/>
                      <a:pt x="171" y="289"/>
                      <a:pt x="171" y="289"/>
                    </a:cubicBezTo>
                    <a:cubicBezTo>
                      <a:pt x="171" y="288"/>
                      <a:pt x="171" y="288"/>
                      <a:pt x="171" y="288"/>
                    </a:cubicBezTo>
                    <a:cubicBezTo>
                      <a:pt x="172" y="288"/>
                      <a:pt x="172" y="288"/>
                      <a:pt x="172" y="288"/>
                    </a:cubicBezTo>
                    <a:cubicBezTo>
                      <a:pt x="172" y="287"/>
                      <a:pt x="172" y="287"/>
                      <a:pt x="172" y="287"/>
                    </a:cubicBezTo>
                    <a:cubicBezTo>
                      <a:pt x="176" y="287"/>
                      <a:pt x="176" y="287"/>
                      <a:pt x="176" y="287"/>
                    </a:cubicBezTo>
                    <a:cubicBezTo>
                      <a:pt x="179" y="286"/>
                      <a:pt x="179" y="286"/>
                      <a:pt x="179" y="286"/>
                    </a:cubicBezTo>
                    <a:cubicBezTo>
                      <a:pt x="180" y="286"/>
                      <a:pt x="180" y="286"/>
                      <a:pt x="180" y="286"/>
                    </a:cubicBezTo>
                    <a:cubicBezTo>
                      <a:pt x="183" y="287"/>
                      <a:pt x="183" y="287"/>
                      <a:pt x="183" y="287"/>
                    </a:cubicBezTo>
                    <a:cubicBezTo>
                      <a:pt x="180" y="284"/>
                      <a:pt x="180" y="284"/>
                      <a:pt x="180" y="284"/>
                    </a:cubicBezTo>
                    <a:cubicBezTo>
                      <a:pt x="180" y="284"/>
                      <a:pt x="180" y="284"/>
                      <a:pt x="180" y="284"/>
                    </a:cubicBezTo>
                    <a:cubicBezTo>
                      <a:pt x="180" y="282"/>
                      <a:pt x="180" y="282"/>
                      <a:pt x="180" y="282"/>
                    </a:cubicBezTo>
                    <a:cubicBezTo>
                      <a:pt x="179" y="274"/>
                      <a:pt x="179" y="274"/>
                      <a:pt x="179" y="274"/>
                    </a:cubicBezTo>
                    <a:cubicBezTo>
                      <a:pt x="181" y="268"/>
                      <a:pt x="181" y="268"/>
                      <a:pt x="181" y="268"/>
                    </a:cubicBezTo>
                    <a:cubicBezTo>
                      <a:pt x="184" y="264"/>
                      <a:pt x="184" y="264"/>
                      <a:pt x="184" y="264"/>
                    </a:cubicBezTo>
                    <a:cubicBezTo>
                      <a:pt x="184" y="263"/>
                      <a:pt x="184" y="263"/>
                      <a:pt x="184" y="263"/>
                    </a:cubicBezTo>
                    <a:cubicBezTo>
                      <a:pt x="187" y="262"/>
                      <a:pt x="187" y="262"/>
                      <a:pt x="187" y="262"/>
                    </a:cubicBezTo>
                    <a:cubicBezTo>
                      <a:pt x="188" y="261"/>
                      <a:pt x="188" y="261"/>
                      <a:pt x="188" y="261"/>
                    </a:cubicBezTo>
                    <a:cubicBezTo>
                      <a:pt x="188" y="261"/>
                      <a:pt x="188" y="261"/>
                      <a:pt x="188" y="261"/>
                    </a:cubicBezTo>
                    <a:cubicBezTo>
                      <a:pt x="190" y="260"/>
                      <a:pt x="190" y="260"/>
                      <a:pt x="190" y="260"/>
                    </a:cubicBezTo>
                    <a:cubicBezTo>
                      <a:pt x="197" y="255"/>
                      <a:pt x="197" y="255"/>
                      <a:pt x="197" y="255"/>
                    </a:cubicBezTo>
                    <a:cubicBezTo>
                      <a:pt x="198" y="254"/>
                      <a:pt x="198" y="254"/>
                      <a:pt x="198" y="254"/>
                    </a:cubicBezTo>
                    <a:cubicBezTo>
                      <a:pt x="199" y="253"/>
                      <a:pt x="199" y="253"/>
                      <a:pt x="199" y="253"/>
                    </a:cubicBezTo>
                    <a:cubicBezTo>
                      <a:pt x="200" y="253"/>
                      <a:pt x="200" y="253"/>
                      <a:pt x="200" y="253"/>
                    </a:cubicBezTo>
                    <a:cubicBezTo>
                      <a:pt x="199" y="253"/>
                      <a:pt x="199" y="253"/>
                      <a:pt x="199" y="253"/>
                    </a:cubicBezTo>
                    <a:cubicBezTo>
                      <a:pt x="198" y="254"/>
                      <a:pt x="198" y="254"/>
                      <a:pt x="198" y="254"/>
                    </a:cubicBezTo>
                    <a:cubicBezTo>
                      <a:pt x="198" y="254"/>
                      <a:pt x="198" y="254"/>
                      <a:pt x="198" y="254"/>
                    </a:cubicBezTo>
                    <a:cubicBezTo>
                      <a:pt x="196" y="255"/>
                      <a:pt x="196" y="255"/>
                      <a:pt x="196" y="255"/>
                    </a:cubicBezTo>
                    <a:cubicBezTo>
                      <a:pt x="197" y="254"/>
                      <a:pt x="197" y="254"/>
                      <a:pt x="197" y="254"/>
                    </a:cubicBezTo>
                    <a:cubicBezTo>
                      <a:pt x="197" y="254"/>
                      <a:pt x="197" y="254"/>
                      <a:pt x="197" y="254"/>
                    </a:cubicBezTo>
                    <a:cubicBezTo>
                      <a:pt x="198" y="253"/>
                      <a:pt x="198" y="253"/>
                      <a:pt x="198" y="253"/>
                    </a:cubicBezTo>
                    <a:cubicBezTo>
                      <a:pt x="198" y="253"/>
                      <a:pt x="198" y="253"/>
                      <a:pt x="198" y="253"/>
                    </a:cubicBezTo>
                    <a:cubicBezTo>
                      <a:pt x="198" y="252"/>
                      <a:pt x="198" y="252"/>
                      <a:pt x="198" y="252"/>
                    </a:cubicBezTo>
                    <a:cubicBezTo>
                      <a:pt x="201" y="252"/>
                      <a:pt x="201" y="252"/>
                      <a:pt x="201" y="252"/>
                    </a:cubicBezTo>
                    <a:cubicBezTo>
                      <a:pt x="203" y="251"/>
                      <a:pt x="203" y="251"/>
                      <a:pt x="203" y="251"/>
                    </a:cubicBezTo>
                    <a:cubicBezTo>
                      <a:pt x="204" y="254"/>
                      <a:pt x="204" y="254"/>
                      <a:pt x="204" y="254"/>
                    </a:cubicBezTo>
                    <a:cubicBezTo>
                      <a:pt x="204" y="254"/>
                      <a:pt x="204" y="254"/>
                      <a:pt x="204" y="254"/>
                    </a:cubicBezTo>
                    <a:cubicBezTo>
                      <a:pt x="205" y="255"/>
                      <a:pt x="205" y="255"/>
                      <a:pt x="205" y="255"/>
                    </a:cubicBezTo>
                    <a:cubicBezTo>
                      <a:pt x="205" y="255"/>
                      <a:pt x="205" y="255"/>
                      <a:pt x="205" y="255"/>
                    </a:cubicBezTo>
                    <a:cubicBezTo>
                      <a:pt x="209" y="256"/>
                      <a:pt x="209" y="256"/>
                      <a:pt x="209" y="256"/>
                    </a:cubicBezTo>
                    <a:cubicBezTo>
                      <a:pt x="210" y="256"/>
                      <a:pt x="210" y="256"/>
                      <a:pt x="210" y="256"/>
                    </a:cubicBezTo>
                    <a:cubicBezTo>
                      <a:pt x="217" y="252"/>
                      <a:pt x="217" y="252"/>
                      <a:pt x="217" y="252"/>
                    </a:cubicBezTo>
                    <a:cubicBezTo>
                      <a:pt x="218" y="257"/>
                      <a:pt x="218" y="257"/>
                      <a:pt x="218" y="257"/>
                    </a:cubicBezTo>
                    <a:cubicBezTo>
                      <a:pt x="218" y="257"/>
                      <a:pt x="218" y="257"/>
                      <a:pt x="218" y="257"/>
                    </a:cubicBezTo>
                    <a:cubicBezTo>
                      <a:pt x="218" y="257"/>
                      <a:pt x="218" y="257"/>
                      <a:pt x="218" y="257"/>
                    </a:cubicBezTo>
                    <a:cubicBezTo>
                      <a:pt x="220" y="259"/>
                      <a:pt x="220" y="259"/>
                      <a:pt x="220" y="259"/>
                    </a:cubicBezTo>
                    <a:cubicBezTo>
                      <a:pt x="220" y="259"/>
                      <a:pt x="220" y="259"/>
                      <a:pt x="220" y="259"/>
                    </a:cubicBezTo>
                    <a:cubicBezTo>
                      <a:pt x="221" y="259"/>
                      <a:pt x="221" y="259"/>
                      <a:pt x="221" y="259"/>
                    </a:cubicBezTo>
                    <a:cubicBezTo>
                      <a:pt x="224" y="257"/>
                      <a:pt x="224" y="257"/>
                      <a:pt x="224" y="257"/>
                    </a:cubicBezTo>
                    <a:cubicBezTo>
                      <a:pt x="224" y="257"/>
                      <a:pt x="224" y="257"/>
                      <a:pt x="224" y="257"/>
                    </a:cubicBezTo>
                    <a:cubicBezTo>
                      <a:pt x="234" y="263"/>
                      <a:pt x="234" y="263"/>
                      <a:pt x="234" y="263"/>
                    </a:cubicBezTo>
                    <a:cubicBezTo>
                      <a:pt x="241" y="267"/>
                      <a:pt x="241" y="267"/>
                      <a:pt x="241" y="267"/>
                    </a:cubicBezTo>
                    <a:cubicBezTo>
                      <a:pt x="244" y="267"/>
                      <a:pt x="244" y="267"/>
                      <a:pt x="244" y="267"/>
                    </a:cubicBezTo>
                    <a:cubicBezTo>
                      <a:pt x="247" y="267"/>
                      <a:pt x="247" y="267"/>
                      <a:pt x="247" y="267"/>
                    </a:cubicBezTo>
                    <a:cubicBezTo>
                      <a:pt x="250" y="267"/>
                      <a:pt x="250" y="267"/>
                      <a:pt x="250" y="267"/>
                    </a:cubicBezTo>
                    <a:cubicBezTo>
                      <a:pt x="261" y="264"/>
                      <a:pt x="261" y="264"/>
                      <a:pt x="261" y="264"/>
                    </a:cubicBezTo>
                    <a:cubicBezTo>
                      <a:pt x="262" y="262"/>
                      <a:pt x="262" y="262"/>
                      <a:pt x="262" y="262"/>
                    </a:cubicBezTo>
                    <a:cubicBezTo>
                      <a:pt x="262" y="262"/>
                      <a:pt x="262" y="262"/>
                      <a:pt x="262" y="262"/>
                    </a:cubicBezTo>
                    <a:cubicBezTo>
                      <a:pt x="261" y="262"/>
                      <a:pt x="261" y="262"/>
                      <a:pt x="261" y="262"/>
                    </a:cubicBezTo>
                    <a:cubicBezTo>
                      <a:pt x="261" y="260"/>
                      <a:pt x="261" y="260"/>
                      <a:pt x="261" y="260"/>
                    </a:cubicBezTo>
                    <a:cubicBezTo>
                      <a:pt x="264" y="257"/>
                      <a:pt x="264" y="257"/>
                      <a:pt x="264" y="257"/>
                    </a:cubicBezTo>
                    <a:cubicBezTo>
                      <a:pt x="268" y="254"/>
                      <a:pt x="268" y="254"/>
                      <a:pt x="268" y="254"/>
                    </a:cubicBezTo>
                    <a:cubicBezTo>
                      <a:pt x="273" y="249"/>
                      <a:pt x="273" y="249"/>
                      <a:pt x="273" y="249"/>
                    </a:cubicBezTo>
                    <a:cubicBezTo>
                      <a:pt x="275" y="248"/>
                      <a:pt x="275" y="248"/>
                      <a:pt x="275" y="248"/>
                    </a:cubicBezTo>
                    <a:cubicBezTo>
                      <a:pt x="278" y="248"/>
                      <a:pt x="278" y="248"/>
                      <a:pt x="278" y="248"/>
                    </a:cubicBezTo>
                    <a:cubicBezTo>
                      <a:pt x="279" y="246"/>
                      <a:pt x="279" y="246"/>
                      <a:pt x="279" y="246"/>
                    </a:cubicBezTo>
                    <a:cubicBezTo>
                      <a:pt x="281" y="246"/>
                      <a:pt x="281" y="246"/>
                      <a:pt x="281" y="246"/>
                    </a:cubicBezTo>
                    <a:cubicBezTo>
                      <a:pt x="281" y="242"/>
                      <a:pt x="281" y="242"/>
                      <a:pt x="281" y="242"/>
                    </a:cubicBezTo>
                    <a:cubicBezTo>
                      <a:pt x="278" y="235"/>
                      <a:pt x="278" y="235"/>
                      <a:pt x="278" y="235"/>
                    </a:cubicBezTo>
                    <a:cubicBezTo>
                      <a:pt x="277" y="235"/>
                      <a:pt x="277" y="235"/>
                      <a:pt x="277" y="235"/>
                    </a:cubicBezTo>
                    <a:cubicBezTo>
                      <a:pt x="269" y="231"/>
                      <a:pt x="269" y="231"/>
                      <a:pt x="269" y="231"/>
                    </a:cubicBezTo>
                    <a:cubicBezTo>
                      <a:pt x="269" y="231"/>
                      <a:pt x="269" y="231"/>
                      <a:pt x="269" y="231"/>
                    </a:cubicBezTo>
                    <a:cubicBezTo>
                      <a:pt x="266" y="227"/>
                      <a:pt x="266" y="227"/>
                      <a:pt x="266" y="227"/>
                    </a:cubicBezTo>
                    <a:cubicBezTo>
                      <a:pt x="266" y="222"/>
                      <a:pt x="266" y="222"/>
                      <a:pt x="266" y="222"/>
                    </a:cubicBezTo>
                    <a:cubicBezTo>
                      <a:pt x="266" y="222"/>
                      <a:pt x="266" y="222"/>
                      <a:pt x="266" y="222"/>
                    </a:cubicBezTo>
                    <a:cubicBezTo>
                      <a:pt x="266" y="222"/>
                      <a:pt x="266" y="222"/>
                      <a:pt x="266" y="222"/>
                    </a:cubicBezTo>
                    <a:cubicBezTo>
                      <a:pt x="266" y="221"/>
                      <a:pt x="266" y="221"/>
                      <a:pt x="266" y="221"/>
                    </a:cubicBezTo>
                    <a:cubicBezTo>
                      <a:pt x="267" y="221"/>
                      <a:pt x="267" y="221"/>
                      <a:pt x="267" y="221"/>
                    </a:cubicBezTo>
                    <a:cubicBezTo>
                      <a:pt x="269" y="211"/>
                      <a:pt x="269" y="211"/>
                      <a:pt x="269" y="211"/>
                    </a:cubicBezTo>
                    <a:cubicBezTo>
                      <a:pt x="261" y="204"/>
                      <a:pt x="261" y="204"/>
                      <a:pt x="261" y="204"/>
                    </a:cubicBezTo>
                    <a:cubicBezTo>
                      <a:pt x="266" y="203"/>
                      <a:pt x="266" y="203"/>
                      <a:pt x="266" y="203"/>
                    </a:cubicBezTo>
                    <a:cubicBezTo>
                      <a:pt x="266" y="202"/>
                      <a:pt x="266" y="202"/>
                      <a:pt x="266" y="202"/>
                    </a:cubicBezTo>
                    <a:cubicBezTo>
                      <a:pt x="267" y="202"/>
                      <a:pt x="267" y="202"/>
                      <a:pt x="267" y="202"/>
                    </a:cubicBezTo>
                    <a:cubicBezTo>
                      <a:pt x="270" y="200"/>
                      <a:pt x="270" y="200"/>
                      <a:pt x="270" y="200"/>
                    </a:cubicBezTo>
                    <a:cubicBezTo>
                      <a:pt x="272" y="199"/>
                      <a:pt x="272" y="199"/>
                      <a:pt x="272" y="199"/>
                    </a:cubicBezTo>
                    <a:cubicBezTo>
                      <a:pt x="273" y="194"/>
                      <a:pt x="273" y="194"/>
                      <a:pt x="273" y="194"/>
                    </a:cubicBezTo>
                    <a:cubicBezTo>
                      <a:pt x="271" y="191"/>
                      <a:pt x="271" y="191"/>
                      <a:pt x="271" y="191"/>
                    </a:cubicBezTo>
                    <a:cubicBezTo>
                      <a:pt x="270" y="191"/>
                      <a:pt x="270" y="191"/>
                      <a:pt x="270" y="191"/>
                    </a:cubicBezTo>
                    <a:cubicBezTo>
                      <a:pt x="269" y="190"/>
                      <a:pt x="269" y="190"/>
                      <a:pt x="269" y="190"/>
                    </a:cubicBezTo>
                    <a:cubicBezTo>
                      <a:pt x="265" y="184"/>
                      <a:pt x="265" y="184"/>
                      <a:pt x="265" y="184"/>
                    </a:cubicBezTo>
                    <a:cubicBezTo>
                      <a:pt x="264" y="182"/>
                      <a:pt x="264" y="182"/>
                      <a:pt x="264" y="182"/>
                    </a:cubicBezTo>
                    <a:cubicBezTo>
                      <a:pt x="264" y="181"/>
                      <a:pt x="264" y="181"/>
                      <a:pt x="264" y="181"/>
                    </a:cubicBezTo>
                    <a:cubicBezTo>
                      <a:pt x="265" y="181"/>
                      <a:pt x="265" y="181"/>
                      <a:pt x="265" y="181"/>
                    </a:cubicBezTo>
                    <a:cubicBezTo>
                      <a:pt x="265" y="180"/>
                      <a:pt x="265" y="180"/>
                      <a:pt x="265" y="180"/>
                    </a:cubicBezTo>
                    <a:cubicBezTo>
                      <a:pt x="270" y="177"/>
                      <a:pt x="270" y="177"/>
                      <a:pt x="270" y="177"/>
                    </a:cubicBezTo>
                    <a:cubicBezTo>
                      <a:pt x="264" y="170"/>
                      <a:pt x="264" y="170"/>
                      <a:pt x="264" y="170"/>
                    </a:cubicBezTo>
                    <a:cubicBezTo>
                      <a:pt x="264" y="170"/>
                      <a:pt x="264" y="170"/>
                      <a:pt x="264" y="170"/>
                    </a:cubicBezTo>
                    <a:cubicBezTo>
                      <a:pt x="264" y="169"/>
                      <a:pt x="264" y="169"/>
                      <a:pt x="264" y="169"/>
                    </a:cubicBezTo>
                    <a:cubicBezTo>
                      <a:pt x="264" y="161"/>
                      <a:pt x="264" y="161"/>
                      <a:pt x="264" y="161"/>
                    </a:cubicBezTo>
                    <a:cubicBezTo>
                      <a:pt x="263" y="160"/>
                      <a:pt x="263" y="160"/>
                      <a:pt x="263" y="160"/>
                    </a:cubicBezTo>
                    <a:cubicBezTo>
                      <a:pt x="262" y="160"/>
                      <a:pt x="262" y="160"/>
                      <a:pt x="262" y="160"/>
                    </a:cubicBezTo>
                    <a:cubicBezTo>
                      <a:pt x="261" y="159"/>
                      <a:pt x="261" y="159"/>
                      <a:pt x="261" y="159"/>
                    </a:cubicBezTo>
                    <a:cubicBezTo>
                      <a:pt x="258" y="159"/>
                      <a:pt x="258" y="159"/>
                      <a:pt x="258" y="159"/>
                    </a:cubicBezTo>
                    <a:cubicBezTo>
                      <a:pt x="258" y="159"/>
                      <a:pt x="258" y="159"/>
                      <a:pt x="258" y="159"/>
                    </a:cubicBezTo>
                    <a:cubicBezTo>
                      <a:pt x="254" y="161"/>
                      <a:pt x="254" y="161"/>
                      <a:pt x="254" y="161"/>
                    </a:cubicBezTo>
                    <a:cubicBezTo>
                      <a:pt x="253" y="161"/>
                      <a:pt x="253" y="161"/>
                      <a:pt x="253" y="161"/>
                    </a:cubicBezTo>
                    <a:cubicBezTo>
                      <a:pt x="253" y="162"/>
                      <a:pt x="253" y="162"/>
                      <a:pt x="253" y="162"/>
                    </a:cubicBezTo>
                    <a:cubicBezTo>
                      <a:pt x="252" y="162"/>
                      <a:pt x="252" y="162"/>
                      <a:pt x="252" y="162"/>
                    </a:cubicBezTo>
                    <a:cubicBezTo>
                      <a:pt x="252" y="163"/>
                      <a:pt x="252" y="163"/>
                      <a:pt x="252" y="163"/>
                    </a:cubicBezTo>
                    <a:cubicBezTo>
                      <a:pt x="252" y="164"/>
                      <a:pt x="252" y="164"/>
                      <a:pt x="252" y="164"/>
                    </a:cubicBezTo>
                    <a:cubicBezTo>
                      <a:pt x="252" y="164"/>
                      <a:pt x="252" y="164"/>
                      <a:pt x="252" y="164"/>
                    </a:cubicBezTo>
                    <a:cubicBezTo>
                      <a:pt x="246" y="170"/>
                      <a:pt x="246" y="170"/>
                      <a:pt x="246" y="170"/>
                    </a:cubicBezTo>
                    <a:cubicBezTo>
                      <a:pt x="246" y="169"/>
                      <a:pt x="246" y="169"/>
                      <a:pt x="246" y="169"/>
                    </a:cubicBezTo>
                    <a:cubicBezTo>
                      <a:pt x="247" y="167"/>
                      <a:pt x="247" y="167"/>
                      <a:pt x="247" y="167"/>
                    </a:cubicBezTo>
                    <a:cubicBezTo>
                      <a:pt x="248" y="159"/>
                      <a:pt x="248" y="159"/>
                      <a:pt x="248" y="159"/>
                    </a:cubicBezTo>
                    <a:cubicBezTo>
                      <a:pt x="249" y="155"/>
                      <a:pt x="249" y="155"/>
                      <a:pt x="249" y="155"/>
                    </a:cubicBezTo>
                    <a:cubicBezTo>
                      <a:pt x="253" y="152"/>
                      <a:pt x="253" y="152"/>
                      <a:pt x="253" y="152"/>
                    </a:cubicBezTo>
                    <a:cubicBezTo>
                      <a:pt x="253" y="152"/>
                      <a:pt x="253" y="152"/>
                      <a:pt x="253" y="152"/>
                    </a:cubicBezTo>
                    <a:cubicBezTo>
                      <a:pt x="253" y="152"/>
                      <a:pt x="253" y="152"/>
                      <a:pt x="253" y="152"/>
                    </a:cubicBezTo>
                    <a:cubicBezTo>
                      <a:pt x="262" y="140"/>
                      <a:pt x="262" y="140"/>
                      <a:pt x="262" y="140"/>
                    </a:cubicBezTo>
                    <a:cubicBezTo>
                      <a:pt x="269" y="132"/>
                      <a:pt x="269" y="132"/>
                      <a:pt x="269" y="132"/>
                    </a:cubicBezTo>
                    <a:cubicBezTo>
                      <a:pt x="266" y="130"/>
                      <a:pt x="266" y="130"/>
                      <a:pt x="266" y="130"/>
                    </a:cubicBezTo>
                    <a:cubicBezTo>
                      <a:pt x="267" y="129"/>
                      <a:pt x="267" y="129"/>
                      <a:pt x="267" y="129"/>
                    </a:cubicBezTo>
                    <a:cubicBezTo>
                      <a:pt x="269" y="125"/>
                      <a:pt x="269" y="125"/>
                      <a:pt x="269" y="125"/>
                    </a:cubicBezTo>
                    <a:cubicBezTo>
                      <a:pt x="270" y="125"/>
                      <a:pt x="270" y="125"/>
                      <a:pt x="270" y="125"/>
                    </a:cubicBezTo>
                    <a:cubicBezTo>
                      <a:pt x="272" y="125"/>
                      <a:pt x="272" y="125"/>
                      <a:pt x="272" y="125"/>
                    </a:cubicBezTo>
                    <a:cubicBezTo>
                      <a:pt x="278" y="127"/>
                      <a:pt x="278" y="127"/>
                      <a:pt x="278" y="127"/>
                    </a:cubicBezTo>
                    <a:cubicBezTo>
                      <a:pt x="282" y="122"/>
                      <a:pt x="282" y="122"/>
                      <a:pt x="282" y="122"/>
                    </a:cubicBezTo>
                    <a:cubicBezTo>
                      <a:pt x="281" y="120"/>
                      <a:pt x="281" y="120"/>
                      <a:pt x="281" y="120"/>
                    </a:cubicBezTo>
                    <a:cubicBezTo>
                      <a:pt x="281" y="119"/>
                      <a:pt x="281" y="119"/>
                      <a:pt x="281" y="119"/>
                    </a:cubicBezTo>
                    <a:cubicBezTo>
                      <a:pt x="281" y="118"/>
                      <a:pt x="281" y="118"/>
                      <a:pt x="281" y="118"/>
                    </a:cubicBezTo>
                    <a:cubicBezTo>
                      <a:pt x="282" y="105"/>
                      <a:pt x="282" y="105"/>
                      <a:pt x="282" y="105"/>
                    </a:cubicBezTo>
                    <a:cubicBezTo>
                      <a:pt x="282" y="104"/>
                      <a:pt x="282" y="104"/>
                      <a:pt x="282" y="104"/>
                    </a:cubicBezTo>
                    <a:cubicBezTo>
                      <a:pt x="287" y="88"/>
                      <a:pt x="287" y="88"/>
                      <a:pt x="287" y="88"/>
                    </a:cubicBezTo>
                    <a:cubicBezTo>
                      <a:pt x="288" y="86"/>
                      <a:pt x="288" y="86"/>
                      <a:pt x="288" y="86"/>
                    </a:cubicBezTo>
                    <a:cubicBezTo>
                      <a:pt x="288" y="86"/>
                      <a:pt x="288" y="86"/>
                      <a:pt x="288" y="86"/>
                    </a:cubicBezTo>
                    <a:cubicBezTo>
                      <a:pt x="290" y="85"/>
                      <a:pt x="290" y="85"/>
                      <a:pt x="290" y="85"/>
                    </a:cubicBezTo>
                    <a:cubicBezTo>
                      <a:pt x="297" y="75"/>
                      <a:pt x="297" y="75"/>
                      <a:pt x="297" y="75"/>
                    </a:cubicBezTo>
                    <a:cubicBezTo>
                      <a:pt x="293" y="74"/>
                      <a:pt x="293" y="74"/>
                      <a:pt x="293" y="74"/>
                    </a:cubicBezTo>
                    <a:cubicBezTo>
                      <a:pt x="281" y="71"/>
                      <a:pt x="281" y="71"/>
                      <a:pt x="281" y="71"/>
                    </a:cubicBezTo>
                    <a:cubicBezTo>
                      <a:pt x="266" y="68"/>
                      <a:pt x="266" y="68"/>
                      <a:pt x="266" y="68"/>
                    </a:cubicBezTo>
                    <a:cubicBezTo>
                      <a:pt x="260" y="62"/>
                      <a:pt x="260" y="62"/>
                      <a:pt x="260" y="62"/>
                    </a:cubicBezTo>
                    <a:cubicBezTo>
                      <a:pt x="260" y="61"/>
                      <a:pt x="260" y="61"/>
                      <a:pt x="260" y="61"/>
                    </a:cubicBezTo>
                    <a:cubicBezTo>
                      <a:pt x="259" y="59"/>
                      <a:pt x="259" y="59"/>
                      <a:pt x="259" y="59"/>
                    </a:cubicBezTo>
                    <a:cubicBezTo>
                      <a:pt x="258" y="59"/>
                      <a:pt x="258" y="59"/>
                      <a:pt x="258" y="59"/>
                    </a:cubicBezTo>
                    <a:cubicBezTo>
                      <a:pt x="257" y="58"/>
                      <a:pt x="257" y="58"/>
                      <a:pt x="257" y="58"/>
                    </a:cubicBezTo>
                    <a:cubicBezTo>
                      <a:pt x="256" y="57"/>
                      <a:pt x="256" y="57"/>
                      <a:pt x="256" y="57"/>
                    </a:cubicBezTo>
                    <a:lnTo>
                      <a:pt x="255" y="58"/>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54" name="Freeform 1001">
                <a:extLst>
                  <a:ext uri="{FF2B5EF4-FFF2-40B4-BE49-F238E27FC236}">
                    <a16:creationId xmlns:a16="http://schemas.microsoft.com/office/drawing/2014/main" id="{C228BAEF-C98C-6040-0440-9B18CF80D777}"/>
                  </a:ext>
                </a:extLst>
              </p:cNvPr>
              <p:cNvSpPr>
                <a:spLocks/>
              </p:cNvSpPr>
              <p:nvPr/>
            </p:nvSpPr>
            <p:spPr bwMode="auto">
              <a:xfrm>
                <a:off x="5404" y="2247"/>
                <a:ext cx="18" cy="9"/>
              </a:xfrm>
              <a:custGeom>
                <a:avLst/>
                <a:gdLst>
                  <a:gd name="T0" fmla="*/ 18 w 18"/>
                  <a:gd name="T1" fmla="*/ 3 h 9"/>
                  <a:gd name="T2" fmla="*/ 18 w 18"/>
                  <a:gd name="T3" fmla="*/ 3 h 9"/>
                  <a:gd name="T4" fmla="*/ 12 w 18"/>
                  <a:gd name="T5" fmla="*/ 9 h 9"/>
                  <a:gd name="T6" fmla="*/ 9 w 18"/>
                  <a:gd name="T7" fmla="*/ 9 h 9"/>
                  <a:gd name="T8" fmla="*/ 6 w 18"/>
                  <a:gd name="T9" fmla="*/ 6 h 9"/>
                  <a:gd name="T10" fmla="*/ 3 w 18"/>
                  <a:gd name="T11" fmla="*/ 3 h 9"/>
                  <a:gd name="T12" fmla="*/ 0 w 18"/>
                  <a:gd name="T13" fmla="*/ 3 h 9"/>
                  <a:gd name="T14" fmla="*/ 3 w 18"/>
                  <a:gd name="T15" fmla="*/ 0 h 9"/>
                  <a:gd name="T16" fmla="*/ 15 w 18"/>
                  <a:gd name="T17" fmla="*/ 0 h 9"/>
                  <a:gd name="T18" fmla="*/ 15 w 18"/>
                  <a:gd name="T19" fmla="*/ 0 h 9"/>
                  <a:gd name="T20" fmla="*/ 18 w 18"/>
                  <a:gd name="T21" fmla="*/ 0 h 9"/>
                  <a:gd name="T22" fmla="*/ 18 w 18"/>
                  <a:gd name="T2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9">
                    <a:moveTo>
                      <a:pt x="18" y="3"/>
                    </a:moveTo>
                    <a:lnTo>
                      <a:pt x="18" y="3"/>
                    </a:lnTo>
                    <a:lnTo>
                      <a:pt x="12" y="9"/>
                    </a:lnTo>
                    <a:lnTo>
                      <a:pt x="9" y="9"/>
                    </a:lnTo>
                    <a:lnTo>
                      <a:pt x="6" y="6"/>
                    </a:lnTo>
                    <a:lnTo>
                      <a:pt x="3" y="3"/>
                    </a:lnTo>
                    <a:lnTo>
                      <a:pt x="0" y="3"/>
                    </a:lnTo>
                    <a:lnTo>
                      <a:pt x="3" y="0"/>
                    </a:lnTo>
                    <a:lnTo>
                      <a:pt x="15" y="0"/>
                    </a:lnTo>
                    <a:lnTo>
                      <a:pt x="15" y="0"/>
                    </a:lnTo>
                    <a:lnTo>
                      <a:pt x="18" y="0"/>
                    </a:lnTo>
                    <a:lnTo>
                      <a:pt x="18" y="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55" name="Freeform 1002">
                <a:extLst>
                  <a:ext uri="{FF2B5EF4-FFF2-40B4-BE49-F238E27FC236}">
                    <a16:creationId xmlns:a16="http://schemas.microsoft.com/office/drawing/2014/main" id="{162F35E1-5D91-1B51-329D-C4213D28AE6A}"/>
                  </a:ext>
                </a:extLst>
              </p:cNvPr>
              <p:cNvSpPr>
                <a:spLocks/>
              </p:cNvSpPr>
              <p:nvPr/>
            </p:nvSpPr>
            <p:spPr bwMode="auto">
              <a:xfrm>
                <a:off x="0" y="666"/>
                <a:ext cx="183" cy="432"/>
              </a:xfrm>
              <a:custGeom>
                <a:avLst/>
                <a:gdLst>
                  <a:gd name="T0" fmla="*/ 9 w 183"/>
                  <a:gd name="T1" fmla="*/ 93 h 432"/>
                  <a:gd name="T2" fmla="*/ 3 w 183"/>
                  <a:gd name="T3" fmla="*/ 135 h 432"/>
                  <a:gd name="T4" fmla="*/ 6 w 183"/>
                  <a:gd name="T5" fmla="*/ 429 h 432"/>
                  <a:gd name="T6" fmla="*/ 27 w 183"/>
                  <a:gd name="T7" fmla="*/ 417 h 432"/>
                  <a:gd name="T8" fmla="*/ 36 w 183"/>
                  <a:gd name="T9" fmla="*/ 411 h 432"/>
                  <a:gd name="T10" fmla="*/ 45 w 183"/>
                  <a:gd name="T11" fmla="*/ 408 h 432"/>
                  <a:gd name="T12" fmla="*/ 63 w 183"/>
                  <a:gd name="T13" fmla="*/ 396 h 432"/>
                  <a:gd name="T14" fmla="*/ 78 w 183"/>
                  <a:gd name="T15" fmla="*/ 384 h 432"/>
                  <a:gd name="T16" fmla="*/ 75 w 183"/>
                  <a:gd name="T17" fmla="*/ 381 h 432"/>
                  <a:gd name="T18" fmla="*/ 75 w 183"/>
                  <a:gd name="T19" fmla="*/ 378 h 432"/>
                  <a:gd name="T20" fmla="*/ 96 w 183"/>
                  <a:gd name="T21" fmla="*/ 375 h 432"/>
                  <a:gd name="T22" fmla="*/ 114 w 183"/>
                  <a:gd name="T23" fmla="*/ 375 h 432"/>
                  <a:gd name="T24" fmla="*/ 117 w 183"/>
                  <a:gd name="T25" fmla="*/ 366 h 432"/>
                  <a:gd name="T26" fmla="*/ 141 w 183"/>
                  <a:gd name="T27" fmla="*/ 369 h 432"/>
                  <a:gd name="T28" fmla="*/ 153 w 183"/>
                  <a:gd name="T29" fmla="*/ 354 h 432"/>
                  <a:gd name="T30" fmla="*/ 156 w 183"/>
                  <a:gd name="T31" fmla="*/ 351 h 432"/>
                  <a:gd name="T32" fmla="*/ 168 w 183"/>
                  <a:gd name="T33" fmla="*/ 327 h 432"/>
                  <a:gd name="T34" fmla="*/ 168 w 183"/>
                  <a:gd name="T35" fmla="*/ 321 h 432"/>
                  <a:gd name="T36" fmla="*/ 168 w 183"/>
                  <a:gd name="T37" fmla="*/ 315 h 432"/>
                  <a:gd name="T38" fmla="*/ 180 w 183"/>
                  <a:gd name="T39" fmla="*/ 291 h 432"/>
                  <a:gd name="T40" fmla="*/ 177 w 183"/>
                  <a:gd name="T41" fmla="*/ 246 h 432"/>
                  <a:gd name="T42" fmla="*/ 168 w 183"/>
                  <a:gd name="T43" fmla="*/ 240 h 432"/>
                  <a:gd name="T44" fmla="*/ 174 w 183"/>
                  <a:gd name="T45" fmla="*/ 222 h 432"/>
                  <a:gd name="T46" fmla="*/ 177 w 183"/>
                  <a:gd name="T47" fmla="*/ 213 h 432"/>
                  <a:gd name="T48" fmla="*/ 174 w 183"/>
                  <a:gd name="T49" fmla="*/ 210 h 432"/>
                  <a:gd name="T50" fmla="*/ 165 w 183"/>
                  <a:gd name="T51" fmla="*/ 195 h 432"/>
                  <a:gd name="T52" fmla="*/ 168 w 183"/>
                  <a:gd name="T53" fmla="*/ 189 h 432"/>
                  <a:gd name="T54" fmla="*/ 165 w 183"/>
                  <a:gd name="T55" fmla="*/ 180 h 432"/>
                  <a:gd name="T56" fmla="*/ 159 w 183"/>
                  <a:gd name="T57" fmla="*/ 174 h 432"/>
                  <a:gd name="T58" fmla="*/ 156 w 183"/>
                  <a:gd name="T59" fmla="*/ 168 h 432"/>
                  <a:gd name="T60" fmla="*/ 165 w 183"/>
                  <a:gd name="T61" fmla="*/ 162 h 432"/>
                  <a:gd name="T62" fmla="*/ 168 w 183"/>
                  <a:gd name="T63" fmla="*/ 165 h 432"/>
                  <a:gd name="T64" fmla="*/ 174 w 183"/>
                  <a:gd name="T65" fmla="*/ 162 h 432"/>
                  <a:gd name="T66" fmla="*/ 174 w 183"/>
                  <a:gd name="T67" fmla="*/ 159 h 432"/>
                  <a:gd name="T68" fmla="*/ 165 w 183"/>
                  <a:gd name="T69" fmla="*/ 153 h 432"/>
                  <a:gd name="T70" fmla="*/ 141 w 183"/>
                  <a:gd name="T71" fmla="*/ 159 h 432"/>
                  <a:gd name="T72" fmla="*/ 138 w 183"/>
                  <a:gd name="T73" fmla="*/ 153 h 432"/>
                  <a:gd name="T74" fmla="*/ 105 w 183"/>
                  <a:gd name="T75" fmla="*/ 135 h 432"/>
                  <a:gd name="T76" fmla="*/ 93 w 183"/>
                  <a:gd name="T77" fmla="*/ 150 h 432"/>
                  <a:gd name="T78" fmla="*/ 78 w 183"/>
                  <a:gd name="T79" fmla="*/ 147 h 432"/>
                  <a:gd name="T80" fmla="*/ 36 w 183"/>
                  <a:gd name="T81" fmla="*/ 111 h 432"/>
                  <a:gd name="T82" fmla="*/ 54 w 183"/>
                  <a:gd name="T83" fmla="*/ 102 h 432"/>
                  <a:gd name="T84" fmla="*/ 69 w 183"/>
                  <a:gd name="T85" fmla="*/ 93 h 432"/>
                  <a:gd name="T86" fmla="*/ 99 w 183"/>
                  <a:gd name="T87" fmla="*/ 39 h 432"/>
                  <a:gd name="T88" fmla="*/ 99 w 183"/>
                  <a:gd name="T89" fmla="*/ 36 h 432"/>
                  <a:gd name="T90" fmla="*/ 105 w 183"/>
                  <a:gd name="T91" fmla="*/ 27 h 432"/>
                  <a:gd name="T92" fmla="*/ 117 w 183"/>
                  <a:gd name="T93" fmla="*/ 21 h 432"/>
                  <a:gd name="T94" fmla="*/ 117 w 183"/>
                  <a:gd name="T95" fmla="*/ 15 h 432"/>
                  <a:gd name="T96" fmla="*/ 87 w 183"/>
                  <a:gd name="T97" fmla="*/ 3 h 432"/>
                  <a:gd name="T98" fmla="*/ 18 w 183"/>
                  <a:gd name="T99" fmla="*/ 48 h 432"/>
                  <a:gd name="T100" fmla="*/ 21 w 183"/>
                  <a:gd name="T101" fmla="*/ 60 h 432"/>
                  <a:gd name="T102" fmla="*/ 12 w 183"/>
                  <a:gd name="T103" fmla="*/ 75 h 432"/>
                  <a:gd name="T104" fmla="*/ 0 w 183"/>
                  <a:gd name="T105" fmla="*/ 7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3" h="432">
                    <a:moveTo>
                      <a:pt x="3" y="90"/>
                    </a:moveTo>
                    <a:lnTo>
                      <a:pt x="3" y="90"/>
                    </a:lnTo>
                    <a:lnTo>
                      <a:pt x="9" y="93"/>
                    </a:lnTo>
                    <a:lnTo>
                      <a:pt x="21" y="90"/>
                    </a:lnTo>
                    <a:lnTo>
                      <a:pt x="21" y="108"/>
                    </a:lnTo>
                    <a:lnTo>
                      <a:pt x="3" y="135"/>
                    </a:lnTo>
                    <a:lnTo>
                      <a:pt x="0" y="135"/>
                    </a:lnTo>
                    <a:lnTo>
                      <a:pt x="0" y="432"/>
                    </a:lnTo>
                    <a:lnTo>
                      <a:pt x="6" y="429"/>
                    </a:lnTo>
                    <a:lnTo>
                      <a:pt x="12" y="423"/>
                    </a:lnTo>
                    <a:lnTo>
                      <a:pt x="21" y="420"/>
                    </a:lnTo>
                    <a:lnTo>
                      <a:pt x="27" y="417"/>
                    </a:lnTo>
                    <a:lnTo>
                      <a:pt x="30" y="411"/>
                    </a:lnTo>
                    <a:lnTo>
                      <a:pt x="30" y="411"/>
                    </a:lnTo>
                    <a:lnTo>
                      <a:pt x="36" y="411"/>
                    </a:lnTo>
                    <a:lnTo>
                      <a:pt x="42" y="408"/>
                    </a:lnTo>
                    <a:lnTo>
                      <a:pt x="45" y="408"/>
                    </a:lnTo>
                    <a:lnTo>
                      <a:pt x="45" y="408"/>
                    </a:lnTo>
                    <a:lnTo>
                      <a:pt x="48" y="405"/>
                    </a:lnTo>
                    <a:lnTo>
                      <a:pt x="54" y="399"/>
                    </a:lnTo>
                    <a:lnTo>
                      <a:pt x="63" y="396"/>
                    </a:lnTo>
                    <a:lnTo>
                      <a:pt x="72" y="390"/>
                    </a:lnTo>
                    <a:lnTo>
                      <a:pt x="75" y="390"/>
                    </a:lnTo>
                    <a:lnTo>
                      <a:pt x="78" y="384"/>
                    </a:lnTo>
                    <a:lnTo>
                      <a:pt x="78" y="381"/>
                    </a:lnTo>
                    <a:lnTo>
                      <a:pt x="78" y="381"/>
                    </a:lnTo>
                    <a:lnTo>
                      <a:pt x="75" y="381"/>
                    </a:lnTo>
                    <a:lnTo>
                      <a:pt x="72" y="381"/>
                    </a:lnTo>
                    <a:lnTo>
                      <a:pt x="72" y="381"/>
                    </a:lnTo>
                    <a:lnTo>
                      <a:pt x="75" y="378"/>
                    </a:lnTo>
                    <a:lnTo>
                      <a:pt x="87" y="375"/>
                    </a:lnTo>
                    <a:lnTo>
                      <a:pt x="90" y="375"/>
                    </a:lnTo>
                    <a:lnTo>
                      <a:pt x="96" y="375"/>
                    </a:lnTo>
                    <a:lnTo>
                      <a:pt x="108" y="375"/>
                    </a:lnTo>
                    <a:lnTo>
                      <a:pt x="114" y="375"/>
                    </a:lnTo>
                    <a:lnTo>
                      <a:pt x="114" y="375"/>
                    </a:lnTo>
                    <a:lnTo>
                      <a:pt x="114" y="372"/>
                    </a:lnTo>
                    <a:lnTo>
                      <a:pt x="117" y="369"/>
                    </a:lnTo>
                    <a:lnTo>
                      <a:pt x="117" y="366"/>
                    </a:lnTo>
                    <a:lnTo>
                      <a:pt x="129" y="366"/>
                    </a:lnTo>
                    <a:lnTo>
                      <a:pt x="132" y="366"/>
                    </a:lnTo>
                    <a:lnTo>
                      <a:pt x="141" y="369"/>
                    </a:lnTo>
                    <a:lnTo>
                      <a:pt x="153" y="369"/>
                    </a:lnTo>
                    <a:lnTo>
                      <a:pt x="159" y="360"/>
                    </a:lnTo>
                    <a:lnTo>
                      <a:pt x="153" y="354"/>
                    </a:lnTo>
                    <a:lnTo>
                      <a:pt x="153" y="351"/>
                    </a:lnTo>
                    <a:lnTo>
                      <a:pt x="153" y="351"/>
                    </a:lnTo>
                    <a:lnTo>
                      <a:pt x="156" y="351"/>
                    </a:lnTo>
                    <a:lnTo>
                      <a:pt x="159" y="345"/>
                    </a:lnTo>
                    <a:lnTo>
                      <a:pt x="168" y="330"/>
                    </a:lnTo>
                    <a:lnTo>
                      <a:pt x="168" y="327"/>
                    </a:lnTo>
                    <a:lnTo>
                      <a:pt x="168" y="324"/>
                    </a:lnTo>
                    <a:lnTo>
                      <a:pt x="168" y="321"/>
                    </a:lnTo>
                    <a:lnTo>
                      <a:pt x="168" y="321"/>
                    </a:lnTo>
                    <a:lnTo>
                      <a:pt x="168" y="318"/>
                    </a:lnTo>
                    <a:lnTo>
                      <a:pt x="168" y="318"/>
                    </a:lnTo>
                    <a:lnTo>
                      <a:pt x="168" y="315"/>
                    </a:lnTo>
                    <a:lnTo>
                      <a:pt x="174" y="300"/>
                    </a:lnTo>
                    <a:lnTo>
                      <a:pt x="174" y="297"/>
                    </a:lnTo>
                    <a:lnTo>
                      <a:pt x="180" y="291"/>
                    </a:lnTo>
                    <a:lnTo>
                      <a:pt x="183" y="282"/>
                    </a:lnTo>
                    <a:lnTo>
                      <a:pt x="183" y="264"/>
                    </a:lnTo>
                    <a:lnTo>
                      <a:pt x="177" y="246"/>
                    </a:lnTo>
                    <a:lnTo>
                      <a:pt x="174" y="243"/>
                    </a:lnTo>
                    <a:lnTo>
                      <a:pt x="171" y="243"/>
                    </a:lnTo>
                    <a:lnTo>
                      <a:pt x="168" y="240"/>
                    </a:lnTo>
                    <a:lnTo>
                      <a:pt x="168" y="237"/>
                    </a:lnTo>
                    <a:lnTo>
                      <a:pt x="174" y="225"/>
                    </a:lnTo>
                    <a:lnTo>
                      <a:pt x="174" y="222"/>
                    </a:lnTo>
                    <a:lnTo>
                      <a:pt x="177" y="216"/>
                    </a:lnTo>
                    <a:lnTo>
                      <a:pt x="177" y="216"/>
                    </a:lnTo>
                    <a:lnTo>
                      <a:pt x="177" y="213"/>
                    </a:lnTo>
                    <a:lnTo>
                      <a:pt x="177" y="210"/>
                    </a:lnTo>
                    <a:lnTo>
                      <a:pt x="174" y="210"/>
                    </a:lnTo>
                    <a:lnTo>
                      <a:pt x="174" y="210"/>
                    </a:lnTo>
                    <a:lnTo>
                      <a:pt x="168" y="204"/>
                    </a:lnTo>
                    <a:lnTo>
                      <a:pt x="168" y="198"/>
                    </a:lnTo>
                    <a:lnTo>
                      <a:pt x="165" y="195"/>
                    </a:lnTo>
                    <a:lnTo>
                      <a:pt x="165" y="195"/>
                    </a:lnTo>
                    <a:lnTo>
                      <a:pt x="168" y="192"/>
                    </a:lnTo>
                    <a:lnTo>
                      <a:pt x="168" y="189"/>
                    </a:lnTo>
                    <a:lnTo>
                      <a:pt x="168" y="180"/>
                    </a:lnTo>
                    <a:lnTo>
                      <a:pt x="165" y="180"/>
                    </a:lnTo>
                    <a:lnTo>
                      <a:pt x="165" y="180"/>
                    </a:lnTo>
                    <a:lnTo>
                      <a:pt x="162" y="177"/>
                    </a:lnTo>
                    <a:lnTo>
                      <a:pt x="159" y="177"/>
                    </a:lnTo>
                    <a:lnTo>
                      <a:pt x="159" y="174"/>
                    </a:lnTo>
                    <a:lnTo>
                      <a:pt x="156" y="174"/>
                    </a:lnTo>
                    <a:lnTo>
                      <a:pt x="156" y="171"/>
                    </a:lnTo>
                    <a:lnTo>
                      <a:pt x="156" y="168"/>
                    </a:lnTo>
                    <a:lnTo>
                      <a:pt x="159" y="162"/>
                    </a:lnTo>
                    <a:lnTo>
                      <a:pt x="159" y="162"/>
                    </a:lnTo>
                    <a:lnTo>
                      <a:pt x="165" y="162"/>
                    </a:lnTo>
                    <a:lnTo>
                      <a:pt x="165" y="162"/>
                    </a:lnTo>
                    <a:lnTo>
                      <a:pt x="168" y="165"/>
                    </a:lnTo>
                    <a:lnTo>
                      <a:pt x="168" y="165"/>
                    </a:lnTo>
                    <a:lnTo>
                      <a:pt x="171" y="165"/>
                    </a:lnTo>
                    <a:lnTo>
                      <a:pt x="174" y="165"/>
                    </a:lnTo>
                    <a:lnTo>
                      <a:pt x="174" y="162"/>
                    </a:lnTo>
                    <a:lnTo>
                      <a:pt x="174" y="162"/>
                    </a:lnTo>
                    <a:lnTo>
                      <a:pt x="174" y="159"/>
                    </a:lnTo>
                    <a:lnTo>
                      <a:pt x="174" y="159"/>
                    </a:lnTo>
                    <a:lnTo>
                      <a:pt x="171" y="159"/>
                    </a:lnTo>
                    <a:lnTo>
                      <a:pt x="165" y="153"/>
                    </a:lnTo>
                    <a:lnTo>
                      <a:pt x="165" y="153"/>
                    </a:lnTo>
                    <a:lnTo>
                      <a:pt x="156" y="156"/>
                    </a:lnTo>
                    <a:lnTo>
                      <a:pt x="144" y="159"/>
                    </a:lnTo>
                    <a:lnTo>
                      <a:pt x="141" y="159"/>
                    </a:lnTo>
                    <a:lnTo>
                      <a:pt x="141" y="159"/>
                    </a:lnTo>
                    <a:lnTo>
                      <a:pt x="141" y="156"/>
                    </a:lnTo>
                    <a:lnTo>
                      <a:pt x="138" y="153"/>
                    </a:lnTo>
                    <a:lnTo>
                      <a:pt x="126" y="129"/>
                    </a:lnTo>
                    <a:lnTo>
                      <a:pt x="105" y="135"/>
                    </a:lnTo>
                    <a:lnTo>
                      <a:pt x="105" y="135"/>
                    </a:lnTo>
                    <a:lnTo>
                      <a:pt x="96" y="147"/>
                    </a:lnTo>
                    <a:lnTo>
                      <a:pt x="96" y="147"/>
                    </a:lnTo>
                    <a:lnTo>
                      <a:pt x="93" y="150"/>
                    </a:lnTo>
                    <a:lnTo>
                      <a:pt x="90" y="150"/>
                    </a:lnTo>
                    <a:lnTo>
                      <a:pt x="81" y="147"/>
                    </a:lnTo>
                    <a:lnTo>
                      <a:pt x="78" y="147"/>
                    </a:lnTo>
                    <a:lnTo>
                      <a:pt x="75" y="147"/>
                    </a:lnTo>
                    <a:lnTo>
                      <a:pt x="57" y="138"/>
                    </a:lnTo>
                    <a:lnTo>
                      <a:pt x="36" y="111"/>
                    </a:lnTo>
                    <a:lnTo>
                      <a:pt x="36" y="108"/>
                    </a:lnTo>
                    <a:lnTo>
                      <a:pt x="48" y="102"/>
                    </a:lnTo>
                    <a:lnTo>
                      <a:pt x="54" y="102"/>
                    </a:lnTo>
                    <a:lnTo>
                      <a:pt x="57" y="102"/>
                    </a:lnTo>
                    <a:lnTo>
                      <a:pt x="60" y="99"/>
                    </a:lnTo>
                    <a:lnTo>
                      <a:pt x="69" y="93"/>
                    </a:lnTo>
                    <a:lnTo>
                      <a:pt x="78" y="75"/>
                    </a:lnTo>
                    <a:lnTo>
                      <a:pt x="84" y="60"/>
                    </a:lnTo>
                    <a:lnTo>
                      <a:pt x="99" y="39"/>
                    </a:lnTo>
                    <a:lnTo>
                      <a:pt x="96" y="39"/>
                    </a:lnTo>
                    <a:lnTo>
                      <a:pt x="99" y="39"/>
                    </a:lnTo>
                    <a:lnTo>
                      <a:pt x="99" y="36"/>
                    </a:lnTo>
                    <a:lnTo>
                      <a:pt x="99" y="33"/>
                    </a:lnTo>
                    <a:lnTo>
                      <a:pt x="102" y="30"/>
                    </a:lnTo>
                    <a:lnTo>
                      <a:pt x="105" y="27"/>
                    </a:lnTo>
                    <a:lnTo>
                      <a:pt x="105" y="27"/>
                    </a:lnTo>
                    <a:lnTo>
                      <a:pt x="111" y="24"/>
                    </a:lnTo>
                    <a:lnTo>
                      <a:pt x="117" y="21"/>
                    </a:lnTo>
                    <a:lnTo>
                      <a:pt x="120" y="21"/>
                    </a:lnTo>
                    <a:lnTo>
                      <a:pt x="120" y="18"/>
                    </a:lnTo>
                    <a:lnTo>
                      <a:pt x="117" y="15"/>
                    </a:lnTo>
                    <a:lnTo>
                      <a:pt x="99" y="3"/>
                    </a:lnTo>
                    <a:lnTo>
                      <a:pt x="90" y="0"/>
                    </a:lnTo>
                    <a:lnTo>
                      <a:pt x="87" y="3"/>
                    </a:lnTo>
                    <a:lnTo>
                      <a:pt x="27" y="27"/>
                    </a:lnTo>
                    <a:lnTo>
                      <a:pt x="27" y="30"/>
                    </a:lnTo>
                    <a:lnTo>
                      <a:pt x="18" y="48"/>
                    </a:lnTo>
                    <a:lnTo>
                      <a:pt x="18" y="57"/>
                    </a:lnTo>
                    <a:lnTo>
                      <a:pt x="18" y="57"/>
                    </a:lnTo>
                    <a:lnTo>
                      <a:pt x="21" y="60"/>
                    </a:lnTo>
                    <a:lnTo>
                      <a:pt x="18" y="75"/>
                    </a:lnTo>
                    <a:lnTo>
                      <a:pt x="15" y="75"/>
                    </a:lnTo>
                    <a:lnTo>
                      <a:pt x="12" y="75"/>
                    </a:lnTo>
                    <a:lnTo>
                      <a:pt x="6" y="72"/>
                    </a:lnTo>
                    <a:lnTo>
                      <a:pt x="3" y="72"/>
                    </a:lnTo>
                    <a:lnTo>
                      <a:pt x="0" y="72"/>
                    </a:lnTo>
                    <a:lnTo>
                      <a:pt x="0" y="90"/>
                    </a:lnTo>
                    <a:lnTo>
                      <a:pt x="3" y="9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56" name="Freeform 1003">
                <a:extLst>
                  <a:ext uri="{FF2B5EF4-FFF2-40B4-BE49-F238E27FC236}">
                    <a16:creationId xmlns:a16="http://schemas.microsoft.com/office/drawing/2014/main" id="{4F73916A-7ECE-3CF1-00B1-93FF8751FC02}"/>
                  </a:ext>
                </a:extLst>
              </p:cNvPr>
              <p:cNvSpPr>
                <a:spLocks/>
              </p:cNvSpPr>
              <p:nvPr/>
            </p:nvSpPr>
            <p:spPr bwMode="auto">
              <a:xfrm>
                <a:off x="0" y="3279"/>
                <a:ext cx="264" cy="864"/>
              </a:xfrm>
              <a:custGeom>
                <a:avLst/>
                <a:gdLst>
                  <a:gd name="T0" fmla="*/ 102 w 264"/>
                  <a:gd name="T1" fmla="*/ 861 h 864"/>
                  <a:gd name="T2" fmla="*/ 117 w 264"/>
                  <a:gd name="T3" fmla="*/ 861 h 864"/>
                  <a:gd name="T4" fmla="*/ 186 w 264"/>
                  <a:gd name="T5" fmla="*/ 861 h 864"/>
                  <a:gd name="T6" fmla="*/ 213 w 264"/>
                  <a:gd name="T7" fmla="*/ 864 h 864"/>
                  <a:gd name="T8" fmla="*/ 219 w 264"/>
                  <a:gd name="T9" fmla="*/ 864 h 864"/>
                  <a:gd name="T10" fmla="*/ 219 w 264"/>
                  <a:gd name="T11" fmla="*/ 852 h 864"/>
                  <a:gd name="T12" fmla="*/ 225 w 264"/>
                  <a:gd name="T13" fmla="*/ 819 h 864"/>
                  <a:gd name="T14" fmla="*/ 228 w 264"/>
                  <a:gd name="T15" fmla="*/ 804 h 864"/>
                  <a:gd name="T16" fmla="*/ 210 w 264"/>
                  <a:gd name="T17" fmla="*/ 792 h 864"/>
                  <a:gd name="T18" fmla="*/ 210 w 264"/>
                  <a:gd name="T19" fmla="*/ 774 h 864"/>
                  <a:gd name="T20" fmla="*/ 204 w 264"/>
                  <a:gd name="T21" fmla="*/ 750 h 864"/>
                  <a:gd name="T22" fmla="*/ 201 w 264"/>
                  <a:gd name="T23" fmla="*/ 696 h 864"/>
                  <a:gd name="T24" fmla="*/ 195 w 264"/>
                  <a:gd name="T25" fmla="*/ 639 h 864"/>
                  <a:gd name="T26" fmla="*/ 186 w 264"/>
                  <a:gd name="T27" fmla="*/ 576 h 864"/>
                  <a:gd name="T28" fmla="*/ 183 w 264"/>
                  <a:gd name="T29" fmla="*/ 543 h 864"/>
                  <a:gd name="T30" fmla="*/ 171 w 264"/>
                  <a:gd name="T31" fmla="*/ 426 h 864"/>
                  <a:gd name="T32" fmla="*/ 165 w 264"/>
                  <a:gd name="T33" fmla="*/ 363 h 864"/>
                  <a:gd name="T34" fmla="*/ 162 w 264"/>
                  <a:gd name="T35" fmla="*/ 336 h 864"/>
                  <a:gd name="T36" fmla="*/ 159 w 264"/>
                  <a:gd name="T37" fmla="*/ 327 h 864"/>
                  <a:gd name="T38" fmla="*/ 159 w 264"/>
                  <a:gd name="T39" fmla="*/ 312 h 864"/>
                  <a:gd name="T40" fmla="*/ 159 w 264"/>
                  <a:gd name="T41" fmla="*/ 309 h 864"/>
                  <a:gd name="T42" fmla="*/ 156 w 264"/>
                  <a:gd name="T43" fmla="*/ 282 h 864"/>
                  <a:gd name="T44" fmla="*/ 156 w 264"/>
                  <a:gd name="T45" fmla="*/ 270 h 864"/>
                  <a:gd name="T46" fmla="*/ 150 w 264"/>
                  <a:gd name="T47" fmla="*/ 237 h 864"/>
                  <a:gd name="T48" fmla="*/ 144 w 264"/>
                  <a:gd name="T49" fmla="*/ 174 h 864"/>
                  <a:gd name="T50" fmla="*/ 264 w 264"/>
                  <a:gd name="T51" fmla="*/ 174 h 864"/>
                  <a:gd name="T52" fmla="*/ 264 w 264"/>
                  <a:gd name="T53" fmla="*/ 174 h 864"/>
                  <a:gd name="T54" fmla="*/ 261 w 264"/>
                  <a:gd name="T55" fmla="*/ 171 h 864"/>
                  <a:gd name="T56" fmla="*/ 231 w 264"/>
                  <a:gd name="T57" fmla="*/ 153 h 864"/>
                  <a:gd name="T58" fmla="*/ 195 w 264"/>
                  <a:gd name="T59" fmla="*/ 129 h 864"/>
                  <a:gd name="T60" fmla="*/ 162 w 264"/>
                  <a:gd name="T61" fmla="*/ 105 h 864"/>
                  <a:gd name="T62" fmla="*/ 138 w 264"/>
                  <a:gd name="T63" fmla="*/ 90 h 864"/>
                  <a:gd name="T64" fmla="*/ 99 w 264"/>
                  <a:gd name="T65" fmla="*/ 66 h 864"/>
                  <a:gd name="T66" fmla="*/ 66 w 264"/>
                  <a:gd name="T67" fmla="*/ 42 h 864"/>
                  <a:gd name="T68" fmla="*/ 36 w 264"/>
                  <a:gd name="T69" fmla="*/ 24 h 864"/>
                  <a:gd name="T70" fmla="*/ 3 w 264"/>
                  <a:gd name="T71" fmla="*/ 0 h 864"/>
                  <a:gd name="T72" fmla="*/ 0 w 264"/>
                  <a:gd name="T73" fmla="*/ 0 h 864"/>
                  <a:gd name="T74" fmla="*/ 0 w 264"/>
                  <a:gd name="T75" fmla="*/ 3 h 864"/>
                  <a:gd name="T76" fmla="*/ 0 w 264"/>
                  <a:gd name="T77" fmla="*/ 99 h 864"/>
                  <a:gd name="T78" fmla="*/ 0 w 264"/>
                  <a:gd name="T79" fmla="*/ 864 h 864"/>
                  <a:gd name="T80" fmla="*/ 102 w 264"/>
                  <a:gd name="T81" fmla="*/ 861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4" h="864">
                    <a:moveTo>
                      <a:pt x="102" y="861"/>
                    </a:moveTo>
                    <a:lnTo>
                      <a:pt x="117" y="861"/>
                    </a:lnTo>
                    <a:lnTo>
                      <a:pt x="186" y="861"/>
                    </a:lnTo>
                    <a:lnTo>
                      <a:pt x="213" y="864"/>
                    </a:lnTo>
                    <a:lnTo>
                      <a:pt x="219" y="864"/>
                    </a:lnTo>
                    <a:lnTo>
                      <a:pt x="219" y="852"/>
                    </a:lnTo>
                    <a:lnTo>
                      <a:pt x="225" y="819"/>
                    </a:lnTo>
                    <a:lnTo>
                      <a:pt x="228" y="804"/>
                    </a:lnTo>
                    <a:lnTo>
                      <a:pt x="210" y="792"/>
                    </a:lnTo>
                    <a:lnTo>
                      <a:pt x="210" y="774"/>
                    </a:lnTo>
                    <a:lnTo>
                      <a:pt x="204" y="750"/>
                    </a:lnTo>
                    <a:lnTo>
                      <a:pt x="201" y="696"/>
                    </a:lnTo>
                    <a:lnTo>
                      <a:pt x="195" y="639"/>
                    </a:lnTo>
                    <a:lnTo>
                      <a:pt x="186" y="576"/>
                    </a:lnTo>
                    <a:lnTo>
                      <a:pt x="183" y="543"/>
                    </a:lnTo>
                    <a:lnTo>
                      <a:pt x="171" y="426"/>
                    </a:lnTo>
                    <a:lnTo>
                      <a:pt x="165" y="363"/>
                    </a:lnTo>
                    <a:lnTo>
                      <a:pt x="162" y="336"/>
                    </a:lnTo>
                    <a:lnTo>
                      <a:pt x="159" y="327"/>
                    </a:lnTo>
                    <a:lnTo>
                      <a:pt x="159" y="312"/>
                    </a:lnTo>
                    <a:lnTo>
                      <a:pt x="159" y="309"/>
                    </a:lnTo>
                    <a:lnTo>
                      <a:pt x="156" y="282"/>
                    </a:lnTo>
                    <a:lnTo>
                      <a:pt x="156" y="270"/>
                    </a:lnTo>
                    <a:lnTo>
                      <a:pt x="150" y="237"/>
                    </a:lnTo>
                    <a:lnTo>
                      <a:pt x="144" y="174"/>
                    </a:lnTo>
                    <a:lnTo>
                      <a:pt x="264" y="174"/>
                    </a:lnTo>
                    <a:lnTo>
                      <a:pt x="264" y="174"/>
                    </a:lnTo>
                    <a:lnTo>
                      <a:pt x="261" y="171"/>
                    </a:lnTo>
                    <a:lnTo>
                      <a:pt x="231" y="153"/>
                    </a:lnTo>
                    <a:lnTo>
                      <a:pt x="195" y="129"/>
                    </a:lnTo>
                    <a:lnTo>
                      <a:pt x="162" y="105"/>
                    </a:lnTo>
                    <a:lnTo>
                      <a:pt x="138" y="90"/>
                    </a:lnTo>
                    <a:lnTo>
                      <a:pt x="99" y="66"/>
                    </a:lnTo>
                    <a:lnTo>
                      <a:pt x="66" y="42"/>
                    </a:lnTo>
                    <a:lnTo>
                      <a:pt x="36" y="24"/>
                    </a:lnTo>
                    <a:lnTo>
                      <a:pt x="3" y="0"/>
                    </a:lnTo>
                    <a:lnTo>
                      <a:pt x="0" y="0"/>
                    </a:lnTo>
                    <a:lnTo>
                      <a:pt x="0" y="3"/>
                    </a:lnTo>
                    <a:lnTo>
                      <a:pt x="0" y="99"/>
                    </a:lnTo>
                    <a:lnTo>
                      <a:pt x="0" y="864"/>
                    </a:lnTo>
                    <a:lnTo>
                      <a:pt x="102" y="861"/>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57" name="Freeform 1004">
                <a:extLst>
                  <a:ext uri="{FF2B5EF4-FFF2-40B4-BE49-F238E27FC236}">
                    <a16:creationId xmlns:a16="http://schemas.microsoft.com/office/drawing/2014/main" id="{B5752CD8-0D29-8033-35A8-4ED876499D87}"/>
                  </a:ext>
                </a:extLst>
              </p:cNvPr>
              <p:cNvSpPr>
                <a:spLocks/>
              </p:cNvSpPr>
              <p:nvPr/>
            </p:nvSpPr>
            <p:spPr bwMode="auto">
              <a:xfrm>
                <a:off x="0" y="2043"/>
                <a:ext cx="171" cy="456"/>
              </a:xfrm>
              <a:custGeom>
                <a:avLst/>
                <a:gdLst>
                  <a:gd name="T0" fmla="*/ 111 w 171"/>
                  <a:gd name="T1" fmla="*/ 18 h 456"/>
                  <a:gd name="T2" fmla="*/ 102 w 171"/>
                  <a:gd name="T3" fmla="*/ 24 h 456"/>
                  <a:gd name="T4" fmla="*/ 96 w 171"/>
                  <a:gd name="T5" fmla="*/ 27 h 456"/>
                  <a:gd name="T6" fmla="*/ 48 w 171"/>
                  <a:gd name="T7" fmla="*/ 24 h 456"/>
                  <a:gd name="T8" fmla="*/ 33 w 171"/>
                  <a:gd name="T9" fmla="*/ 0 h 456"/>
                  <a:gd name="T10" fmla="*/ 0 w 171"/>
                  <a:gd name="T11" fmla="*/ 93 h 456"/>
                  <a:gd name="T12" fmla="*/ 3 w 171"/>
                  <a:gd name="T13" fmla="*/ 108 h 456"/>
                  <a:gd name="T14" fmla="*/ 0 w 171"/>
                  <a:gd name="T15" fmla="*/ 117 h 456"/>
                  <a:gd name="T16" fmla="*/ 6 w 171"/>
                  <a:gd name="T17" fmla="*/ 447 h 456"/>
                  <a:gd name="T18" fmla="*/ 48 w 171"/>
                  <a:gd name="T19" fmla="*/ 456 h 456"/>
                  <a:gd name="T20" fmla="*/ 63 w 171"/>
                  <a:gd name="T21" fmla="*/ 453 h 456"/>
                  <a:gd name="T22" fmla="*/ 81 w 171"/>
                  <a:gd name="T23" fmla="*/ 441 h 456"/>
                  <a:gd name="T24" fmla="*/ 87 w 171"/>
                  <a:gd name="T25" fmla="*/ 441 h 456"/>
                  <a:gd name="T26" fmla="*/ 96 w 171"/>
                  <a:gd name="T27" fmla="*/ 378 h 456"/>
                  <a:gd name="T28" fmla="*/ 105 w 171"/>
                  <a:gd name="T29" fmla="*/ 354 h 456"/>
                  <a:gd name="T30" fmla="*/ 96 w 171"/>
                  <a:gd name="T31" fmla="*/ 309 h 456"/>
                  <a:gd name="T32" fmla="*/ 96 w 171"/>
                  <a:gd name="T33" fmla="*/ 306 h 456"/>
                  <a:gd name="T34" fmla="*/ 105 w 171"/>
                  <a:gd name="T35" fmla="*/ 300 h 456"/>
                  <a:gd name="T36" fmla="*/ 105 w 171"/>
                  <a:gd name="T37" fmla="*/ 273 h 456"/>
                  <a:gd name="T38" fmla="*/ 90 w 171"/>
                  <a:gd name="T39" fmla="*/ 249 h 456"/>
                  <a:gd name="T40" fmla="*/ 114 w 171"/>
                  <a:gd name="T41" fmla="*/ 222 h 456"/>
                  <a:gd name="T42" fmla="*/ 123 w 171"/>
                  <a:gd name="T43" fmla="*/ 198 h 456"/>
                  <a:gd name="T44" fmla="*/ 123 w 171"/>
                  <a:gd name="T45" fmla="*/ 192 h 456"/>
                  <a:gd name="T46" fmla="*/ 120 w 171"/>
                  <a:gd name="T47" fmla="*/ 186 h 456"/>
                  <a:gd name="T48" fmla="*/ 114 w 171"/>
                  <a:gd name="T49" fmla="*/ 183 h 456"/>
                  <a:gd name="T50" fmla="*/ 114 w 171"/>
                  <a:gd name="T51" fmla="*/ 180 h 456"/>
                  <a:gd name="T52" fmla="*/ 114 w 171"/>
                  <a:gd name="T53" fmla="*/ 177 h 456"/>
                  <a:gd name="T54" fmla="*/ 120 w 171"/>
                  <a:gd name="T55" fmla="*/ 171 h 456"/>
                  <a:gd name="T56" fmla="*/ 126 w 171"/>
                  <a:gd name="T57" fmla="*/ 171 h 456"/>
                  <a:gd name="T58" fmla="*/ 129 w 171"/>
                  <a:gd name="T59" fmla="*/ 162 h 456"/>
                  <a:gd name="T60" fmla="*/ 132 w 171"/>
                  <a:gd name="T61" fmla="*/ 162 h 456"/>
                  <a:gd name="T62" fmla="*/ 129 w 171"/>
                  <a:gd name="T63" fmla="*/ 117 h 456"/>
                  <a:gd name="T64" fmla="*/ 126 w 171"/>
                  <a:gd name="T65" fmla="*/ 102 h 456"/>
                  <a:gd name="T66" fmla="*/ 129 w 171"/>
                  <a:gd name="T67" fmla="*/ 102 h 456"/>
                  <a:gd name="T68" fmla="*/ 153 w 171"/>
                  <a:gd name="T69" fmla="*/ 75 h 456"/>
                  <a:gd name="T70" fmla="*/ 168 w 171"/>
                  <a:gd name="T71" fmla="*/ 60 h 456"/>
                  <a:gd name="T72" fmla="*/ 168 w 171"/>
                  <a:gd name="T73" fmla="*/ 54 h 456"/>
                  <a:gd name="T74" fmla="*/ 171 w 171"/>
                  <a:gd name="T75" fmla="*/ 51 h 456"/>
                  <a:gd name="T76" fmla="*/ 138 w 171"/>
                  <a:gd name="T77" fmla="*/ 21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1" h="456">
                    <a:moveTo>
                      <a:pt x="138" y="21"/>
                    </a:moveTo>
                    <a:lnTo>
                      <a:pt x="111" y="18"/>
                    </a:lnTo>
                    <a:lnTo>
                      <a:pt x="105" y="21"/>
                    </a:lnTo>
                    <a:lnTo>
                      <a:pt x="102" y="24"/>
                    </a:lnTo>
                    <a:lnTo>
                      <a:pt x="96" y="27"/>
                    </a:lnTo>
                    <a:lnTo>
                      <a:pt x="96" y="27"/>
                    </a:lnTo>
                    <a:lnTo>
                      <a:pt x="87" y="30"/>
                    </a:lnTo>
                    <a:lnTo>
                      <a:pt x="48" y="24"/>
                    </a:lnTo>
                    <a:lnTo>
                      <a:pt x="33" y="15"/>
                    </a:lnTo>
                    <a:lnTo>
                      <a:pt x="33" y="0"/>
                    </a:lnTo>
                    <a:lnTo>
                      <a:pt x="0" y="15"/>
                    </a:lnTo>
                    <a:lnTo>
                      <a:pt x="0" y="93"/>
                    </a:lnTo>
                    <a:lnTo>
                      <a:pt x="3" y="93"/>
                    </a:lnTo>
                    <a:lnTo>
                      <a:pt x="3" y="108"/>
                    </a:lnTo>
                    <a:lnTo>
                      <a:pt x="3" y="108"/>
                    </a:lnTo>
                    <a:lnTo>
                      <a:pt x="0" y="117"/>
                    </a:lnTo>
                    <a:lnTo>
                      <a:pt x="0" y="444"/>
                    </a:lnTo>
                    <a:lnTo>
                      <a:pt x="6" y="447"/>
                    </a:lnTo>
                    <a:lnTo>
                      <a:pt x="45" y="456"/>
                    </a:lnTo>
                    <a:lnTo>
                      <a:pt x="48" y="456"/>
                    </a:lnTo>
                    <a:lnTo>
                      <a:pt x="57" y="456"/>
                    </a:lnTo>
                    <a:lnTo>
                      <a:pt x="63" y="453"/>
                    </a:lnTo>
                    <a:lnTo>
                      <a:pt x="72" y="447"/>
                    </a:lnTo>
                    <a:lnTo>
                      <a:pt x="81" y="441"/>
                    </a:lnTo>
                    <a:lnTo>
                      <a:pt x="87" y="441"/>
                    </a:lnTo>
                    <a:lnTo>
                      <a:pt x="87" y="441"/>
                    </a:lnTo>
                    <a:lnTo>
                      <a:pt x="78" y="408"/>
                    </a:lnTo>
                    <a:lnTo>
                      <a:pt x="96" y="378"/>
                    </a:lnTo>
                    <a:lnTo>
                      <a:pt x="117" y="351"/>
                    </a:lnTo>
                    <a:lnTo>
                      <a:pt x="105" y="354"/>
                    </a:lnTo>
                    <a:lnTo>
                      <a:pt x="90" y="330"/>
                    </a:lnTo>
                    <a:lnTo>
                      <a:pt x="96" y="309"/>
                    </a:lnTo>
                    <a:lnTo>
                      <a:pt x="96" y="309"/>
                    </a:lnTo>
                    <a:lnTo>
                      <a:pt x="96" y="306"/>
                    </a:lnTo>
                    <a:lnTo>
                      <a:pt x="105" y="300"/>
                    </a:lnTo>
                    <a:lnTo>
                      <a:pt x="105" y="300"/>
                    </a:lnTo>
                    <a:lnTo>
                      <a:pt x="114" y="294"/>
                    </a:lnTo>
                    <a:lnTo>
                      <a:pt x="105" y="273"/>
                    </a:lnTo>
                    <a:lnTo>
                      <a:pt x="99" y="267"/>
                    </a:lnTo>
                    <a:lnTo>
                      <a:pt x="90" y="249"/>
                    </a:lnTo>
                    <a:lnTo>
                      <a:pt x="78" y="225"/>
                    </a:lnTo>
                    <a:lnTo>
                      <a:pt x="114" y="222"/>
                    </a:lnTo>
                    <a:lnTo>
                      <a:pt x="123" y="207"/>
                    </a:lnTo>
                    <a:lnTo>
                      <a:pt x="123" y="198"/>
                    </a:lnTo>
                    <a:lnTo>
                      <a:pt x="123" y="195"/>
                    </a:lnTo>
                    <a:lnTo>
                      <a:pt x="123" y="192"/>
                    </a:lnTo>
                    <a:lnTo>
                      <a:pt x="123" y="189"/>
                    </a:lnTo>
                    <a:lnTo>
                      <a:pt x="120" y="186"/>
                    </a:lnTo>
                    <a:lnTo>
                      <a:pt x="114" y="186"/>
                    </a:lnTo>
                    <a:lnTo>
                      <a:pt x="114" y="183"/>
                    </a:lnTo>
                    <a:lnTo>
                      <a:pt x="114" y="183"/>
                    </a:lnTo>
                    <a:lnTo>
                      <a:pt x="114" y="180"/>
                    </a:lnTo>
                    <a:lnTo>
                      <a:pt x="114" y="177"/>
                    </a:lnTo>
                    <a:lnTo>
                      <a:pt x="114" y="177"/>
                    </a:lnTo>
                    <a:lnTo>
                      <a:pt x="114" y="174"/>
                    </a:lnTo>
                    <a:lnTo>
                      <a:pt x="120" y="171"/>
                    </a:lnTo>
                    <a:lnTo>
                      <a:pt x="123" y="171"/>
                    </a:lnTo>
                    <a:lnTo>
                      <a:pt x="126" y="171"/>
                    </a:lnTo>
                    <a:lnTo>
                      <a:pt x="129" y="165"/>
                    </a:lnTo>
                    <a:lnTo>
                      <a:pt x="129" y="162"/>
                    </a:lnTo>
                    <a:lnTo>
                      <a:pt x="132" y="162"/>
                    </a:lnTo>
                    <a:lnTo>
                      <a:pt x="132" y="162"/>
                    </a:lnTo>
                    <a:lnTo>
                      <a:pt x="129" y="135"/>
                    </a:lnTo>
                    <a:lnTo>
                      <a:pt x="129" y="117"/>
                    </a:lnTo>
                    <a:lnTo>
                      <a:pt x="120" y="102"/>
                    </a:lnTo>
                    <a:lnTo>
                      <a:pt x="126" y="102"/>
                    </a:lnTo>
                    <a:lnTo>
                      <a:pt x="126" y="102"/>
                    </a:lnTo>
                    <a:lnTo>
                      <a:pt x="129" y="102"/>
                    </a:lnTo>
                    <a:lnTo>
                      <a:pt x="150" y="78"/>
                    </a:lnTo>
                    <a:lnTo>
                      <a:pt x="153" y="75"/>
                    </a:lnTo>
                    <a:lnTo>
                      <a:pt x="162" y="66"/>
                    </a:lnTo>
                    <a:lnTo>
                      <a:pt x="168" y="60"/>
                    </a:lnTo>
                    <a:lnTo>
                      <a:pt x="168" y="57"/>
                    </a:lnTo>
                    <a:lnTo>
                      <a:pt x="168" y="54"/>
                    </a:lnTo>
                    <a:lnTo>
                      <a:pt x="171" y="54"/>
                    </a:lnTo>
                    <a:lnTo>
                      <a:pt x="171" y="51"/>
                    </a:lnTo>
                    <a:lnTo>
                      <a:pt x="165" y="48"/>
                    </a:lnTo>
                    <a:lnTo>
                      <a:pt x="138" y="21"/>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58" name="Freeform 1005">
                <a:extLst>
                  <a:ext uri="{FF2B5EF4-FFF2-40B4-BE49-F238E27FC236}">
                    <a16:creationId xmlns:a16="http://schemas.microsoft.com/office/drawing/2014/main" id="{8B877BEC-E905-814A-D102-13FF14C3A8AD}"/>
                  </a:ext>
                </a:extLst>
              </p:cNvPr>
              <p:cNvSpPr>
                <a:spLocks/>
              </p:cNvSpPr>
              <p:nvPr/>
            </p:nvSpPr>
            <p:spPr bwMode="auto">
              <a:xfrm>
                <a:off x="0" y="1893"/>
                <a:ext cx="819" cy="690"/>
              </a:xfrm>
              <a:custGeom>
                <a:avLst/>
                <a:gdLst>
                  <a:gd name="T0" fmla="*/ 780 w 819"/>
                  <a:gd name="T1" fmla="*/ 126 h 690"/>
                  <a:gd name="T2" fmla="*/ 768 w 819"/>
                  <a:gd name="T3" fmla="*/ 135 h 690"/>
                  <a:gd name="T4" fmla="*/ 753 w 819"/>
                  <a:gd name="T5" fmla="*/ 123 h 690"/>
                  <a:gd name="T6" fmla="*/ 738 w 819"/>
                  <a:gd name="T7" fmla="*/ 129 h 690"/>
                  <a:gd name="T8" fmla="*/ 732 w 819"/>
                  <a:gd name="T9" fmla="*/ 129 h 690"/>
                  <a:gd name="T10" fmla="*/ 693 w 819"/>
                  <a:gd name="T11" fmla="*/ 105 h 690"/>
                  <a:gd name="T12" fmla="*/ 645 w 819"/>
                  <a:gd name="T13" fmla="*/ 84 h 690"/>
                  <a:gd name="T14" fmla="*/ 639 w 819"/>
                  <a:gd name="T15" fmla="*/ 93 h 690"/>
                  <a:gd name="T16" fmla="*/ 594 w 819"/>
                  <a:gd name="T17" fmla="*/ 99 h 690"/>
                  <a:gd name="T18" fmla="*/ 474 w 819"/>
                  <a:gd name="T19" fmla="*/ 36 h 690"/>
                  <a:gd name="T20" fmla="*/ 435 w 819"/>
                  <a:gd name="T21" fmla="*/ 42 h 690"/>
                  <a:gd name="T22" fmla="*/ 378 w 819"/>
                  <a:gd name="T23" fmla="*/ 39 h 690"/>
                  <a:gd name="T24" fmla="*/ 351 w 819"/>
                  <a:gd name="T25" fmla="*/ 24 h 690"/>
                  <a:gd name="T26" fmla="*/ 288 w 819"/>
                  <a:gd name="T27" fmla="*/ 36 h 690"/>
                  <a:gd name="T28" fmla="*/ 177 w 819"/>
                  <a:gd name="T29" fmla="*/ 18 h 690"/>
                  <a:gd name="T30" fmla="*/ 96 w 819"/>
                  <a:gd name="T31" fmla="*/ 15 h 690"/>
                  <a:gd name="T32" fmla="*/ 81 w 819"/>
                  <a:gd name="T33" fmla="*/ 6 h 690"/>
                  <a:gd name="T34" fmla="*/ 24 w 819"/>
                  <a:gd name="T35" fmla="*/ 27 h 690"/>
                  <a:gd name="T36" fmla="*/ 0 w 819"/>
                  <a:gd name="T37" fmla="*/ 165 h 690"/>
                  <a:gd name="T38" fmla="*/ 96 w 819"/>
                  <a:gd name="T39" fmla="*/ 177 h 690"/>
                  <a:gd name="T40" fmla="*/ 138 w 819"/>
                  <a:gd name="T41" fmla="*/ 171 h 690"/>
                  <a:gd name="T42" fmla="*/ 168 w 819"/>
                  <a:gd name="T43" fmla="*/ 207 h 690"/>
                  <a:gd name="T44" fmla="*/ 129 w 819"/>
                  <a:gd name="T45" fmla="*/ 252 h 690"/>
                  <a:gd name="T46" fmla="*/ 129 w 819"/>
                  <a:gd name="T47" fmla="*/ 285 h 690"/>
                  <a:gd name="T48" fmla="*/ 126 w 819"/>
                  <a:gd name="T49" fmla="*/ 321 h 690"/>
                  <a:gd name="T50" fmla="*/ 114 w 819"/>
                  <a:gd name="T51" fmla="*/ 327 h 690"/>
                  <a:gd name="T52" fmla="*/ 120 w 819"/>
                  <a:gd name="T53" fmla="*/ 336 h 690"/>
                  <a:gd name="T54" fmla="*/ 123 w 819"/>
                  <a:gd name="T55" fmla="*/ 357 h 690"/>
                  <a:gd name="T56" fmla="*/ 105 w 819"/>
                  <a:gd name="T57" fmla="*/ 423 h 690"/>
                  <a:gd name="T58" fmla="*/ 96 w 819"/>
                  <a:gd name="T59" fmla="*/ 459 h 690"/>
                  <a:gd name="T60" fmla="*/ 96 w 819"/>
                  <a:gd name="T61" fmla="*/ 528 h 690"/>
                  <a:gd name="T62" fmla="*/ 120 w 819"/>
                  <a:gd name="T63" fmla="*/ 588 h 690"/>
                  <a:gd name="T64" fmla="*/ 165 w 819"/>
                  <a:gd name="T65" fmla="*/ 615 h 690"/>
                  <a:gd name="T66" fmla="*/ 156 w 819"/>
                  <a:gd name="T67" fmla="*/ 633 h 690"/>
                  <a:gd name="T68" fmla="*/ 219 w 819"/>
                  <a:gd name="T69" fmla="*/ 687 h 690"/>
                  <a:gd name="T70" fmla="*/ 228 w 819"/>
                  <a:gd name="T71" fmla="*/ 675 h 690"/>
                  <a:gd name="T72" fmla="*/ 237 w 819"/>
                  <a:gd name="T73" fmla="*/ 657 h 690"/>
                  <a:gd name="T74" fmla="*/ 261 w 819"/>
                  <a:gd name="T75" fmla="*/ 648 h 690"/>
                  <a:gd name="T76" fmla="*/ 270 w 819"/>
                  <a:gd name="T77" fmla="*/ 651 h 690"/>
                  <a:gd name="T78" fmla="*/ 288 w 819"/>
                  <a:gd name="T79" fmla="*/ 633 h 690"/>
                  <a:gd name="T80" fmla="*/ 294 w 819"/>
                  <a:gd name="T81" fmla="*/ 630 h 690"/>
                  <a:gd name="T82" fmla="*/ 414 w 819"/>
                  <a:gd name="T83" fmla="*/ 624 h 690"/>
                  <a:gd name="T84" fmla="*/ 444 w 819"/>
                  <a:gd name="T85" fmla="*/ 627 h 690"/>
                  <a:gd name="T86" fmla="*/ 453 w 819"/>
                  <a:gd name="T87" fmla="*/ 624 h 690"/>
                  <a:gd name="T88" fmla="*/ 468 w 819"/>
                  <a:gd name="T89" fmla="*/ 591 h 690"/>
                  <a:gd name="T90" fmla="*/ 498 w 819"/>
                  <a:gd name="T91" fmla="*/ 558 h 690"/>
                  <a:gd name="T92" fmla="*/ 537 w 819"/>
                  <a:gd name="T93" fmla="*/ 549 h 690"/>
                  <a:gd name="T94" fmla="*/ 549 w 819"/>
                  <a:gd name="T95" fmla="*/ 504 h 690"/>
                  <a:gd name="T96" fmla="*/ 594 w 819"/>
                  <a:gd name="T97" fmla="*/ 444 h 690"/>
                  <a:gd name="T98" fmla="*/ 579 w 819"/>
                  <a:gd name="T99" fmla="*/ 426 h 690"/>
                  <a:gd name="T100" fmla="*/ 570 w 819"/>
                  <a:gd name="T101" fmla="*/ 390 h 690"/>
                  <a:gd name="T102" fmla="*/ 585 w 819"/>
                  <a:gd name="T103" fmla="*/ 360 h 690"/>
                  <a:gd name="T104" fmla="*/ 603 w 819"/>
                  <a:gd name="T105" fmla="*/ 336 h 690"/>
                  <a:gd name="T106" fmla="*/ 630 w 819"/>
                  <a:gd name="T107" fmla="*/ 294 h 690"/>
                  <a:gd name="T108" fmla="*/ 642 w 819"/>
                  <a:gd name="T109" fmla="*/ 291 h 690"/>
                  <a:gd name="T110" fmla="*/ 639 w 819"/>
                  <a:gd name="T111" fmla="*/ 294 h 690"/>
                  <a:gd name="T112" fmla="*/ 645 w 819"/>
                  <a:gd name="T113" fmla="*/ 276 h 690"/>
                  <a:gd name="T114" fmla="*/ 666 w 819"/>
                  <a:gd name="T115" fmla="*/ 249 h 690"/>
                  <a:gd name="T116" fmla="*/ 732 w 819"/>
                  <a:gd name="T117" fmla="*/ 231 h 690"/>
                  <a:gd name="T118" fmla="*/ 786 w 819"/>
                  <a:gd name="T119" fmla="*/ 195 h 690"/>
                  <a:gd name="T120" fmla="*/ 816 w 819"/>
                  <a:gd name="T121" fmla="*/ 168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90">
                    <a:moveTo>
                      <a:pt x="804" y="120"/>
                    </a:moveTo>
                    <a:lnTo>
                      <a:pt x="801" y="120"/>
                    </a:lnTo>
                    <a:lnTo>
                      <a:pt x="792" y="123"/>
                    </a:lnTo>
                    <a:lnTo>
                      <a:pt x="780" y="123"/>
                    </a:lnTo>
                    <a:lnTo>
                      <a:pt x="780" y="126"/>
                    </a:lnTo>
                    <a:lnTo>
                      <a:pt x="777" y="126"/>
                    </a:lnTo>
                    <a:lnTo>
                      <a:pt x="777" y="129"/>
                    </a:lnTo>
                    <a:lnTo>
                      <a:pt x="777" y="132"/>
                    </a:lnTo>
                    <a:lnTo>
                      <a:pt x="774" y="135"/>
                    </a:lnTo>
                    <a:lnTo>
                      <a:pt x="768" y="135"/>
                    </a:lnTo>
                    <a:lnTo>
                      <a:pt x="765" y="132"/>
                    </a:lnTo>
                    <a:lnTo>
                      <a:pt x="759" y="129"/>
                    </a:lnTo>
                    <a:lnTo>
                      <a:pt x="759" y="129"/>
                    </a:lnTo>
                    <a:lnTo>
                      <a:pt x="753" y="126"/>
                    </a:lnTo>
                    <a:lnTo>
                      <a:pt x="753" y="123"/>
                    </a:lnTo>
                    <a:lnTo>
                      <a:pt x="750" y="123"/>
                    </a:lnTo>
                    <a:lnTo>
                      <a:pt x="750" y="123"/>
                    </a:lnTo>
                    <a:lnTo>
                      <a:pt x="744" y="126"/>
                    </a:lnTo>
                    <a:lnTo>
                      <a:pt x="741" y="126"/>
                    </a:lnTo>
                    <a:lnTo>
                      <a:pt x="738" y="129"/>
                    </a:lnTo>
                    <a:lnTo>
                      <a:pt x="735" y="129"/>
                    </a:lnTo>
                    <a:lnTo>
                      <a:pt x="735" y="132"/>
                    </a:lnTo>
                    <a:lnTo>
                      <a:pt x="732" y="132"/>
                    </a:lnTo>
                    <a:lnTo>
                      <a:pt x="732" y="129"/>
                    </a:lnTo>
                    <a:lnTo>
                      <a:pt x="732" y="129"/>
                    </a:lnTo>
                    <a:lnTo>
                      <a:pt x="732" y="129"/>
                    </a:lnTo>
                    <a:lnTo>
                      <a:pt x="726" y="123"/>
                    </a:lnTo>
                    <a:lnTo>
                      <a:pt x="714" y="120"/>
                    </a:lnTo>
                    <a:lnTo>
                      <a:pt x="696" y="111"/>
                    </a:lnTo>
                    <a:lnTo>
                      <a:pt x="693" y="105"/>
                    </a:lnTo>
                    <a:lnTo>
                      <a:pt x="690" y="102"/>
                    </a:lnTo>
                    <a:lnTo>
                      <a:pt x="690" y="96"/>
                    </a:lnTo>
                    <a:lnTo>
                      <a:pt x="687" y="96"/>
                    </a:lnTo>
                    <a:lnTo>
                      <a:pt x="645" y="84"/>
                    </a:lnTo>
                    <a:lnTo>
                      <a:pt x="645" y="84"/>
                    </a:lnTo>
                    <a:lnTo>
                      <a:pt x="642" y="84"/>
                    </a:lnTo>
                    <a:lnTo>
                      <a:pt x="642" y="87"/>
                    </a:lnTo>
                    <a:lnTo>
                      <a:pt x="639" y="87"/>
                    </a:lnTo>
                    <a:lnTo>
                      <a:pt x="639" y="90"/>
                    </a:lnTo>
                    <a:lnTo>
                      <a:pt x="639" y="93"/>
                    </a:lnTo>
                    <a:lnTo>
                      <a:pt x="639" y="93"/>
                    </a:lnTo>
                    <a:lnTo>
                      <a:pt x="642" y="96"/>
                    </a:lnTo>
                    <a:lnTo>
                      <a:pt x="639" y="99"/>
                    </a:lnTo>
                    <a:lnTo>
                      <a:pt x="618" y="99"/>
                    </a:lnTo>
                    <a:lnTo>
                      <a:pt x="594" y="99"/>
                    </a:lnTo>
                    <a:lnTo>
                      <a:pt x="591" y="99"/>
                    </a:lnTo>
                    <a:lnTo>
                      <a:pt x="507" y="66"/>
                    </a:lnTo>
                    <a:lnTo>
                      <a:pt x="498" y="60"/>
                    </a:lnTo>
                    <a:lnTo>
                      <a:pt x="477" y="42"/>
                    </a:lnTo>
                    <a:lnTo>
                      <a:pt x="474" y="36"/>
                    </a:lnTo>
                    <a:lnTo>
                      <a:pt x="471" y="36"/>
                    </a:lnTo>
                    <a:lnTo>
                      <a:pt x="462" y="39"/>
                    </a:lnTo>
                    <a:lnTo>
                      <a:pt x="450" y="42"/>
                    </a:lnTo>
                    <a:lnTo>
                      <a:pt x="438" y="42"/>
                    </a:lnTo>
                    <a:lnTo>
                      <a:pt x="435" y="42"/>
                    </a:lnTo>
                    <a:lnTo>
                      <a:pt x="432" y="42"/>
                    </a:lnTo>
                    <a:lnTo>
                      <a:pt x="408" y="33"/>
                    </a:lnTo>
                    <a:lnTo>
                      <a:pt x="384" y="39"/>
                    </a:lnTo>
                    <a:lnTo>
                      <a:pt x="381" y="39"/>
                    </a:lnTo>
                    <a:lnTo>
                      <a:pt x="378" y="39"/>
                    </a:lnTo>
                    <a:lnTo>
                      <a:pt x="375" y="39"/>
                    </a:lnTo>
                    <a:lnTo>
                      <a:pt x="360" y="27"/>
                    </a:lnTo>
                    <a:lnTo>
                      <a:pt x="360" y="27"/>
                    </a:lnTo>
                    <a:lnTo>
                      <a:pt x="357" y="27"/>
                    </a:lnTo>
                    <a:lnTo>
                      <a:pt x="351" y="24"/>
                    </a:lnTo>
                    <a:lnTo>
                      <a:pt x="348" y="24"/>
                    </a:lnTo>
                    <a:lnTo>
                      <a:pt x="333" y="24"/>
                    </a:lnTo>
                    <a:lnTo>
                      <a:pt x="324" y="27"/>
                    </a:lnTo>
                    <a:lnTo>
                      <a:pt x="291" y="33"/>
                    </a:lnTo>
                    <a:lnTo>
                      <a:pt x="288" y="36"/>
                    </a:lnTo>
                    <a:lnTo>
                      <a:pt x="282" y="33"/>
                    </a:lnTo>
                    <a:lnTo>
                      <a:pt x="234" y="24"/>
                    </a:lnTo>
                    <a:lnTo>
                      <a:pt x="204" y="18"/>
                    </a:lnTo>
                    <a:lnTo>
                      <a:pt x="177" y="18"/>
                    </a:lnTo>
                    <a:lnTo>
                      <a:pt x="177" y="18"/>
                    </a:lnTo>
                    <a:lnTo>
                      <a:pt x="150" y="18"/>
                    </a:lnTo>
                    <a:lnTo>
                      <a:pt x="147" y="18"/>
                    </a:lnTo>
                    <a:lnTo>
                      <a:pt x="99" y="18"/>
                    </a:lnTo>
                    <a:lnTo>
                      <a:pt x="99" y="18"/>
                    </a:lnTo>
                    <a:lnTo>
                      <a:pt x="96" y="15"/>
                    </a:lnTo>
                    <a:lnTo>
                      <a:pt x="90" y="12"/>
                    </a:lnTo>
                    <a:lnTo>
                      <a:pt x="90" y="9"/>
                    </a:lnTo>
                    <a:lnTo>
                      <a:pt x="90" y="9"/>
                    </a:lnTo>
                    <a:lnTo>
                      <a:pt x="87" y="6"/>
                    </a:lnTo>
                    <a:lnTo>
                      <a:pt x="81" y="6"/>
                    </a:lnTo>
                    <a:lnTo>
                      <a:pt x="78" y="3"/>
                    </a:lnTo>
                    <a:lnTo>
                      <a:pt x="69" y="0"/>
                    </a:lnTo>
                    <a:lnTo>
                      <a:pt x="54" y="0"/>
                    </a:lnTo>
                    <a:lnTo>
                      <a:pt x="27" y="21"/>
                    </a:lnTo>
                    <a:lnTo>
                      <a:pt x="24" y="27"/>
                    </a:lnTo>
                    <a:lnTo>
                      <a:pt x="18" y="36"/>
                    </a:lnTo>
                    <a:lnTo>
                      <a:pt x="12" y="42"/>
                    </a:lnTo>
                    <a:lnTo>
                      <a:pt x="9" y="42"/>
                    </a:lnTo>
                    <a:lnTo>
                      <a:pt x="0" y="45"/>
                    </a:lnTo>
                    <a:lnTo>
                      <a:pt x="0" y="165"/>
                    </a:lnTo>
                    <a:lnTo>
                      <a:pt x="33" y="150"/>
                    </a:lnTo>
                    <a:lnTo>
                      <a:pt x="33" y="165"/>
                    </a:lnTo>
                    <a:lnTo>
                      <a:pt x="48" y="174"/>
                    </a:lnTo>
                    <a:lnTo>
                      <a:pt x="87" y="180"/>
                    </a:lnTo>
                    <a:lnTo>
                      <a:pt x="96" y="177"/>
                    </a:lnTo>
                    <a:lnTo>
                      <a:pt x="96" y="177"/>
                    </a:lnTo>
                    <a:lnTo>
                      <a:pt x="102" y="174"/>
                    </a:lnTo>
                    <a:lnTo>
                      <a:pt x="105" y="171"/>
                    </a:lnTo>
                    <a:lnTo>
                      <a:pt x="111" y="168"/>
                    </a:lnTo>
                    <a:lnTo>
                      <a:pt x="138" y="171"/>
                    </a:lnTo>
                    <a:lnTo>
                      <a:pt x="165" y="198"/>
                    </a:lnTo>
                    <a:lnTo>
                      <a:pt x="171" y="201"/>
                    </a:lnTo>
                    <a:lnTo>
                      <a:pt x="171" y="204"/>
                    </a:lnTo>
                    <a:lnTo>
                      <a:pt x="168" y="204"/>
                    </a:lnTo>
                    <a:lnTo>
                      <a:pt x="168" y="207"/>
                    </a:lnTo>
                    <a:lnTo>
                      <a:pt x="168" y="210"/>
                    </a:lnTo>
                    <a:lnTo>
                      <a:pt x="162" y="216"/>
                    </a:lnTo>
                    <a:lnTo>
                      <a:pt x="153" y="225"/>
                    </a:lnTo>
                    <a:lnTo>
                      <a:pt x="150" y="228"/>
                    </a:lnTo>
                    <a:lnTo>
                      <a:pt x="129" y="252"/>
                    </a:lnTo>
                    <a:lnTo>
                      <a:pt x="126" y="252"/>
                    </a:lnTo>
                    <a:lnTo>
                      <a:pt x="126" y="252"/>
                    </a:lnTo>
                    <a:lnTo>
                      <a:pt x="120" y="252"/>
                    </a:lnTo>
                    <a:lnTo>
                      <a:pt x="129" y="267"/>
                    </a:lnTo>
                    <a:lnTo>
                      <a:pt x="129" y="285"/>
                    </a:lnTo>
                    <a:lnTo>
                      <a:pt x="132" y="312"/>
                    </a:lnTo>
                    <a:lnTo>
                      <a:pt x="132" y="312"/>
                    </a:lnTo>
                    <a:lnTo>
                      <a:pt x="129" y="312"/>
                    </a:lnTo>
                    <a:lnTo>
                      <a:pt x="129" y="315"/>
                    </a:lnTo>
                    <a:lnTo>
                      <a:pt x="126" y="321"/>
                    </a:lnTo>
                    <a:lnTo>
                      <a:pt x="123" y="321"/>
                    </a:lnTo>
                    <a:lnTo>
                      <a:pt x="120" y="321"/>
                    </a:lnTo>
                    <a:lnTo>
                      <a:pt x="114" y="324"/>
                    </a:lnTo>
                    <a:lnTo>
                      <a:pt x="114" y="327"/>
                    </a:lnTo>
                    <a:lnTo>
                      <a:pt x="114" y="327"/>
                    </a:lnTo>
                    <a:lnTo>
                      <a:pt x="114" y="330"/>
                    </a:lnTo>
                    <a:lnTo>
                      <a:pt x="114" y="333"/>
                    </a:lnTo>
                    <a:lnTo>
                      <a:pt x="114" y="333"/>
                    </a:lnTo>
                    <a:lnTo>
                      <a:pt x="114" y="336"/>
                    </a:lnTo>
                    <a:lnTo>
                      <a:pt x="120" y="336"/>
                    </a:lnTo>
                    <a:lnTo>
                      <a:pt x="123" y="339"/>
                    </a:lnTo>
                    <a:lnTo>
                      <a:pt x="123" y="342"/>
                    </a:lnTo>
                    <a:lnTo>
                      <a:pt x="123" y="345"/>
                    </a:lnTo>
                    <a:lnTo>
                      <a:pt x="123" y="348"/>
                    </a:lnTo>
                    <a:lnTo>
                      <a:pt x="123" y="357"/>
                    </a:lnTo>
                    <a:lnTo>
                      <a:pt x="114" y="372"/>
                    </a:lnTo>
                    <a:lnTo>
                      <a:pt x="78" y="375"/>
                    </a:lnTo>
                    <a:lnTo>
                      <a:pt x="90" y="399"/>
                    </a:lnTo>
                    <a:lnTo>
                      <a:pt x="99" y="417"/>
                    </a:lnTo>
                    <a:lnTo>
                      <a:pt x="105" y="423"/>
                    </a:lnTo>
                    <a:lnTo>
                      <a:pt x="114" y="444"/>
                    </a:lnTo>
                    <a:lnTo>
                      <a:pt x="105" y="450"/>
                    </a:lnTo>
                    <a:lnTo>
                      <a:pt x="105" y="450"/>
                    </a:lnTo>
                    <a:lnTo>
                      <a:pt x="96" y="456"/>
                    </a:lnTo>
                    <a:lnTo>
                      <a:pt x="96" y="459"/>
                    </a:lnTo>
                    <a:lnTo>
                      <a:pt x="96" y="459"/>
                    </a:lnTo>
                    <a:lnTo>
                      <a:pt x="90" y="480"/>
                    </a:lnTo>
                    <a:lnTo>
                      <a:pt x="105" y="504"/>
                    </a:lnTo>
                    <a:lnTo>
                      <a:pt x="117" y="501"/>
                    </a:lnTo>
                    <a:lnTo>
                      <a:pt x="96" y="528"/>
                    </a:lnTo>
                    <a:lnTo>
                      <a:pt x="78" y="558"/>
                    </a:lnTo>
                    <a:lnTo>
                      <a:pt x="87" y="591"/>
                    </a:lnTo>
                    <a:lnTo>
                      <a:pt x="105" y="588"/>
                    </a:lnTo>
                    <a:lnTo>
                      <a:pt x="114" y="588"/>
                    </a:lnTo>
                    <a:lnTo>
                      <a:pt x="120" y="588"/>
                    </a:lnTo>
                    <a:lnTo>
                      <a:pt x="141" y="603"/>
                    </a:lnTo>
                    <a:lnTo>
                      <a:pt x="150" y="609"/>
                    </a:lnTo>
                    <a:lnTo>
                      <a:pt x="159" y="615"/>
                    </a:lnTo>
                    <a:lnTo>
                      <a:pt x="168" y="612"/>
                    </a:lnTo>
                    <a:lnTo>
                      <a:pt x="165" y="615"/>
                    </a:lnTo>
                    <a:lnTo>
                      <a:pt x="162" y="615"/>
                    </a:lnTo>
                    <a:lnTo>
                      <a:pt x="159" y="615"/>
                    </a:lnTo>
                    <a:lnTo>
                      <a:pt x="153" y="627"/>
                    </a:lnTo>
                    <a:lnTo>
                      <a:pt x="153" y="630"/>
                    </a:lnTo>
                    <a:lnTo>
                      <a:pt x="156" y="633"/>
                    </a:lnTo>
                    <a:lnTo>
                      <a:pt x="156" y="636"/>
                    </a:lnTo>
                    <a:lnTo>
                      <a:pt x="177" y="669"/>
                    </a:lnTo>
                    <a:lnTo>
                      <a:pt x="180" y="675"/>
                    </a:lnTo>
                    <a:lnTo>
                      <a:pt x="210" y="690"/>
                    </a:lnTo>
                    <a:lnTo>
                      <a:pt x="219" y="687"/>
                    </a:lnTo>
                    <a:lnTo>
                      <a:pt x="219" y="687"/>
                    </a:lnTo>
                    <a:lnTo>
                      <a:pt x="225" y="678"/>
                    </a:lnTo>
                    <a:lnTo>
                      <a:pt x="228" y="678"/>
                    </a:lnTo>
                    <a:lnTo>
                      <a:pt x="228" y="678"/>
                    </a:lnTo>
                    <a:lnTo>
                      <a:pt x="228" y="675"/>
                    </a:lnTo>
                    <a:lnTo>
                      <a:pt x="228" y="672"/>
                    </a:lnTo>
                    <a:lnTo>
                      <a:pt x="228" y="672"/>
                    </a:lnTo>
                    <a:lnTo>
                      <a:pt x="234" y="660"/>
                    </a:lnTo>
                    <a:lnTo>
                      <a:pt x="237" y="657"/>
                    </a:lnTo>
                    <a:lnTo>
                      <a:pt x="237" y="657"/>
                    </a:lnTo>
                    <a:lnTo>
                      <a:pt x="237" y="654"/>
                    </a:lnTo>
                    <a:lnTo>
                      <a:pt x="240" y="654"/>
                    </a:lnTo>
                    <a:lnTo>
                      <a:pt x="255" y="648"/>
                    </a:lnTo>
                    <a:lnTo>
                      <a:pt x="258" y="648"/>
                    </a:lnTo>
                    <a:lnTo>
                      <a:pt x="261" y="648"/>
                    </a:lnTo>
                    <a:lnTo>
                      <a:pt x="261" y="648"/>
                    </a:lnTo>
                    <a:lnTo>
                      <a:pt x="264" y="648"/>
                    </a:lnTo>
                    <a:lnTo>
                      <a:pt x="267" y="651"/>
                    </a:lnTo>
                    <a:lnTo>
                      <a:pt x="270" y="651"/>
                    </a:lnTo>
                    <a:lnTo>
                      <a:pt x="270" y="651"/>
                    </a:lnTo>
                    <a:lnTo>
                      <a:pt x="273" y="648"/>
                    </a:lnTo>
                    <a:lnTo>
                      <a:pt x="276" y="648"/>
                    </a:lnTo>
                    <a:lnTo>
                      <a:pt x="285" y="639"/>
                    </a:lnTo>
                    <a:lnTo>
                      <a:pt x="288" y="636"/>
                    </a:lnTo>
                    <a:lnTo>
                      <a:pt x="288" y="633"/>
                    </a:lnTo>
                    <a:lnTo>
                      <a:pt x="288" y="633"/>
                    </a:lnTo>
                    <a:lnTo>
                      <a:pt x="291" y="633"/>
                    </a:lnTo>
                    <a:lnTo>
                      <a:pt x="291" y="630"/>
                    </a:lnTo>
                    <a:lnTo>
                      <a:pt x="291" y="630"/>
                    </a:lnTo>
                    <a:lnTo>
                      <a:pt x="294" y="630"/>
                    </a:lnTo>
                    <a:lnTo>
                      <a:pt x="333" y="627"/>
                    </a:lnTo>
                    <a:lnTo>
                      <a:pt x="342" y="627"/>
                    </a:lnTo>
                    <a:lnTo>
                      <a:pt x="357" y="633"/>
                    </a:lnTo>
                    <a:lnTo>
                      <a:pt x="393" y="627"/>
                    </a:lnTo>
                    <a:lnTo>
                      <a:pt x="414" y="624"/>
                    </a:lnTo>
                    <a:lnTo>
                      <a:pt x="441" y="627"/>
                    </a:lnTo>
                    <a:lnTo>
                      <a:pt x="441" y="627"/>
                    </a:lnTo>
                    <a:lnTo>
                      <a:pt x="444" y="627"/>
                    </a:lnTo>
                    <a:lnTo>
                      <a:pt x="444" y="630"/>
                    </a:lnTo>
                    <a:lnTo>
                      <a:pt x="444" y="627"/>
                    </a:lnTo>
                    <a:lnTo>
                      <a:pt x="447" y="627"/>
                    </a:lnTo>
                    <a:lnTo>
                      <a:pt x="447" y="627"/>
                    </a:lnTo>
                    <a:lnTo>
                      <a:pt x="447" y="627"/>
                    </a:lnTo>
                    <a:lnTo>
                      <a:pt x="453" y="624"/>
                    </a:lnTo>
                    <a:lnTo>
                      <a:pt x="453" y="624"/>
                    </a:lnTo>
                    <a:lnTo>
                      <a:pt x="462" y="612"/>
                    </a:lnTo>
                    <a:lnTo>
                      <a:pt x="462" y="606"/>
                    </a:lnTo>
                    <a:lnTo>
                      <a:pt x="465" y="600"/>
                    </a:lnTo>
                    <a:lnTo>
                      <a:pt x="468" y="597"/>
                    </a:lnTo>
                    <a:lnTo>
                      <a:pt x="468" y="591"/>
                    </a:lnTo>
                    <a:lnTo>
                      <a:pt x="468" y="588"/>
                    </a:lnTo>
                    <a:lnTo>
                      <a:pt x="471" y="585"/>
                    </a:lnTo>
                    <a:lnTo>
                      <a:pt x="480" y="576"/>
                    </a:lnTo>
                    <a:lnTo>
                      <a:pt x="480" y="573"/>
                    </a:lnTo>
                    <a:lnTo>
                      <a:pt x="498" y="558"/>
                    </a:lnTo>
                    <a:lnTo>
                      <a:pt x="501" y="558"/>
                    </a:lnTo>
                    <a:lnTo>
                      <a:pt x="507" y="558"/>
                    </a:lnTo>
                    <a:lnTo>
                      <a:pt x="522" y="555"/>
                    </a:lnTo>
                    <a:lnTo>
                      <a:pt x="543" y="555"/>
                    </a:lnTo>
                    <a:lnTo>
                      <a:pt x="537" y="549"/>
                    </a:lnTo>
                    <a:lnTo>
                      <a:pt x="537" y="549"/>
                    </a:lnTo>
                    <a:lnTo>
                      <a:pt x="534" y="546"/>
                    </a:lnTo>
                    <a:lnTo>
                      <a:pt x="534" y="543"/>
                    </a:lnTo>
                    <a:lnTo>
                      <a:pt x="549" y="510"/>
                    </a:lnTo>
                    <a:lnTo>
                      <a:pt x="549" y="504"/>
                    </a:lnTo>
                    <a:lnTo>
                      <a:pt x="558" y="492"/>
                    </a:lnTo>
                    <a:lnTo>
                      <a:pt x="567" y="480"/>
                    </a:lnTo>
                    <a:lnTo>
                      <a:pt x="588" y="468"/>
                    </a:lnTo>
                    <a:lnTo>
                      <a:pt x="603" y="459"/>
                    </a:lnTo>
                    <a:lnTo>
                      <a:pt x="594" y="444"/>
                    </a:lnTo>
                    <a:lnTo>
                      <a:pt x="591" y="444"/>
                    </a:lnTo>
                    <a:lnTo>
                      <a:pt x="591" y="444"/>
                    </a:lnTo>
                    <a:lnTo>
                      <a:pt x="585" y="441"/>
                    </a:lnTo>
                    <a:lnTo>
                      <a:pt x="579" y="432"/>
                    </a:lnTo>
                    <a:lnTo>
                      <a:pt x="579" y="426"/>
                    </a:lnTo>
                    <a:lnTo>
                      <a:pt x="576" y="423"/>
                    </a:lnTo>
                    <a:lnTo>
                      <a:pt x="570" y="399"/>
                    </a:lnTo>
                    <a:lnTo>
                      <a:pt x="570" y="396"/>
                    </a:lnTo>
                    <a:lnTo>
                      <a:pt x="570" y="390"/>
                    </a:lnTo>
                    <a:lnTo>
                      <a:pt x="570" y="390"/>
                    </a:lnTo>
                    <a:lnTo>
                      <a:pt x="570" y="387"/>
                    </a:lnTo>
                    <a:lnTo>
                      <a:pt x="570" y="384"/>
                    </a:lnTo>
                    <a:lnTo>
                      <a:pt x="582" y="366"/>
                    </a:lnTo>
                    <a:lnTo>
                      <a:pt x="585" y="363"/>
                    </a:lnTo>
                    <a:lnTo>
                      <a:pt x="585" y="360"/>
                    </a:lnTo>
                    <a:lnTo>
                      <a:pt x="597" y="342"/>
                    </a:lnTo>
                    <a:lnTo>
                      <a:pt x="597" y="342"/>
                    </a:lnTo>
                    <a:lnTo>
                      <a:pt x="597" y="339"/>
                    </a:lnTo>
                    <a:lnTo>
                      <a:pt x="603" y="339"/>
                    </a:lnTo>
                    <a:lnTo>
                      <a:pt x="603" y="336"/>
                    </a:lnTo>
                    <a:lnTo>
                      <a:pt x="618" y="318"/>
                    </a:lnTo>
                    <a:lnTo>
                      <a:pt x="621" y="315"/>
                    </a:lnTo>
                    <a:lnTo>
                      <a:pt x="624" y="306"/>
                    </a:lnTo>
                    <a:lnTo>
                      <a:pt x="624" y="306"/>
                    </a:lnTo>
                    <a:lnTo>
                      <a:pt x="630" y="294"/>
                    </a:lnTo>
                    <a:lnTo>
                      <a:pt x="633" y="291"/>
                    </a:lnTo>
                    <a:lnTo>
                      <a:pt x="636" y="288"/>
                    </a:lnTo>
                    <a:lnTo>
                      <a:pt x="642" y="288"/>
                    </a:lnTo>
                    <a:lnTo>
                      <a:pt x="645" y="288"/>
                    </a:lnTo>
                    <a:lnTo>
                      <a:pt x="642" y="291"/>
                    </a:lnTo>
                    <a:lnTo>
                      <a:pt x="639" y="291"/>
                    </a:lnTo>
                    <a:lnTo>
                      <a:pt x="639" y="294"/>
                    </a:lnTo>
                    <a:lnTo>
                      <a:pt x="636" y="294"/>
                    </a:lnTo>
                    <a:lnTo>
                      <a:pt x="639" y="294"/>
                    </a:lnTo>
                    <a:lnTo>
                      <a:pt x="639" y="294"/>
                    </a:lnTo>
                    <a:lnTo>
                      <a:pt x="654" y="285"/>
                    </a:lnTo>
                    <a:lnTo>
                      <a:pt x="654" y="282"/>
                    </a:lnTo>
                    <a:lnTo>
                      <a:pt x="654" y="279"/>
                    </a:lnTo>
                    <a:lnTo>
                      <a:pt x="654" y="279"/>
                    </a:lnTo>
                    <a:lnTo>
                      <a:pt x="645" y="276"/>
                    </a:lnTo>
                    <a:lnTo>
                      <a:pt x="642" y="273"/>
                    </a:lnTo>
                    <a:lnTo>
                      <a:pt x="642" y="270"/>
                    </a:lnTo>
                    <a:lnTo>
                      <a:pt x="660" y="252"/>
                    </a:lnTo>
                    <a:lnTo>
                      <a:pt x="663" y="252"/>
                    </a:lnTo>
                    <a:lnTo>
                      <a:pt x="666" y="249"/>
                    </a:lnTo>
                    <a:lnTo>
                      <a:pt x="693" y="240"/>
                    </a:lnTo>
                    <a:lnTo>
                      <a:pt x="696" y="240"/>
                    </a:lnTo>
                    <a:lnTo>
                      <a:pt x="699" y="240"/>
                    </a:lnTo>
                    <a:lnTo>
                      <a:pt x="717" y="234"/>
                    </a:lnTo>
                    <a:lnTo>
                      <a:pt x="732" y="231"/>
                    </a:lnTo>
                    <a:lnTo>
                      <a:pt x="735" y="231"/>
                    </a:lnTo>
                    <a:lnTo>
                      <a:pt x="738" y="231"/>
                    </a:lnTo>
                    <a:lnTo>
                      <a:pt x="741" y="228"/>
                    </a:lnTo>
                    <a:lnTo>
                      <a:pt x="744" y="222"/>
                    </a:lnTo>
                    <a:lnTo>
                      <a:pt x="786" y="195"/>
                    </a:lnTo>
                    <a:lnTo>
                      <a:pt x="795" y="189"/>
                    </a:lnTo>
                    <a:lnTo>
                      <a:pt x="804" y="183"/>
                    </a:lnTo>
                    <a:lnTo>
                      <a:pt x="813" y="174"/>
                    </a:lnTo>
                    <a:lnTo>
                      <a:pt x="813" y="174"/>
                    </a:lnTo>
                    <a:lnTo>
                      <a:pt x="816" y="168"/>
                    </a:lnTo>
                    <a:lnTo>
                      <a:pt x="819" y="144"/>
                    </a:lnTo>
                    <a:lnTo>
                      <a:pt x="813" y="123"/>
                    </a:lnTo>
                    <a:lnTo>
                      <a:pt x="804" y="12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59" name="Freeform 1006">
                <a:extLst>
                  <a:ext uri="{FF2B5EF4-FFF2-40B4-BE49-F238E27FC236}">
                    <a16:creationId xmlns:a16="http://schemas.microsoft.com/office/drawing/2014/main" id="{1DAFFFED-9ED0-3F79-E19A-1B3B8BE11D4A}"/>
                  </a:ext>
                </a:extLst>
              </p:cNvPr>
              <p:cNvSpPr>
                <a:spLocks/>
              </p:cNvSpPr>
              <p:nvPr/>
            </p:nvSpPr>
            <p:spPr bwMode="auto">
              <a:xfrm>
                <a:off x="2087" y="3591"/>
                <a:ext cx="1143" cy="729"/>
              </a:xfrm>
              <a:custGeom>
                <a:avLst/>
                <a:gdLst>
                  <a:gd name="T0" fmla="*/ 981 w 1143"/>
                  <a:gd name="T1" fmla="*/ 699 h 729"/>
                  <a:gd name="T2" fmla="*/ 993 w 1143"/>
                  <a:gd name="T3" fmla="*/ 687 h 729"/>
                  <a:gd name="T4" fmla="*/ 999 w 1143"/>
                  <a:gd name="T5" fmla="*/ 648 h 729"/>
                  <a:gd name="T6" fmla="*/ 1002 w 1143"/>
                  <a:gd name="T7" fmla="*/ 570 h 729"/>
                  <a:gd name="T8" fmla="*/ 1026 w 1143"/>
                  <a:gd name="T9" fmla="*/ 480 h 729"/>
                  <a:gd name="T10" fmla="*/ 1056 w 1143"/>
                  <a:gd name="T11" fmla="*/ 441 h 729"/>
                  <a:gd name="T12" fmla="*/ 1107 w 1143"/>
                  <a:gd name="T13" fmla="*/ 408 h 729"/>
                  <a:gd name="T14" fmla="*/ 1143 w 1143"/>
                  <a:gd name="T15" fmla="*/ 372 h 729"/>
                  <a:gd name="T16" fmla="*/ 1074 w 1143"/>
                  <a:gd name="T17" fmla="*/ 324 h 729"/>
                  <a:gd name="T18" fmla="*/ 1068 w 1143"/>
                  <a:gd name="T19" fmla="*/ 321 h 729"/>
                  <a:gd name="T20" fmla="*/ 1050 w 1143"/>
                  <a:gd name="T21" fmla="*/ 252 h 729"/>
                  <a:gd name="T22" fmla="*/ 1047 w 1143"/>
                  <a:gd name="T23" fmla="*/ 231 h 729"/>
                  <a:gd name="T24" fmla="*/ 1041 w 1143"/>
                  <a:gd name="T25" fmla="*/ 147 h 729"/>
                  <a:gd name="T26" fmla="*/ 1023 w 1143"/>
                  <a:gd name="T27" fmla="*/ 87 h 729"/>
                  <a:gd name="T28" fmla="*/ 1026 w 1143"/>
                  <a:gd name="T29" fmla="*/ 81 h 729"/>
                  <a:gd name="T30" fmla="*/ 1020 w 1143"/>
                  <a:gd name="T31" fmla="*/ 75 h 729"/>
                  <a:gd name="T32" fmla="*/ 975 w 1143"/>
                  <a:gd name="T33" fmla="*/ 36 h 729"/>
                  <a:gd name="T34" fmla="*/ 966 w 1143"/>
                  <a:gd name="T35" fmla="*/ 36 h 729"/>
                  <a:gd name="T36" fmla="*/ 960 w 1143"/>
                  <a:gd name="T37" fmla="*/ 33 h 729"/>
                  <a:gd name="T38" fmla="*/ 945 w 1143"/>
                  <a:gd name="T39" fmla="*/ 21 h 729"/>
                  <a:gd name="T40" fmla="*/ 903 w 1143"/>
                  <a:gd name="T41" fmla="*/ 24 h 729"/>
                  <a:gd name="T42" fmla="*/ 891 w 1143"/>
                  <a:gd name="T43" fmla="*/ 33 h 729"/>
                  <a:gd name="T44" fmla="*/ 840 w 1143"/>
                  <a:gd name="T45" fmla="*/ 69 h 729"/>
                  <a:gd name="T46" fmla="*/ 834 w 1143"/>
                  <a:gd name="T47" fmla="*/ 84 h 729"/>
                  <a:gd name="T48" fmla="*/ 762 w 1143"/>
                  <a:gd name="T49" fmla="*/ 84 h 729"/>
                  <a:gd name="T50" fmla="*/ 684 w 1143"/>
                  <a:gd name="T51" fmla="*/ 84 h 729"/>
                  <a:gd name="T52" fmla="*/ 642 w 1143"/>
                  <a:gd name="T53" fmla="*/ 84 h 729"/>
                  <a:gd name="T54" fmla="*/ 555 w 1143"/>
                  <a:gd name="T55" fmla="*/ 84 h 729"/>
                  <a:gd name="T56" fmla="*/ 489 w 1143"/>
                  <a:gd name="T57" fmla="*/ 84 h 729"/>
                  <a:gd name="T58" fmla="*/ 447 w 1143"/>
                  <a:gd name="T59" fmla="*/ 84 h 729"/>
                  <a:gd name="T60" fmla="*/ 333 w 1143"/>
                  <a:gd name="T61" fmla="*/ 84 h 729"/>
                  <a:gd name="T62" fmla="*/ 216 w 1143"/>
                  <a:gd name="T63" fmla="*/ 84 h 729"/>
                  <a:gd name="T64" fmla="*/ 213 w 1143"/>
                  <a:gd name="T65" fmla="*/ 195 h 729"/>
                  <a:gd name="T66" fmla="*/ 171 w 1143"/>
                  <a:gd name="T67" fmla="*/ 231 h 729"/>
                  <a:gd name="T68" fmla="*/ 147 w 1143"/>
                  <a:gd name="T69" fmla="*/ 228 h 729"/>
                  <a:gd name="T70" fmla="*/ 144 w 1143"/>
                  <a:gd name="T71" fmla="*/ 264 h 729"/>
                  <a:gd name="T72" fmla="*/ 132 w 1143"/>
                  <a:gd name="T73" fmla="*/ 534 h 729"/>
                  <a:gd name="T74" fmla="*/ 84 w 1143"/>
                  <a:gd name="T75" fmla="*/ 537 h 729"/>
                  <a:gd name="T76" fmla="*/ 72 w 1143"/>
                  <a:gd name="T77" fmla="*/ 549 h 729"/>
                  <a:gd name="T78" fmla="*/ 54 w 1143"/>
                  <a:gd name="T79" fmla="*/ 597 h 729"/>
                  <a:gd name="T80" fmla="*/ 36 w 1143"/>
                  <a:gd name="T81" fmla="*/ 618 h 729"/>
                  <a:gd name="T82" fmla="*/ 24 w 1143"/>
                  <a:gd name="T83" fmla="*/ 657 h 729"/>
                  <a:gd name="T84" fmla="*/ 24 w 1143"/>
                  <a:gd name="T85" fmla="*/ 690 h 729"/>
                  <a:gd name="T86" fmla="*/ 27 w 1143"/>
                  <a:gd name="T87" fmla="*/ 702 h 729"/>
                  <a:gd name="T88" fmla="*/ 12 w 1143"/>
                  <a:gd name="T89" fmla="*/ 717 h 729"/>
                  <a:gd name="T90" fmla="*/ 3 w 1143"/>
                  <a:gd name="T91" fmla="*/ 723 h 729"/>
                  <a:gd name="T92" fmla="*/ 0 w 1143"/>
                  <a:gd name="T93" fmla="*/ 729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43" h="729">
                    <a:moveTo>
                      <a:pt x="975" y="729"/>
                    </a:moveTo>
                    <a:lnTo>
                      <a:pt x="975" y="723"/>
                    </a:lnTo>
                    <a:lnTo>
                      <a:pt x="981" y="699"/>
                    </a:lnTo>
                    <a:lnTo>
                      <a:pt x="987" y="690"/>
                    </a:lnTo>
                    <a:lnTo>
                      <a:pt x="990" y="687"/>
                    </a:lnTo>
                    <a:lnTo>
                      <a:pt x="993" y="687"/>
                    </a:lnTo>
                    <a:lnTo>
                      <a:pt x="999" y="669"/>
                    </a:lnTo>
                    <a:lnTo>
                      <a:pt x="996" y="657"/>
                    </a:lnTo>
                    <a:lnTo>
                      <a:pt x="999" y="648"/>
                    </a:lnTo>
                    <a:lnTo>
                      <a:pt x="1002" y="639"/>
                    </a:lnTo>
                    <a:lnTo>
                      <a:pt x="996" y="576"/>
                    </a:lnTo>
                    <a:lnTo>
                      <a:pt x="1002" y="570"/>
                    </a:lnTo>
                    <a:lnTo>
                      <a:pt x="1017" y="531"/>
                    </a:lnTo>
                    <a:lnTo>
                      <a:pt x="1026" y="498"/>
                    </a:lnTo>
                    <a:lnTo>
                      <a:pt x="1026" y="480"/>
                    </a:lnTo>
                    <a:lnTo>
                      <a:pt x="1032" y="447"/>
                    </a:lnTo>
                    <a:lnTo>
                      <a:pt x="1041" y="444"/>
                    </a:lnTo>
                    <a:lnTo>
                      <a:pt x="1056" y="441"/>
                    </a:lnTo>
                    <a:lnTo>
                      <a:pt x="1062" y="444"/>
                    </a:lnTo>
                    <a:lnTo>
                      <a:pt x="1068" y="423"/>
                    </a:lnTo>
                    <a:lnTo>
                      <a:pt x="1107" y="408"/>
                    </a:lnTo>
                    <a:lnTo>
                      <a:pt x="1134" y="384"/>
                    </a:lnTo>
                    <a:lnTo>
                      <a:pt x="1143" y="375"/>
                    </a:lnTo>
                    <a:lnTo>
                      <a:pt x="1143" y="372"/>
                    </a:lnTo>
                    <a:lnTo>
                      <a:pt x="1137" y="366"/>
                    </a:lnTo>
                    <a:lnTo>
                      <a:pt x="1086" y="324"/>
                    </a:lnTo>
                    <a:lnTo>
                      <a:pt x="1074" y="324"/>
                    </a:lnTo>
                    <a:lnTo>
                      <a:pt x="1071" y="324"/>
                    </a:lnTo>
                    <a:lnTo>
                      <a:pt x="1068" y="324"/>
                    </a:lnTo>
                    <a:lnTo>
                      <a:pt x="1068" y="321"/>
                    </a:lnTo>
                    <a:lnTo>
                      <a:pt x="1062" y="312"/>
                    </a:lnTo>
                    <a:lnTo>
                      <a:pt x="1059" y="306"/>
                    </a:lnTo>
                    <a:lnTo>
                      <a:pt x="1050" y="252"/>
                    </a:lnTo>
                    <a:lnTo>
                      <a:pt x="1050" y="243"/>
                    </a:lnTo>
                    <a:lnTo>
                      <a:pt x="1050" y="240"/>
                    </a:lnTo>
                    <a:lnTo>
                      <a:pt x="1047" y="231"/>
                    </a:lnTo>
                    <a:lnTo>
                      <a:pt x="1047" y="228"/>
                    </a:lnTo>
                    <a:lnTo>
                      <a:pt x="1038" y="153"/>
                    </a:lnTo>
                    <a:lnTo>
                      <a:pt x="1041" y="147"/>
                    </a:lnTo>
                    <a:lnTo>
                      <a:pt x="1026" y="111"/>
                    </a:lnTo>
                    <a:lnTo>
                      <a:pt x="1023" y="87"/>
                    </a:lnTo>
                    <a:lnTo>
                      <a:pt x="1023" y="87"/>
                    </a:lnTo>
                    <a:lnTo>
                      <a:pt x="1023" y="84"/>
                    </a:lnTo>
                    <a:lnTo>
                      <a:pt x="1026" y="84"/>
                    </a:lnTo>
                    <a:lnTo>
                      <a:pt x="1026" y="81"/>
                    </a:lnTo>
                    <a:lnTo>
                      <a:pt x="1026" y="81"/>
                    </a:lnTo>
                    <a:lnTo>
                      <a:pt x="1023" y="81"/>
                    </a:lnTo>
                    <a:lnTo>
                      <a:pt x="1020" y="75"/>
                    </a:lnTo>
                    <a:lnTo>
                      <a:pt x="981" y="39"/>
                    </a:lnTo>
                    <a:lnTo>
                      <a:pt x="981" y="36"/>
                    </a:lnTo>
                    <a:lnTo>
                      <a:pt x="975" y="36"/>
                    </a:lnTo>
                    <a:lnTo>
                      <a:pt x="969" y="33"/>
                    </a:lnTo>
                    <a:lnTo>
                      <a:pt x="969" y="36"/>
                    </a:lnTo>
                    <a:lnTo>
                      <a:pt x="966" y="36"/>
                    </a:lnTo>
                    <a:lnTo>
                      <a:pt x="963" y="36"/>
                    </a:lnTo>
                    <a:lnTo>
                      <a:pt x="963" y="36"/>
                    </a:lnTo>
                    <a:lnTo>
                      <a:pt x="960" y="33"/>
                    </a:lnTo>
                    <a:lnTo>
                      <a:pt x="960" y="33"/>
                    </a:lnTo>
                    <a:lnTo>
                      <a:pt x="951" y="24"/>
                    </a:lnTo>
                    <a:lnTo>
                      <a:pt x="945" y="21"/>
                    </a:lnTo>
                    <a:lnTo>
                      <a:pt x="939" y="0"/>
                    </a:lnTo>
                    <a:lnTo>
                      <a:pt x="912" y="27"/>
                    </a:lnTo>
                    <a:lnTo>
                      <a:pt x="903" y="24"/>
                    </a:lnTo>
                    <a:lnTo>
                      <a:pt x="894" y="21"/>
                    </a:lnTo>
                    <a:lnTo>
                      <a:pt x="894" y="21"/>
                    </a:lnTo>
                    <a:lnTo>
                      <a:pt x="891" y="33"/>
                    </a:lnTo>
                    <a:lnTo>
                      <a:pt x="882" y="48"/>
                    </a:lnTo>
                    <a:lnTo>
                      <a:pt x="870" y="63"/>
                    </a:lnTo>
                    <a:lnTo>
                      <a:pt x="840" y="69"/>
                    </a:lnTo>
                    <a:lnTo>
                      <a:pt x="834" y="81"/>
                    </a:lnTo>
                    <a:lnTo>
                      <a:pt x="834" y="84"/>
                    </a:lnTo>
                    <a:lnTo>
                      <a:pt x="834" y="84"/>
                    </a:lnTo>
                    <a:lnTo>
                      <a:pt x="774" y="84"/>
                    </a:lnTo>
                    <a:lnTo>
                      <a:pt x="771" y="84"/>
                    </a:lnTo>
                    <a:lnTo>
                      <a:pt x="762" y="84"/>
                    </a:lnTo>
                    <a:lnTo>
                      <a:pt x="735" y="84"/>
                    </a:lnTo>
                    <a:lnTo>
                      <a:pt x="690" y="84"/>
                    </a:lnTo>
                    <a:lnTo>
                      <a:pt x="684" y="84"/>
                    </a:lnTo>
                    <a:lnTo>
                      <a:pt x="669" y="84"/>
                    </a:lnTo>
                    <a:lnTo>
                      <a:pt x="654" y="84"/>
                    </a:lnTo>
                    <a:lnTo>
                      <a:pt x="642" y="84"/>
                    </a:lnTo>
                    <a:lnTo>
                      <a:pt x="621" y="84"/>
                    </a:lnTo>
                    <a:lnTo>
                      <a:pt x="612" y="84"/>
                    </a:lnTo>
                    <a:lnTo>
                      <a:pt x="555" y="84"/>
                    </a:lnTo>
                    <a:lnTo>
                      <a:pt x="519" y="84"/>
                    </a:lnTo>
                    <a:lnTo>
                      <a:pt x="507" y="84"/>
                    </a:lnTo>
                    <a:lnTo>
                      <a:pt x="489" y="84"/>
                    </a:lnTo>
                    <a:lnTo>
                      <a:pt x="486" y="84"/>
                    </a:lnTo>
                    <a:lnTo>
                      <a:pt x="477" y="84"/>
                    </a:lnTo>
                    <a:lnTo>
                      <a:pt x="447" y="84"/>
                    </a:lnTo>
                    <a:lnTo>
                      <a:pt x="429" y="84"/>
                    </a:lnTo>
                    <a:lnTo>
                      <a:pt x="339" y="84"/>
                    </a:lnTo>
                    <a:lnTo>
                      <a:pt x="333" y="84"/>
                    </a:lnTo>
                    <a:lnTo>
                      <a:pt x="300" y="84"/>
                    </a:lnTo>
                    <a:lnTo>
                      <a:pt x="228" y="84"/>
                    </a:lnTo>
                    <a:lnTo>
                      <a:pt x="216" y="84"/>
                    </a:lnTo>
                    <a:lnTo>
                      <a:pt x="213" y="84"/>
                    </a:lnTo>
                    <a:lnTo>
                      <a:pt x="213" y="102"/>
                    </a:lnTo>
                    <a:lnTo>
                      <a:pt x="213" y="195"/>
                    </a:lnTo>
                    <a:lnTo>
                      <a:pt x="213" y="231"/>
                    </a:lnTo>
                    <a:lnTo>
                      <a:pt x="210" y="231"/>
                    </a:lnTo>
                    <a:lnTo>
                      <a:pt x="171" y="231"/>
                    </a:lnTo>
                    <a:lnTo>
                      <a:pt x="168" y="231"/>
                    </a:lnTo>
                    <a:lnTo>
                      <a:pt x="156" y="231"/>
                    </a:lnTo>
                    <a:lnTo>
                      <a:pt x="147" y="228"/>
                    </a:lnTo>
                    <a:lnTo>
                      <a:pt x="144" y="228"/>
                    </a:lnTo>
                    <a:lnTo>
                      <a:pt x="144" y="231"/>
                    </a:lnTo>
                    <a:lnTo>
                      <a:pt x="144" y="264"/>
                    </a:lnTo>
                    <a:lnTo>
                      <a:pt x="144" y="537"/>
                    </a:lnTo>
                    <a:lnTo>
                      <a:pt x="132" y="534"/>
                    </a:lnTo>
                    <a:lnTo>
                      <a:pt x="132" y="534"/>
                    </a:lnTo>
                    <a:lnTo>
                      <a:pt x="117" y="534"/>
                    </a:lnTo>
                    <a:lnTo>
                      <a:pt x="84" y="534"/>
                    </a:lnTo>
                    <a:lnTo>
                      <a:pt x="84" y="537"/>
                    </a:lnTo>
                    <a:lnTo>
                      <a:pt x="72" y="546"/>
                    </a:lnTo>
                    <a:lnTo>
                      <a:pt x="72" y="549"/>
                    </a:lnTo>
                    <a:lnTo>
                      <a:pt x="72" y="549"/>
                    </a:lnTo>
                    <a:lnTo>
                      <a:pt x="72" y="552"/>
                    </a:lnTo>
                    <a:lnTo>
                      <a:pt x="66" y="579"/>
                    </a:lnTo>
                    <a:lnTo>
                      <a:pt x="54" y="597"/>
                    </a:lnTo>
                    <a:lnTo>
                      <a:pt x="36" y="615"/>
                    </a:lnTo>
                    <a:lnTo>
                      <a:pt x="36" y="618"/>
                    </a:lnTo>
                    <a:lnTo>
                      <a:pt x="36" y="618"/>
                    </a:lnTo>
                    <a:lnTo>
                      <a:pt x="36" y="621"/>
                    </a:lnTo>
                    <a:lnTo>
                      <a:pt x="39" y="633"/>
                    </a:lnTo>
                    <a:lnTo>
                      <a:pt x="24" y="657"/>
                    </a:lnTo>
                    <a:lnTo>
                      <a:pt x="15" y="672"/>
                    </a:lnTo>
                    <a:lnTo>
                      <a:pt x="15" y="681"/>
                    </a:lnTo>
                    <a:lnTo>
                      <a:pt x="24" y="690"/>
                    </a:lnTo>
                    <a:lnTo>
                      <a:pt x="27" y="699"/>
                    </a:lnTo>
                    <a:lnTo>
                      <a:pt x="30" y="699"/>
                    </a:lnTo>
                    <a:lnTo>
                      <a:pt x="27" y="702"/>
                    </a:lnTo>
                    <a:lnTo>
                      <a:pt x="18" y="714"/>
                    </a:lnTo>
                    <a:lnTo>
                      <a:pt x="12" y="717"/>
                    </a:lnTo>
                    <a:lnTo>
                      <a:pt x="12" y="717"/>
                    </a:lnTo>
                    <a:lnTo>
                      <a:pt x="9" y="717"/>
                    </a:lnTo>
                    <a:lnTo>
                      <a:pt x="6" y="720"/>
                    </a:lnTo>
                    <a:lnTo>
                      <a:pt x="3" y="723"/>
                    </a:lnTo>
                    <a:lnTo>
                      <a:pt x="3" y="726"/>
                    </a:lnTo>
                    <a:lnTo>
                      <a:pt x="0" y="729"/>
                    </a:lnTo>
                    <a:lnTo>
                      <a:pt x="0" y="729"/>
                    </a:lnTo>
                    <a:lnTo>
                      <a:pt x="975" y="729"/>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60" name="Freeform 1007">
                <a:extLst>
                  <a:ext uri="{FF2B5EF4-FFF2-40B4-BE49-F238E27FC236}">
                    <a16:creationId xmlns:a16="http://schemas.microsoft.com/office/drawing/2014/main" id="{8B74821E-11B7-BD31-281E-0A2F1D68CE1F}"/>
                  </a:ext>
                </a:extLst>
              </p:cNvPr>
              <p:cNvSpPr>
                <a:spLocks/>
              </p:cNvSpPr>
              <p:nvPr/>
            </p:nvSpPr>
            <p:spPr bwMode="auto">
              <a:xfrm>
                <a:off x="5623" y="1359"/>
                <a:ext cx="2057" cy="2373"/>
              </a:xfrm>
              <a:custGeom>
                <a:avLst/>
                <a:gdLst>
                  <a:gd name="T0" fmla="*/ 1949 w 2057"/>
                  <a:gd name="T1" fmla="*/ 684 h 2373"/>
                  <a:gd name="T2" fmla="*/ 1634 w 2057"/>
                  <a:gd name="T3" fmla="*/ 639 h 2373"/>
                  <a:gd name="T4" fmla="*/ 1478 w 2057"/>
                  <a:gd name="T5" fmla="*/ 495 h 2373"/>
                  <a:gd name="T6" fmla="*/ 1325 w 2057"/>
                  <a:gd name="T7" fmla="*/ 417 h 2373"/>
                  <a:gd name="T8" fmla="*/ 1163 w 2057"/>
                  <a:gd name="T9" fmla="*/ 387 h 2373"/>
                  <a:gd name="T10" fmla="*/ 1187 w 2057"/>
                  <a:gd name="T11" fmla="*/ 255 h 2373"/>
                  <a:gd name="T12" fmla="*/ 1139 w 2057"/>
                  <a:gd name="T13" fmla="*/ 156 h 2373"/>
                  <a:gd name="T14" fmla="*/ 959 w 2057"/>
                  <a:gd name="T15" fmla="*/ 27 h 2373"/>
                  <a:gd name="T16" fmla="*/ 929 w 2057"/>
                  <a:gd name="T17" fmla="*/ 6 h 2373"/>
                  <a:gd name="T18" fmla="*/ 884 w 2057"/>
                  <a:gd name="T19" fmla="*/ 66 h 2373"/>
                  <a:gd name="T20" fmla="*/ 825 w 2057"/>
                  <a:gd name="T21" fmla="*/ 81 h 2373"/>
                  <a:gd name="T22" fmla="*/ 780 w 2057"/>
                  <a:gd name="T23" fmla="*/ 228 h 2373"/>
                  <a:gd name="T24" fmla="*/ 714 w 2057"/>
                  <a:gd name="T25" fmla="*/ 225 h 2373"/>
                  <a:gd name="T26" fmla="*/ 639 w 2057"/>
                  <a:gd name="T27" fmla="*/ 207 h 2373"/>
                  <a:gd name="T28" fmla="*/ 591 w 2057"/>
                  <a:gd name="T29" fmla="*/ 366 h 2373"/>
                  <a:gd name="T30" fmla="*/ 615 w 2057"/>
                  <a:gd name="T31" fmla="*/ 384 h 2373"/>
                  <a:gd name="T32" fmla="*/ 555 w 2057"/>
                  <a:gd name="T33" fmla="*/ 384 h 2373"/>
                  <a:gd name="T34" fmla="*/ 435 w 2057"/>
                  <a:gd name="T35" fmla="*/ 438 h 2373"/>
                  <a:gd name="T36" fmla="*/ 459 w 2057"/>
                  <a:gd name="T37" fmla="*/ 498 h 2373"/>
                  <a:gd name="T38" fmla="*/ 480 w 2057"/>
                  <a:gd name="T39" fmla="*/ 594 h 2373"/>
                  <a:gd name="T40" fmla="*/ 453 w 2057"/>
                  <a:gd name="T41" fmla="*/ 693 h 2373"/>
                  <a:gd name="T42" fmla="*/ 321 w 2057"/>
                  <a:gd name="T43" fmla="*/ 759 h 2373"/>
                  <a:gd name="T44" fmla="*/ 231 w 2057"/>
                  <a:gd name="T45" fmla="*/ 786 h 2373"/>
                  <a:gd name="T46" fmla="*/ 153 w 2057"/>
                  <a:gd name="T47" fmla="*/ 852 h 2373"/>
                  <a:gd name="T48" fmla="*/ 12 w 2057"/>
                  <a:gd name="T49" fmla="*/ 894 h 2373"/>
                  <a:gd name="T50" fmla="*/ 9 w 2057"/>
                  <a:gd name="T51" fmla="*/ 999 h 2373"/>
                  <a:gd name="T52" fmla="*/ 75 w 2057"/>
                  <a:gd name="T53" fmla="*/ 1008 h 2373"/>
                  <a:gd name="T54" fmla="*/ 84 w 2057"/>
                  <a:gd name="T55" fmla="*/ 1119 h 2373"/>
                  <a:gd name="T56" fmla="*/ 144 w 2057"/>
                  <a:gd name="T57" fmla="*/ 1161 h 2373"/>
                  <a:gd name="T58" fmla="*/ 171 w 2057"/>
                  <a:gd name="T59" fmla="*/ 1239 h 2373"/>
                  <a:gd name="T60" fmla="*/ 282 w 2057"/>
                  <a:gd name="T61" fmla="*/ 1269 h 2373"/>
                  <a:gd name="T62" fmla="*/ 342 w 2057"/>
                  <a:gd name="T63" fmla="*/ 1344 h 2373"/>
                  <a:gd name="T64" fmla="*/ 357 w 2057"/>
                  <a:gd name="T65" fmla="*/ 1380 h 2373"/>
                  <a:gd name="T66" fmla="*/ 399 w 2057"/>
                  <a:gd name="T67" fmla="*/ 1500 h 2373"/>
                  <a:gd name="T68" fmla="*/ 342 w 2057"/>
                  <a:gd name="T69" fmla="*/ 1506 h 2373"/>
                  <a:gd name="T70" fmla="*/ 423 w 2057"/>
                  <a:gd name="T71" fmla="*/ 1635 h 2373"/>
                  <a:gd name="T72" fmla="*/ 528 w 2057"/>
                  <a:gd name="T73" fmla="*/ 1695 h 2373"/>
                  <a:gd name="T74" fmla="*/ 600 w 2057"/>
                  <a:gd name="T75" fmla="*/ 1710 h 2373"/>
                  <a:gd name="T76" fmla="*/ 666 w 2057"/>
                  <a:gd name="T77" fmla="*/ 1767 h 2373"/>
                  <a:gd name="T78" fmla="*/ 780 w 2057"/>
                  <a:gd name="T79" fmla="*/ 1833 h 2373"/>
                  <a:gd name="T80" fmla="*/ 833 w 2057"/>
                  <a:gd name="T81" fmla="*/ 1857 h 2373"/>
                  <a:gd name="T82" fmla="*/ 923 w 2057"/>
                  <a:gd name="T83" fmla="*/ 1884 h 2373"/>
                  <a:gd name="T84" fmla="*/ 986 w 2057"/>
                  <a:gd name="T85" fmla="*/ 1875 h 2373"/>
                  <a:gd name="T86" fmla="*/ 1034 w 2057"/>
                  <a:gd name="T87" fmla="*/ 1899 h 2373"/>
                  <a:gd name="T88" fmla="*/ 1085 w 2057"/>
                  <a:gd name="T89" fmla="*/ 1857 h 2373"/>
                  <a:gd name="T90" fmla="*/ 1139 w 2057"/>
                  <a:gd name="T91" fmla="*/ 1860 h 2373"/>
                  <a:gd name="T92" fmla="*/ 1274 w 2057"/>
                  <a:gd name="T93" fmla="*/ 1881 h 2373"/>
                  <a:gd name="T94" fmla="*/ 1439 w 2057"/>
                  <a:gd name="T95" fmla="*/ 1770 h 2373"/>
                  <a:gd name="T96" fmla="*/ 1493 w 2057"/>
                  <a:gd name="T97" fmla="*/ 1779 h 2373"/>
                  <a:gd name="T98" fmla="*/ 1565 w 2057"/>
                  <a:gd name="T99" fmla="*/ 1812 h 2373"/>
                  <a:gd name="T100" fmla="*/ 1628 w 2057"/>
                  <a:gd name="T101" fmla="*/ 1824 h 2373"/>
                  <a:gd name="T102" fmla="*/ 1706 w 2057"/>
                  <a:gd name="T103" fmla="*/ 1899 h 2373"/>
                  <a:gd name="T104" fmla="*/ 1652 w 2057"/>
                  <a:gd name="T105" fmla="*/ 2076 h 2373"/>
                  <a:gd name="T106" fmla="*/ 1628 w 2057"/>
                  <a:gd name="T107" fmla="*/ 2175 h 2373"/>
                  <a:gd name="T108" fmla="*/ 1745 w 2057"/>
                  <a:gd name="T109" fmla="*/ 2238 h 2373"/>
                  <a:gd name="T110" fmla="*/ 1793 w 2057"/>
                  <a:gd name="T111" fmla="*/ 2328 h 2373"/>
                  <a:gd name="T112" fmla="*/ 1886 w 2057"/>
                  <a:gd name="T113" fmla="*/ 2364 h 2373"/>
                  <a:gd name="T114" fmla="*/ 1940 w 2057"/>
                  <a:gd name="T115" fmla="*/ 2286 h 2373"/>
                  <a:gd name="T116" fmla="*/ 1994 w 2057"/>
                  <a:gd name="T117" fmla="*/ 2277 h 2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57" h="2373">
                    <a:moveTo>
                      <a:pt x="2057" y="717"/>
                    </a:moveTo>
                    <a:lnTo>
                      <a:pt x="2054" y="717"/>
                    </a:lnTo>
                    <a:lnTo>
                      <a:pt x="2051" y="717"/>
                    </a:lnTo>
                    <a:lnTo>
                      <a:pt x="2042" y="714"/>
                    </a:lnTo>
                    <a:lnTo>
                      <a:pt x="2036" y="714"/>
                    </a:lnTo>
                    <a:lnTo>
                      <a:pt x="2033" y="711"/>
                    </a:lnTo>
                    <a:lnTo>
                      <a:pt x="2024" y="708"/>
                    </a:lnTo>
                    <a:lnTo>
                      <a:pt x="2018" y="708"/>
                    </a:lnTo>
                    <a:lnTo>
                      <a:pt x="2018" y="705"/>
                    </a:lnTo>
                    <a:lnTo>
                      <a:pt x="2015" y="705"/>
                    </a:lnTo>
                    <a:lnTo>
                      <a:pt x="2000" y="699"/>
                    </a:lnTo>
                    <a:lnTo>
                      <a:pt x="1970" y="690"/>
                    </a:lnTo>
                    <a:lnTo>
                      <a:pt x="1958" y="690"/>
                    </a:lnTo>
                    <a:lnTo>
                      <a:pt x="1949" y="684"/>
                    </a:lnTo>
                    <a:lnTo>
                      <a:pt x="1940" y="681"/>
                    </a:lnTo>
                    <a:lnTo>
                      <a:pt x="1937" y="675"/>
                    </a:lnTo>
                    <a:lnTo>
                      <a:pt x="1934" y="672"/>
                    </a:lnTo>
                    <a:lnTo>
                      <a:pt x="1922" y="657"/>
                    </a:lnTo>
                    <a:lnTo>
                      <a:pt x="1898" y="654"/>
                    </a:lnTo>
                    <a:lnTo>
                      <a:pt x="1844" y="645"/>
                    </a:lnTo>
                    <a:lnTo>
                      <a:pt x="1799" y="639"/>
                    </a:lnTo>
                    <a:lnTo>
                      <a:pt x="1793" y="645"/>
                    </a:lnTo>
                    <a:lnTo>
                      <a:pt x="1748" y="651"/>
                    </a:lnTo>
                    <a:lnTo>
                      <a:pt x="1748" y="651"/>
                    </a:lnTo>
                    <a:lnTo>
                      <a:pt x="1736" y="651"/>
                    </a:lnTo>
                    <a:lnTo>
                      <a:pt x="1715" y="648"/>
                    </a:lnTo>
                    <a:lnTo>
                      <a:pt x="1661" y="642"/>
                    </a:lnTo>
                    <a:lnTo>
                      <a:pt x="1634" y="639"/>
                    </a:lnTo>
                    <a:lnTo>
                      <a:pt x="1631" y="636"/>
                    </a:lnTo>
                    <a:lnTo>
                      <a:pt x="1595" y="636"/>
                    </a:lnTo>
                    <a:lnTo>
                      <a:pt x="1550" y="633"/>
                    </a:lnTo>
                    <a:lnTo>
                      <a:pt x="1550" y="630"/>
                    </a:lnTo>
                    <a:lnTo>
                      <a:pt x="1550" y="627"/>
                    </a:lnTo>
                    <a:lnTo>
                      <a:pt x="1550" y="618"/>
                    </a:lnTo>
                    <a:lnTo>
                      <a:pt x="1538" y="606"/>
                    </a:lnTo>
                    <a:lnTo>
                      <a:pt x="1520" y="585"/>
                    </a:lnTo>
                    <a:lnTo>
                      <a:pt x="1517" y="579"/>
                    </a:lnTo>
                    <a:lnTo>
                      <a:pt x="1517" y="576"/>
                    </a:lnTo>
                    <a:lnTo>
                      <a:pt x="1514" y="567"/>
                    </a:lnTo>
                    <a:lnTo>
                      <a:pt x="1496" y="522"/>
                    </a:lnTo>
                    <a:lnTo>
                      <a:pt x="1493" y="513"/>
                    </a:lnTo>
                    <a:lnTo>
                      <a:pt x="1478" y="495"/>
                    </a:lnTo>
                    <a:lnTo>
                      <a:pt x="1424" y="465"/>
                    </a:lnTo>
                    <a:lnTo>
                      <a:pt x="1400" y="450"/>
                    </a:lnTo>
                    <a:lnTo>
                      <a:pt x="1394" y="447"/>
                    </a:lnTo>
                    <a:lnTo>
                      <a:pt x="1379" y="438"/>
                    </a:lnTo>
                    <a:lnTo>
                      <a:pt x="1370" y="432"/>
                    </a:lnTo>
                    <a:lnTo>
                      <a:pt x="1367" y="429"/>
                    </a:lnTo>
                    <a:lnTo>
                      <a:pt x="1364" y="426"/>
                    </a:lnTo>
                    <a:lnTo>
                      <a:pt x="1364" y="426"/>
                    </a:lnTo>
                    <a:lnTo>
                      <a:pt x="1361" y="426"/>
                    </a:lnTo>
                    <a:lnTo>
                      <a:pt x="1346" y="420"/>
                    </a:lnTo>
                    <a:lnTo>
                      <a:pt x="1346" y="420"/>
                    </a:lnTo>
                    <a:lnTo>
                      <a:pt x="1328" y="417"/>
                    </a:lnTo>
                    <a:lnTo>
                      <a:pt x="1328" y="417"/>
                    </a:lnTo>
                    <a:lnTo>
                      <a:pt x="1325" y="417"/>
                    </a:lnTo>
                    <a:lnTo>
                      <a:pt x="1322" y="417"/>
                    </a:lnTo>
                    <a:lnTo>
                      <a:pt x="1313" y="417"/>
                    </a:lnTo>
                    <a:lnTo>
                      <a:pt x="1286" y="417"/>
                    </a:lnTo>
                    <a:lnTo>
                      <a:pt x="1283" y="417"/>
                    </a:lnTo>
                    <a:lnTo>
                      <a:pt x="1268" y="417"/>
                    </a:lnTo>
                    <a:lnTo>
                      <a:pt x="1241" y="414"/>
                    </a:lnTo>
                    <a:lnTo>
                      <a:pt x="1235" y="411"/>
                    </a:lnTo>
                    <a:lnTo>
                      <a:pt x="1232" y="411"/>
                    </a:lnTo>
                    <a:lnTo>
                      <a:pt x="1175" y="399"/>
                    </a:lnTo>
                    <a:lnTo>
                      <a:pt x="1175" y="399"/>
                    </a:lnTo>
                    <a:lnTo>
                      <a:pt x="1172" y="396"/>
                    </a:lnTo>
                    <a:lnTo>
                      <a:pt x="1172" y="396"/>
                    </a:lnTo>
                    <a:lnTo>
                      <a:pt x="1163" y="387"/>
                    </a:lnTo>
                    <a:lnTo>
                      <a:pt x="1163" y="387"/>
                    </a:lnTo>
                    <a:lnTo>
                      <a:pt x="1163" y="384"/>
                    </a:lnTo>
                    <a:lnTo>
                      <a:pt x="1163" y="384"/>
                    </a:lnTo>
                    <a:lnTo>
                      <a:pt x="1160" y="381"/>
                    </a:lnTo>
                    <a:lnTo>
                      <a:pt x="1160" y="366"/>
                    </a:lnTo>
                    <a:lnTo>
                      <a:pt x="1160" y="360"/>
                    </a:lnTo>
                    <a:lnTo>
                      <a:pt x="1160" y="360"/>
                    </a:lnTo>
                    <a:lnTo>
                      <a:pt x="1163" y="348"/>
                    </a:lnTo>
                    <a:lnTo>
                      <a:pt x="1166" y="345"/>
                    </a:lnTo>
                    <a:lnTo>
                      <a:pt x="1166" y="342"/>
                    </a:lnTo>
                    <a:lnTo>
                      <a:pt x="1166" y="342"/>
                    </a:lnTo>
                    <a:lnTo>
                      <a:pt x="1169" y="339"/>
                    </a:lnTo>
                    <a:lnTo>
                      <a:pt x="1172" y="333"/>
                    </a:lnTo>
                    <a:lnTo>
                      <a:pt x="1181" y="309"/>
                    </a:lnTo>
                    <a:lnTo>
                      <a:pt x="1187" y="255"/>
                    </a:lnTo>
                    <a:lnTo>
                      <a:pt x="1184" y="255"/>
                    </a:lnTo>
                    <a:lnTo>
                      <a:pt x="1184" y="252"/>
                    </a:lnTo>
                    <a:lnTo>
                      <a:pt x="1184" y="249"/>
                    </a:lnTo>
                    <a:lnTo>
                      <a:pt x="1175" y="234"/>
                    </a:lnTo>
                    <a:lnTo>
                      <a:pt x="1166" y="222"/>
                    </a:lnTo>
                    <a:lnTo>
                      <a:pt x="1163" y="222"/>
                    </a:lnTo>
                    <a:lnTo>
                      <a:pt x="1154" y="201"/>
                    </a:lnTo>
                    <a:lnTo>
                      <a:pt x="1151" y="201"/>
                    </a:lnTo>
                    <a:lnTo>
                      <a:pt x="1148" y="192"/>
                    </a:lnTo>
                    <a:lnTo>
                      <a:pt x="1148" y="189"/>
                    </a:lnTo>
                    <a:lnTo>
                      <a:pt x="1148" y="186"/>
                    </a:lnTo>
                    <a:lnTo>
                      <a:pt x="1148" y="183"/>
                    </a:lnTo>
                    <a:lnTo>
                      <a:pt x="1145" y="171"/>
                    </a:lnTo>
                    <a:lnTo>
                      <a:pt x="1139" y="156"/>
                    </a:lnTo>
                    <a:lnTo>
                      <a:pt x="1136" y="153"/>
                    </a:lnTo>
                    <a:lnTo>
                      <a:pt x="1136" y="153"/>
                    </a:lnTo>
                    <a:lnTo>
                      <a:pt x="1085" y="123"/>
                    </a:lnTo>
                    <a:lnTo>
                      <a:pt x="1061" y="123"/>
                    </a:lnTo>
                    <a:lnTo>
                      <a:pt x="1037" y="120"/>
                    </a:lnTo>
                    <a:lnTo>
                      <a:pt x="1034" y="114"/>
                    </a:lnTo>
                    <a:lnTo>
                      <a:pt x="1022" y="90"/>
                    </a:lnTo>
                    <a:lnTo>
                      <a:pt x="1022" y="87"/>
                    </a:lnTo>
                    <a:lnTo>
                      <a:pt x="1016" y="81"/>
                    </a:lnTo>
                    <a:lnTo>
                      <a:pt x="1016" y="81"/>
                    </a:lnTo>
                    <a:lnTo>
                      <a:pt x="1001" y="72"/>
                    </a:lnTo>
                    <a:lnTo>
                      <a:pt x="983" y="69"/>
                    </a:lnTo>
                    <a:lnTo>
                      <a:pt x="956" y="27"/>
                    </a:lnTo>
                    <a:lnTo>
                      <a:pt x="959" y="27"/>
                    </a:lnTo>
                    <a:lnTo>
                      <a:pt x="971" y="15"/>
                    </a:lnTo>
                    <a:lnTo>
                      <a:pt x="968" y="0"/>
                    </a:lnTo>
                    <a:lnTo>
                      <a:pt x="968" y="0"/>
                    </a:lnTo>
                    <a:lnTo>
                      <a:pt x="965" y="0"/>
                    </a:lnTo>
                    <a:lnTo>
                      <a:pt x="962" y="0"/>
                    </a:lnTo>
                    <a:lnTo>
                      <a:pt x="959" y="0"/>
                    </a:lnTo>
                    <a:lnTo>
                      <a:pt x="956" y="0"/>
                    </a:lnTo>
                    <a:lnTo>
                      <a:pt x="944" y="3"/>
                    </a:lnTo>
                    <a:lnTo>
                      <a:pt x="944" y="6"/>
                    </a:lnTo>
                    <a:lnTo>
                      <a:pt x="944" y="9"/>
                    </a:lnTo>
                    <a:lnTo>
                      <a:pt x="941" y="9"/>
                    </a:lnTo>
                    <a:lnTo>
                      <a:pt x="938" y="9"/>
                    </a:lnTo>
                    <a:lnTo>
                      <a:pt x="929" y="9"/>
                    </a:lnTo>
                    <a:lnTo>
                      <a:pt x="929" y="6"/>
                    </a:lnTo>
                    <a:lnTo>
                      <a:pt x="923" y="3"/>
                    </a:lnTo>
                    <a:lnTo>
                      <a:pt x="920" y="3"/>
                    </a:lnTo>
                    <a:lnTo>
                      <a:pt x="917" y="3"/>
                    </a:lnTo>
                    <a:lnTo>
                      <a:pt x="902" y="6"/>
                    </a:lnTo>
                    <a:lnTo>
                      <a:pt x="893" y="15"/>
                    </a:lnTo>
                    <a:lnTo>
                      <a:pt x="893" y="21"/>
                    </a:lnTo>
                    <a:lnTo>
                      <a:pt x="893" y="24"/>
                    </a:lnTo>
                    <a:lnTo>
                      <a:pt x="893" y="27"/>
                    </a:lnTo>
                    <a:lnTo>
                      <a:pt x="893" y="27"/>
                    </a:lnTo>
                    <a:lnTo>
                      <a:pt x="893" y="30"/>
                    </a:lnTo>
                    <a:lnTo>
                      <a:pt x="896" y="36"/>
                    </a:lnTo>
                    <a:lnTo>
                      <a:pt x="896" y="45"/>
                    </a:lnTo>
                    <a:lnTo>
                      <a:pt x="893" y="48"/>
                    </a:lnTo>
                    <a:lnTo>
                      <a:pt x="884" y="66"/>
                    </a:lnTo>
                    <a:lnTo>
                      <a:pt x="875" y="69"/>
                    </a:lnTo>
                    <a:lnTo>
                      <a:pt x="875" y="69"/>
                    </a:lnTo>
                    <a:lnTo>
                      <a:pt x="857" y="78"/>
                    </a:lnTo>
                    <a:lnTo>
                      <a:pt x="854" y="78"/>
                    </a:lnTo>
                    <a:lnTo>
                      <a:pt x="851" y="78"/>
                    </a:lnTo>
                    <a:lnTo>
                      <a:pt x="851" y="78"/>
                    </a:lnTo>
                    <a:lnTo>
                      <a:pt x="848" y="75"/>
                    </a:lnTo>
                    <a:lnTo>
                      <a:pt x="845" y="75"/>
                    </a:lnTo>
                    <a:lnTo>
                      <a:pt x="842" y="75"/>
                    </a:lnTo>
                    <a:lnTo>
                      <a:pt x="836" y="78"/>
                    </a:lnTo>
                    <a:lnTo>
                      <a:pt x="833" y="78"/>
                    </a:lnTo>
                    <a:lnTo>
                      <a:pt x="831" y="78"/>
                    </a:lnTo>
                    <a:lnTo>
                      <a:pt x="828" y="78"/>
                    </a:lnTo>
                    <a:lnTo>
                      <a:pt x="825" y="81"/>
                    </a:lnTo>
                    <a:lnTo>
                      <a:pt x="825" y="81"/>
                    </a:lnTo>
                    <a:lnTo>
                      <a:pt x="816" y="102"/>
                    </a:lnTo>
                    <a:lnTo>
                      <a:pt x="816" y="105"/>
                    </a:lnTo>
                    <a:lnTo>
                      <a:pt x="810" y="123"/>
                    </a:lnTo>
                    <a:lnTo>
                      <a:pt x="810" y="126"/>
                    </a:lnTo>
                    <a:lnTo>
                      <a:pt x="810" y="129"/>
                    </a:lnTo>
                    <a:lnTo>
                      <a:pt x="810" y="132"/>
                    </a:lnTo>
                    <a:lnTo>
                      <a:pt x="816" y="159"/>
                    </a:lnTo>
                    <a:lnTo>
                      <a:pt x="822" y="183"/>
                    </a:lnTo>
                    <a:lnTo>
                      <a:pt x="822" y="192"/>
                    </a:lnTo>
                    <a:lnTo>
                      <a:pt x="822" y="195"/>
                    </a:lnTo>
                    <a:lnTo>
                      <a:pt x="822" y="198"/>
                    </a:lnTo>
                    <a:lnTo>
                      <a:pt x="810" y="216"/>
                    </a:lnTo>
                    <a:lnTo>
                      <a:pt x="780" y="228"/>
                    </a:lnTo>
                    <a:lnTo>
                      <a:pt x="759" y="234"/>
                    </a:lnTo>
                    <a:lnTo>
                      <a:pt x="759" y="231"/>
                    </a:lnTo>
                    <a:lnTo>
                      <a:pt x="759" y="228"/>
                    </a:lnTo>
                    <a:lnTo>
                      <a:pt x="759" y="228"/>
                    </a:lnTo>
                    <a:lnTo>
                      <a:pt x="756" y="225"/>
                    </a:lnTo>
                    <a:lnTo>
                      <a:pt x="756" y="225"/>
                    </a:lnTo>
                    <a:lnTo>
                      <a:pt x="753" y="222"/>
                    </a:lnTo>
                    <a:lnTo>
                      <a:pt x="753" y="222"/>
                    </a:lnTo>
                    <a:lnTo>
                      <a:pt x="726" y="219"/>
                    </a:lnTo>
                    <a:lnTo>
                      <a:pt x="720" y="219"/>
                    </a:lnTo>
                    <a:lnTo>
                      <a:pt x="720" y="222"/>
                    </a:lnTo>
                    <a:lnTo>
                      <a:pt x="717" y="222"/>
                    </a:lnTo>
                    <a:lnTo>
                      <a:pt x="714" y="225"/>
                    </a:lnTo>
                    <a:lnTo>
                      <a:pt x="714" y="225"/>
                    </a:lnTo>
                    <a:lnTo>
                      <a:pt x="711" y="225"/>
                    </a:lnTo>
                    <a:lnTo>
                      <a:pt x="702" y="225"/>
                    </a:lnTo>
                    <a:lnTo>
                      <a:pt x="699" y="225"/>
                    </a:lnTo>
                    <a:lnTo>
                      <a:pt x="696" y="222"/>
                    </a:lnTo>
                    <a:lnTo>
                      <a:pt x="690" y="219"/>
                    </a:lnTo>
                    <a:lnTo>
                      <a:pt x="660" y="207"/>
                    </a:lnTo>
                    <a:lnTo>
                      <a:pt x="648" y="198"/>
                    </a:lnTo>
                    <a:lnTo>
                      <a:pt x="648" y="198"/>
                    </a:lnTo>
                    <a:lnTo>
                      <a:pt x="642" y="198"/>
                    </a:lnTo>
                    <a:lnTo>
                      <a:pt x="642" y="198"/>
                    </a:lnTo>
                    <a:lnTo>
                      <a:pt x="642" y="201"/>
                    </a:lnTo>
                    <a:lnTo>
                      <a:pt x="639" y="201"/>
                    </a:lnTo>
                    <a:lnTo>
                      <a:pt x="639" y="201"/>
                    </a:lnTo>
                    <a:lnTo>
                      <a:pt x="639" y="207"/>
                    </a:lnTo>
                    <a:lnTo>
                      <a:pt x="639" y="213"/>
                    </a:lnTo>
                    <a:lnTo>
                      <a:pt x="639" y="225"/>
                    </a:lnTo>
                    <a:lnTo>
                      <a:pt x="639" y="225"/>
                    </a:lnTo>
                    <a:lnTo>
                      <a:pt x="636" y="228"/>
                    </a:lnTo>
                    <a:lnTo>
                      <a:pt x="636" y="228"/>
                    </a:lnTo>
                    <a:lnTo>
                      <a:pt x="636" y="234"/>
                    </a:lnTo>
                    <a:lnTo>
                      <a:pt x="633" y="234"/>
                    </a:lnTo>
                    <a:lnTo>
                      <a:pt x="621" y="273"/>
                    </a:lnTo>
                    <a:lnTo>
                      <a:pt x="591" y="360"/>
                    </a:lnTo>
                    <a:lnTo>
                      <a:pt x="591" y="360"/>
                    </a:lnTo>
                    <a:lnTo>
                      <a:pt x="591" y="363"/>
                    </a:lnTo>
                    <a:lnTo>
                      <a:pt x="591" y="366"/>
                    </a:lnTo>
                    <a:lnTo>
                      <a:pt x="591" y="366"/>
                    </a:lnTo>
                    <a:lnTo>
                      <a:pt x="591" y="366"/>
                    </a:lnTo>
                    <a:lnTo>
                      <a:pt x="591" y="369"/>
                    </a:lnTo>
                    <a:lnTo>
                      <a:pt x="594" y="369"/>
                    </a:lnTo>
                    <a:lnTo>
                      <a:pt x="597" y="369"/>
                    </a:lnTo>
                    <a:lnTo>
                      <a:pt x="603" y="369"/>
                    </a:lnTo>
                    <a:lnTo>
                      <a:pt x="606" y="369"/>
                    </a:lnTo>
                    <a:lnTo>
                      <a:pt x="609" y="372"/>
                    </a:lnTo>
                    <a:lnTo>
                      <a:pt x="609" y="372"/>
                    </a:lnTo>
                    <a:lnTo>
                      <a:pt x="612" y="375"/>
                    </a:lnTo>
                    <a:lnTo>
                      <a:pt x="615" y="375"/>
                    </a:lnTo>
                    <a:lnTo>
                      <a:pt x="615" y="375"/>
                    </a:lnTo>
                    <a:lnTo>
                      <a:pt x="615" y="378"/>
                    </a:lnTo>
                    <a:lnTo>
                      <a:pt x="615" y="378"/>
                    </a:lnTo>
                    <a:lnTo>
                      <a:pt x="615" y="381"/>
                    </a:lnTo>
                    <a:lnTo>
                      <a:pt x="615" y="384"/>
                    </a:lnTo>
                    <a:lnTo>
                      <a:pt x="615" y="387"/>
                    </a:lnTo>
                    <a:lnTo>
                      <a:pt x="612" y="393"/>
                    </a:lnTo>
                    <a:lnTo>
                      <a:pt x="612" y="396"/>
                    </a:lnTo>
                    <a:lnTo>
                      <a:pt x="609" y="402"/>
                    </a:lnTo>
                    <a:lnTo>
                      <a:pt x="609" y="402"/>
                    </a:lnTo>
                    <a:lnTo>
                      <a:pt x="609" y="402"/>
                    </a:lnTo>
                    <a:lnTo>
                      <a:pt x="609" y="405"/>
                    </a:lnTo>
                    <a:lnTo>
                      <a:pt x="606" y="405"/>
                    </a:lnTo>
                    <a:lnTo>
                      <a:pt x="606" y="408"/>
                    </a:lnTo>
                    <a:lnTo>
                      <a:pt x="603" y="405"/>
                    </a:lnTo>
                    <a:lnTo>
                      <a:pt x="555" y="393"/>
                    </a:lnTo>
                    <a:lnTo>
                      <a:pt x="555" y="390"/>
                    </a:lnTo>
                    <a:lnTo>
                      <a:pt x="555" y="390"/>
                    </a:lnTo>
                    <a:lnTo>
                      <a:pt x="555" y="384"/>
                    </a:lnTo>
                    <a:lnTo>
                      <a:pt x="552" y="384"/>
                    </a:lnTo>
                    <a:lnTo>
                      <a:pt x="549" y="384"/>
                    </a:lnTo>
                    <a:lnTo>
                      <a:pt x="549" y="384"/>
                    </a:lnTo>
                    <a:lnTo>
                      <a:pt x="546" y="384"/>
                    </a:lnTo>
                    <a:lnTo>
                      <a:pt x="483" y="402"/>
                    </a:lnTo>
                    <a:lnTo>
                      <a:pt x="441" y="414"/>
                    </a:lnTo>
                    <a:lnTo>
                      <a:pt x="441" y="414"/>
                    </a:lnTo>
                    <a:lnTo>
                      <a:pt x="438" y="417"/>
                    </a:lnTo>
                    <a:lnTo>
                      <a:pt x="423" y="426"/>
                    </a:lnTo>
                    <a:lnTo>
                      <a:pt x="423" y="429"/>
                    </a:lnTo>
                    <a:lnTo>
                      <a:pt x="423" y="429"/>
                    </a:lnTo>
                    <a:lnTo>
                      <a:pt x="426" y="429"/>
                    </a:lnTo>
                    <a:lnTo>
                      <a:pt x="432" y="435"/>
                    </a:lnTo>
                    <a:lnTo>
                      <a:pt x="435" y="438"/>
                    </a:lnTo>
                    <a:lnTo>
                      <a:pt x="435" y="438"/>
                    </a:lnTo>
                    <a:lnTo>
                      <a:pt x="441" y="435"/>
                    </a:lnTo>
                    <a:lnTo>
                      <a:pt x="450" y="435"/>
                    </a:lnTo>
                    <a:lnTo>
                      <a:pt x="450" y="435"/>
                    </a:lnTo>
                    <a:lnTo>
                      <a:pt x="453" y="435"/>
                    </a:lnTo>
                    <a:lnTo>
                      <a:pt x="462" y="438"/>
                    </a:lnTo>
                    <a:lnTo>
                      <a:pt x="468" y="444"/>
                    </a:lnTo>
                    <a:lnTo>
                      <a:pt x="468" y="444"/>
                    </a:lnTo>
                    <a:lnTo>
                      <a:pt x="468" y="444"/>
                    </a:lnTo>
                    <a:lnTo>
                      <a:pt x="468" y="444"/>
                    </a:lnTo>
                    <a:lnTo>
                      <a:pt x="468" y="447"/>
                    </a:lnTo>
                    <a:lnTo>
                      <a:pt x="459" y="453"/>
                    </a:lnTo>
                    <a:lnTo>
                      <a:pt x="459" y="465"/>
                    </a:lnTo>
                    <a:lnTo>
                      <a:pt x="459" y="498"/>
                    </a:lnTo>
                    <a:lnTo>
                      <a:pt x="459" y="501"/>
                    </a:lnTo>
                    <a:lnTo>
                      <a:pt x="459" y="504"/>
                    </a:lnTo>
                    <a:lnTo>
                      <a:pt x="462" y="513"/>
                    </a:lnTo>
                    <a:lnTo>
                      <a:pt x="468" y="531"/>
                    </a:lnTo>
                    <a:lnTo>
                      <a:pt x="480" y="558"/>
                    </a:lnTo>
                    <a:lnTo>
                      <a:pt x="489" y="591"/>
                    </a:lnTo>
                    <a:lnTo>
                      <a:pt x="489" y="591"/>
                    </a:lnTo>
                    <a:lnTo>
                      <a:pt x="489" y="594"/>
                    </a:lnTo>
                    <a:lnTo>
                      <a:pt x="486" y="594"/>
                    </a:lnTo>
                    <a:lnTo>
                      <a:pt x="486" y="597"/>
                    </a:lnTo>
                    <a:lnTo>
                      <a:pt x="483" y="597"/>
                    </a:lnTo>
                    <a:lnTo>
                      <a:pt x="483" y="594"/>
                    </a:lnTo>
                    <a:lnTo>
                      <a:pt x="480" y="594"/>
                    </a:lnTo>
                    <a:lnTo>
                      <a:pt x="480" y="594"/>
                    </a:lnTo>
                    <a:lnTo>
                      <a:pt x="477" y="594"/>
                    </a:lnTo>
                    <a:lnTo>
                      <a:pt x="474" y="594"/>
                    </a:lnTo>
                    <a:lnTo>
                      <a:pt x="459" y="603"/>
                    </a:lnTo>
                    <a:lnTo>
                      <a:pt x="459" y="606"/>
                    </a:lnTo>
                    <a:lnTo>
                      <a:pt x="459" y="606"/>
                    </a:lnTo>
                    <a:lnTo>
                      <a:pt x="459" y="609"/>
                    </a:lnTo>
                    <a:lnTo>
                      <a:pt x="462" y="609"/>
                    </a:lnTo>
                    <a:lnTo>
                      <a:pt x="462" y="612"/>
                    </a:lnTo>
                    <a:lnTo>
                      <a:pt x="474" y="618"/>
                    </a:lnTo>
                    <a:lnTo>
                      <a:pt x="450" y="624"/>
                    </a:lnTo>
                    <a:lnTo>
                      <a:pt x="450" y="654"/>
                    </a:lnTo>
                    <a:lnTo>
                      <a:pt x="450" y="681"/>
                    </a:lnTo>
                    <a:lnTo>
                      <a:pt x="453" y="690"/>
                    </a:lnTo>
                    <a:lnTo>
                      <a:pt x="453" y="693"/>
                    </a:lnTo>
                    <a:lnTo>
                      <a:pt x="450" y="693"/>
                    </a:lnTo>
                    <a:lnTo>
                      <a:pt x="450" y="696"/>
                    </a:lnTo>
                    <a:lnTo>
                      <a:pt x="450" y="696"/>
                    </a:lnTo>
                    <a:lnTo>
                      <a:pt x="417" y="708"/>
                    </a:lnTo>
                    <a:lnTo>
                      <a:pt x="399" y="714"/>
                    </a:lnTo>
                    <a:lnTo>
                      <a:pt x="387" y="717"/>
                    </a:lnTo>
                    <a:lnTo>
                      <a:pt x="372" y="726"/>
                    </a:lnTo>
                    <a:lnTo>
                      <a:pt x="357" y="732"/>
                    </a:lnTo>
                    <a:lnTo>
                      <a:pt x="342" y="741"/>
                    </a:lnTo>
                    <a:lnTo>
                      <a:pt x="330" y="750"/>
                    </a:lnTo>
                    <a:lnTo>
                      <a:pt x="324" y="756"/>
                    </a:lnTo>
                    <a:lnTo>
                      <a:pt x="321" y="756"/>
                    </a:lnTo>
                    <a:lnTo>
                      <a:pt x="321" y="756"/>
                    </a:lnTo>
                    <a:lnTo>
                      <a:pt x="321" y="759"/>
                    </a:lnTo>
                    <a:lnTo>
                      <a:pt x="321" y="759"/>
                    </a:lnTo>
                    <a:lnTo>
                      <a:pt x="318" y="768"/>
                    </a:lnTo>
                    <a:lnTo>
                      <a:pt x="312" y="777"/>
                    </a:lnTo>
                    <a:lnTo>
                      <a:pt x="309" y="780"/>
                    </a:lnTo>
                    <a:lnTo>
                      <a:pt x="306" y="783"/>
                    </a:lnTo>
                    <a:lnTo>
                      <a:pt x="303" y="783"/>
                    </a:lnTo>
                    <a:lnTo>
                      <a:pt x="303" y="786"/>
                    </a:lnTo>
                    <a:lnTo>
                      <a:pt x="264" y="792"/>
                    </a:lnTo>
                    <a:lnTo>
                      <a:pt x="261" y="792"/>
                    </a:lnTo>
                    <a:lnTo>
                      <a:pt x="237" y="789"/>
                    </a:lnTo>
                    <a:lnTo>
                      <a:pt x="234" y="786"/>
                    </a:lnTo>
                    <a:lnTo>
                      <a:pt x="234" y="786"/>
                    </a:lnTo>
                    <a:lnTo>
                      <a:pt x="231" y="786"/>
                    </a:lnTo>
                    <a:lnTo>
                      <a:pt x="231" y="786"/>
                    </a:lnTo>
                    <a:lnTo>
                      <a:pt x="228" y="786"/>
                    </a:lnTo>
                    <a:lnTo>
                      <a:pt x="225" y="786"/>
                    </a:lnTo>
                    <a:lnTo>
                      <a:pt x="222" y="786"/>
                    </a:lnTo>
                    <a:lnTo>
                      <a:pt x="219" y="789"/>
                    </a:lnTo>
                    <a:lnTo>
                      <a:pt x="213" y="795"/>
                    </a:lnTo>
                    <a:lnTo>
                      <a:pt x="204" y="813"/>
                    </a:lnTo>
                    <a:lnTo>
                      <a:pt x="204" y="819"/>
                    </a:lnTo>
                    <a:lnTo>
                      <a:pt x="201" y="825"/>
                    </a:lnTo>
                    <a:lnTo>
                      <a:pt x="195" y="837"/>
                    </a:lnTo>
                    <a:lnTo>
                      <a:pt x="195" y="840"/>
                    </a:lnTo>
                    <a:lnTo>
                      <a:pt x="195" y="840"/>
                    </a:lnTo>
                    <a:lnTo>
                      <a:pt x="189" y="843"/>
                    </a:lnTo>
                    <a:lnTo>
                      <a:pt x="183" y="849"/>
                    </a:lnTo>
                    <a:lnTo>
                      <a:pt x="153" y="852"/>
                    </a:lnTo>
                    <a:lnTo>
                      <a:pt x="138" y="852"/>
                    </a:lnTo>
                    <a:lnTo>
                      <a:pt x="138" y="852"/>
                    </a:lnTo>
                    <a:lnTo>
                      <a:pt x="138" y="852"/>
                    </a:lnTo>
                    <a:lnTo>
                      <a:pt x="138" y="849"/>
                    </a:lnTo>
                    <a:lnTo>
                      <a:pt x="138" y="846"/>
                    </a:lnTo>
                    <a:lnTo>
                      <a:pt x="135" y="831"/>
                    </a:lnTo>
                    <a:lnTo>
                      <a:pt x="120" y="828"/>
                    </a:lnTo>
                    <a:lnTo>
                      <a:pt x="90" y="837"/>
                    </a:lnTo>
                    <a:lnTo>
                      <a:pt x="36" y="870"/>
                    </a:lnTo>
                    <a:lnTo>
                      <a:pt x="24" y="873"/>
                    </a:lnTo>
                    <a:lnTo>
                      <a:pt x="24" y="873"/>
                    </a:lnTo>
                    <a:lnTo>
                      <a:pt x="24" y="876"/>
                    </a:lnTo>
                    <a:lnTo>
                      <a:pt x="21" y="876"/>
                    </a:lnTo>
                    <a:lnTo>
                      <a:pt x="12" y="894"/>
                    </a:lnTo>
                    <a:lnTo>
                      <a:pt x="12" y="897"/>
                    </a:lnTo>
                    <a:lnTo>
                      <a:pt x="12" y="900"/>
                    </a:lnTo>
                    <a:lnTo>
                      <a:pt x="12" y="900"/>
                    </a:lnTo>
                    <a:lnTo>
                      <a:pt x="15" y="900"/>
                    </a:lnTo>
                    <a:lnTo>
                      <a:pt x="15" y="903"/>
                    </a:lnTo>
                    <a:lnTo>
                      <a:pt x="18" y="906"/>
                    </a:lnTo>
                    <a:lnTo>
                      <a:pt x="21" y="915"/>
                    </a:lnTo>
                    <a:lnTo>
                      <a:pt x="15" y="924"/>
                    </a:lnTo>
                    <a:lnTo>
                      <a:pt x="12" y="924"/>
                    </a:lnTo>
                    <a:lnTo>
                      <a:pt x="12" y="927"/>
                    </a:lnTo>
                    <a:lnTo>
                      <a:pt x="9" y="927"/>
                    </a:lnTo>
                    <a:lnTo>
                      <a:pt x="0" y="927"/>
                    </a:lnTo>
                    <a:lnTo>
                      <a:pt x="9" y="996"/>
                    </a:lnTo>
                    <a:lnTo>
                      <a:pt x="9" y="999"/>
                    </a:lnTo>
                    <a:lnTo>
                      <a:pt x="12" y="1002"/>
                    </a:lnTo>
                    <a:lnTo>
                      <a:pt x="12" y="1002"/>
                    </a:lnTo>
                    <a:lnTo>
                      <a:pt x="18" y="1008"/>
                    </a:lnTo>
                    <a:lnTo>
                      <a:pt x="21" y="1008"/>
                    </a:lnTo>
                    <a:lnTo>
                      <a:pt x="21" y="1008"/>
                    </a:lnTo>
                    <a:lnTo>
                      <a:pt x="27" y="1008"/>
                    </a:lnTo>
                    <a:lnTo>
                      <a:pt x="30" y="1005"/>
                    </a:lnTo>
                    <a:lnTo>
                      <a:pt x="30" y="999"/>
                    </a:lnTo>
                    <a:lnTo>
                      <a:pt x="30" y="996"/>
                    </a:lnTo>
                    <a:lnTo>
                      <a:pt x="33" y="996"/>
                    </a:lnTo>
                    <a:lnTo>
                      <a:pt x="33" y="996"/>
                    </a:lnTo>
                    <a:lnTo>
                      <a:pt x="42" y="996"/>
                    </a:lnTo>
                    <a:lnTo>
                      <a:pt x="54" y="999"/>
                    </a:lnTo>
                    <a:lnTo>
                      <a:pt x="75" y="1008"/>
                    </a:lnTo>
                    <a:lnTo>
                      <a:pt x="78" y="1011"/>
                    </a:lnTo>
                    <a:lnTo>
                      <a:pt x="81" y="1014"/>
                    </a:lnTo>
                    <a:lnTo>
                      <a:pt x="81" y="1014"/>
                    </a:lnTo>
                    <a:lnTo>
                      <a:pt x="81" y="1017"/>
                    </a:lnTo>
                    <a:lnTo>
                      <a:pt x="84" y="1020"/>
                    </a:lnTo>
                    <a:lnTo>
                      <a:pt x="81" y="1020"/>
                    </a:lnTo>
                    <a:lnTo>
                      <a:pt x="84" y="1053"/>
                    </a:lnTo>
                    <a:lnTo>
                      <a:pt x="90" y="1074"/>
                    </a:lnTo>
                    <a:lnTo>
                      <a:pt x="96" y="1098"/>
                    </a:lnTo>
                    <a:lnTo>
                      <a:pt x="105" y="1107"/>
                    </a:lnTo>
                    <a:lnTo>
                      <a:pt x="99" y="1113"/>
                    </a:lnTo>
                    <a:lnTo>
                      <a:pt x="96" y="1113"/>
                    </a:lnTo>
                    <a:lnTo>
                      <a:pt x="87" y="1119"/>
                    </a:lnTo>
                    <a:lnTo>
                      <a:pt x="84" y="1119"/>
                    </a:lnTo>
                    <a:lnTo>
                      <a:pt x="75" y="1116"/>
                    </a:lnTo>
                    <a:lnTo>
                      <a:pt x="75" y="1113"/>
                    </a:lnTo>
                    <a:lnTo>
                      <a:pt x="51" y="1125"/>
                    </a:lnTo>
                    <a:lnTo>
                      <a:pt x="48" y="1125"/>
                    </a:lnTo>
                    <a:lnTo>
                      <a:pt x="48" y="1128"/>
                    </a:lnTo>
                    <a:lnTo>
                      <a:pt x="51" y="1128"/>
                    </a:lnTo>
                    <a:lnTo>
                      <a:pt x="60" y="1134"/>
                    </a:lnTo>
                    <a:lnTo>
                      <a:pt x="60" y="1137"/>
                    </a:lnTo>
                    <a:lnTo>
                      <a:pt x="63" y="1137"/>
                    </a:lnTo>
                    <a:lnTo>
                      <a:pt x="69" y="1134"/>
                    </a:lnTo>
                    <a:lnTo>
                      <a:pt x="69" y="1134"/>
                    </a:lnTo>
                    <a:lnTo>
                      <a:pt x="102" y="1140"/>
                    </a:lnTo>
                    <a:lnTo>
                      <a:pt x="117" y="1146"/>
                    </a:lnTo>
                    <a:lnTo>
                      <a:pt x="144" y="1161"/>
                    </a:lnTo>
                    <a:lnTo>
                      <a:pt x="147" y="1167"/>
                    </a:lnTo>
                    <a:lnTo>
                      <a:pt x="147" y="1167"/>
                    </a:lnTo>
                    <a:lnTo>
                      <a:pt x="150" y="1167"/>
                    </a:lnTo>
                    <a:lnTo>
                      <a:pt x="150" y="1170"/>
                    </a:lnTo>
                    <a:lnTo>
                      <a:pt x="153" y="1170"/>
                    </a:lnTo>
                    <a:lnTo>
                      <a:pt x="153" y="1170"/>
                    </a:lnTo>
                    <a:lnTo>
                      <a:pt x="153" y="1173"/>
                    </a:lnTo>
                    <a:lnTo>
                      <a:pt x="159" y="1185"/>
                    </a:lnTo>
                    <a:lnTo>
                      <a:pt x="162" y="1188"/>
                    </a:lnTo>
                    <a:lnTo>
                      <a:pt x="162" y="1203"/>
                    </a:lnTo>
                    <a:lnTo>
                      <a:pt x="159" y="1209"/>
                    </a:lnTo>
                    <a:lnTo>
                      <a:pt x="159" y="1212"/>
                    </a:lnTo>
                    <a:lnTo>
                      <a:pt x="171" y="1239"/>
                    </a:lnTo>
                    <a:lnTo>
                      <a:pt x="171" y="1239"/>
                    </a:lnTo>
                    <a:lnTo>
                      <a:pt x="171" y="1239"/>
                    </a:lnTo>
                    <a:lnTo>
                      <a:pt x="174" y="1239"/>
                    </a:lnTo>
                    <a:lnTo>
                      <a:pt x="174" y="1239"/>
                    </a:lnTo>
                    <a:lnTo>
                      <a:pt x="180" y="1239"/>
                    </a:lnTo>
                    <a:lnTo>
                      <a:pt x="183" y="1239"/>
                    </a:lnTo>
                    <a:lnTo>
                      <a:pt x="198" y="1239"/>
                    </a:lnTo>
                    <a:lnTo>
                      <a:pt x="213" y="1254"/>
                    </a:lnTo>
                    <a:lnTo>
                      <a:pt x="222" y="1257"/>
                    </a:lnTo>
                    <a:lnTo>
                      <a:pt x="240" y="1263"/>
                    </a:lnTo>
                    <a:lnTo>
                      <a:pt x="255" y="1269"/>
                    </a:lnTo>
                    <a:lnTo>
                      <a:pt x="258" y="1269"/>
                    </a:lnTo>
                    <a:lnTo>
                      <a:pt x="258" y="1269"/>
                    </a:lnTo>
                    <a:lnTo>
                      <a:pt x="270" y="1269"/>
                    </a:lnTo>
                    <a:lnTo>
                      <a:pt x="282" y="1269"/>
                    </a:lnTo>
                    <a:lnTo>
                      <a:pt x="285" y="1266"/>
                    </a:lnTo>
                    <a:lnTo>
                      <a:pt x="294" y="1263"/>
                    </a:lnTo>
                    <a:lnTo>
                      <a:pt x="297" y="1281"/>
                    </a:lnTo>
                    <a:lnTo>
                      <a:pt x="300" y="1290"/>
                    </a:lnTo>
                    <a:lnTo>
                      <a:pt x="318" y="1335"/>
                    </a:lnTo>
                    <a:lnTo>
                      <a:pt x="318" y="1341"/>
                    </a:lnTo>
                    <a:lnTo>
                      <a:pt x="321" y="1341"/>
                    </a:lnTo>
                    <a:lnTo>
                      <a:pt x="324" y="1344"/>
                    </a:lnTo>
                    <a:lnTo>
                      <a:pt x="327" y="1344"/>
                    </a:lnTo>
                    <a:lnTo>
                      <a:pt x="330" y="1344"/>
                    </a:lnTo>
                    <a:lnTo>
                      <a:pt x="330" y="1344"/>
                    </a:lnTo>
                    <a:lnTo>
                      <a:pt x="336" y="1344"/>
                    </a:lnTo>
                    <a:lnTo>
                      <a:pt x="339" y="1344"/>
                    </a:lnTo>
                    <a:lnTo>
                      <a:pt x="342" y="1344"/>
                    </a:lnTo>
                    <a:lnTo>
                      <a:pt x="345" y="1347"/>
                    </a:lnTo>
                    <a:lnTo>
                      <a:pt x="345" y="1350"/>
                    </a:lnTo>
                    <a:lnTo>
                      <a:pt x="360" y="1359"/>
                    </a:lnTo>
                    <a:lnTo>
                      <a:pt x="363" y="1359"/>
                    </a:lnTo>
                    <a:lnTo>
                      <a:pt x="363" y="1362"/>
                    </a:lnTo>
                    <a:lnTo>
                      <a:pt x="363" y="1362"/>
                    </a:lnTo>
                    <a:lnTo>
                      <a:pt x="366" y="1368"/>
                    </a:lnTo>
                    <a:lnTo>
                      <a:pt x="366" y="1368"/>
                    </a:lnTo>
                    <a:lnTo>
                      <a:pt x="366" y="1371"/>
                    </a:lnTo>
                    <a:lnTo>
                      <a:pt x="363" y="1371"/>
                    </a:lnTo>
                    <a:lnTo>
                      <a:pt x="363" y="1374"/>
                    </a:lnTo>
                    <a:lnTo>
                      <a:pt x="363" y="1374"/>
                    </a:lnTo>
                    <a:lnTo>
                      <a:pt x="360" y="1377"/>
                    </a:lnTo>
                    <a:lnTo>
                      <a:pt x="357" y="1380"/>
                    </a:lnTo>
                    <a:lnTo>
                      <a:pt x="354" y="1380"/>
                    </a:lnTo>
                    <a:lnTo>
                      <a:pt x="348" y="1398"/>
                    </a:lnTo>
                    <a:lnTo>
                      <a:pt x="351" y="1428"/>
                    </a:lnTo>
                    <a:lnTo>
                      <a:pt x="351" y="1431"/>
                    </a:lnTo>
                    <a:lnTo>
                      <a:pt x="354" y="1431"/>
                    </a:lnTo>
                    <a:lnTo>
                      <a:pt x="354" y="1434"/>
                    </a:lnTo>
                    <a:lnTo>
                      <a:pt x="354" y="1434"/>
                    </a:lnTo>
                    <a:lnTo>
                      <a:pt x="357" y="1437"/>
                    </a:lnTo>
                    <a:lnTo>
                      <a:pt x="357" y="1437"/>
                    </a:lnTo>
                    <a:lnTo>
                      <a:pt x="357" y="1437"/>
                    </a:lnTo>
                    <a:lnTo>
                      <a:pt x="360" y="1440"/>
                    </a:lnTo>
                    <a:lnTo>
                      <a:pt x="399" y="1491"/>
                    </a:lnTo>
                    <a:lnTo>
                      <a:pt x="399" y="1494"/>
                    </a:lnTo>
                    <a:lnTo>
                      <a:pt x="399" y="1500"/>
                    </a:lnTo>
                    <a:lnTo>
                      <a:pt x="399" y="1500"/>
                    </a:lnTo>
                    <a:lnTo>
                      <a:pt x="399" y="1500"/>
                    </a:lnTo>
                    <a:lnTo>
                      <a:pt x="396" y="1503"/>
                    </a:lnTo>
                    <a:lnTo>
                      <a:pt x="396" y="1506"/>
                    </a:lnTo>
                    <a:lnTo>
                      <a:pt x="387" y="1509"/>
                    </a:lnTo>
                    <a:lnTo>
                      <a:pt x="369" y="1524"/>
                    </a:lnTo>
                    <a:lnTo>
                      <a:pt x="363" y="1524"/>
                    </a:lnTo>
                    <a:lnTo>
                      <a:pt x="360" y="1524"/>
                    </a:lnTo>
                    <a:lnTo>
                      <a:pt x="357" y="1524"/>
                    </a:lnTo>
                    <a:lnTo>
                      <a:pt x="351" y="1518"/>
                    </a:lnTo>
                    <a:lnTo>
                      <a:pt x="351" y="1515"/>
                    </a:lnTo>
                    <a:lnTo>
                      <a:pt x="348" y="1515"/>
                    </a:lnTo>
                    <a:lnTo>
                      <a:pt x="348" y="1509"/>
                    </a:lnTo>
                    <a:lnTo>
                      <a:pt x="342" y="1506"/>
                    </a:lnTo>
                    <a:lnTo>
                      <a:pt x="330" y="1506"/>
                    </a:lnTo>
                    <a:lnTo>
                      <a:pt x="324" y="1506"/>
                    </a:lnTo>
                    <a:lnTo>
                      <a:pt x="324" y="1509"/>
                    </a:lnTo>
                    <a:lnTo>
                      <a:pt x="321" y="1509"/>
                    </a:lnTo>
                    <a:lnTo>
                      <a:pt x="321" y="1509"/>
                    </a:lnTo>
                    <a:lnTo>
                      <a:pt x="330" y="1533"/>
                    </a:lnTo>
                    <a:lnTo>
                      <a:pt x="330" y="1533"/>
                    </a:lnTo>
                    <a:lnTo>
                      <a:pt x="336" y="1542"/>
                    </a:lnTo>
                    <a:lnTo>
                      <a:pt x="342" y="1551"/>
                    </a:lnTo>
                    <a:lnTo>
                      <a:pt x="348" y="1578"/>
                    </a:lnTo>
                    <a:lnTo>
                      <a:pt x="345" y="1590"/>
                    </a:lnTo>
                    <a:lnTo>
                      <a:pt x="357" y="1608"/>
                    </a:lnTo>
                    <a:lnTo>
                      <a:pt x="381" y="1614"/>
                    </a:lnTo>
                    <a:lnTo>
                      <a:pt x="423" y="1635"/>
                    </a:lnTo>
                    <a:lnTo>
                      <a:pt x="444" y="1647"/>
                    </a:lnTo>
                    <a:lnTo>
                      <a:pt x="450" y="1656"/>
                    </a:lnTo>
                    <a:lnTo>
                      <a:pt x="474" y="1674"/>
                    </a:lnTo>
                    <a:lnTo>
                      <a:pt x="483" y="1680"/>
                    </a:lnTo>
                    <a:lnTo>
                      <a:pt x="498" y="1689"/>
                    </a:lnTo>
                    <a:lnTo>
                      <a:pt x="504" y="1695"/>
                    </a:lnTo>
                    <a:lnTo>
                      <a:pt x="507" y="1707"/>
                    </a:lnTo>
                    <a:lnTo>
                      <a:pt x="510" y="1710"/>
                    </a:lnTo>
                    <a:lnTo>
                      <a:pt x="510" y="1710"/>
                    </a:lnTo>
                    <a:lnTo>
                      <a:pt x="516" y="1710"/>
                    </a:lnTo>
                    <a:lnTo>
                      <a:pt x="519" y="1710"/>
                    </a:lnTo>
                    <a:lnTo>
                      <a:pt x="519" y="1707"/>
                    </a:lnTo>
                    <a:lnTo>
                      <a:pt x="525" y="1698"/>
                    </a:lnTo>
                    <a:lnTo>
                      <a:pt x="528" y="1695"/>
                    </a:lnTo>
                    <a:lnTo>
                      <a:pt x="531" y="1692"/>
                    </a:lnTo>
                    <a:lnTo>
                      <a:pt x="543" y="1677"/>
                    </a:lnTo>
                    <a:lnTo>
                      <a:pt x="546" y="1677"/>
                    </a:lnTo>
                    <a:lnTo>
                      <a:pt x="546" y="1680"/>
                    </a:lnTo>
                    <a:lnTo>
                      <a:pt x="549" y="1683"/>
                    </a:lnTo>
                    <a:lnTo>
                      <a:pt x="549" y="1686"/>
                    </a:lnTo>
                    <a:lnTo>
                      <a:pt x="549" y="1689"/>
                    </a:lnTo>
                    <a:lnTo>
                      <a:pt x="552" y="1689"/>
                    </a:lnTo>
                    <a:lnTo>
                      <a:pt x="555" y="1692"/>
                    </a:lnTo>
                    <a:lnTo>
                      <a:pt x="555" y="1695"/>
                    </a:lnTo>
                    <a:lnTo>
                      <a:pt x="564" y="1698"/>
                    </a:lnTo>
                    <a:lnTo>
                      <a:pt x="585" y="1707"/>
                    </a:lnTo>
                    <a:lnTo>
                      <a:pt x="597" y="1710"/>
                    </a:lnTo>
                    <a:lnTo>
                      <a:pt x="600" y="1710"/>
                    </a:lnTo>
                    <a:lnTo>
                      <a:pt x="600" y="1710"/>
                    </a:lnTo>
                    <a:lnTo>
                      <a:pt x="606" y="1713"/>
                    </a:lnTo>
                    <a:lnTo>
                      <a:pt x="609" y="1713"/>
                    </a:lnTo>
                    <a:lnTo>
                      <a:pt x="609" y="1716"/>
                    </a:lnTo>
                    <a:lnTo>
                      <a:pt x="648" y="1740"/>
                    </a:lnTo>
                    <a:lnTo>
                      <a:pt x="651" y="1743"/>
                    </a:lnTo>
                    <a:lnTo>
                      <a:pt x="654" y="1746"/>
                    </a:lnTo>
                    <a:lnTo>
                      <a:pt x="657" y="1746"/>
                    </a:lnTo>
                    <a:lnTo>
                      <a:pt x="663" y="1755"/>
                    </a:lnTo>
                    <a:lnTo>
                      <a:pt x="666" y="1758"/>
                    </a:lnTo>
                    <a:lnTo>
                      <a:pt x="666" y="1761"/>
                    </a:lnTo>
                    <a:lnTo>
                      <a:pt x="666" y="1764"/>
                    </a:lnTo>
                    <a:lnTo>
                      <a:pt x="666" y="1764"/>
                    </a:lnTo>
                    <a:lnTo>
                      <a:pt x="666" y="1767"/>
                    </a:lnTo>
                    <a:lnTo>
                      <a:pt x="666" y="1773"/>
                    </a:lnTo>
                    <a:lnTo>
                      <a:pt x="666" y="1776"/>
                    </a:lnTo>
                    <a:lnTo>
                      <a:pt x="669" y="1776"/>
                    </a:lnTo>
                    <a:lnTo>
                      <a:pt x="678" y="1785"/>
                    </a:lnTo>
                    <a:lnTo>
                      <a:pt x="678" y="1785"/>
                    </a:lnTo>
                    <a:lnTo>
                      <a:pt x="729" y="1812"/>
                    </a:lnTo>
                    <a:lnTo>
                      <a:pt x="762" y="1821"/>
                    </a:lnTo>
                    <a:lnTo>
                      <a:pt x="765" y="1821"/>
                    </a:lnTo>
                    <a:lnTo>
                      <a:pt x="765" y="1821"/>
                    </a:lnTo>
                    <a:lnTo>
                      <a:pt x="771" y="1821"/>
                    </a:lnTo>
                    <a:lnTo>
                      <a:pt x="774" y="1818"/>
                    </a:lnTo>
                    <a:lnTo>
                      <a:pt x="780" y="1815"/>
                    </a:lnTo>
                    <a:lnTo>
                      <a:pt x="780" y="1833"/>
                    </a:lnTo>
                    <a:lnTo>
                      <a:pt x="780" y="1833"/>
                    </a:lnTo>
                    <a:lnTo>
                      <a:pt x="783" y="1836"/>
                    </a:lnTo>
                    <a:lnTo>
                      <a:pt x="783" y="1842"/>
                    </a:lnTo>
                    <a:lnTo>
                      <a:pt x="792" y="1848"/>
                    </a:lnTo>
                    <a:lnTo>
                      <a:pt x="798" y="1845"/>
                    </a:lnTo>
                    <a:lnTo>
                      <a:pt x="801" y="1845"/>
                    </a:lnTo>
                    <a:lnTo>
                      <a:pt x="801" y="1842"/>
                    </a:lnTo>
                    <a:lnTo>
                      <a:pt x="801" y="1842"/>
                    </a:lnTo>
                    <a:lnTo>
                      <a:pt x="804" y="1842"/>
                    </a:lnTo>
                    <a:lnTo>
                      <a:pt x="807" y="1842"/>
                    </a:lnTo>
                    <a:lnTo>
                      <a:pt x="807" y="1842"/>
                    </a:lnTo>
                    <a:lnTo>
                      <a:pt x="813" y="1842"/>
                    </a:lnTo>
                    <a:lnTo>
                      <a:pt x="831" y="1851"/>
                    </a:lnTo>
                    <a:lnTo>
                      <a:pt x="833" y="1851"/>
                    </a:lnTo>
                    <a:lnTo>
                      <a:pt x="833" y="1857"/>
                    </a:lnTo>
                    <a:lnTo>
                      <a:pt x="836" y="1857"/>
                    </a:lnTo>
                    <a:lnTo>
                      <a:pt x="836" y="1860"/>
                    </a:lnTo>
                    <a:lnTo>
                      <a:pt x="836" y="1863"/>
                    </a:lnTo>
                    <a:lnTo>
                      <a:pt x="836" y="1866"/>
                    </a:lnTo>
                    <a:lnTo>
                      <a:pt x="836" y="1866"/>
                    </a:lnTo>
                    <a:lnTo>
                      <a:pt x="839" y="1872"/>
                    </a:lnTo>
                    <a:lnTo>
                      <a:pt x="839" y="1872"/>
                    </a:lnTo>
                    <a:lnTo>
                      <a:pt x="842" y="1875"/>
                    </a:lnTo>
                    <a:lnTo>
                      <a:pt x="845" y="1875"/>
                    </a:lnTo>
                    <a:lnTo>
                      <a:pt x="848" y="1875"/>
                    </a:lnTo>
                    <a:lnTo>
                      <a:pt x="878" y="1869"/>
                    </a:lnTo>
                    <a:lnTo>
                      <a:pt x="893" y="1863"/>
                    </a:lnTo>
                    <a:lnTo>
                      <a:pt x="920" y="1881"/>
                    </a:lnTo>
                    <a:lnTo>
                      <a:pt x="923" y="1884"/>
                    </a:lnTo>
                    <a:lnTo>
                      <a:pt x="926" y="1884"/>
                    </a:lnTo>
                    <a:lnTo>
                      <a:pt x="929" y="1884"/>
                    </a:lnTo>
                    <a:lnTo>
                      <a:pt x="935" y="1881"/>
                    </a:lnTo>
                    <a:lnTo>
                      <a:pt x="938" y="1878"/>
                    </a:lnTo>
                    <a:lnTo>
                      <a:pt x="938" y="1881"/>
                    </a:lnTo>
                    <a:lnTo>
                      <a:pt x="953" y="1881"/>
                    </a:lnTo>
                    <a:lnTo>
                      <a:pt x="962" y="1881"/>
                    </a:lnTo>
                    <a:lnTo>
                      <a:pt x="971" y="1881"/>
                    </a:lnTo>
                    <a:lnTo>
                      <a:pt x="983" y="1881"/>
                    </a:lnTo>
                    <a:lnTo>
                      <a:pt x="983" y="1878"/>
                    </a:lnTo>
                    <a:lnTo>
                      <a:pt x="989" y="1878"/>
                    </a:lnTo>
                    <a:lnTo>
                      <a:pt x="989" y="1875"/>
                    </a:lnTo>
                    <a:lnTo>
                      <a:pt x="986" y="1875"/>
                    </a:lnTo>
                    <a:lnTo>
                      <a:pt x="986" y="1875"/>
                    </a:lnTo>
                    <a:lnTo>
                      <a:pt x="986" y="1872"/>
                    </a:lnTo>
                    <a:lnTo>
                      <a:pt x="986" y="1872"/>
                    </a:lnTo>
                    <a:lnTo>
                      <a:pt x="989" y="1872"/>
                    </a:lnTo>
                    <a:lnTo>
                      <a:pt x="1022" y="1857"/>
                    </a:lnTo>
                    <a:lnTo>
                      <a:pt x="1031" y="1863"/>
                    </a:lnTo>
                    <a:lnTo>
                      <a:pt x="1034" y="1866"/>
                    </a:lnTo>
                    <a:lnTo>
                      <a:pt x="1034" y="1866"/>
                    </a:lnTo>
                    <a:lnTo>
                      <a:pt x="1037" y="1875"/>
                    </a:lnTo>
                    <a:lnTo>
                      <a:pt x="1040" y="1875"/>
                    </a:lnTo>
                    <a:lnTo>
                      <a:pt x="1040" y="1881"/>
                    </a:lnTo>
                    <a:lnTo>
                      <a:pt x="1037" y="1887"/>
                    </a:lnTo>
                    <a:lnTo>
                      <a:pt x="1034" y="1893"/>
                    </a:lnTo>
                    <a:lnTo>
                      <a:pt x="1034" y="1893"/>
                    </a:lnTo>
                    <a:lnTo>
                      <a:pt x="1034" y="1899"/>
                    </a:lnTo>
                    <a:lnTo>
                      <a:pt x="1031" y="1902"/>
                    </a:lnTo>
                    <a:lnTo>
                      <a:pt x="1031" y="1908"/>
                    </a:lnTo>
                    <a:lnTo>
                      <a:pt x="1031" y="1911"/>
                    </a:lnTo>
                    <a:lnTo>
                      <a:pt x="1034" y="1911"/>
                    </a:lnTo>
                    <a:lnTo>
                      <a:pt x="1034" y="1914"/>
                    </a:lnTo>
                    <a:lnTo>
                      <a:pt x="1040" y="1917"/>
                    </a:lnTo>
                    <a:lnTo>
                      <a:pt x="1040" y="1920"/>
                    </a:lnTo>
                    <a:lnTo>
                      <a:pt x="1040" y="1917"/>
                    </a:lnTo>
                    <a:lnTo>
                      <a:pt x="1043" y="1908"/>
                    </a:lnTo>
                    <a:lnTo>
                      <a:pt x="1043" y="1908"/>
                    </a:lnTo>
                    <a:lnTo>
                      <a:pt x="1061" y="1884"/>
                    </a:lnTo>
                    <a:lnTo>
                      <a:pt x="1061" y="1881"/>
                    </a:lnTo>
                    <a:lnTo>
                      <a:pt x="1079" y="1863"/>
                    </a:lnTo>
                    <a:lnTo>
                      <a:pt x="1085" y="1857"/>
                    </a:lnTo>
                    <a:lnTo>
                      <a:pt x="1106" y="1845"/>
                    </a:lnTo>
                    <a:lnTo>
                      <a:pt x="1115" y="1842"/>
                    </a:lnTo>
                    <a:lnTo>
                      <a:pt x="1118" y="1842"/>
                    </a:lnTo>
                    <a:lnTo>
                      <a:pt x="1127" y="1842"/>
                    </a:lnTo>
                    <a:lnTo>
                      <a:pt x="1139" y="1848"/>
                    </a:lnTo>
                    <a:lnTo>
                      <a:pt x="1142" y="1848"/>
                    </a:lnTo>
                    <a:lnTo>
                      <a:pt x="1142" y="1851"/>
                    </a:lnTo>
                    <a:lnTo>
                      <a:pt x="1142" y="1851"/>
                    </a:lnTo>
                    <a:lnTo>
                      <a:pt x="1139" y="1851"/>
                    </a:lnTo>
                    <a:lnTo>
                      <a:pt x="1139" y="1854"/>
                    </a:lnTo>
                    <a:lnTo>
                      <a:pt x="1139" y="1857"/>
                    </a:lnTo>
                    <a:lnTo>
                      <a:pt x="1139" y="1857"/>
                    </a:lnTo>
                    <a:lnTo>
                      <a:pt x="1139" y="1860"/>
                    </a:lnTo>
                    <a:lnTo>
                      <a:pt x="1139" y="1860"/>
                    </a:lnTo>
                    <a:lnTo>
                      <a:pt x="1139" y="1863"/>
                    </a:lnTo>
                    <a:lnTo>
                      <a:pt x="1193" y="1866"/>
                    </a:lnTo>
                    <a:lnTo>
                      <a:pt x="1196" y="1866"/>
                    </a:lnTo>
                    <a:lnTo>
                      <a:pt x="1199" y="1863"/>
                    </a:lnTo>
                    <a:lnTo>
                      <a:pt x="1199" y="1863"/>
                    </a:lnTo>
                    <a:lnTo>
                      <a:pt x="1205" y="1863"/>
                    </a:lnTo>
                    <a:lnTo>
                      <a:pt x="1226" y="1869"/>
                    </a:lnTo>
                    <a:lnTo>
                      <a:pt x="1226" y="1872"/>
                    </a:lnTo>
                    <a:lnTo>
                      <a:pt x="1229" y="1872"/>
                    </a:lnTo>
                    <a:lnTo>
                      <a:pt x="1229" y="1872"/>
                    </a:lnTo>
                    <a:lnTo>
                      <a:pt x="1229" y="1875"/>
                    </a:lnTo>
                    <a:lnTo>
                      <a:pt x="1226" y="1884"/>
                    </a:lnTo>
                    <a:lnTo>
                      <a:pt x="1241" y="1884"/>
                    </a:lnTo>
                    <a:lnTo>
                      <a:pt x="1274" y="1881"/>
                    </a:lnTo>
                    <a:lnTo>
                      <a:pt x="1283" y="1881"/>
                    </a:lnTo>
                    <a:lnTo>
                      <a:pt x="1289" y="1878"/>
                    </a:lnTo>
                    <a:lnTo>
                      <a:pt x="1295" y="1872"/>
                    </a:lnTo>
                    <a:lnTo>
                      <a:pt x="1301" y="1869"/>
                    </a:lnTo>
                    <a:lnTo>
                      <a:pt x="1331" y="1824"/>
                    </a:lnTo>
                    <a:lnTo>
                      <a:pt x="1364" y="1815"/>
                    </a:lnTo>
                    <a:lnTo>
                      <a:pt x="1364" y="1815"/>
                    </a:lnTo>
                    <a:lnTo>
                      <a:pt x="1370" y="1812"/>
                    </a:lnTo>
                    <a:lnTo>
                      <a:pt x="1391" y="1800"/>
                    </a:lnTo>
                    <a:lnTo>
                      <a:pt x="1391" y="1800"/>
                    </a:lnTo>
                    <a:lnTo>
                      <a:pt x="1424" y="1773"/>
                    </a:lnTo>
                    <a:lnTo>
                      <a:pt x="1433" y="1764"/>
                    </a:lnTo>
                    <a:lnTo>
                      <a:pt x="1436" y="1764"/>
                    </a:lnTo>
                    <a:lnTo>
                      <a:pt x="1439" y="1770"/>
                    </a:lnTo>
                    <a:lnTo>
                      <a:pt x="1442" y="1770"/>
                    </a:lnTo>
                    <a:lnTo>
                      <a:pt x="1448" y="1776"/>
                    </a:lnTo>
                    <a:lnTo>
                      <a:pt x="1454" y="1779"/>
                    </a:lnTo>
                    <a:lnTo>
                      <a:pt x="1454" y="1779"/>
                    </a:lnTo>
                    <a:lnTo>
                      <a:pt x="1457" y="1779"/>
                    </a:lnTo>
                    <a:lnTo>
                      <a:pt x="1454" y="1776"/>
                    </a:lnTo>
                    <a:lnTo>
                      <a:pt x="1457" y="1776"/>
                    </a:lnTo>
                    <a:lnTo>
                      <a:pt x="1475" y="1785"/>
                    </a:lnTo>
                    <a:lnTo>
                      <a:pt x="1481" y="1785"/>
                    </a:lnTo>
                    <a:lnTo>
                      <a:pt x="1484" y="1788"/>
                    </a:lnTo>
                    <a:lnTo>
                      <a:pt x="1484" y="1788"/>
                    </a:lnTo>
                    <a:lnTo>
                      <a:pt x="1487" y="1785"/>
                    </a:lnTo>
                    <a:lnTo>
                      <a:pt x="1487" y="1785"/>
                    </a:lnTo>
                    <a:lnTo>
                      <a:pt x="1493" y="1779"/>
                    </a:lnTo>
                    <a:lnTo>
                      <a:pt x="1493" y="1776"/>
                    </a:lnTo>
                    <a:lnTo>
                      <a:pt x="1499" y="1770"/>
                    </a:lnTo>
                    <a:lnTo>
                      <a:pt x="1505" y="1764"/>
                    </a:lnTo>
                    <a:lnTo>
                      <a:pt x="1511" y="1761"/>
                    </a:lnTo>
                    <a:lnTo>
                      <a:pt x="1529" y="1752"/>
                    </a:lnTo>
                    <a:lnTo>
                      <a:pt x="1529" y="1752"/>
                    </a:lnTo>
                    <a:lnTo>
                      <a:pt x="1532" y="1755"/>
                    </a:lnTo>
                    <a:lnTo>
                      <a:pt x="1532" y="1758"/>
                    </a:lnTo>
                    <a:lnTo>
                      <a:pt x="1556" y="1791"/>
                    </a:lnTo>
                    <a:lnTo>
                      <a:pt x="1565" y="1803"/>
                    </a:lnTo>
                    <a:lnTo>
                      <a:pt x="1565" y="1806"/>
                    </a:lnTo>
                    <a:lnTo>
                      <a:pt x="1565" y="1806"/>
                    </a:lnTo>
                    <a:lnTo>
                      <a:pt x="1565" y="1809"/>
                    </a:lnTo>
                    <a:lnTo>
                      <a:pt x="1565" y="1812"/>
                    </a:lnTo>
                    <a:lnTo>
                      <a:pt x="1556" y="1818"/>
                    </a:lnTo>
                    <a:lnTo>
                      <a:pt x="1541" y="1833"/>
                    </a:lnTo>
                    <a:lnTo>
                      <a:pt x="1547" y="1836"/>
                    </a:lnTo>
                    <a:lnTo>
                      <a:pt x="1550" y="1836"/>
                    </a:lnTo>
                    <a:lnTo>
                      <a:pt x="1553" y="1836"/>
                    </a:lnTo>
                    <a:lnTo>
                      <a:pt x="1562" y="1833"/>
                    </a:lnTo>
                    <a:lnTo>
                      <a:pt x="1562" y="1833"/>
                    </a:lnTo>
                    <a:lnTo>
                      <a:pt x="1601" y="1839"/>
                    </a:lnTo>
                    <a:lnTo>
                      <a:pt x="1601" y="1839"/>
                    </a:lnTo>
                    <a:lnTo>
                      <a:pt x="1607" y="1842"/>
                    </a:lnTo>
                    <a:lnTo>
                      <a:pt x="1616" y="1848"/>
                    </a:lnTo>
                    <a:lnTo>
                      <a:pt x="1622" y="1842"/>
                    </a:lnTo>
                    <a:lnTo>
                      <a:pt x="1625" y="1833"/>
                    </a:lnTo>
                    <a:lnTo>
                      <a:pt x="1628" y="1824"/>
                    </a:lnTo>
                    <a:lnTo>
                      <a:pt x="1631" y="1824"/>
                    </a:lnTo>
                    <a:lnTo>
                      <a:pt x="1631" y="1824"/>
                    </a:lnTo>
                    <a:lnTo>
                      <a:pt x="1640" y="1827"/>
                    </a:lnTo>
                    <a:lnTo>
                      <a:pt x="1655" y="1839"/>
                    </a:lnTo>
                    <a:lnTo>
                      <a:pt x="1670" y="1857"/>
                    </a:lnTo>
                    <a:lnTo>
                      <a:pt x="1670" y="1857"/>
                    </a:lnTo>
                    <a:lnTo>
                      <a:pt x="1670" y="1860"/>
                    </a:lnTo>
                    <a:lnTo>
                      <a:pt x="1670" y="1866"/>
                    </a:lnTo>
                    <a:lnTo>
                      <a:pt x="1673" y="1875"/>
                    </a:lnTo>
                    <a:lnTo>
                      <a:pt x="1682" y="1896"/>
                    </a:lnTo>
                    <a:lnTo>
                      <a:pt x="1691" y="1893"/>
                    </a:lnTo>
                    <a:lnTo>
                      <a:pt x="1694" y="1893"/>
                    </a:lnTo>
                    <a:lnTo>
                      <a:pt x="1697" y="1893"/>
                    </a:lnTo>
                    <a:lnTo>
                      <a:pt x="1706" y="1899"/>
                    </a:lnTo>
                    <a:lnTo>
                      <a:pt x="1709" y="1902"/>
                    </a:lnTo>
                    <a:lnTo>
                      <a:pt x="1715" y="1959"/>
                    </a:lnTo>
                    <a:lnTo>
                      <a:pt x="1715" y="1971"/>
                    </a:lnTo>
                    <a:lnTo>
                      <a:pt x="1715" y="1974"/>
                    </a:lnTo>
                    <a:lnTo>
                      <a:pt x="1712" y="1986"/>
                    </a:lnTo>
                    <a:lnTo>
                      <a:pt x="1709" y="2001"/>
                    </a:lnTo>
                    <a:lnTo>
                      <a:pt x="1706" y="2022"/>
                    </a:lnTo>
                    <a:lnTo>
                      <a:pt x="1703" y="2034"/>
                    </a:lnTo>
                    <a:lnTo>
                      <a:pt x="1667" y="2073"/>
                    </a:lnTo>
                    <a:lnTo>
                      <a:pt x="1658" y="2076"/>
                    </a:lnTo>
                    <a:lnTo>
                      <a:pt x="1658" y="2079"/>
                    </a:lnTo>
                    <a:lnTo>
                      <a:pt x="1655" y="2079"/>
                    </a:lnTo>
                    <a:lnTo>
                      <a:pt x="1652" y="2076"/>
                    </a:lnTo>
                    <a:lnTo>
                      <a:pt x="1652" y="2076"/>
                    </a:lnTo>
                    <a:lnTo>
                      <a:pt x="1649" y="2076"/>
                    </a:lnTo>
                    <a:lnTo>
                      <a:pt x="1631" y="2115"/>
                    </a:lnTo>
                    <a:lnTo>
                      <a:pt x="1631" y="2127"/>
                    </a:lnTo>
                    <a:lnTo>
                      <a:pt x="1637" y="2136"/>
                    </a:lnTo>
                    <a:lnTo>
                      <a:pt x="1643" y="2142"/>
                    </a:lnTo>
                    <a:lnTo>
                      <a:pt x="1643" y="2151"/>
                    </a:lnTo>
                    <a:lnTo>
                      <a:pt x="1646" y="2151"/>
                    </a:lnTo>
                    <a:lnTo>
                      <a:pt x="1643" y="2157"/>
                    </a:lnTo>
                    <a:lnTo>
                      <a:pt x="1643" y="2160"/>
                    </a:lnTo>
                    <a:lnTo>
                      <a:pt x="1643" y="2160"/>
                    </a:lnTo>
                    <a:lnTo>
                      <a:pt x="1634" y="2169"/>
                    </a:lnTo>
                    <a:lnTo>
                      <a:pt x="1628" y="2172"/>
                    </a:lnTo>
                    <a:lnTo>
                      <a:pt x="1628" y="2172"/>
                    </a:lnTo>
                    <a:lnTo>
                      <a:pt x="1628" y="2175"/>
                    </a:lnTo>
                    <a:lnTo>
                      <a:pt x="1637" y="2178"/>
                    </a:lnTo>
                    <a:lnTo>
                      <a:pt x="1643" y="2178"/>
                    </a:lnTo>
                    <a:lnTo>
                      <a:pt x="1652" y="2172"/>
                    </a:lnTo>
                    <a:lnTo>
                      <a:pt x="1661" y="2166"/>
                    </a:lnTo>
                    <a:lnTo>
                      <a:pt x="1679" y="2160"/>
                    </a:lnTo>
                    <a:lnTo>
                      <a:pt x="1703" y="2163"/>
                    </a:lnTo>
                    <a:lnTo>
                      <a:pt x="1721" y="2157"/>
                    </a:lnTo>
                    <a:lnTo>
                      <a:pt x="1721" y="2163"/>
                    </a:lnTo>
                    <a:lnTo>
                      <a:pt x="1718" y="2187"/>
                    </a:lnTo>
                    <a:lnTo>
                      <a:pt x="1724" y="2229"/>
                    </a:lnTo>
                    <a:lnTo>
                      <a:pt x="1736" y="2235"/>
                    </a:lnTo>
                    <a:lnTo>
                      <a:pt x="1736" y="2238"/>
                    </a:lnTo>
                    <a:lnTo>
                      <a:pt x="1745" y="2238"/>
                    </a:lnTo>
                    <a:lnTo>
                      <a:pt x="1745" y="2238"/>
                    </a:lnTo>
                    <a:lnTo>
                      <a:pt x="1760" y="2253"/>
                    </a:lnTo>
                    <a:lnTo>
                      <a:pt x="1757" y="2259"/>
                    </a:lnTo>
                    <a:lnTo>
                      <a:pt x="1754" y="2265"/>
                    </a:lnTo>
                    <a:lnTo>
                      <a:pt x="1739" y="2304"/>
                    </a:lnTo>
                    <a:lnTo>
                      <a:pt x="1742" y="2304"/>
                    </a:lnTo>
                    <a:lnTo>
                      <a:pt x="1742" y="2307"/>
                    </a:lnTo>
                    <a:lnTo>
                      <a:pt x="1745" y="2310"/>
                    </a:lnTo>
                    <a:lnTo>
                      <a:pt x="1748" y="2310"/>
                    </a:lnTo>
                    <a:lnTo>
                      <a:pt x="1754" y="2310"/>
                    </a:lnTo>
                    <a:lnTo>
                      <a:pt x="1757" y="2310"/>
                    </a:lnTo>
                    <a:lnTo>
                      <a:pt x="1760" y="2307"/>
                    </a:lnTo>
                    <a:lnTo>
                      <a:pt x="1763" y="2307"/>
                    </a:lnTo>
                    <a:lnTo>
                      <a:pt x="1796" y="2313"/>
                    </a:lnTo>
                    <a:lnTo>
                      <a:pt x="1793" y="2328"/>
                    </a:lnTo>
                    <a:lnTo>
                      <a:pt x="1793" y="2331"/>
                    </a:lnTo>
                    <a:lnTo>
                      <a:pt x="1796" y="2337"/>
                    </a:lnTo>
                    <a:lnTo>
                      <a:pt x="1796" y="2337"/>
                    </a:lnTo>
                    <a:lnTo>
                      <a:pt x="1808" y="2352"/>
                    </a:lnTo>
                    <a:lnTo>
                      <a:pt x="1808" y="2355"/>
                    </a:lnTo>
                    <a:lnTo>
                      <a:pt x="1811" y="2358"/>
                    </a:lnTo>
                    <a:lnTo>
                      <a:pt x="1811" y="2358"/>
                    </a:lnTo>
                    <a:lnTo>
                      <a:pt x="1829" y="2355"/>
                    </a:lnTo>
                    <a:lnTo>
                      <a:pt x="1859" y="2340"/>
                    </a:lnTo>
                    <a:lnTo>
                      <a:pt x="1874" y="2334"/>
                    </a:lnTo>
                    <a:lnTo>
                      <a:pt x="1877" y="2349"/>
                    </a:lnTo>
                    <a:lnTo>
                      <a:pt x="1877" y="2352"/>
                    </a:lnTo>
                    <a:lnTo>
                      <a:pt x="1877" y="2352"/>
                    </a:lnTo>
                    <a:lnTo>
                      <a:pt x="1886" y="2364"/>
                    </a:lnTo>
                    <a:lnTo>
                      <a:pt x="1895" y="2373"/>
                    </a:lnTo>
                    <a:lnTo>
                      <a:pt x="1907" y="2373"/>
                    </a:lnTo>
                    <a:lnTo>
                      <a:pt x="1916" y="2367"/>
                    </a:lnTo>
                    <a:lnTo>
                      <a:pt x="1919" y="2343"/>
                    </a:lnTo>
                    <a:lnTo>
                      <a:pt x="1919" y="2328"/>
                    </a:lnTo>
                    <a:lnTo>
                      <a:pt x="1907" y="2316"/>
                    </a:lnTo>
                    <a:lnTo>
                      <a:pt x="1904" y="2301"/>
                    </a:lnTo>
                    <a:lnTo>
                      <a:pt x="1913" y="2283"/>
                    </a:lnTo>
                    <a:lnTo>
                      <a:pt x="1913" y="2283"/>
                    </a:lnTo>
                    <a:lnTo>
                      <a:pt x="1916" y="2280"/>
                    </a:lnTo>
                    <a:lnTo>
                      <a:pt x="1916" y="2280"/>
                    </a:lnTo>
                    <a:lnTo>
                      <a:pt x="1919" y="2280"/>
                    </a:lnTo>
                    <a:lnTo>
                      <a:pt x="1937" y="2283"/>
                    </a:lnTo>
                    <a:lnTo>
                      <a:pt x="1940" y="2286"/>
                    </a:lnTo>
                    <a:lnTo>
                      <a:pt x="1943" y="2286"/>
                    </a:lnTo>
                    <a:lnTo>
                      <a:pt x="1943" y="2286"/>
                    </a:lnTo>
                    <a:lnTo>
                      <a:pt x="1946" y="2286"/>
                    </a:lnTo>
                    <a:lnTo>
                      <a:pt x="1952" y="2283"/>
                    </a:lnTo>
                    <a:lnTo>
                      <a:pt x="1964" y="2271"/>
                    </a:lnTo>
                    <a:lnTo>
                      <a:pt x="1964" y="2268"/>
                    </a:lnTo>
                    <a:lnTo>
                      <a:pt x="1964" y="2265"/>
                    </a:lnTo>
                    <a:lnTo>
                      <a:pt x="1964" y="2262"/>
                    </a:lnTo>
                    <a:lnTo>
                      <a:pt x="1967" y="2259"/>
                    </a:lnTo>
                    <a:lnTo>
                      <a:pt x="1967" y="2259"/>
                    </a:lnTo>
                    <a:lnTo>
                      <a:pt x="1970" y="2259"/>
                    </a:lnTo>
                    <a:lnTo>
                      <a:pt x="1994" y="2274"/>
                    </a:lnTo>
                    <a:lnTo>
                      <a:pt x="1994" y="2274"/>
                    </a:lnTo>
                    <a:lnTo>
                      <a:pt x="1994" y="2277"/>
                    </a:lnTo>
                    <a:lnTo>
                      <a:pt x="1994" y="2277"/>
                    </a:lnTo>
                    <a:lnTo>
                      <a:pt x="1997" y="2283"/>
                    </a:lnTo>
                    <a:lnTo>
                      <a:pt x="2003" y="2286"/>
                    </a:lnTo>
                    <a:lnTo>
                      <a:pt x="2006" y="2286"/>
                    </a:lnTo>
                    <a:lnTo>
                      <a:pt x="2009" y="2283"/>
                    </a:lnTo>
                    <a:lnTo>
                      <a:pt x="2015" y="2277"/>
                    </a:lnTo>
                    <a:lnTo>
                      <a:pt x="2033" y="2262"/>
                    </a:lnTo>
                    <a:lnTo>
                      <a:pt x="2048" y="2259"/>
                    </a:lnTo>
                    <a:lnTo>
                      <a:pt x="2057" y="2268"/>
                    </a:lnTo>
                    <a:lnTo>
                      <a:pt x="2057" y="717"/>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61" name="Freeform 1008">
                <a:extLst>
                  <a:ext uri="{FF2B5EF4-FFF2-40B4-BE49-F238E27FC236}">
                    <a16:creationId xmlns:a16="http://schemas.microsoft.com/office/drawing/2014/main" id="{8A36E2C4-F472-EA40-877E-4AB926439E47}"/>
                  </a:ext>
                </a:extLst>
              </p:cNvPr>
              <p:cNvSpPr>
                <a:spLocks/>
              </p:cNvSpPr>
              <p:nvPr/>
            </p:nvSpPr>
            <p:spPr bwMode="auto">
              <a:xfrm>
                <a:off x="1104" y="2469"/>
                <a:ext cx="281" cy="582"/>
              </a:xfrm>
              <a:custGeom>
                <a:avLst/>
                <a:gdLst>
                  <a:gd name="T0" fmla="*/ 66 w 281"/>
                  <a:gd name="T1" fmla="*/ 57 h 582"/>
                  <a:gd name="T2" fmla="*/ 57 w 281"/>
                  <a:gd name="T3" fmla="*/ 75 h 582"/>
                  <a:gd name="T4" fmla="*/ 60 w 281"/>
                  <a:gd name="T5" fmla="*/ 174 h 582"/>
                  <a:gd name="T6" fmla="*/ 54 w 281"/>
                  <a:gd name="T7" fmla="*/ 228 h 582"/>
                  <a:gd name="T8" fmla="*/ 36 w 281"/>
                  <a:gd name="T9" fmla="*/ 240 h 582"/>
                  <a:gd name="T10" fmla="*/ 3 w 281"/>
                  <a:gd name="T11" fmla="*/ 270 h 582"/>
                  <a:gd name="T12" fmla="*/ 0 w 281"/>
                  <a:gd name="T13" fmla="*/ 285 h 582"/>
                  <a:gd name="T14" fmla="*/ 15 w 281"/>
                  <a:gd name="T15" fmla="*/ 342 h 582"/>
                  <a:gd name="T16" fmla="*/ 36 w 281"/>
                  <a:gd name="T17" fmla="*/ 354 h 582"/>
                  <a:gd name="T18" fmla="*/ 42 w 281"/>
                  <a:gd name="T19" fmla="*/ 354 h 582"/>
                  <a:gd name="T20" fmla="*/ 54 w 281"/>
                  <a:gd name="T21" fmla="*/ 372 h 582"/>
                  <a:gd name="T22" fmla="*/ 75 w 281"/>
                  <a:gd name="T23" fmla="*/ 411 h 582"/>
                  <a:gd name="T24" fmla="*/ 108 w 281"/>
                  <a:gd name="T25" fmla="*/ 435 h 582"/>
                  <a:gd name="T26" fmla="*/ 111 w 281"/>
                  <a:gd name="T27" fmla="*/ 447 h 582"/>
                  <a:gd name="T28" fmla="*/ 126 w 281"/>
                  <a:gd name="T29" fmla="*/ 513 h 582"/>
                  <a:gd name="T30" fmla="*/ 138 w 281"/>
                  <a:gd name="T31" fmla="*/ 573 h 582"/>
                  <a:gd name="T32" fmla="*/ 162 w 281"/>
                  <a:gd name="T33" fmla="*/ 573 h 582"/>
                  <a:gd name="T34" fmla="*/ 186 w 281"/>
                  <a:gd name="T35" fmla="*/ 546 h 582"/>
                  <a:gd name="T36" fmla="*/ 189 w 281"/>
                  <a:gd name="T37" fmla="*/ 531 h 582"/>
                  <a:gd name="T38" fmla="*/ 189 w 281"/>
                  <a:gd name="T39" fmla="*/ 510 h 582"/>
                  <a:gd name="T40" fmla="*/ 180 w 281"/>
                  <a:gd name="T41" fmla="*/ 483 h 582"/>
                  <a:gd name="T42" fmla="*/ 191 w 281"/>
                  <a:gd name="T43" fmla="*/ 468 h 582"/>
                  <a:gd name="T44" fmla="*/ 245 w 281"/>
                  <a:gd name="T45" fmla="*/ 426 h 582"/>
                  <a:gd name="T46" fmla="*/ 269 w 281"/>
                  <a:gd name="T47" fmla="*/ 414 h 582"/>
                  <a:gd name="T48" fmla="*/ 278 w 281"/>
                  <a:gd name="T49" fmla="*/ 408 h 582"/>
                  <a:gd name="T50" fmla="*/ 278 w 281"/>
                  <a:gd name="T51" fmla="*/ 402 h 582"/>
                  <a:gd name="T52" fmla="*/ 275 w 281"/>
                  <a:gd name="T53" fmla="*/ 396 h 582"/>
                  <a:gd name="T54" fmla="*/ 272 w 281"/>
                  <a:gd name="T55" fmla="*/ 393 h 582"/>
                  <a:gd name="T56" fmla="*/ 272 w 281"/>
                  <a:gd name="T57" fmla="*/ 360 h 582"/>
                  <a:gd name="T58" fmla="*/ 269 w 281"/>
                  <a:gd name="T59" fmla="*/ 345 h 582"/>
                  <a:gd name="T60" fmla="*/ 263 w 281"/>
                  <a:gd name="T61" fmla="*/ 348 h 582"/>
                  <a:gd name="T62" fmla="*/ 248 w 281"/>
                  <a:gd name="T63" fmla="*/ 339 h 582"/>
                  <a:gd name="T64" fmla="*/ 236 w 281"/>
                  <a:gd name="T65" fmla="*/ 318 h 582"/>
                  <a:gd name="T66" fmla="*/ 194 w 281"/>
                  <a:gd name="T67" fmla="*/ 303 h 582"/>
                  <a:gd name="T68" fmla="*/ 180 w 281"/>
                  <a:gd name="T69" fmla="*/ 288 h 582"/>
                  <a:gd name="T70" fmla="*/ 177 w 281"/>
                  <a:gd name="T71" fmla="*/ 279 h 582"/>
                  <a:gd name="T72" fmla="*/ 174 w 281"/>
                  <a:gd name="T73" fmla="*/ 270 h 582"/>
                  <a:gd name="T74" fmla="*/ 174 w 281"/>
                  <a:gd name="T75" fmla="*/ 264 h 582"/>
                  <a:gd name="T76" fmla="*/ 189 w 281"/>
                  <a:gd name="T77" fmla="*/ 249 h 582"/>
                  <a:gd name="T78" fmla="*/ 221 w 281"/>
                  <a:gd name="T79" fmla="*/ 222 h 582"/>
                  <a:gd name="T80" fmla="*/ 239 w 281"/>
                  <a:gd name="T81" fmla="*/ 192 h 582"/>
                  <a:gd name="T82" fmla="*/ 245 w 281"/>
                  <a:gd name="T83" fmla="*/ 174 h 582"/>
                  <a:gd name="T84" fmla="*/ 215 w 281"/>
                  <a:gd name="T85" fmla="*/ 129 h 582"/>
                  <a:gd name="T86" fmla="*/ 206 w 281"/>
                  <a:gd name="T87" fmla="*/ 117 h 582"/>
                  <a:gd name="T88" fmla="*/ 203 w 281"/>
                  <a:gd name="T89" fmla="*/ 105 h 582"/>
                  <a:gd name="T90" fmla="*/ 203 w 281"/>
                  <a:gd name="T91" fmla="*/ 93 h 582"/>
                  <a:gd name="T92" fmla="*/ 206 w 281"/>
                  <a:gd name="T93" fmla="*/ 84 h 582"/>
                  <a:gd name="T94" fmla="*/ 209 w 281"/>
                  <a:gd name="T95" fmla="*/ 84 h 582"/>
                  <a:gd name="T96" fmla="*/ 221 w 281"/>
                  <a:gd name="T97" fmla="*/ 78 h 582"/>
                  <a:gd name="T98" fmla="*/ 248 w 281"/>
                  <a:gd name="T99" fmla="*/ 42 h 582"/>
                  <a:gd name="T100" fmla="*/ 242 w 281"/>
                  <a:gd name="T101" fmla="*/ 24 h 582"/>
                  <a:gd name="T102" fmla="*/ 233 w 281"/>
                  <a:gd name="T103" fmla="*/ 30 h 582"/>
                  <a:gd name="T104" fmla="*/ 221 w 281"/>
                  <a:gd name="T105" fmla="*/ 39 h 582"/>
                  <a:gd name="T106" fmla="*/ 203 w 281"/>
                  <a:gd name="T107" fmla="*/ 51 h 582"/>
                  <a:gd name="T108" fmla="*/ 197 w 281"/>
                  <a:gd name="T109" fmla="*/ 54 h 582"/>
                  <a:gd name="T110" fmla="*/ 186 w 281"/>
                  <a:gd name="T111" fmla="*/ 21 h 582"/>
                  <a:gd name="T112" fmla="*/ 162 w 281"/>
                  <a:gd name="T113" fmla="*/ 0 h 582"/>
                  <a:gd name="T114" fmla="*/ 150 w 281"/>
                  <a:gd name="T115" fmla="*/ 0 h 582"/>
                  <a:gd name="T116" fmla="*/ 102 w 281"/>
                  <a:gd name="T117" fmla="*/ 21 h 582"/>
                  <a:gd name="T118" fmla="*/ 99 w 281"/>
                  <a:gd name="T119" fmla="*/ 27 h 582"/>
                  <a:gd name="T120" fmla="*/ 90 w 281"/>
                  <a:gd name="T121" fmla="*/ 33 h 582"/>
                  <a:gd name="T122" fmla="*/ 81 w 281"/>
                  <a:gd name="T123" fmla="*/ 42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1" h="582">
                    <a:moveTo>
                      <a:pt x="81" y="42"/>
                    </a:moveTo>
                    <a:lnTo>
                      <a:pt x="81" y="42"/>
                    </a:lnTo>
                    <a:lnTo>
                      <a:pt x="66" y="57"/>
                    </a:lnTo>
                    <a:lnTo>
                      <a:pt x="66" y="60"/>
                    </a:lnTo>
                    <a:lnTo>
                      <a:pt x="60" y="63"/>
                    </a:lnTo>
                    <a:lnTo>
                      <a:pt x="57" y="75"/>
                    </a:lnTo>
                    <a:lnTo>
                      <a:pt x="54" y="135"/>
                    </a:lnTo>
                    <a:lnTo>
                      <a:pt x="57" y="162"/>
                    </a:lnTo>
                    <a:lnTo>
                      <a:pt x="60" y="174"/>
                    </a:lnTo>
                    <a:lnTo>
                      <a:pt x="57" y="192"/>
                    </a:lnTo>
                    <a:lnTo>
                      <a:pt x="57" y="219"/>
                    </a:lnTo>
                    <a:lnTo>
                      <a:pt x="54" y="228"/>
                    </a:lnTo>
                    <a:lnTo>
                      <a:pt x="42" y="237"/>
                    </a:lnTo>
                    <a:lnTo>
                      <a:pt x="42" y="237"/>
                    </a:lnTo>
                    <a:lnTo>
                      <a:pt x="36" y="240"/>
                    </a:lnTo>
                    <a:lnTo>
                      <a:pt x="27" y="243"/>
                    </a:lnTo>
                    <a:lnTo>
                      <a:pt x="24" y="246"/>
                    </a:lnTo>
                    <a:lnTo>
                      <a:pt x="3" y="270"/>
                    </a:lnTo>
                    <a:lnTo>
                      <a:pt x="3" y="273"/>
                    </a:lnTo>
                    <a:lnTo>
                      <a:pt x="3" y="276"/>
                    </a:lnTo>
                    <a:lnTo>
                      <a:pt x="0" y="285"/>
                    </a:lnTo>
                    <a:lnTo>
                      <a:pt x="0" y="291"/>
                    </a:lnTo>
                    <a:lnTo>
                      <a:pt x="6" y="309"/>
                    </a:lnTo>
                    <a:lnTo>
                      <a:pt x="15" y="342"/>
                    </a:lnTo>
                    <a:lnTo>
                      <a:pt x="18" y="345"/>
                    </a:lnTo>
                    <a:lnTo>
                      <a:pt x="21" y="345"/>
                    </a:lnTo>
                    <a:lnTo>
                      <a:pt x="36" y="354"/>
                    </a:lnTo>
                    <a:lnTo>
                      <a:pt x="39" y="354"/>
                    </a:lnTo>
                    <a:lnTo>
                      <a:pt x="39" y="354"/>
                    </a:lnTo>
                    <a:lnTo>
                      <a:pt x="42" y="354"/>
                    </a:lnTo>
                    <a:lnTo>
                      <a:pt x="48" y="360"/>
                    </a:lnTo>
                    <a:lnTo>
                      <a:pt x="51" y="366"/>
                    </a:lnTo>
                    <a:lnTo>
                      <a:pt x="54" y="372"/>
                    </a:lnTo>
                    <a:lnTo>
                      <a:pt x="57" y="375"/>
                    </a:lnTo>
                    <a:lnTo>
                      <a:pt x="60" y="399"/>
                    </a:lnTo>
                    <a:lnTo>
                      <a:pt x="75" y="411"/>
                    </a:lnTo>
                    <a:lnTo>
                      <a:pt x="84" y="417"/>
                    </a:lnTo>
                    <a:lnTo>
                      <a:pt x="102" y="432"/>
                    </a:lnTo>
                    <a:lnTo>
                      <a:pt x="108" y="435"/>
                    </a:lnTo>
                    <a:lnTo>
                      <a:pt x="108" y="435"/>
                    </a:lnTo>
                    <a:lnTo>
                      <a:pt x="108" y="438"/>
                    </a:lnTo>
                    <a:lnTo>
                      <a:pt x="111" y="447"/>
                    </a:lnTo>
                    <a:lnTo>
                      <a:pt x="114" y="468"/>
                    </a:lnTo>
                    <a:lnTo>
                      <a:pt x="126" y="510"/>
                    </a:lnTo>
                    <a:lnTo>
                      <a:pt x="126" y="513"/>
                    </a:lnTo>
                    <a:lnTo>
                      <a:pt x="126" y="525"/>
                    </a:lnTo>
                    <a:lnTo>
                      <a:pt x="132" y="546"/>
                    </a:lnTo>
                    <a:lnTo>
                      <a:pt x="138" y="573"/>
                    </a:lnTo>
                    <a:lnTo>
                      <a:pt x="141" y="582"/>
                    </a:lnTo>
                    <a:lnTo>
                      <a:pt x="153" y="576"/>
                    </a:lnTo>
                    <a:lnTo>
                      <a:pt x="162" y="573"/>
                    </a:lnTo>
                    <a:lnTo>
                      <a:pt x="165" y="573"/>
                    </a:lnTo>
                    <a:lnTo>
                      <a:pt x="165" y="573"/>
                    </a:lnTo>
                    <a:lnTo>
                      <a:pt x="186" y="546"/>
                    </a:lnTo>
                    <a:lnTo>
                      <a:pt x="186" y="543"/>
                    </a:lnTo>
                    <a:lnTo>
                      <a:pt x="189" y="534"/>
                    </a:lnTo>
                    <a:lnTo>
                      <a:pt x="189" y="531"/>
                    </a:lnTo>
                    <a:lnTo>
                      <a:pt x="191" y="531"/>
                    </a:lnTo>
                    <a:lnTo>
                      <a:pt x="191" y="528"/>
                    </a:lnTo>
                    <a:lnTo>
                      <a:pt x="189" y="510"/>
                    </a:lnTo>
                    <a:lnTo>
                      <a:pt x="186" y="507"/>
                    </a:lnTo>
                    <a:lnTo>
                      <a:pt x="180" y="489"/>
                    </a:lnTo>
                    <a:lnTo>
                      <a:pt x="180" y="483"/>
                    </a:lnTo>
                    <a:lnTo>
                      <a:pt x="180" y="483"/>
                    </a:lnTo>
                    <a:lnTo>
                      <a:pt x="183" y="483"/>
                    </a:lnTo>
                    <a:lnTo>
                      <a:pt x="191" y="468"/>
                    </a:lnTo>
                    <a:lnTo>
                      <a:pt x="194" y="465"/>
                    </a:lnTo>
                    <a:lnTo>
                      <a:pt x="230" y="432"/>
                    </a:lnTo>
                    <a:lnTo>
                      <a:pt x="245" y="426"/>
                    </a:lnTo>
                    <a:lnTo>
                      <a:pt x="257" y="420"/>
                    </a:lnTo>
                    <a:lnTo>
                      <a:pt x="269" y="414"/>
                    </a:lnTo>
                    <a:lnTo>
                      <a:pt x="269" y="414"/>
                    </a:lnTo>
                    <a:lnTo>
                      <a:pt x="272" y="414"/>
                    </a:lnTo>
                    <a:lnTo>
                      <a:pt x="275" y="408"/>
                    </a:lnTo>
                    <a:lnTo>
                      <a:pt x="278" y="408"/>
                    </a:lnTo>
                    <a:lnTo>
                      <a:pt x="281" y="405"/>
                    </a:lnTo>
                    <a:lnTo>
                      <a:pt x="281" y="405"/>
                    </a:lnTo>
                    <a:lnTo>
                      <a:pt x="278" y="402"/>
                    </a:lnTo>
                    <a:lnTo>
                      <a:pt x="278" y="399"/>
                    </a:lnTo>
                    <a:lnTo>
                      <a:pt x="278" y="399"/>
                    </a:lnTo>
                    <a:lnTo>
                      <a:pt x="275" y="396"/>
                    </a:lnTo>
                    <a:lnTo>
                      <a:pt x="275" y="396"/>
                    </a:lnTo>
                    <a:lnTo>
                      <a:pt x="272" y="393"/>
                    </a:lnTo>
                    <a:lnTo>
                      <a:pt x="272" y="393"/>
                    </a:lnTo>
                    <a:lnTo>
                      <a:pt x="272" y="390"/>
                    </a:lnTo>
                    <a:lnTo>
                      <a:pt x="272" y="366"/>
                    </a:lnTo>
                    <a:lnTo>
                      <a:pt x="272" y="360"/>
                    </a:lnTo>
                    <a:lnTo>
                      <a:pt x="275" y="348"/>
                    </a:lnTo>
                    <a:lnTo>
                      <a:pt x="266" y="342"/>
                    </a:lnTo>
                    <a:lnTo>
                      <a:pt x="269" y="345"/>
                    </a:lnTo>
                    <a:lnTo>
                      <a:pt x="269" y="348"/>
                    </a:lnTo>
                    <a:lnTo>
                      <a:pt x="266" y="348"/>
                    </a:lnTo>
                    <a:lnTo>
                      <a:pt x="263" y="348"/>
                    </a:lnTo>
                    <a:lnTo>
                      <a:pt x="254" y="345"/>
                    </a:lnTo>
                    <a:lnTo>
                      <a:pt x="251" y="345"/>
                    </a:lnTo>
                    <a:lnTo>
                      <a:pt x="248" y="339"/>
                    </a:lnTo>
                    <a:lnTo>
                      <a:pt x="248" y="339"/>
                    </a:lnTo>
                    <a:lnTo>
                      <a:pt x="245" y="327"/>
                    </a:lnTo>
                    <a:lnTo>
                      <a:pt x="236" y="318"/>
                    </a:lnTo>
                    <a:lnTo>
                      <a:pt x="218" y="321"/>
                    </a:lnTo>
                    <a:lnTo>
                      <a:pt x="194" y="306"/>
                    </a:lnTo>
                    <a:lnTo>
                      <a:pt x="194" y="303"/>
                    </a:lnTo>
                    <a:lnTo>
                      <a:pt x="189" y="300"/>
                    </a:lnTo>
                    <a:lnTo>
                      <a:pt x="183" y="294"/>
                    </a:lnTo>
                    <a:lnTo>
                      <a:pt x="180" y="288"/>
                    </a:lnTo>
                    <a:lnTo>
                      <a:pt x="177" y="285"/>
                    </a:lnTo>
                    <a:lnTo>
                      <a:pt x="177" y="285"/>
                    </a:lnTo>
                    <a:lnTo>
                      <a:pt x="177" y="279"/>
                    </a:lnTo>
                    <a:lnTo>
                      <a:pt x="174" y="279"/>
                    </a:lnTo>
                    <a:lnTo>
                      <a:pt x="174" y="273"/>
                    </a:lnTo>
                    <a:lnTo>
                      <a:pt x="174" y="270"/>
                    </a:lnTo>
                    <a:lnTo>
                      <a:pt x="171" y="267"/>
                    </a:lnTo>
                    <a:lnTo>
                      <a:pt x="174" y="267"/>
                    </a:lnTo>
                    <a:lnTo>
                      <a:pt x="174" y="264"/>
                    </a:lnTo>
                    <a:lnTo>
                      <a:pt x="174" y="261"/>
                    </a:lnTo>
                    <a:lnTo>
                      <a:pt x="180" y="255"/>
                    </a:lnTo>
                    <a:lnTo>
                      <a:pt x="189" y="249"/>
                    </a:lnTo>
                    <a:lnTo>
                      <a:pt x="206" y="237"/>
                    </a:lnTo>
                    <a:lnTo>
                      <a:pt x="215" y="228"/>
                    </a:lnTo>
                    <a:lnTo>
                      <a:pt x="221" y="222"/>
                    </a:lnTo>
                    <a:lnTo>
                      <a:pt x="230" y="213"/>
                    </a:lnTo>
                    <a:lnTo>
                      <a:pt x="233" y="207"/>
                    </a:lnTo>
                    <a:lnTo>
                      <a:pt x="239" y="192"/>
                    </a:lnTo>
                    <a:lnTo>
                      <a:pt x="248" y="180"/>
                    </a:lnTo>
                    <a:lnTo>
                      <a:pt x="248" y="177"/>
                    </a:lnTo>
                    <a:lnTo>
                      <a:pt x="245" y="174"/>
                    </a:lnTo>
                    <a:lnTo>
                      <a:pt x="227" y="138"/>
                    </a:lnTo>
                    <a:lnTo>
                      <a:pt x="218" y="132"/>
                    </a:lnTo>
                    <a:lnTo>
                      <a:pt x="215" y="129"/>
                    </a:lnTo>
                    <a:lnTo>
                      <a:pt x="212" y="126"/>
                    </a:lnTo>
                    <a:lnTo>
                      <a:pt x="206" y="117"/>
                    </a:lnTo>
                    <a:lnTo>
                      <a:pt x="206" y="117"/>
                    </a:lnTo>
                    <a:lnTo>
                      <a:pt x="203" y="111"/>
                    </a:lnTo>
                    <a:lnTo>
                      <a:pt x="203" y="108"/>
                    </a:lnTo>
                    <a:lnTo>
                      <a:pt x="203" y="105"/>
                    </a:lnTo>
                    <a:lnTo>
                      <a:pt x="203" y="102"/>
                    </a:lnTo>
                    <a:lnTo>
                      <a:pt x="203" y="99"/>
                    </a:lnTo>
                    <a:lnTo>
                      <a:pt x="203" y="93"/>
                    </a:lnTo>
                    <a:lnTo>
                      <a:pt x="203" y="90"/>
                    </a:lnTo>
                    <a:lnTo>
                      <a:pt x="206" y="87"/>
                    </a:lnTo>
                    <a:lnTo>
                      <a:pt x="206" y="84"/>
                    </a:lnTo>
                    <a:lnTo>
                      <a:pt x="206" y="84"/>
                    </a:lnTo>
                    <a:lnTo>
                      <a:pt x="206" y="84"/>
                    </a:lnTo>
                    <a:lnTo>
                      <a:pt x="209" y="84"/>
                    </a:lnTo>
                    <a:lnTo>
                      <a:pt x="212" y="81"/>
                    </a:lnTo>
                    <a:lnTo>
                      <a:pt x="218" y="78"/>
                    </a:lnTo>
                    <a:lnTo>
                      <a:pt x="221" y="78"/>
                    </a:lnTo>
                    <a:lnTo>
                      <a:pt x="230" y="69"/>
                    </a:lnTo>
                    <a:lnTo>
                      <a:pt x="248" y="42"/>
                    </a:lnTo>
                    <a:lnTo>
                      <a:pt x="248" y="42"/>
                    </a:lnTo>
                    <a:lnTo>
                      <a:pt x="248" y="39"/>
                    </a:lnTo>
                    <a:lnTo>
                      <a:pt x="245" y="24"/>
                    </a:lnTo>
                    <a:lnTo>
                      <a:pt x="242" y="24"/>
                    </a:lnTo>
                    <a:lnTo>
                      <a:pt x="233" y="27"/>
                    </a:lnTo>
                    <a:lnTo>
                      <a:pt x="233" y="30"/>
                    </a:lnTo>
                    <a:lnTo>
                      <a:pt x="233" y="30"/>
                    </a:lnTo>
                    <a:lnTo>
                      <a:pt x="227" y="33"/>
                    </a:lnTo>
                    <a:lnTo>
                      <a:pt x="221" y="39"/>
                    </a:lnTo>
                    <a:lnTo>
                      <a:pt x="221" y="39"/>
                    </a:lnTo>
                    <a:lnTo>
                      <a:pt x="206" y="48"/>
                    </a:lnTo>
                    <a:lnTo>
                      <a:pt x="206" y="51"/>
                    </a:lnTo>
                    <a:lnTo>
                      <a:pt x="203" y="51"/>
                    </a:lnTo>
                    <a:lnTo>
                      <a:pt x="200" y="54"/>
                    </a:lnTo>
                    <a:lnTo>
                      <a:pt x="197" y="54"/>
                    </a:lnTo>
                    <a:lnTo>
                      <a:pt x="197" y="54"/>
                    </a:lnTo>
                    <a:lnTo>
                      <a:pt x="194" y="51"/>
                    </a:lnTo>
                    <a:lnTo>
                      <a:pt x="191" y="48"/>
                    </a:lnTo>
                    <a:lnTo>
                      <a:pt x="186" y="21"/>
                    </a:lnTo>
                    <a:lnTo>
                      <a:pt x="189" y="21"/>
                    </a:lnTo>
                    <a:lnTo>
                      <a:pt x="189" y="15"/>
                    </a:lnTo>
                    <a:lnTo>
                      <a:pt x="162" y="0"/>
                    </a:lnTo>
                    <a:lnTo>
                      <a:pt x="153" y="0"/>
                    </a:lnTo>
                    <a:lnTo>
                      <a:pt x="150" y="0"/>
                    </a:lnTo>
                    <a:lnTo>
                      <a:pt x="150" y="0"/>
                    </a:lnTo>
                    <a:lnTo>
                      <a:pt x="117" y="12"/>
                    </a:lnTo>
                    <a:lnTo>
                      <a:pt x="108" y="18"/>
                    </a:lnTo>
                    <a:lnTo>
                      <a:pt x="102" y="21"/>
                    </a:lnTo>
                    <a:lnTo>
                      <a:pt x="102" y="24"/>
                    </a:lnTo>
                    <a:lnTo>
                      <a:pt x="99" y="24"/>
                    </a:lnTo>
                    <a:lnTo>
                      <a:pt x="99" y="27"/>
                    </a:lnTo>
                    <a:lnTo>
                      <a:pt x="96" y="30"/>
                    </a:lnTo>
                    <a:lnTo>
                      <a:pt x="93" y="33"/>
                    </a:lnTo>
                    <a:lnTo>
                      <a:pt x="90" y="33"/>
                    </a:lnTo>
                    <a:lnTo>
                      <a:pt x="90" y="33"/>
                    </a:lnTo>
                    <a:lnTo>
                      <a:pt x="78" y="36"/>
                    </a:lnTo>
                    <a:lnTo>
                      <a:pt x="81" y="42"/>
                    </a:lnTo>
                    <a:lnTo>
                      <a:pt x="81" y="42"/>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62" name="Freeform 1009">
                <a:extLst>
                  <a:ext uri="{FF2B5EF4-FFF2-40B4-BE49-F238E27FC236}">
                    <a16:creationId xmlns:a16="http://schemas.microsoft.com/office/drawing/2014/main" id="{D386D0C8-A9C3-2128-37FE-EE5EE56F2F98}"/>
                  </a:ext>
                </a:extLst>
              </p:cNvPr>
              <p:cNvSpPr>
                <a:spLocks/>
              </p:cNvSpPr>
              <p:nvPr/>
            </p:nvSpPr>
            <p:spPr bwMode="auto">
              <a:xfrm>
                <a:off x="1325" y="2760"/>
                <a:ext cx="24" cy="18"/>
              </a:xfrm>
              <a:custGeom>
                <a:avLst/>
                <a:gdLst>
                  <a:gd name="T0" fmla="*/ 18 w 24"/>
                  <a:gd name="T1" fmla="*/ 3 h 18"/>
                  <a:gd name="T2" fmla="*/ 15 w 24"/>
                  <a:gd name="T3" fmla="*/ 0 h 18"/>
                  <a:gd name="T4" fmla="*/ 3 w 24"/>
                  <a:gd name="T5" fmla="*/ 0 h 18"/>
                  <a:gd name="T6" fmla="*/ 3 w 24"/>
                  <a:gd name="T7" fmla="*/ 0 h 18"/>
                  <a:gd name="T8" fmla="*/ 0 w 24"/>
                  <a:gd name="T9" fmla="*/ 0 h 18"/>
                  <a:gd name="T10" fmla="*/ 0 w 24"/>
                  <a:gd name="T11" fmla="*/ 0 h 18"/>
                  <a:gd name="T12" fmla="*/ 0 w 24"/>
                  <a:gd name="T13" fmla="*/ 9 h 18"/>
                  <a:gd name="T14" fmla="*/ 0 w 24"/>
                  <a:gd name="T15" fmla="*/ 12 h 18"/>
                  <a:gd name="T16" fmla="*/ 0 w 24"/>
                  <a:gd name="T17" fmla="*/ 12 h 18"/>
                  <a:gd name="T18" fmla="*/ 0 w 24"/>
                  <a:gd name="T19" fmla="*/ 12 h 18"/>
                  <a:gd name="T20" fmla="*/ 9 w 24"/>
                  <a:gd name="T21" fmla="*/ 18 h 18"/>
                  <a:gd name="T22" fmla="*/ 21 w 24"/>
                  <a:gd name="T23" fmla="*/ 9 h 18"/>
                  <a:gd name="T24" fmla="*/ 24 w 24"/>
                  <a:gd name="T25" fmla="*/ 6 h 18"/>
                  <a:gd name="T26" fmla="*/ 18 w 24"/>
                  <a:gd name="T27" fmla="*/ 3 h 18"/>
                  <a:gd name="T28" fmla="*/ 18 w 24"/>
                  <a:gd name="T29"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8">
                    <a:moveTo>
                      <a:pt x="18" y="3"/>
                    </a:moveTo>
                    <a:lnTo>
                      <a:pt x="15" y="0"/>
                    </a:lnTo>
                    <a:lnTo>
                      <a:pt x="3" y="0"/>
                    </a:lnTo>
                    <a:lnTo>
                      <a:pt x="3" y="0"/>
                    </a:lnTo>
                    <a:lnTo>
                      <a:pt x="0" y="0"/>
                    </a:lnTo>
                    <a:lnTo>
                      <a:pt x="0" y="0"/>
                    </a:lnTo>
                    <a:lnTo>
                      <a:pt x="0" y="9"/>
                    </a:lnTo>
                    <a:lnTo>
                      <a:pt x="0" y="12"/>
                    </a:lnTo>
                    <a:lnTo>
                      <a:pt x="0" y="12"/>
                    </a:lnTo>
                    <a:lnTo>
                      <a:pt x="0" y="12"/>
                    </a:lnTo>
                    <a:lnTo>
                      <a:pt x="9" y="18"/>
                    </a:lnTo>
                    <a:lnTo>
                      <a:pt x="21" y="9"/>
                    </a:lnTo>
                    <a:lnTo>
                      <a:pt x="24" y="6"/>
                    </a:lnTo>
                    <a:lnTo>
                      <a:pt x="18" y="3"/>
                    </a:lnTo>
                    <a:lnTo>
                      <a:pt x="18" y="3"/>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63" name="Freeform 1010">
                <a:extLst>
                  <a:ext uri="{FF2B5EF4-FFF2-40B4-BE49-F238E27FC236}">
                    <a16:creationId xmlns:a16="http://schemas.microsoft.com/office/drawing/2014/main" id="{D71DF2FA-00A2-0F2C-B96F-5DE36B9ACC6D}"/>
                  </a:ext>
                </a:extLst>
              </p:cNvPr>
              <p:cNvSpPr>
                <a:spLocks/>
              </p:cNvSpPr>
              <p:nvPr/>
            </p:nvSpPr>
            <p:spPr bwMode="auto">
              <a:xfrm>
                <a:off x="2981" y="2799"/>
                <a:ext cx="297" cy="336"/>
              </a:xfrm>
              <a:custGeom>
                <a:avLst/>
                <a:gdLst>
                  <a:gd name="T0" fmla="*/ 75 w 297"/>
                  <a:gd name="T1" fmla="*/ 336 h 336"/>
                  <a:gd name="T2" fmla="*/ 105 w 297"/>
                  <a:gd name="T3" fmla="*/ 312 h 336"/>
                  <a:gd name="T4" fmla="*/ 120 w 297"/>
                  <a:gd name="T5" fmla="*/ 282 h 336"/>
                  <a:gd name="T6" fmla="*/ 147 w 297"/>
                  <a:gd name="T7" fmla="*/ 276 h 336"/>
                  <a:gd name="T8" fmla="*/ 174 w 297"/>
                  <a:gd name="T9" fmla="*/ 270 h 336"/>
                  <a:gd name="T10" fmla="*/ 183 w 297"/>
                  <a:gd name="T11" fmla="*/ 246 h 336"/>
                  <a:gd name="T12" fmla="*/ 207 w 297"/>
                  <a:gd name="T13" fmla="*/ 231 h 336"/>
                  <a:gd name="T14" fmla="*/ 171 w 297"/>
                  <a:gd name="T15" fmla="*/ 192 h 336"/>
                  <a:gd name="T16" fmla="*/ 156 w 297"/>
                  <a:gd name="T17" fmla="*/ 171 h 336"/>
                  <a:gd name="T18" fmla="*/ 138 w 297"/>
                  <a:gd name="T19" fmla="*/ 153 h 336"/>
                  <a:gd name="T20" fmla="*/ 165 w 297"/>
                  <a:gd name="T21" fmla="*/ 144 h 336"/>
                  <a:gd name="T22" fmla="*/ 195 w 297"/>
                  <a:gd name="T23" fmla="*/ 135 h 336"/>
                  <a:gd name="T24" fmla="*/ 231 w 297"/>
                  <a:gd name="T25" fmla="*/ 126 h 336"/>
                  <a:gd name="T26" fmla="*/ 276 w 297"/>
                  <a:gd name="T27" fmla="*/ 111 h 336"/>
                  <a:gd name="T28" fmla="*/ 288 w 297"/>
                  <a:gd name="T29" fmla="*/ 102 h 336"/>
                  <a:gd name="T30" fmla="*/ 297 w 297"/>
                  <a:gd name="T31" fmla="*/ 93 h 336"/>
                  <a:gd name="T32" fmla="*/ 294 w 297"/>
                  <a:gd name="T33" fmla="*/ 84 h 336"/>
                  <a:gd name="T34" fmla="*/ 279 w 297"/>
                  <a:gd name="T35" fmla="*/ 87 h 336"/>
                  <a:gd name="T36" fmla="*/ 276 w 297"/>
                  <a:gd name="T37" fmla="*/ 75 h 336"/>
                  <a:gd name="T38" fmla="*/ 282 w 297"/>
                  <a:gd name="T39" fmla="*/ 72 h 336"/>
                  <a:gd name="T40" fmla="*/ 261 w 297"/>
                  <a:gd name="T41" fmla="*/ 0 h 336"/>
                  <a:gd name="T42" fmla="*/ 225 w 297"/>
                  <a:gd name="T43" fmla="*/ 24 h 336"/>
                  <a:gd name="T44" fmla="*/ 201 w 297"/>
                  <a:gd name="T45" fmla="*/ 39 h 336"/>
                  <a:gd name="T46" fmla="*/ 174 w 297"/>
                  <a:gd name="T47" fmla="*/ 57 h 336"/>
                  <a:gd name="T48" fmla="*/ 147 w 297"/>
                  <a:gd name="T49" fmla="*/ 75 h 336"/>
                  <a:gd name="T50" fmla="*/ 129 w 297"/>
                  <a:gd name="T51" fmla="*/ 84 h 336"/>
                  <a:gd name="T52" fmla="*/ 129 w 297"/>
                  <a:gd name="T53" fmla="*/ 87 h 336"/>
                  <a:gd name="T54" fmla="*/ 105 w 297"/>
                  <a:gd name="T55" fmla="*/ 84 h 336"/>
                  <a:gd name="T56" fmla="*/ 96 w 297"/>
                  <a:gd name="T57" fmla="*/ 84 h 336"/>
                  <a:gd name="T58" fmla="*/ 84 w 297"/>
                  <a:gd name="T59" fmla="*/ 69 h 336"/>
                  <a:gd name="T60" fmla="*/ 66 w 297"/>
                  <a:gd name="T61" fmla="*/ 57 h 336"/>
                  <a:gd name="T62" fmla="*/ 45 w 297"/>
                  <a:gd name="T63" fmla="*/ 57 h 336"/>
                  <a:gd name="T64" fmla="*/ 42 w 297"/>
                  <a:gd name="T65" fmla="*/ 60 h 336"/>
                  <a:gd name="T66" fmla="*/ 39 w 297"/>
                  <a:gd name="T67" fmla="*/ 81 h 336"/>
                  <a:gd name="T68" fmla="*/ 42 w 297"/>
                  <a:gd name="T69" fmla="*/ 93 h 336"/>
                  <a:gd name="T70" fmla="*/ 36 w 297"/>
                  <a:gd name="T71" fmla="*/ 111 h 336"/>
                  <a:gd name="T72" fmla="*/ 39 w 297"/>
                  <a:gd name="T73" fmla="*/ 114 h 336"/>
                  <a:gd name="T74" fmla="*/ 39 w 297"/>
                  <a:gd name="T75" fmla="*/ 114 h 336"/>
                  <a:gd name="T76" fmla="*/ 39 w 297"/>
                  <a:gd name="T77" fmla="*/ 132 h 336"/>
                  <a:gd name="T78" fmla="*/ 39 w 297"/>
                  <a:gd name="T79" fmla="*/ 138 h 336"/>
                  <a:gd name="T80" fmla="*/ 36 w 297"/>
                  <a:gd name="T81" fmla="*/ 147 h 336"/>
                  <a:gd name="T82" fmla="*/ 36 w 297"/>
                  <a:gd name="T83" fmla="*/ 153 h 336"/>
                  <a:gd name="T84" fmla="*/ 27 w 297"/>
                  <a:gd name="T85" fmla="*/ 198 h 336"/>
                  <a:gd name="T86" fmla="*/ 12 w 297"/>
                  <a:gd name="T87" fmla="*/ 240 h 336"/>
                  <a:gd name="T88" fmla="*/ 15 w 297"/>
                  <a:gd name="T89" fmla="*/ 240 h 336"/>
                  <a:gd name="T90" fmla="*/ 15 w 297"/>
                  <a:gd name="T91" fmla="*/ 243 h 336"/>
                  <a:gd name="T92" fmla="*/ 15 w 297"/>
                  <a:gd name="T93" fmla="*/ 243 h 336"/>
                  <a:gd name="T94" fmla="*/ 12 w 297"/>
                  <a:gd name="T95" fmla="*/ 255 h 336"/>
                  <a:gd name="T96" fmla="*/ 6 w 297"/>
                  <a:gd name="T97" fmla="*/ 288 h 336"/>
                  <a:gd name="T98" fmla="*/ 3 w 297"/>
                  <a:gd name="T99" fmla="*/ 294 h 336"/>
                  <a:gd name="T100" fmla="*/ 0 w 297"/>
                  <a:gd name="T101" fmla="*/ 303 h 336"/>
                  <a:gd name="T102" fmla="*/ 0 w 297"/>
                  <a:gd name="T103" fmla="*/ 306 h 336"/>
                  <a:gd name="T104" fmla="*/ 0 w 297"/>
                  <a:gd name="T105" fmla="*/ 306 h 336"/>
                  <a:gd name="T106" fmla="*/ 0 w 297"/>
                  <a:gd name="T107" fmla="*/ 321 h 336"/>
                  <a:gd name="T108" fmla="*/ 39 w 297"/>
                  <a:gd name="T109" fmla="*/ 327 h 336"/>
                  <a:gd name="T110" fmla="*/ 75 w 297"/>
                  <a:gd name="T111" fmla="*/ 33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7" h="336">
                    <a:moveTo>
                      <a:pt x="75" y="336"/>
                    </a:moveTo>
                    <a:lnTo>
                      <a:pt x="105" y="312"/>
                    </a:lnTo>
                    <a:lnTo>
                      <a:pt x="120" y="282"/>
                    </a:lnTo>
                    <a:lnTo>
                      <a:pt x="147" y="276"/>
                    </a:lnTo>
                    <a:lnTo>
                      <a:pt x="174" y="270"/>
                    </a:lnTo>
                    <a:lnTo>
                      <a:pt x="183" y="246"/>
                    </a:lnTo>
                    <a:lnTo>
                      <a:pt x="207" y="231"/>
                    </a:lnTo>
                    <a:lnTo>
                      <a:pt x="171" y="192"/>
                    </a:lnTo>
                    <a:lnTo>
                      <a:pt x="156" y="171"/>
                    </a:lnTo>
                    <a:lnTo>
                      <a:pt x="138" y="153"/>
                    </a:lnTo>
                    <a:lnTo>
                      <a:pt x="165" y="144"/>
                    </a:lnTo>
                    <a:lnTo>
                      <a:pt x="195" y="135"/>
                    </a:lnTo>
                    <a:lnTo>
                      <a:pt x="231" y="126"/>
                    </a:lnTo>
                    <a:lnTo>
                      <a:pt x="276" y="111"/>
                    </a:lnTo>
                    <a:lnTo>
                      <a:pt x="288" y="102"/>
                    </a:lnTo>
                    <a:lnTo>
                      <a:pt x="297" y="93"/>
                    </a:lnTo>
                    <a:lnTo>
                      <a:pt x="294" y="84"/>
                    </a:lnTo>
                    <a:lnTo>
                      <a:pt x="279" y="87"/>
                    </a:lnTo>
                    <a:lnTo>
                      <a:pt x="276" y="75"/>
                    </a:lnTo>
                    <a:lnTo>
                      <a:pt x="282" y="72"/>
                    </a:lnTo>
                    <a:lnTo>
                      <a:pt x="261" y="0"/>
                    </a:lnTo>
                    <a:lnTo>
                      <a:pt x="225" y="24"/>
                    </a:lnTo>
                    <a:lnTo>
                      <a:pt x="201" y="39"/>
                    </a:lnTo>
                    <a:lnTo>
                      <a:pt x="174" y="57"/>
                    </a:lnTo>
                    <a:lnTo>
                      <a:pt x="147" y="75"/>
                    </a:lnTo>
                    <a:lnTo>
                      <a:pt x="129" y="84"/>
                    </a:lnTo>
                    <a:lnTo>
                      <a:pt x="129" y="87"/>
                    </a:lnTo>
                    <a:lnTo>
                      <a:pt x="105" y="84"/>
                    </a:lnTo>
                    <a:lnTo>
                      <a:pt x="96" y="84"/>
                    </a:lnTo>
                    <a:lnTo>
                      <a:pt x="84" y="69"/>
                    </a:lnTo>
                    <a:lnTo>
                      <a:pt x="66" y="57"/>
                    </a:lnTo>
                    <a:lnTo>
                      <a:pt x="45" y="57"/>
                    </a:lnTo>
                    <a:lnTo>
                      <a:pt x="42" y="60"/>
                    </a:lnTo>
                    <a:lnTo>
                      <a:pt x="39" y="81"/>
                    </a:lnTo>
                    <a:lnTo>
                      <a:pt x="42" y="93"/>
                    </a:lnTo>
                    <a:lnTo>
                      <a:pt x="36" y="111"/>
                    </a:lnTo>
                    <a:lnTo>
                      <a:pt x="39" y="114"/>
                    </a:lnTo>
                    <a:lnTo>
                      <a:pt x="39" y="114"/>
                    </a:lnTo>
                    <a:lnTo>
                      <a:pt x="39" y="132"/>
                    </a:lnTo>
                    <a:lnTo>
                      <a:pt x="39" y="138"/>
                    </a:lnTo>
                    <a:lnTo>
                      <a:pt x="36" y="147"/>
                    </a:lnTo>
                    <a:lnTo>
                      <a:pt x="36" y="153"/>
                    </a:lnTo>
                    <a:lnTo>
                      <a:pt x="27" y="198"/>
                    </a:lnTo>
                    <a:lnTo>
                      <a:pt x="12" y="240"/>
                    </a:lnTo>
                    <a:lnTo>
                      <a:pt x="15" y="240"/>
                    </a:lnTo>
                    <a:lnTo>
                      <a:pt x="15" y="243"/>
                    </a:lnTo>
                    <a:lnTo>
                      <a:pt x="15" y="243"/>
                    </a:lnTo>
                    <a:lnTo>
                      <a:pt x="12" y="255"/>
                    </a:lnTo>
                    <a:lnTo>
                      <a:pt x="6" y="288"/>
                    </a:lnTo>
                    <a:lnTo>
                      <a:pt x="3" y="294"/>
                    </a:lnTo>
                    <a:lnTo>
                      <a:pt x="0" y="303"/>
                    </a:lnTo>
                    <a:lnTo>
                      <a:pt x="0" y="306"/>
                    </a:lnTo>
                    <a:lnTo>
                      <a:pt x="0" y="306"/>
                    </a:lnTo>
                    <a:lnTo>
                      <a:pt x="0" y="321"/>
                    </a:lnTo>
                    <a:lnTo>
                      <a:pt x="39" y="327"/>
                    </a:lnTo>
                    <a:lnTo>
                      <a:pt x="75" y="336"/>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64" name="Freeform 1011">
                <a:extLst>
                  <a:ext uri="{FF2B5EF4-FFF2-40B4-BE49-F238E27FC236}">
                    <a16:creationId xmlns:a16="http://schemas.microsoft.com/office/drawing/2014/main" id="{8A552C70-006B-F350-6FD1-28649EEC5E6F}"/>
                  </a:ext>
                </a:extLst>
              </p:cNvPr>
              <p:cNvSpPr>
                <a:spLocks/>
              </p:cNvSpPr>
              <p:nvPr/>
            </p:nvSpPr>
            <p:spPr bwMode="auto">
              <a:xfrm>
                <a:off x="0" y="2589"/>
                <a:ext cx="525" cy="582"/>
              </a:xfrm>
              <a:custGeom>
                <a:avLst/>
                <a:gdLst>
                  <a:gd name="T0" fmla="*/ 480 w 525"/>
                  <a:gd name="T1" fmla="*/ 219 h 582"/>
                  <a:gd name="T2" fmla="*/ 474 w 525"/>
                  <a:gd name="T3" fmla="*/ 99 h 582"/>
                  <a:gd name="T4" fmla="*/ 444 w 525"/>
                  <a:gd name="T5" fmla="*/ 75 h 582"/>
                  <a:gd name="T6" fmla="*/ 435 w 525"/>
                  <a:gd name="T7" fmla="*/ 69 h 582"/>
                  <a:gd name="T8" fmla="*/ 405 w 525"/>
                  <a:gd name="T9" fmla="*/ 69 h 582"/>
                  <a:gd name="T10" fmla="*/ 396 w 525"/>
                  <a:gd name="T11" fmla="*/ 66 h 582"/>
                  <a:gd name="T12" fmla="*/ 297 w 525"/>
                  <a:gd name="T13" fmla="*/ 66 h 582"/>
                  <a:gd name="T14" fmla="*/ 270 w 525"/>
                  <a:gd name="T15" fmla="*/ 60 h 582"/>
                  <a:gd name="T16" fmla="*/ 258 w 525"/>
                  <a:gd name="T17" fmla="*/ 51 h 582"/>
                  <a:gd name="T18" fmla="*/ 228 w 525"/>
                  <a:gd name="T19" fmla="*/ 18 h 582"/>
                  <a:gd name="T20" fmla="*/ 225 w 525"/>
                  <a:gd name="T21" fmla="*/ 0 h 582"/>
                  <a:gd name="T22" fmla="*/ 183 w 525"/>
                  <a:gd name="T23" fmla="*/ 33 h 582"/>
                  <a:gd name="T24" fmla="*/ 165 w 525"/>
                  <a:gd name="T25" fmla="*/ 87 h 582"/>
                  <a:gd name="T26" fmla="*/ 159 w 525"/>
                  <a:gd name="T27" fmla="*/ 102 h 582"/>
                  <a:gd name="T28" fmla="*/ 126 w 525"/>
                  <a:gd name="T29" fmla="*/ 156 h 582"/>
                  <a:gd name="T30" fmla="*/ 117 w 525"/>
                  <a:gd name="T31" fmla="*/ 168 h 582"/>
                  <a:gd name="T32" fmla="*/ 72 w 525"/>
                  <a:gd name="T33" fmla="*/ 192 h 582"/>
                  <a:gd name="T34" fmla="*/ 12 w 525"/>
                  <a:gd name="T35" fmla="*/ 222 h 582"/>
                  <a:gd name="T36" fmla="*/ 9 w 525"/>
                  <a:gd name="T37" fmla="*/ 576 h 582"/>
                  <a:gd name="T38" fmla="*/ 105 w 525"/>
                  <a:gd name="T39" fmla="*/ 510 h 582"/>
                  <a:gd name="T40" fmla="*/ 129 w 525"/>
                  <a:gd name="T41" fmla="*/ 513 h 582"/>
                  <a:gd name="T42" fmla="*/ 210 w 525"/>
                  <a:gd name="T43" fmla="*/ 489 h 582"/>
                  <a:gd name="T44" fmla="*/ 225 w 525"/>
                  <a:gd name="T45" fmla="*/ 483 h 582"/>
                  <a:gd name="T46" fmla="*/ 231 w 525"/>
                  <a:gd name="T47" fmla="*/ 480 h 582"/>
                  <a:gd name="T48" fmla="*/ 240 w 525"/>
                  <a:gd name="T49" fmla="*/ 468 h 582"/>
                  <a:gd name="T50" fmla="*/ 246 w 525"/>
                  <a:gd name="T51" fmla="*/ 459 h 582"/>
                  <a:gd name="T52" fmla="*/ 252 w 525"/>
                  <a:gd name="T53" fmla="*/ 450 h 582"/>
                  <a:gd name="T54" fmla="*/ 255 w 525"/>
                  <a:gd name="T55" fmla="*/ 444 h 582"/>
                  <a:gd name="T56" fmla="*/ 279 w 525"/>
                  <a:gd name="T57" fmla="*/ 435 h 582"/>
                  <a:gd name="T58" fmla="*/ 291 w 525"/>
                  <a:gd name="T59" fmla="*/ 429 h 582"/>
                  <a:gd name="T60" fmla="*/ 330 w 525"/>
                  <a:gd name="T61" fmla="*/ 363 h 582"/>
                  <a:gd name="T62" fmla="*/ 333 w 525"/>
                  <a:gd name="T63" fmla="*/ 348 h 582"/>
                  <a:gd name="T64" fmla="*/ 342 w 525"/>
                  <a:gd name="T65" fmla="*/ 345 h 582"/>
                  <a:gd name="T66" fmla="*/ 348 w 525"/>
                  <a:gd name="T67" fmla="*/ 348 h 582"/>
                  <a:gd name="T68" fmla="*/ 354 w 525"/>
                  <a:gd name="T69" fmla="*/ 348 h 582"/>
                  <a:gd name="T70" fmla="*/ 387 w 525"/>
                  <a:gd name="T71" fmla="*/ 336 h 582"/>
                  <a:gd name="T72" fmla="*/ 390 w 525"/>
                  <a:gd name="T73" fmla="*/ 333 h 582"/>
                  <a:gd name="T74" fmla="*/ 393 w 525"/>
                  <a:gd name="T75" fmla="*/ 330 h 582"/>
                  <a:gd name="T76" fmla="*/ 393 w 525"/>
                  <a:gd name="T77" fmla="*/ 321 h 582"/>
                  <a:gd name="T78" fmla="*/ 396 w 525"/>
                  <a:gd name="T79" fmla="*/ 315 h 582"/>
                  <a:gd name="T80" fmla="*/ 435 w 525"/>
                  <a:gd name="T81" fmla="*/ 312 h 582"/>
                  <a:gd name="T82" fmla="*/ 507 w 525"/>
                  <a:gd name="T83" fmla="*/ 315 h 582"/>
                  <a:gd name="T84" fmla="*/ 507 w 525"/>
                  <a:gd name="T85" fmla="*/ 303 h 582"/>
                  <a:gd name="T86" fmla="*/ 513 w 525"/>
                  <a:gd name="T87" fmla="*/ 291 h 582"/>
                  <a:gd name="T88" fmla="*/ 516 w 525"/>
                  <a:gd name="T89" fmla="*/ 288 h 582"/>
                  <a:gd name="T90" fmla="*/ 522 w 525"/>
                  <a:gd name="T91" fmla="*/ 288 h 582"/>
                  <a:gd name="T92" fmla="*/ 525 w 525"/>
                  <a:gd name="T93" fmla="*/ 282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5" h="582">
                    <a:moveTo>
                      <a:pt x="498" y="264"/>
                    </a:moveTo>
                    <a:lnTo>
                      <a:pt x="489" y="246"/>
                    </a:lnTo>
                    <a:lnTo>
                      <a:pt x="480" y="219"/>
                    </a:lnTo>
                    <a:lnTo>
                      <a:pt x="477" y="189"/>
                    </a:lnTo>
                    <a:lnTo>
                      <a:pt x="480" y="153"/>
                    </a:lnTo>
                    <a:lnTo>
                      <a:pt x="474" y="99"/>
                    </a:lnTo>
                    <a:lnTo>
                      <a:pt x="462" y="90"/>
                    </a:lnTo>
                    <a:lnTo>
                      <a:pt x="444" y="78"/>
                    </a:lnTo>
                    <a:lnTo>
                      <a:pt x="444" y="75"/>
                    </a:lnTo>
                    <a:lnTo>
                      <a:pt x="444" y="72"/>
                    </a:lnTo>
                    <a:lnTo>
                      <a:pt x="444" y="69"/>
                    </a:lnTo>
                    <a:lnTo>
                      <a:pt x="435" y="69"/>
                    </a:lnTo>
                    <a:lnTo>
                      <a:pt x="420" y="69"/>
                    </a:lnTo>
                    <a:lnTo>
                      <a:pt x="414" y="69"/>
                    </a:lnTo>
                    <a:lnTo>
                      <a:pt x="405" y="69"/>
                    </a:lnTo>
                    <a:lnTo>
                      <a:pt x="402" y="69"/>
                    </a:lnTo>
                    <a:lnTo>
                      <a:pt x="399" y="69"/>
                    </a:lnTo>
                    <a:lnTo>
                      <a:pt x="396" y="66"/>
                    </a:lnTo>
                    <a:lnTo>
                      <a:pt x="366" y="63"/>
                    </a:lnTo>
                    <a:lnTo>
                      <a:pt x="336" y="60"/>
                    </a:lnTo>
                    <a:lnTo>
                      <a:pt x="297" y="66"/>
                    </a:lnTo>
                    <a:lnTo>
                      <a:pt x="291" y="66"/>
                    </a:lnTo>
                    <a:lnTo>
                      <a:pt x="273" y="60"/>
                    </a:lnTo>
                    <a:lnTo>
                      <a:pt x="270" y="60"/>
                    </a:lnTo>
                    <a:lnTo>
                      <a:pt x="267" y="57"/>
                    </a:lnTo>
                    <a:lnTo>
                      <a:pt x="264" y="57"/>
                    </a:lnTo>
                    <a:lnTo>
                      <a:pt x="258" y="51"/>
                    </a:lnTo>
                    <a:lnTo>
                      <a:pt x="234" y="30"/>
                    </a:lnTo>
                    <a:lnTo>
                      <a:pt x="228" y="21"/>
                    </a:lnTo>
                    <a:lnTo>
                      <a:pt x="228" y="18"/>
                    </a:lnTo>
                    <a:lnTo>
                      <a:pt x="228" y="12"/>
                    </a:lnTo>
                    <a:lnTo>
                      <a:pt x="228" y="9"/>
                    </a:lnTo>
                    <a:lnTo>
                      <a:pt x="225" y="0"/>
                    </a:lnTo>
                    <a:lnTo>
                      <a:pt x="225" y="0"/>
                    </a:lnTo>
                    <a:lnTo>
                      <a:pt x="189" y="15"/>
                    </a:lnTo>
                    <a:lnTo>
                      <a:pt x="183" y="33"/>
                    </a:lnTo>
                    <a:lnTo>
                      <a:pt x="180" y="39"/>
                    </a:lnTo>
                    <a:lnTo>
                      <a:pt x="165" y="84"/>
                    </a:lnTo>
                    <a:lnTo>
                      <a:pt x="165" y="87"/>
                    </a:lnTo>
                    <a:lnTo>
                      <a:pt x="162" y="93"/>
                    </a:lnTo>
                    <a:lnTo>
                      <a:pt x="159" y="96"/>
                    </a:lnTo>
                    <a:lnTo>
                      <a:pt x="159" y="102"/>
                    </a:lnTo>
                    <a:lnTo>
                      <a:pt x="141" y="129"/>
                    </a:lnTo>
                    <a:lnTo>
                      <a:pt x="138" y="138"/>
                    </a:lnTo>
                    <a:lnTo>
                      <a:pt x="126" y="156"/>
                    </a:lnTo>
                    <a:lnTo>
                      <a:pt x="123" y="159"/>
                    </a:lnTo>
                    <a:lnTo>
                      <a:pt x="120" y="165"/>
                    </a:lnTo>
                    <a:lnTo>
                      <a:pt x="117" y="168"/>
                    </a:lnTo>
                    <a:lnTo>
                      <a:pt x="114" y="171"/>
                    </a:lnTo>
                    <a:lnTo>
                      <a:pt x="108" y="174"/>
                    </a:lnTo>
                    <a:lnTo>
                      <a:pt x="72" y="192"/>
                    </a:lnTo>
                    <a:lnTo>
                      <a:pt x="54" y="201"/>
                    </a:lnTo>
                    <a:lnTo>
                      <a:pt x="24" y="216"/>
                    </a:lnTo>
                    <a:lnTo>
                      <a:pt x="12" y="222"/>
                    </a:lnTo>
                    <a:lnTo>
                      <a:pt x="0" y="237"/>
                    </a:lnTo>
                    <a:lnTo>
                      <a:pt x="0" y="582"/>
                    </a:lnTo>
                    <a:lnTo>
                      <a:pt x="9" y="576"/>
                    </a:lnTo>
                    <a:lnTo>
                      <a:pt x="54" y="546"/>
                    </a:lnTo>
                    <a:lnTo>
                      <a:pt x="72" y="528"/>
                    </a:lnTo>
                    <a:lnTo>
                      <a:pt x="105" y="510"/>
                    </a:lnTo>
                    <a:lnTo>
                      <a:pt x="108" y="510"/>
                    </a:lnTo>
                    <a:lnTo>
                      <a:pt x="126" y="513"/>
                    </a:lnTo>
                    <a:lnTo>
                      <a:pt x="129" y="513"/>
                    </a:lnTo>
                    <a:lnTo>
                      <a:pt x="156" y="498"/>
                    </a:lnTo>
                    <a:lnTo>
                      <a:pt x="198" y="489"/>
                    </a:lnTo>
                    <a:lnTo>
                      <a:pt x="210" y="489"/>
                    </a:lnTo>
                    <a:lnTo>
                      <a:pt x="213" y="489"/>
                    </a:lnTo>
                    <a:lnTo>
                      <a:pt x="216" y="489"/>
                    </a:lnTo>
                    <a:lnTo>
                      <a:pt x="225" y="483"/>
                    </a:lnTo>
                    <a:lnTo>
                      <a:pt x="228" y="480"/>
                    </a:lnTo>
                    <a:lnTo>
                      <a:pt x="228" y="480"/>
                    </a:lnTo>
                    <a:lnTo>
                      <a:pt x="231" y="480"/>
                    </a:lnTo>
                    <a:lnTo>
                      <a:pt x="231" y="477"/>
                    </a:lnTo>
                    <a:lnTo>
                      <a:pt x="234" y="477"/>
                    </a:lnTo>
                    <a:lnTo>
                      <a:pt x="240" y="468"/>
                    </a:lnTo>
                    <a:lnTo>
                      <a:pt x="243" y="468"/>
                    </a:lnTo>
                    <a:lnTo>
                      <a:pt x="246" y="462"/>
                    </a:lnTo>
                    <a:lnTo>
                      <a:pt x="246" y="459"/>
                    </a:lnTo>
                    <a:lnTo>
                      <a:pt x="249" y="456"/>
                    </a:lnTo>
                    <a:lnTo>
                      <a:pt x="249" y="453"/>
                    </a:lnTo>
                    <a:lnTo>
                      <a:pt x="252" y="450"/>
                    </a:lnTo>
                    <a:lnTo>
                      <a:pt x="252" y="450"/>
                    </a:lnTo>
                    <a:lnTo>
                      <a:pt x="252" y="444"/>
                    </a:lnTo>
                    <a:lnTo>
                      <a:pt x="255" y="444"/>
                    </a:lnTo>
                    <a:lnTo>
                      <a:pt x="255" y="441"/>
                    </a:lnTo>
                    <a:lnTo>
                      <a:pt x="258" y="441"/>
                    </a:lnTo>
                    <a:lnTo>
                      <a:pt x="279" y="435"/>
                    </a:lnTo>
                    <a:lnTo>
                      <a:pt x="288" y="432"/>
                    </a:lnTo>
                    <a:lnTo>
                      <a:pt x="291" y="429"/>
                    </a:lnTo>
                    <a:lnTo>
                      <a:pt x="291" y="429"/>
                    </a:lnTo>
                    <a:lnTo>
                      <a:pt x="333" y="408"/>
                    </a:lnTo>
                    <a:lnTo>
                      <a:pt x="333" y="384"/>
                    </a:lnTo>
                    <a:lnTo>
                      <a:pt x="330" y="363"/>
                    </a:lnTo>
                    <a:lnTo>
                      <a:pt x="330" y="351"/>
                    </a:lnTo>
                    <a:lnTo>
                      <a:pt x="333" y="348"/>
                    </a:lnTo>
                    <a:lnTo>
                      <a:pt x="333" y="348"/>
                    </a:lnTo>
                    <a:lnTo>
                      <a:pt x="333" y="348"/>
                    </a:lnTo>
                    <a:lnTo>
                      <a:pt x="339" y="345"/>
                    </a:lnTo>
                    <a:lnTo>
                      <a:pt x="342" y="345"/>
                    </a:lnTo>
                    <a:lnTo>
                      <a:pt x="342" y="345"/>
                    </a:lnTo>
                    <a:lnTo>
                      <a:pt x="345" y="348"/>
                    </a:lnTo>
                    <a:lnTo>
                      <a:pt x="348" y="348"/>
                    </a:lnTo>
                    <a:lnTo>
                      <a:pt x="351" y="348"/>
                    </a:lnTo>
                    <a:lnTo>
                      <a:pt x="351" y="348"/>
                    </a:lnTo>
                    <a:lnTo>
                      <a:pt x="354" y="348"/>
                    </a:lnTo>
                    <a:lnTo>
                      <a:pt x="357" y="348"/>
                    </a:lnTo>
                    <a:lnTo>
                      <a:pt x="381" y="339"/>
                    </a:lnTo>
                    <a:lnTo>
                      <a:pt x="387" y="336"/>
                    </a:lnTo>
                    <a:lnTo>
                      <a:pt x="387" y="336"/>
                    </a:lnTo>
                    <a:lnTo>
                      <a:pt x="390" y="333"/>
                    </a:lnTo>
                    <a:lnTo>
                      <a:pt x="390" y="333"/>
                    </a:lnTo>
                    <a:lnTo>
                      <a:pt x="393" y="333"/>
                    </a:lnTo>
                    <a:lnTo>
                      <a:pt x="393" y="330"/>
                    </a:lnTo>
                    <a:lnTo>
                      <a:pt x="393" y="330"/>
                    </a:lnTo>
                    <a:lnTo>
                      <a:pt x="393" y="324"/>
                    </a:lnTo>
                    <a:lnTo>
                      <a:pt x="393" y="321"/>
                    </a:lnTo>
                    <a:lnTo>
                      <a:pt x="393" y="321"/>
                    </a:lnTo>
                    <a:lnTo>
                      <a:pt x="393" y="318"/>
                    </a:lnTo>
                    <a:lnTo>
                      <a:pt x="396" y="315"/>
                    </a:lnTo>
                    <a:lnTo>
                      <a:pt x="396" y="315"/>
                    </a:lnTo>
                    <a:lnTo>
                      <a:pt x="426" y="312"/>
                    </a:lnTo>
                    <a:lnTo>
                      <a:pt x="435" y="312"/>
                    </a:lnTo>
                    <a:lnTo>
                      <a:pt x="435" y="312"/>
                    </a:lnTo>
                    <a:lnTo>
                      <a:pt x="438" y="312"/>
                    </a:lnTo>
                    <a:lnTo>
                      <a:pt x="474" y="312"/>
                    </a:lnTo>
                    <a:lnTo>
                      <a:pt x="507" y="315"/>
                    </a:lnTo>
                    <a:lnTo>
                      <a:pt x="507" y="309"/>
                    </a:lnTo>
                    <a:lnTo>
                      <a:pt x="507" y="306"/>
                    </a:lnTo>
                    <a:lnTo>
                      <a:pt x="507" y="303"/>
                    </a:lnTo>
                    <a:lnTo>
                      <a:pt x="507" y="297"/>
                    </a:lnTo>
                    <a:lnTo>
                      <a:pt x="510" y="294"/>
                    </a:lnTo>
                    <a:lnTo>
                      <a:pt x="513" y="291"/>
                    </a:lnTo>
                    <a:lnTo>
                      <a:pt x="513" y="288"/>
                    </a:lnTo>
                    <a:lnTo>
                      <a:pt x="513" y="288"/>
                    </a:lnTo>
                    <a:lnTo>
                      <a:pt x="516" y="288"/>
                    </a:lnTo>
                    <a:lnTo>
                      <a:pt x="516" y="288"/>
                    </a:lnTo>
                    <a:lnTo>
                      <a:pt x="519" y="288"/>
                    </a:lnTo>
                    <a:lnTo>
                      <a:pt x="522" y="288"/>
                    </a:lnTo>
                    <a:lnTo>
                      <a:pt x="522" y="285"/>
                    </a:lnTo>
                    <a:lnTo>
                      <a:pt x="522" y="285"/>
                    </a:lnTo>
                    <a:lnTo>
                      <a:pt x="525" y="282"/>
                    </a:lnTo>
                    <a:lnTo>
                      <a:pt x="507" y="270"/>
                    </a:lnTo>
                    <a:lnTo>
                      <a:pt x="498" y="264"/>
                    </a:lnTo>
                    <a:close/>
                  </a:path>
                </a:pathLst>
              </a:custGeom>
              <a:solidFill>
                <a:srgbClr val="92D050"/>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solidFill>
                    <a:srgbClr val="92D050"/>
                  </a:solidFill>
                </a:endParaRPr>
              </a:p>
            </p:txBody>
          </p:sp>
          <p:sp>
            <p:nvSpPr>
              <p:cNvPr id="365" name="Rectangle 1012">
                <a:extLst>
                  <a:ext uri="{FF2B5EF4-FFF2-40B4-BE49-F238E27FC236}">
                    <a16:creationId xmlns:a16="http://schemas.microsoft.com/office/drawing/2014/main" id="{9859938C-6E2D-CDDD-E854-9E7F7146E574}"/>
                  </a:ext>
                </a:extLst>
              </p:cNvPr>
              <p:cNvSpPr>
                <a:spLocks noChangeArrowheads="1"/>
              </p:cNvSpPr>
              <p:nvPr/>
            </p:nvSpPr>
            <p:spPr bwMode="auto">
              <a:xfrm>
                <a:off x="2858" y="3675"/>
                <a:ext cx="3" cy="1"/>
              </a:xfrm>
              <a:prstGeom prst="rect">
                <a:avLst/>
              </a:prstGeom>
              <a:solidFill>
                <a:srgbClr val="F4F5F5"/>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p>
                <a:endParaRPr lang="en-GB" sz="900"/>
              </a:p>
            </p:txBody>
          </p:sp>
          <p:sp>
            <p:nvSpPr>
              <p:cNvPr id="366" name="Rectangle 1013">
                <a:extLst>
                  <a:ext uri="{FF2B5EF4-FFF2-40B4-BE49-F238E27FC236}">
                    <a16:creationId xmlns:a16="http://schemas.microsoft.com/office/drawing/2014/main" id="{7B9C096E-B69E-DC8B-9828-34F237458EE6}"/>
                  </a:ext>
                </a:extLst>
              </p:cNvPr>
              <p:cNvSpPr>
                <a:spLocks noChangeArrowheads="1"/>
              </p:cNvSpPr>
              <p:nvPr/>
            </p:nvSpPr>
            <p:spPr bwMode="auto">
              <a:xfrm>
                <a:off x="2921" y="3675"/>
                <a:ext cx="1" cy="1"/>
              </a:xfrm>
              <a:prstGeom prst="rect">
                <a:avLst/>
              </a:prstGeom>
              <a:solidFill>
                <a:srgbClr val="F4F5F5"/>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p>
                <a:endParaRPr lang="en-GB" sz="900"/>
              </a:p>
            </p:txBody>
          </p:sp>
          <p:sp>
            <p:nvSpPr>
              <p:cNvPr id="367" name="Freeform 1014">
                <a:extLst>
                  <a:ext uri="{FF2B5EF4-FFF2-40B4-BE49-F238E27FC236}">
                    <a16:creationId xmlns:a16="http://schemas.microsoft.com/office/drawing/2014/main" id="{3BC77DCE-F3E1-5149-D525-6EB91E91D6E6}"/>
                  </a:ext>
                </a:extLst>
              </p:cNvPr>
              <p:cNvSpPr>
                <a:spLocks/>
              </p:cNvSpPr>
              <p:nvPr/>
            </p:nvSpPr>
            <p:spPr bwMode="auto">
              <a:xfrm>
                <a:off x="2675" y="3675"/>
                <a:ext cx="186" cy="0"/>
              </a:xfrm>
              <a:custGeom>
                <a:avLst/>
                <a:gdLst>
                  <a:gd name="T0" fmla="*/ 54 w 186"/>
                  <a:gd name="T1" fmla="*/ 33 w 186"/>
                  <a:gd name="T2" fmla="*/ 24 w 186"/>
                  <a:gd name="T3" fmla="*/ 0 w 186"/>
                  <a:gd name="T4" fmla="*/ 0 w 186"/>
                  <a:gd name="T5" fmla="*/ 186 w 186"/>
                  <a:gd name="T6" fmla="*/ 183 w 186"/>
                  <a:gd name="T7" fmla="*/ 174 w 186"/>
                  <a:gd name="T8" fmla="*/ 147 w 186"/>
                  <a:gd name="T9" fmla="*/ 102 w 186"/>
                  <a:gd name="T10" fmla="*/ 96 w 186"/>
                  <a:gd name="T11" fmla="*/ 81 w 186"/>
                  <a:gd name="T12" fmla="*/ 66 w 186"/>
                  <a:gd name="T13" fmla="*/ 54 w 186"/>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Lst>
                <a:rect l="0" t="0" r="r" b="b"/>
                <a:pathLst>
                  <a:path w="186">
                    <a:moveTo>
                      <a:pt x="54" y="0"/>
                    </a:moveTo>
                    <a:lnTo>
                      <a:pt x="33" y="0"/>
                    </a:lnTo>
                    <a:lnTo>
                      <a:pt x="24" y="0"/>
                    </a:lnTo>
                    <a:lnTo>
                      <a:pt x="0" y="0"/>
                    </a:lnTo>
                    <a:lnTo>
                      <a:pt x="0" y="0"/>
                    </a:lnTo>
                    <a:lnTo>
                      <a:pt x="186" y="0"/>
                    </a:lnTo>
                    <a:lnTo>
                      <a:pt x="183" y="0"/>
                    </a:lnTo>
                    <a:lnTo>
                      <a:pt x="174" y="0"/>
                    </a:lnTo>
                    <a:lnTo>
                      <a:pt x="147" y="0"/>
                    </a:lnTo>
                    <a:lnTo>
                      <a:pt x="102" y="0"/>
                    </a:lnTo>
                    <a:lnTo>
                      <a:pt x="96" y="0"/>
                    </a:lnTo>
                    <a:lnTo>
                      <a:pt x="81" y="0"/>
                    </a:lnTo>
                    <a:lnTo>
                      <a:pt x="66" y="0"/>
                    </a:lnTo>
                    <a:lnTo>
                      <a:pt x="54"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68" name="Freeform 1015">
                <a:extLst>
                  <a:ext uri="{FF2B5EF4-FFF2-40B4-BE49-F238E27FC236}">
                    <a16:creationId xmlns:a16="http://schemas.microsoft.com/office/drawing/2014/main" id="{3003D4C5-4B69-7CB3-21C5-BE6E6CCD5101}"/>
                  </a:ext>
                </a:extLst>
              </p:cNvPr>
              <p:cNvSpPr>
                <a:spLocks/>
              </p:cNvSpPr>
              <p:nvPr/>
            </p:nvSpPr>
            <p:spPr bwMode="auto">
              <a:xfrm>
                <a:off x="2675" y="3675"/>
                <a:ext cx="186" cy="0"/>
              </a:xfrm>
              <a:custGeom>
                <a:avLst/>
                <a:gdLst>
                  <a:gd name="T0" fmla="*/ 54 w 186"/>
                  <a:gd name="T1" fmla="*/ 33 w 186"/>
                  <a:gd name="T2" fmla="*/ 24 w 186"/>
                  <a:gd name="T3" fmla="*/ 0 w 186"/>
                  <a:gd name="T4" fmla="*/ 0 w 186"/>
                  <a:gd name="T5" fmla="*/ 186 w 186"/>
                  <a:gd name="T6" fmla="*/ 183 w 186"/>
                  <a:gd name="T7" fmla="*/ 174 w 186"/>
                  <a:gd name="T8" fmla="*/ 147 w 186"/>
                  <a:gd name="T9" fmla="*/ 102 w 186"/>
                  <a:gd name="T10" fmla="*/ 96 w 186"/>
                  <a:gd name="T11" fmla="*/ 81 w 186"/>
                  <a:gd name="T12" fmla="*/ 66 w 186"/>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Lst>
                <a:rect l="0" t="0" r="r" b="b"/>
                <a:pathLst>
                  <a:path w="186">
                    <a:moveTo>
                      <a:pt x="54" y="0"/>
                    </a:moveTo>
                    <a:lnTo>
                      <a:pt x="33" y="0"/>
                    </a:lnTo>
                    <a:lnTo>
                      <a:pt x="24" y="0"/>
                    </a:lnTo>
                    <a:lnTo>
                      <a:pt x="0" y="0"/>
                    </a:lnTo>
                    <a:lnTo>
                      <a:pt x="0" y="0"/>
                    </a:lnTo>
                    <a:lnTo>
                      <a:pt x="186" y="0"/>
                    </a:lnTo>
                    <a:lnTo>
                      <a:pt x="183" y="0"/>
                    </a:lnTo>
                    <a:lnTo>
                      <a:pt x="174" y="0"/>
                    </a:lnTo>
                    <a:lnTo>
                      <a:pt x="147" y="0"/>
                    </a:lnTo>
                    <a:lnTo>
                      <a:pt x="102" y="0"/>
                    </a:lnTo>
                    <a:lnTo>
                      <a:pt x="96" y="0"/>
                    </a:lnTo>
                    <a:lnTo>
                      <a:pt x="81" y="0"/>
                    </a:lnTo>
                    <a:lnTo>
                      <a:pt x="66" y="0"/>
                    </a:ln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369" name="Freeform 1016">
                <a:extLst>
                  <a:ext uri="{FF2B5EF4-FFF2-40B4-BE49-F238E27FC236}">
                    <a16:creationId xmlns:a16="http://schemas.microsoft.com/office/drawing/2014/main" id="{B77CF3C9-8B92-9ED8-D237-5406C59B5FA7}"/>
                  </a:ext>
                </a:extLst>
              </p:cNvPr>
              <p:cNvSpPr>
                <a:spLocks/>
              </p:cNvSpPr>
              <p:nvPr/>
            </p:nvSpPr>
            <p:spPr bwMode="auto">
              <a:xfrm>
                <a:off x="2282" y="2940"/>
                <a:ext cx="831" cy="735"/>
              </a:xfrm>
              <a:custGeom>
                <a:avLst/>
                <a:gdLst>
                  <a:gd name="T0" fmla="*/ 324 w 831"/>
                  <a:gd name="T1" fmla="*/ 735 h 735"/>
                  <a:gd name="T2" fmla="*/ 234 w 831"/>
                  <a:gd name="T3" fmla="*/ 735 h 735"/>
                  <a:gd name="T4" fmla="*/ 18 w 831"/>
                  <a:gd name="T5" fmla="*/ 735 h 735"/>
                  <a:gd name="T6" fmla="*/ 18 w 831"/>
                  <a:gd name="T7" fmla="*/ 345 h 735"/>
                  <a:gd name="T8" fmla="*/ 9 w 831"/>
                  <a:gd name="T9" fmla="*/ 99 h 735"/>
                  <a:gd name="T10" fmla="*/ 18 w 831"/>
                  <a:gd name="T11" fmla="*/ 60 h 735"/>
                  <a:gd name="T12" fmla="*/ 9 w 831"/>
                  <a:gd name="T13" fmla="*/ 21 h 735"/>
                  <a:gd name="T14" fmla="*/ 30 w 831"/>
                  <a:gd name="T15" fmla="*/ 9 h 735"/>
                  <a:gd name="T16" fmla="*/ 57 w 831"/>
                  <a:gd name="T17" fmla="*/ 9 h 735"/>
                  <a:gd name="T18" fmla="*/ 81 w 831"/>
                  <a:gd name="T19" fmla="*/ 0 h 735"/>
                  <a:gd name="T20" fmla="*/ 183 w 831"/>
                  <a:gd name="T21" fmla="*/ 33 h 735"/>
                  <a:gd name="T22" fmla="*/ 246 w 831"/>
                  <a:gd name="T23" fmla="*/ 45 h 735"/>
                  <a:gd name="T24" fmla="*/ 291 w 831"/>
                  <a:gd name="T25" fmla="*/ 66 h 735"/>
                  <a:gd name="T26" fmla="*/ 306 w 831"/>
                  <a:gd name="T27" fmla="*/ 63 h 735"/>
                  <a:gd name="T28" fmla="*/ 348 w 831"/>
                  <a:gd name="T29" fmla="*/ 42 h 735"/>
                  <a:gd name="T30" fmla="*/ 387 w 831"/>
                  <a:gd name="T31" fmla="*/ 15 h 735"/>
                  <a:gd name="T32" fmla="*/ 474 w 831"/>
                  <a:gd name="T33" fmla="*/ 15 h 735"/>
                  <a:gd name="T34" fmla="*/ 489 w 831"/>
                  <a:gd name="T35" fmla="*/ 9 h 735"/>
                  <a:gd name="T36" fmla="*/ 498 w 831"/>
                  <a:gd name="T37" fmla="*/ 21 h 735"/>
                  <a:gd name="T38" fmla="*/ 489 w 831"/>
                  <a:gd name="T39" fmla="*/ 12 h 735"/>
                  <a:gd name="T40" fmla="*/ 483 w 831"/>
                  <a:gd name="T41" fmla="*/ 27 h 735"/>
                  <a:gd name="T42" fmla="*/ 513 w 831"/>
                  <a:gd name="T43" fmla="*/ 42 h 735"/>
                  <a:gd name="T44" fmla="*/ 516 w 831"/>
                  <a:gd name="T45" fmla="*/ 30 h 735"/>
                  <a:gd name="T46" fmla="*/ 531 w 831"/>
                  <a:gd name="T47" fmla="*/ 42 h 735"/>
                  <a:gd name="T48" fmla="*/ 552 w 831"/>
                  <a:gd name="T49" fmla="*/ 45 h 735"/>
                  <a:gd name="T50" fmla="*/ 561 w 831"/>
                  <a:gd name="T51" fmla="*/ 42 h 735"/>
                  <a:gd name="T52" fmla="*/ 609 w 831"/>
                  <a:gd name="T53" fmla="*/ 42 h 735"/>
                  <a:gd name="T54" fmla="*/ 636 w 831"/>
                  <a:gd name="T55" fmla="*/ 33 h 735"/>
                  <a:gd name="T56" fmla="*/ 657 w 831"/>
                  <a:gd name="T57" fmla="*/ 51 h 735"/>
                  <a:gd name="T58" fmla="*/ 693 w 831"/>
                  <a:gd name="T59" fmla="*/ 171 h 735"/>
                  <a:gd name="T60" fmla="*/ 681 w 831"/>
                  <a:gd name="T61" fmla="*/ 207 h 735"/>
                  <a:gd name="T62" fmla="*/ 666 w 831"/>
                  <a:gd name="T63" fmla="*/ 243 h 735"/>
                  <a:gd name="T64" fmla="*/ 663 w 831"/>
                  <a:gd name="T65" fmla="*/ 270 h 735"/>
                  <a:gd name="T66" fmla="*/ 651 w 831"/>
                  <a:gd name="T67" fmla="*/ 303 h 735"/>
                  <a:gd name="T68" fmla="*/ 618 w 831"/>
                  <a:gd name="T69" fmla="*/ 285 h 735"/>
                  <a:gd name="T70" fmla="*/ 597 w 831"/>
                  <a:gd name="T71" fmla="*/ 261 h 735"/>
                  <a:gd name="T72" fmla="*/ 579 w 831"/>
                  <a:gd name="T73" fmla="*/ 231 h 735"/>
                  <a:gd name="T74" fmla="*/ 552 w 831"/>
                  <a:gd name="T75" fmla="*/ 183 h 735"/>
                  <a:gd name="T76" fmla="*/ 543 w 831"/>
                  <a:gd name="T77" fmla="*/ 153 h 735"/>
                  <a:gd name="T78" fmla="*/ 534 w 831"/>
                  <a:gd name="T79" fmla="*/ 132 h 735"/>
                  <a:gd name="T80" fmla="*/ 522 w 831"/>
                  <a:gd name="T81" fmla="*/ 165 h 735"/>
                  <a:gd name="T82" fmla="*/ 537 w 831"/>
                  <a:gd name="T83" fmla="*/ 183 h 735"/>
                  <a:gd name="T84" fmla="*/ 540 w 831"/>
                  <a:gd name="T85" fmla="*/ 210 h 735"/>
                  <a:gd name="T86" fmla="*/ 603 w 831"/>
                  <a:gd name="T87" fmla="*/ 303 h 735"/>
                  <a:gd name="T88" fmla="*/ 621 w 831"/>
                  <a:gd name="T89" fmla="*/ 345 h 735"/>
                  <a:gd name="T90" fmla="*/ 666 w 831"/>
                  <a:gd name="T91" fmla="*/ 453 h 735"/>
                  <a:gd name="T92" fmla="*/ 741 w 831"/>
                  <a:gd name="T93" fmla="*/ 579 h 735"/>
                  <a:gd name="T94" fmla="*/ 735 w 831"/>
                  <a:gd name="T95" fmla="*/ 642 h 735"/>
                  <a:gd name="T96" fmla="*/ 750 w 831"/>
                  <a:gd name="T97" fmla="*/ 672 h 735"/>
                  <a:gd name="T98" fmla="*/ 771 w 831"/>
                  <a:gd name="T99" fmla="*/ 687 h 735"/>
                  <a:gd name="T100" fmla="*/ 825 w 831"/>
                  <a:gd name="T101" fmla="*/ 726 h 735"/>
                  <a:gd name="T102" fmla="*/ 828 w 831"/>
                  <a:gd name="T103" fmla="*/ 735 h 735"/>
                  <a:gd name="T104" fmla="*/ 495 w 831"/>
                  <a:gd name="T105" fmla="*/ 735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31" h="735">
                    <a:moveTo>
                      <a:pt x="447" y="735"/>
                    </a:moveTo>
                    <a:lnTo>
                      <a:pt x="426" y="735"/>
                    </a:lnTo>
                    <a:lnTo>
                      <a:pt x="417" y="735"/>
                    </a:lnTo>
                    <a:lnTo>
                      <a:pt x="393" y="735"/>
                    </a:lnTo>
                    <a:lnTo>
                      <a:pt x="360" y="735"/>
                    </a:lnTo>
                    <a:lnTo>
                      <a:pt x="324" y="735"/>
                    </a:lnTo>
                    <a:lnTo>
                      <a:pt x="312" y="735"/>
                    </a:lnTo>
                    <a:lnTo>
                      <a:pt x="291" y="735"/>
                    </a:lnTo>
                    <a:lnTo>
                      <a:pt x="291" y="735"/>
                    </a:lnTo>
                    <a:lnTo>
                      <a:pt x="282" y="735"/>
                    </a:lnTo>
                    <a:lnTo>
                      <a:pt x="252" y="735"/>
                    </a:lnTo>
                    <a:lnTo>
                      <a:pt x="234" y="735"/>
                    </a:lnTo>
                    <a:lnTo>
                      <a:pt x="144" y="735"/>
                    </a:lnTo>
                    <a:lnTo>
                      <a:pt x="135" y="735"/>
                    </a:lnTo>
                    <a:lnTo>
                      <a:pt x="105" y="735"/>
                    </a:lnTo>
                    <a:lnTo>
                      <a:pt x="33" y="735"/>
                    </a:lnTo>
                    <a:lnTo>
                      <a:pt x="21" y="735"/>
                    </a:lnTo>
                    <a:lnTo>
                      <a:pt x="18" y="735"/>
                    </a:lnTo>
                    <a:lnTo>
                      <a:pt x="18" y="726"/>
                    </a:lnTo>
                    <a:lnTo>
                      <a:pt x="18" y="528"/>
                    </a:lnTo>
                    <a:lnTo>
                      <a:pt x="18" y="513"/>
                    </a:lnTo>
                    <a:lnTo>
                      <a:pt x="18" y="441"/>
                    </a:lnTo>
                    <a:lnTo>
                      <a:pt x="18" y="372"/>
                    </a:lnTo>
                    <a:lnTo>
                      <a:pt x="18" y="345"/>
                    </a:lnTo>
                    <a:lnTo>
                      <a:pt x="18" y="294"/>
                    </a:lnTo>
                    <a:lnTo>
                      <a:pt x="18" y="189"/>
                    </a:lnTo>
                    <a:lnTo>
                      <a:pt x="9" y="153"/>
                    </a:lnTo>
                    <a:lnTo>
                      <a:pt x="0" y="123"/>
                    </a:lnTo>
                    <a:lnTo>
                      <a:pt x="9" y="99"/>
                    </a:lnTo>
                    <a:lnTo>
                      <a:pt x="9" y="99"/>
                    </a:lnTo>
                    <a:lnTo>
                      <a:pt x="12" y="90"/>
                    </a:lnTo>
                    <a:lnTo>
                      <a:pt x="18" y="81"/>
                    </a:lnTo>
                    <a:lnTo>
                      <a:pt x="18" y="69"/>
                    </a:lnTo>
                    <a:lnTo>
                      <a:pt x="18" y="66"/>
                    </a:lnTo>
                    <a:lnTo>
                      <a:pt x="18" y="66"/>
                    </a:lnTo>
                    <a:lnTo>
                      <a:pt x="18" y="60"/>
                    </a:lnTo>
                    <a:lnTo>
                      <a:pt x="15" y="60"/>
                    </a:lnTo>
                    <a:lnTo>
                      <a:pt x="12" y="51"/>
                    </a:lnTo>
                    <a:lnTo>
                      <a:pt x="12" y="48"/>
                    </a:lnTo>
                    <a:lnTo>
                      <a:pt x="9" y="39"/>
                    </a:lnTo>
                    <a:lnTo>
                      <a:pt x="9" y="24"/>
                    </a:lnTo>
                    <a:lnTo>
                      <a:pt x="9" y="21"/>
                    </a:lnTo>
                    <a:lnTo>
                      <a:pt x="21" y="6"/>
                    </a:lnTo>
                    <a:lnTo>
                      <a:pt x="24" y="3"/>
                    </a:lnTo>
                    <a:lnTo>
                      <a:pt x="27" y="0"/>
                    </a:lnTo>
                    <a:lnTo>
                      <a:pt x="27" y="0"/>
                    </a:lnTo>
                    <a:lnTo>
                      <a:pt x="27" y="0"/>
                    </a:lnTo>
                    <a:lnTo>
                      <a:pt x="30" y="9"/>
                    </a:lnTo>
                    <a:lnTo>
                      <a:pt x="30" y="9"/>
                    </a:lnTo>
                    <a:lnTo>
                      <a:pt x="39" y="12"/>
                    </a:lnTo>
                    <a:lnTo>
                      <a:pt x="39" y="12"/>
                    </a:lnTo>
                    <a:lnTo>
                      <a:pt x="45" y="12"/>
                    </a:lnTo>
                    <a:lnTo>
                      <a:pt x="51" y="12"/>
                    </a:lnTo>
                    <a:lnTo>
                      <a:pt x="57" y="9"/>
                    </a:lnTo>
                    <a:lnTo>
                      <a:pt x="60" y="6"/>
                    </a:lnTo>
                    <a:lnTo>
                      <a:pt x="63" y="6"/>
                    </a:lnTo>
                    <a:lnTo>
                      <a:pt x="72" y="3"/>
                    </a:lnTo>
                    <a:lnTo>
                      <a:pt x="75" y="0"/>
                    </a:lnTo>
                    <a:lnTo>
                      <a:pt x="78" y="0"/>
                    </a:lnTo>
                    <a:lnTo>
                      <a:pt x="81" y="0"/>
                    </a:lnTo>
                    <a:lnTo>
                      <a:pt x="81" y="0"/>
                    </a:lnTo>
                    <a:lnTo>
                      <a:pt x="87" y="3"/>
                    </a:lnTo>
                    <a:lnTo>
                      <a:pt x="138" y="15"/>
                    </a:lnTo>
                    <a:lnTo>
                      <a:pt x="168" y="21"/>
                    </a:lnTo>
                    <a:lnTo>
                      <a:pt x="180" y="30"/>
                    </a:lnTo>
                    <a:lnTo>
                      <a:pt x="183" y="33"/>
                    </a:lnTo>
                    <a:lnTo>
                      <a:pt x="183" y="33"/>
                    </a:lnTo>
                    <a:lnTo>
                      <a:pt x="216" y="42"/>
                    </a:lnTo>
                    <a:lnTo>
                      <a:pt x="219" y="42"/>
                    </a:lnTo>
                    <a:lnTo>
                      <a:pt x="237" y="45"/>
                    </a:lnTo>
                    <a:lnTo>
                      <a:pt x="243" y="48"/>
                    </a:lnTo>
                    <a:lnTo>
                      <a:pt x="246" y="45"/>
                    </a:lnTo>
                    <a:lnTo>
                      <a:pt x="252" y="45"/>
                    </a:lnTo>
                    <a:lnTo>
                      <a:pt x="261" y="48"/>
                    </a:lnTo>
                    <a:lnTo>
                      <a:pt x="270" y="51"/>
                    </a:lnTo>
                    <a:lnTo>
                      <a:pt x="273" y="54"/>
                    </a:lnTo>
                    <a:lnTo>
                      <a:pt x="279" y="57"/>
                    </a:lnTo>
                    <a:lnTo>
                      <a:pt x="291" y="66"/>
                    </a:lnTo>
                    <a:lnTo>
                      <a:pt x="294" y="66"/>
                    </a:lnTo>
                    <a:lnTo>
                      <a:pt x="297" y="66"/>
                    </a:lnTo>
                    <a:lnTo>
                      <a:pt x="300" y="66"/>
                    </a:lnTo>
                    <a:lnTo>
                      <a:pt x="300" y="66"/>
                    </a:lnTo>
                    <a:lnTo>
                      <a:pt x="303" y="66"/>
                    </a:lnTo>
                    <a:lnTo>
                      <a:pt x="306" y="63"/>
                    </a:lnTo>
                    <a:lnTo>
                      <a:pt x="312" y="60"/>
                    </a:lnTo>
                    <a:lnTo>
                      <a:pt x="315" y="60"/>
                    </a:lnTo>
                    <a:lnTo>
                      <a:pt x="318" y="60"/>
                    </a:lnTo>
                    <a:lnTo>
                      <a:pt x="324" y="57"/>
                    </a:lnTo>
                    <a:lnTo>
                      <a:pt x="327" y="54"/>
                    </a:lnTo>
                    <a:lnTo>
                      <a:pt x="348" y="42"/>
                    </a:lnTo>
                    <a:lnTo>
                      <a:pt x="354" y="33"/>
                    </a:lnTo>
                    <a:lnTo>
                      <a:pt x="363" y="27"/>
                    </a:lnTo>
                    <a:lnTo>
                      <a:pt x="369" y="33"/>
                    </a:lnTo>
                    <a:lnTo>
                      <a:pt x="375" y="33"/>
                    </a:lnTo>
                    <a:lnTo>
                      <a:pt x="378" y="33"/>
                    </a:lnTo>
                    <a:lnTo>
                      <a:pt x="387" y="15"/>
                    </a:lnTo>
                    <a:lnTo>
                      <a:pt x="414" y="15"/>
                    </a:lnTo>
                    <a:lnTo>
                      <a:pt x="417" y="18"/>
                    </a:lnTo>
                    <a:lnTo>
                      <a:pt x="420" y="18"/>
                    </a:lnTo>
                    <a:lnTo>
                      <a:pt x="435" y="12"/>
                    </a:lnTo>
                    <a:lnTo>
                      <a:pt x="471" y="15"/>
                    </a:lnTo>
                    <a:lnTo>
                      <a:pt x="474" y="15"/>
                    </a:lnTo>
                    <a:lnTo>
                      <a:pt x="480" y="15"/>
                    </a:lnTo>
                    <a:lnTo>
                      <a:pt x="480" y="12"/>
                    </a:lnTo>
                    <a:lnTo>
                      <a:pt x="483" y="12"/>
                    </a:lnTo>
                    <a:lnTo>
                      <a:pt x="483" y="12"/>
                    </a:lnTo>
                    <a:lnTo>
                      <a:pt x="486" y="9"/>
                    </a:lnTo>
                    <a:lnTo>
                      <a:pt x="489" y="9"/>
                    </a:lnTo>
                    <a:lnTo>
                      <a:pt x="492" y="12"/>
                    </a:lnTo>
                    <a:lnTo>
                      <a:pt x="510" y="30"/>
                    </a:lnTo>
                    <a:lnTo>
                      <a:pt x="507" y="27"/>
                    </a:lnTo>
                    <a:lnTo>
                      <a:pt x="504" y="24"/>
                    </a:lnTo>
                    <a:lnTo>
                      <a:pt x="498" y="24"/>
                    </a:lnTo>
                    <a:lnTo>
                      <a:pt x="498" y="21"/>
                    </a:lnTo>
                    <a:lnTo>
                      <a:pt x="495" y="21"/>
                    </a:lnTo>
                    <a:lnTo>
                      <a:pt x="492" y="18"/>
                    </a:lnTo>
                    <a:lnTo>
                      <a:pt x="492" y="15"/>
                    </a:lnTo>
                    <a:lnTo>
                      <a:pt x="495" y="15"/>
                    </a:lnTo>
                    <a:lnTo>
                      <a:pt x="492" y="12"/>
                    </a:lnTo>
                    <a:lnTo>
                      <a:pt x="489" y="12"/>
                    </a:lnTo>
                    <a:lnTo>
                      <a:pt x="486" y="12"/>
                    </a:lnTo>
                    <a:lnTo>
                      <a:pt x="483" y="15"/>
                    </a:lnTo>
                    <a:lnTo>
                      <a:pt x="486" y="21"/>
                    </a:lnTo>
                    <a:lnTo>
                      <a:pt x="483" y="21"/>
                    </a:lnTo>
                    <a:lnTo>
                      <a:pt x="483" y="24"/>
                    </a:lnTo>
                    <a:lnTo>
                      <a:pt x="483" y="27"/>
                    </a:lnTo>
                    <a:lnTo>
                      <a:pt x="483" y="30"/>
                    </a:lnTo>
                    <a:lnTo>
                      <a:pt x="483" y="33"/>
                    </a:lnTo>
                    <a:lnTo>
                      <a:pt x="501" y="48"/>
                    </a:lnTo>
                    <a:lnTo>
                      <a:pt x="504" y="48"/>
                    </a:lnTo>
                    <a:lnTo>
                      <a:pt x="504" y="48"/>
                    </a:lnTo>
                    <a:lnTo>
                      <a:pt x="513" y="42"/>
                    </a:lnTo>
                    <a:lnTo>
                      <a:pt x="516" y="42"/>
                    </a:lnTo>
                    <a:lnTo>
                      <a:pt x="516" y="36"/>
                    </a:lnTo>
                    <a:lnTo>
                      <a:pt x="516" y="33"/>
                    </a:lnTo>
                    <a:lnTo>
                      <a:pt x="516" y="30"/>
                    </a:lnTo>
                    <a:lnTo>
                      <a:pt x="510" y="30"/>
                    </a:lnTo>
                    <a:lnTo>
                      <a:pt x="516" y="30"/>
                    </a:lnTo>
                    <a:lnTo>
                      <a:pt x="519" y="30"/>
                    </a:lnTo>
                    <a:lnTo>
                      <a:pt x="525" y="36"/>
                    </a:lnTo>
                    <a:lnTo>
                      <a:pt x="528" y="39"/>
                    </a:lnTo>
                    <a:lnTo>
                      <a:pt x="531" y="39"/>
                    </a:lnTo>
                    <a:lnTo>
                      <a:pt x="531" y="42"/>
                    </a:lnTo>
                    <a:lnTo>
                      <a:pt x="531" y="42"/>
                    </a:lnTo>
                    <a:lnTo>
                      <a:pt x="534" y="45"/>
                    </a:lnTo>
                    <a:lnTo>
                      <a:pt x="534" y="48"/>
                    </a:lnTo>
                    <a:lnTo>
                      <a:pt x="543" y="48"/>
                    </a:lnTo>
                    <a:lnTo>
                      <a:pt x="546" y="48"/>
                    </a:lnTo>
                    <a:lnTo>
                      <a:pt x="549" y="48"/>
                    </a:lnTo>
                    <a:lnTo>
                      <a:pt x="552" y="45"/>
                    </a:lnTo>
                    <a:lnTo>
                      <a:pt x="552" y="45"/>
                    </a:lnTo>
                    <a:lnTo>
                      <a:pt x="555" y="45"/>
                    </a:lnTo>
                    <a:lnTo>
                      <a:pt x="558" y="42"/>
                    </a:lnTo>
                    <a:lnTo>
                      <a:pt x="558" y="45"/>
                    </a:lnTo>
                    <a:lnTo>
                      <a:pt x="561" y="45"/>
                    </a:lnTo>
                    <a:lnTo>
                      <a:pt x="561" y="42"/>
                    </a:lnTo>
                    <a:lnTo>
                      <a:pt x="558" y="42"/>
                    </a:lnTo>
                    <a:lnTo>
                      <a:pt x="570" y="36"/>
                    </a:lnTo>
                    <a:lnTo>
                      <a:pt x="573" y="36"/>
                    </a:lnTo>
                    <a:lnTo>
                      <a:pt x="576" y="42"/>
                    </a:lnTo>
                    <a:lnTo>
                      <a:pt x="606" y="42"/>
                    </a:lnTo>
                    <a:lnTo>
                      <a:pt x="609" y="42"/>
                    </a:lnTo>
                    <a:lnTo>
                      <a:pt x="612" y="42"/>
                    </a:lnTo>
                    <a:lnTo>
                      <a:pt x="615" y="42"/>
                    </a:lnTo>
                    <a:lnTo>
                      <a:pt x="621" y="39"/>
                    </a:lnTo>
                    <a:lnTo>
                      <a:pt x="627" y="39"/>
                    </a:lnTo>
                    <a:lnTo>
                      <a:pt x="630" y="36"/>
                    </a:lnTo>
                    <a:lnTo>
                      <a:pt x="636" y="33"/>
                    </a:lnTo>
                    <a:lnTo>
                      <a:pt x="639" y="33"/>
                    </a:lnTo>
                    <a:lnTo>
                      <a:pt x="642" y="30"/>
                    </a:lnTo>
                    <a:lnTo>
                      <a:pt x="648" y="27"/>
                    </a:lnTo>
                    <a:lnTo>
                      <a:pt x="648" y="24"/>
                    </a:lnTo>
                    <a:lnTo>
                      <a:pt x="651" y="33"/>
                    </a:lnTo>
                    <a:lnTo>
                      <a:pt x="657" y="51"/>
                    </a:lnTo>
                    <a:lnTo>
                      <a:pt x="672" y="93"/>
                    </a:lnTo>
                    <a:lnTo>
                      <a:pt x="675" y="108"/>
                    </a:lnTo>
                    <a:lnTo>
                      <a:pt x="684" y="129"/>
                    </a:lnTo>
                    <a:lnTo>
                      <a:pt x="693" y="156"/>
                    </a:lnTo>
                    <a:lnTo>
                      <a:pt x="696" y="171"/>
                    </a:lnTo>
                    <a:lnTo>
                      <a:pt x="693" y="171"/>
                    </a:lnTo>
                    <a:lnTo>
                      <a:pt x="693" y="171"/>
                    </a:lnTo>
                    <a:lnTo>
                      <a:pt x="690" y="171"/>
                    </a:lnTo>
                    <a:lnTo>
                      <a:pt x="684" y="186"/>
                    </a:lnTo>
                    <a:lnTo>
                      <a:pt x="681" y="195"/>
                    </a:lnTo>
                    <a:lnTo>
                      <a:pt x="678" y="207"/>
                    </a:lnTo>
                    <a:lnTo>
                      <a:pt x="681" y="207"/>
                    </a:lnTo>
                    <a:lnTo>
                      <a:pt x="681" y="210"/>
                    </a:lnTo>
                    <a:lnTo>
                      <a:pt x="675" y="225"/>
                    </a:lnTo>
                    <a:lnTo>
                      <a:pt x="675" y="231"/>
                    </a:lnTo>
                    <a:lnTo>
                      <a:pt x="675" y="231"/>
                    </a:lnTo>
                    <a:lnTo>
                      <a:pt x="672" y="237"/>
                    </a:lnTo>
                    <a:lnTo>
                      <a:pt x="666" y="243"/>
                    </a:lnTo>
                    <a:lnTo>
                      <a:pt x="663" y="252"/>
                    </a:lnTo>
                    <a:lnTo>
                      <a:pt x="660" y="261"/>
                    </a:lnTo>
                    <a:lnTo>
                      <a:pt x="660" y="261"/>
                    </a:lnTo>
                    <a:lnTo>
                      <a:pt x="660" y="267"/>
                    </a:lnTo>
                    <a:lnTo>
                      <a:pt x="663" y="270"/>
                    </a:lnTo>
                    <a:lnTo>
                      <a:pt x="663" y="270"/>
                    </a:lnTo>
                    <a:lnTo>
                      <a:pt x="663" y="270"/>
                    </a:lnTo>
                    <a:lnTo>
                      <a:pt x="663" y="273"/>
                    </a:lnTo>
                    <a:lnTo>
                      <a:pt x="663" y="285"/>
                    </a:lnTo>
                    <a:lnTo>
                      <a:pt x="663" y="285"/>
                    </a:lnTo>
                    <a:lnTo>
                      <a:pt x="663" y="288"/>
                    </a:lnTo>
                    <a:lnTo>
                      <a:pt x="651" y="303"/>
                    </a:lnTo>
                    <a:lnTo>
                      <a:pt x="648" y="303"/>
                    </a:lnTo>
                    <a:lnTo>
                      <a:pt x="639" y="303"/>
                    </a:lnTo>
                    <a:lnTo>
                      <a:pt x="639" y="300"/>
                    </a:lnTo>
                    <a:lnTo>
                      <a:pt x="636" y="300"/>
                    </a:lnTo>
                    <a:lnTo>
                      <a:pt x="618" y="285"/>
                    </a:lnTo>
                    <a:lnTo>
                      <a:pt x="618" y="285"/>
                    </a:lnTo>
                    <a:lnTo>
                      <a:pt x="612" y="279"/>
                    </a:lnTo>
                    <a:lnTo>
                      <a:pt x="609" y="276"/>
                    </a:lnTo>
                    <a:lnTo>
                      <a:pt x="603" y="267"/>
                    </a:lnTo>
                    <a:lnTo>
                      <a:pt x="603" y="261"/>
                    </a:lnTo>
                    <a:lnTo>
                      <a:pt x="600" y="261"/>
                    </a:lnTo>
                    <a:lnTo>
                      <a:pt x="597" y="261"/>
                    </a:lnTo>
                    <a:lnTo>
                      <a:pt x="594" y="258"/>
                    </a:lnTo>
                    <a:lnTo>
                      <a:pt x="591" y="258"/>
                    </a:lnTo>
                    <a:lnTo>
                      <a:pt x="579" y="243"/>
                    </a:lnTo>
                    <a:lnTo>
                      <a:pt x="579" y="240"/>
                    </a:lnTo>
                    <a:lnTo>
                      <a:pt x="576" y="234"/>
                    </a:lnTo>
                    <a:lnTo>
                      <a:pt x="579" y="231"/>
                    </a:lnTo>
                    <a:lnTo>
                      <a:pt x="579" y="225"/>
                    </a:lnTo>
                    <a:lnTo>
                      <a:pt x="576" y="207"/>
                    </a:lnTo>
                    <a:lnTo>
                      <a:pt x="576" y="207"/>
                    </a:lnTo>
                    <a:lnTo>
                      <a:pt x="567" y="198"/>
                    </a:lnTo>
                    <a:lnTo>
                      <a:pt x="558" y="189"/>
                    </a:lnTo>
                    <a:lnTo>
                      <a:pt x="552" y="183"/>
                    </a:lnTo>
                    <a:lnTo>
                      <a:pt x="546" y="174"/>
                    </a:lnTo>
                    <a:lnTo>
                      <a:pt x="546" y="168"/>
                    </a:lnTo>
                    <a:lnTo>
                      <a:pt x="543" y="162"/>
                    </a:lnTo>
                    <a:lnTo>
                      <a:pt x="543" y="156"/>
                    </a:lnTo>
                    <a:lnTo>
                      <a:pt x="543" y="156"/>
                    </a:lnTo>
                    <a:lnTo>
                      <a:pt x="543" y="153"/>
                    </a:lnTo>
                    <a:lnTo>
                      <a:pt x="543" y="153"/>
                    </a:lnTo>
                    <a:lnTo>
                      <a:pt x="543" y="153"/>
                    </a:lnTo>
                    <a:lnTo>
                      <a:pt x="543" y="153"/>
                    </a:lnTo>
                    <a:lnTo>
                      <a:pt x="540" y="141"/>
                    </a:lnTo>
                    <a:lnTo>
                      <a:pt x="534" y="135"/>
                    </a:lnTo>
                    <a:lnTo>
                      <a:pt x="534" y="132"/>
                    </a:lnTo>
                    <a:lnTo>
                      <a:pt x="534" y="132"/>
                    </a:lnTo>
                    <a:lnTo>
                      <a:pt x="531" y="135"/>
                    </a:lnTo>
                    <a:lnTo>
                      <a:pt x="528" y="135"/>
                    </a:lnTo>
                    <a:lnTo>
                      <a:pt x="528" y="138"/>
                    </a:lnTo>
                    <a:lnTo>
                      <a:pt x="519" y="162"/>
                    </a:lnTo>
                    <a:lnTo>
                      <a:pt x="522" y="165"/>
                    </a:lnTo>
                    <a:lnTo>
                      <a:pt x="522" y="165"/>
                    </a:lnTo>
                    <a:lnTo>
                      <a:pt x="522" y="168"/>
                    </a:lnTo>
                    <a:lnTo>
                      <a:pt x="528" y="174"/>
                    </a:lnTo>
                    <a:lnTo>
                      <a:pt x="534" y="177"/>
                    </a:lnTo>
                    <a:lnTo>
                      <a:pt x="534" y="180"/>
                    </a:lnTo>
                    <a:lnTo>
                      <a:pt x="537" y="183"/>
                    </a:lnTo>
                    <a:lnTo>
                      <a:pt x="540" y="189"/>
                    </a:lnTo>
                    <a:lnTo>
                      <a:pt x="540" y="201"/>
                    </a:lnTo>
                    <a:lnTo>
                      <a:pt x="540" y="204"/>
                    </a:lnTo>
                    <a:lnTo>
                      <a:pt x="540" y="204"/>
                    </a:lnTo>
                    <a:lnTo>
                      <a:pt x="540" y="207"/>
                    </a:lnTo>
                    <a:lnTo>
                      <a:pt x="540" y="210"/>
                    </a:lnTo>
                    <a:lnTo>
                      <a:pt x="543" y="219"/>
                    </a:lnTo>
                    <a:lnTo>
                      <a:pt x="546" y="222"/>
                    </a:lnTo>
                    <a:lnTo>
                      <a:pt x="549" y="225"/>
                    </a:lnTo>
                    <a:lnTo>
                      <a:pt x="549" y="225"/>
                    </a:lnTo>
                    <a:lnTo>
                      <a:pt x="552" y="225"/>
                    </a:lnTo>
                    <a:lnTo>
                      <a:pt x="603" y="303"/>
                    </a:lnTo>
                    <a:lnTo>
                      <a:pt x="603" y="321"/>
                    </a:lnTo>
                    <a:lnTo>
                      <a:pt x="603" y="321"/>
                    </a:lnTo>
                    <a:lnTo>
                      <a:pt x="606" y="321"/>
                    </a:lnTo>
                    <a:lnTo>
                      <a:pt x="609" y="324"/>
                    </a:lnTo>
                    <a:lnTo>
                      <a:pt x="621" y="342"/>
                    </a:lnTo>
                    <a:lnTo>
                      <a:pt x="621" y="345"/>
                    </a:lnTo>
                    <a:lnTo>
                      <a:pt x="630" y="369"/>
                    </a:lnTo>
                    <a:lnTo>
                      <a:pt x="633" y="390"/>
                    </a:lnTo>
                    <a:lnTo>
                      <a:pt x="654" y="438"/>
                    </a:lnTo>
                    <a:lnTo>
                      <a:pt x="657" y="441"/>
                    </a:lnTo>
                    <a:lnTo>
                      <a:pt x="663" y="450"/>
                    </a:lnTo>
                    <a:lnTo>
                      <a:pt x="666" y="453"/>
                    </a:lnTo>
                    <a:lnTo>
                      <a:pt x="666" y="456"/>
                    </a:lnTo>
                    <a:lnTo>
                      <a:pt x="669" y="459"/>
                    </a:lnTo>
                    <a:lnTo>
                      <a:pt x="699" y="519"/>
                    </a:lnTo>
                    <a:lnTo>
                      <a:pt x="708" y="534"/>
                    </a:lnTo>
                    <a:lnTo>
                      <a:pt x="738" y="576"/>
                    </a:lnTo>
                    <a:lnTo>
                      <a:pt x="741" y="579"/>
                    </a:lnTo>
                    <a:lnTo>
                      <a:pt x="741" y="591"/>
                    </a:lnTo>
                    <a:lnTo>
                      <a:pt x="735" y="609"/>
                    </a:lnTo>
                    <a:lnTo>
                      <a:pt x="732" y="624"/>
                    </a:lnTo>
                    <a:lnTo>
                      <a:pt x="732" y="627"/>
                    </a:lnTo>
                    <a:lnTo>
                      <a:pt x="735" y="633"/>
                    </a:lnTo>
                    <a:lnTo>
                      <a:pt x="735" y="642"/>
                    </a:lnTo>
                    <a:lnTo>
                      <a:pt x="738" y="645"/>
                    </a:lnTo>
                    <a:lnTo>
                      <a:pt x="741" y="648"/>
                    </a:lnTo>
                    <a:lnTo>
                      <a:pt x="741" y="651"/>
                    </a:lnTo>
                    <a:lnTo>
                      <a:pt x="741" y="651"/>
                    </a:lnTo>
                    <a:lnTo>
                      <a:pt x="744" y="651"/>
                    </a:lnTo>
                    <a:lnTo>
                      <a:pt x="750" y="672"/>
                    </a:lnTo>
                    <a:lnTo>
                      <a:pt x="753" y="675"/>
                    </a:lnTo>
                    <a:lnTo>
                      <a:pt x="762" y="684"/>
                    </a:lnTo>
                    <a:lnTo>
                      <a:pt x="762" y="684"/>
                    </a:lnTo>
                    <a:lnTo>
                      <a:pt x="768" y="687"/>
                    </a:lnTo>
                    <a:lnTo>
                      <a:pt x="768" y="687"/>
                    </a:lnTo>
                    <a:lnTo>
                      <a:pt x="771" y="687"/>
                    </a:lnTo>
                    <a:lnTo>
                      <a:pt x="771" y="687"/>
                    </a:lnTo>
                    <a:lnTo>
                      <a:pt x="771" y="684"/>
                    </a:lnTo>
                    <a:lnTo>
                      <a:pt x="780" y="687"/>
                    </a:lnTo>
                    <a:lnTo>
                      <a:pt x="786" y="687"/>
                    </a:lnTo>
                    <a:lnTo>
                      <a:pt x="786" y="690"/>
                    </a:lnTo>
                    <a:lnTo>
                      <a:pt x="825" y="726"/>
                    </a:lnTo>
                    <a:lnTo>
                      <a:pt x="828" y="732"/>
                    </a:lnTo>
                    <a:lnTo>
                      <a:pt x="831" y="732"/>
                    </a:lnTo>
                    <a:lnTo>
                      <a:pt x="831" y="732"/>
                    </a:lnTo>
                    <a:lnTo>
                      <a:pt x="831" y="735"/>
                    </a:lnTo>
                    <a:lnTo>
                      <a:pt x="828" y="735"/>
                    </a:lnTo>
                    <a:lnTo>
                      <a:pt x="828" y="735"/>
                    </a:lnTo>
                    <a:lnTo>
                      <a:pt x="639" y="735"/>
                    </a:lnTo>
                    <a:lnTo>
                      <a:pt x="579" y="735"/>
                    </a:lnTo>
                    <a:lnTo>
                      <a:pt x="576" y="735"/>
                    </a:lnTo>
                    <a:lnTo>
                      <a:pt x="567" y="735"/>
                    </a:lnTo>
                    <a:lnTo>
                      <a:pt x="540" y="735"/>
                    </a:lnTo>
                    <a:lnTo>
                      <a:pt x="495" y="735"/>
                    </a:lnTo>
                    <a:lnTo>
                      <a:pt x="489" y="735"/>
                    </a:lnTo>
                    <a:lnTo>
                      <a:pt x="474" y="735"/>
                    </a:lnTo>
                    <a:lnTo>
                      <a:pt x="459" y="735"/>
                    </a:lnTo>
                    <a:lnTo>
                      <a:pt x="447" y="735"/>
                    </a:lnTo>
                    <a:close/>
                  </a:path>
                </a:pathLst>
              </a:custGeom>
              <a:solidFill>
                <a:srgbClr val="92D050"/>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solidFill>
                    <a:srgbClr val="92D050"/>
                  </a:solidFill>
                </a:endParaRPr>
              </a:p>
            </p:txBody>
          </p:sp>
          <p:sp>
            <p:nvSpPr>
              <p:cNvPr id="370" name="Freeform 1017">
                <a:extLst>
                  <a:ext uri="{FF2B5EF4-FFF2-40B4-BE49-F238E27FC236}">
                    <a16:creationId xmlns:a16="http://schemas.microsoft.com/office/drawing/2014/main" id="{200E03B4-97AC-E0F6-320E-EF730F9B9B78}"/>
                  </a:ext>
                </a:extLst>
              </p:cNvPr>
              <p:cNvSpPr>
                <a:spLocks/>
              </p:cNvSpPr>
              <p:nvPr/>
            </p:nvSpPr>
            <p:spPr bwMode="auto">
              <a:xfrm>
                <a:off x="2345" y="2217"/>
                <a:ext cx="24" cy="12"/>
              </a:xfrm>
              <a:custGeom>
                <a:avLst/>
                <a:gdLst>
                  <a:gd name="T0" fmla="*/ 21 w 24"/>
                  <a:gd name="T1" fmla="*/ 3 h 12"/>
                  <a:gd name="T2" fmla="*/ 18 w 24"/>
                  <a:gd name="T3" fmla="*/ 0 h 12"/>
                  <a:gd name="T4" fmla="*/ 9 w 24"/>
                  <a:gd name="T5" fmla="*/ 3 h 12"/>
                  <a:gd name="T6" fmla="*/ 3 w 24"/>
                  <a:gd name="T7" fmla="*/ 6 h 12"/>
                  <a:gd name="T8" fmla="*/ 0 w 24"/>
                  <a:gd name="T9" fmla="*/ 6 h 12"/>
                  <a:gd name="T10" fmla="*/ 0 w 24"/>
                  <a:gd name="T11" fmla="*/ 12 h 12"/>
                  <a:gd name="T12" fmla="*/ 6 w 24"/>
                  <a:gd name="T13" fmla="*/ 12 h 12"/>
                  <a:gd name="T14" fmla="*/ 12 w 24"/>
                  <a:gd name="T15" fmla="*/ 12 h 12"/>
                  <a:gd name="T16" fmla="*/ 15 w 24"/>
                  <a:gd name="T17" fmla="*/ 12 h 12"/>
                  <a:gd name="T18" fmla="*/ 21 w 24"/>
                  <a:gd name="T19" fmla="*/ 12 h 12"/>
                  <a:gd name="T20" fmla="*/ 24 w 24"/>
                  <a:gd name="T21" fmla="*/ 12 h 12"/>
                  <a:gd name="T22" fmla="*/ 24 w 24"/>
                  <a:gd name="T23" fmla="*/ 9 h 12"/>
                  <a:gd name="T24" fmla="*/ 24 w 24"/>
                  <a:gd name="T25" fmla="*/ 9 h 12"/>
                  <a:gd name="T26" fmla="*/ 24 w 24"/>
                  <a:gd name="T27" fmla="*/ 6 h 12"/>
                  <a:gd name="T28" fmla="*/ 24 w 24"/>
                  <a:gd name="T29" fmla="*/ 6 h 12"/>
                  <a:gd name="T30" fmla="*/ 21 w 24"/>
                  <a:gd name="T3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12">
                    <a:moveTo>
                      <a:pt x="21" y="3"/>
                    </a:moveTo>
                    <a:lnTo>
                      <a:pt x="18" y="0"/>
                    </a:lnTo>
                    <a:lnTo>
                      <a:pt x="9" y="3"/>
                    </a:lnTo>
                    <a:lnTo>
                      <a:pt x="3" y="6"/>
                    </a:lnTo>
                    <a:lnTo>
                      <a:pt x="0" y="6"/>
                    </a:lnTo>
                    <a:lnTo>
                      <a:pt x="0" y="12"/>
                    </a:lnTo>
                    <a:lnTo>
                      <a:pt x="6" y="12"/>
                    </a:lnTo>
                    <a:lnTo>
                      <a:pt x="12" y="12"/>
                    </a:lnTo>
                    <a:lnTo>
                      <a:pt x="15" y="12"/>
                    </a:lnTo>
                    <a:lnTo>
                      <a:pt x="21" y="12"/>
                    </a:lnTo>
                    <a:lnTo>
                      <a:pt x="24" y="12"/>
                    </a:lnTo>
                    <a:lnTo>
                      <a:pt x="24" y="9"/>
                    </a:lnTo>
                    <a:lnTo>
                      <a:pt x="24" y="9"/>
                    </a:lnTo>
                    <a:lnTo>
                      <a:pt x="24" y="6"/>
                    </a:lnTo>
                    <a:lnTo>
                      <a:pt x="24" y="6"/>
                    </a:lnTo>
                    <a:lnTo>
                      <a:pt x="21" y="3"/>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71" name="Freeform 1018">
                <a:extLst>
                  <a:ext uri="{FF2B5EF4-FFF2-40B4-BE49-F238E27FC236}">
                    <a16:creationId xmlns:a16="http://schemas.microsoft.com/office/drawing/2014/main" id="{C9AA7B33-29CB-C7A7-2E57-C04E22A9D90D}"/>
                  </a:ext>
                </a:extLst>
              </p:cNvPr>
              <p:cNvSpPr>
                <a:spLocks/>
              </p:cNvSpPr>
              <p:nvPr/>
            </p:nvSpPr>
            <p:spPr bwMode="auto">
              <a:xfrm>
                <a:off x="2369" y="2049"/>
                <a:ext cx="210" cy="186"/>
              </a:xfrm>
              <a:custGeom>
                <a:avLst/>
                <a:gdLst>
                  <a:gd name="T0" fmla="*/ 210 w 210"/>
                  <a:gd name="T1" fmla="*/ 81 h 186"/>
                  <a:gd name="T2" fmla="*/ 210 w 210"/>
                  <a:gd name="T3" fmla="*/ 78 h 186"/>
                  <a:gd name="T4" fmla="*/ 207 w 210"/>
                  <a:gd name="T5" fmla="*/ 78 h 186"/>
                  <a:gd name="T6" fmla="*/ 201 w 210"/>
                  <a:gd name="T7" fmla="*/ 78 h 186"/>
                  <a:gd name="T8" fmla="*/ 189 w 210"/>
                  <a:gd name="T9" fmla="*/ 75 h 186"/>
                  <a:gd name="T10" fmla="*/ 156 w 210"/>
                  <a:gd name="T11" fmla="*/ 54 h 186"/>
                  <a:gd name="T12" fmla="*/ 150 w 210"/>
                  <a:gd name="T13" fmla="*/ 51 h 186"/>
                  <a:gd name="T14" fmla="*/ 150 w 210"/>
                  <a:gd name="T15" fmla="*/ 51 h 186"/>
                  <a:gd name="T16" fmla="*/ 141 w 210"/>
                  <a:gd name="T17" fmla="*/ 42 h 186"/>
                  <a:gd name="T18" fmla="*/ 135 w 210"/>
                  <a:gd name="T19" fmla="*/ 27 h 186"/>
                  <a:gd name="T20" fmla="*/ 132 w 210"/>
                  <a:gd name="T21" fmla="*/ 21 h 186"/>
                  <a:gd name="T22" fmla="*/ 123 w 210"/>
                  <a:gd name="T23" fmla="*/ 9 h 186"/>
                  <a:gd name="T24" fmla="*/ 84 w 210"/>
                  <a:gd name="T25" fmla="*/ 0 h 186"/>
                  <a:gd name="T26" fmla="*/ 69 w 210"/>
                  <a:gd name="T27" fmla="*/ 0 h 186"/>
                  <a:gd name="T28" fmla="*/ 21 w 210"/>
                  <a:gd name="T29" fmla="*/ 27 h 186"/>
                  <a:gd name="T30" fmla="*/ 21 w 210"/>
                  <a:gd name="T31" fmla="*/ 33 h 186"/>
                  <a:gd name="T32" fmla="*/ 24 w 210"/>
                  <a:gd name="T33" fmla="*/ 36 h 186"/>
                  <a:gd name="T34" fmla="*/ 39 w 210"/>
                  <a:gd name="T35" fmla="*/ 45 h 186"/>
                  <a:gd name="T36" fmla="*/ 42 w 210"/>
                  <a:gd name="T37" fmla="*/ 63 h 186"/>
                  <a:gd name="T38" fmla="*/ 42 w 210"/>
                  <a:gd name="T39" fmla="*/ 69 h 186"/>
                  <a:gd name="T40" fmla="*/ 9 w 210"/>
                  <a:gd name="T41" fmla="*/ 123 h 186"/>
                  <a:gd name="T42" fmla="*/ 6 w 210"/>
                  <a:gd name="T43" fmla="*/ 123 h 186"/>
                  <a:gd name="T44" fmla="*/ 3 w 210"/>
                  <a:gd name="T45" fmla="*/ 123 h 186"/>
                  <a:gd name="T46" fmla="*/ 0 w 210"/>
                  <a:gd name="T47" fmla="*/ 123 h 186"/>
                  <a:gd name="T48" fmla="*/ 3 w 210"/>
                  <a:gd name="T49" fmla="*/ 132 h 186"/>
                  <a:gd name="T50" fmla="*/ 6 w 210"/>
                  <a:gd name="T51" fmla="*/ 135 h 186"/>
                  <a:gd name="T52" fmla="*/ 18 w 210"/>
                  <a:gd name="T53" fmla="*/ 138 h 186"/>
                  <a:gd name="T54" fmla="*/ 51 w 210"/>
                  <a:gd name="T55" fmla="*/ 129 h 186"/>
                  <a:gd name="T56" fmla="*/ 54 w 210"/>
                  <a:gd name="T57" fmla="*/ 132 h 186"/>
                  <a:gd name="T58" fmla="*/ 54 w 210"/>
                  <a:gd name="T59" fmla="*/ 135 h 186"/>
                  <a:gd name="T60" fmla="*/ 54 w 210"/>
                  <a:gd name="T61" fmla="*/ 138 h 186"/>
                  <a:gd name="T62" fmla="*/ 45 w 210"/>
                  <a:gd name="T63" fmla="*/ 144 h 186"/>
                  <a:gd name="T64" fmla="*/ 39 w 210"/>
                  <a:gd name="T65" fmla="*/ 144 h 186"/>
                  <a:gd name="T66" fmla="*/ 27 w 210"/>
                  <a:gd name="T67" fmla="*/ 150 h 186"/>
                  <a:gd name="T68" fmla="*/ 15 w 210"/>
                  <a:gd name="T69" fmla="*/ 162 h 186"/>
                  <a:gd name="T70" fmla="*/ 9 w 210"/>
                  <a:gd name="T71" fmla="*/ 183 h 186"/>
                  <a:gd name="T72" fmla="*/ 12 w 210"/>
                  <a:gd name="T73" fmla="*/ 183 h 186"/>
                  <a:gd name="T74" fmla="*/ 21 w 210"/>
                  <a:gd name="T75" fmla="*/ 180 h 186"/>
                  <a:gd name="T76" fmla="*/ 30 w 210"/>
                  <a:gd name="T77" fmla="*/ 168 h 186"/>
                  <a:gd name="T78" fmla="*/ 48 w 210"/>
                  <a:gd name="T79" fmla="*/ 147 h 186"/>
                  <a:gd name="T80" fmla="*/ 57 w 210"/>
                  <a:gd name="T81" fmla="*/ 141 h 186"/>
                  <a:gd name="T82" fmla="*/ 78 w 210"/>
                  <a:gd name="T83" fmla="*/ 132 h 186"/>
                  <a:gd name="T84" fmla="*/ 99 w 210"/>
                  <a:gd name="T85" fmla="*/ 114 h 186"/>
                  <a:gd name="T86" fmla="*/ 99 w 210"/>
                  <a:gd name="T87" fmla="*/ 111 h 186"/>
                  <a:gd name="T88" fmla="*/ 99 w 210"/>
                  <a:gd name="T89" fmla="*/ 102 h 186"/>
                  <a:gd name="T90" fmla="*/ 102 w 210"/>
                  <a:gd name="T91" fmla="*/ 102 h 186"/>
                  <a:gd name="T92" fmla="*/ 147 w 210"/>
                  <a:gd name="T93" fmla="*/ 93 h 186"/>
                  <a:gd name="T94" fmla="*/ 153 w 210"/>
                  <a:gd name="T95" fmla="*/ 93 h 186"/>
                  <a:gd name="T96" fmla="*/ 165 w 210"/>
                  <a:gd name="T97" fmla="*/ 96 h 186"/>
                  <a:gd name="T98" fmla="*/ 165 w 210"/>
                  <a:gd name="T99" fmla="*/ 96 h 186"/>
                  <a:gd name="T100" fmla="*/ 168 w 210"/>
                  <a:gd name="T101" fmla="*/ 99 h 186"/>
                  <a:gd name="T102" fmla="*/ 171 w 210"/>
                  <a:gd name="T103" fmla="*/ 102 h 186"/>
                  <a:gd name="T104" fmla="*/ 177 w 210"/>
                  <a:gd name="T105" fmla="*/ 102 h 186"/>
                  <a:gd name="T106" fmla="*/ 192 w 210"/>
                  <a:gd name="T107" fmla="*/ 105 h 186"/>
                  <a:gd name="T108" fmla="*/ 198 w 210"/>
                  <a:gd name="T109" fmla="*/ 102 h 186"/>
                  <a:gd name="T110" fmla="*/ 207 w 210"/>
                  <a:gd name="T111" fmla="*/ 9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0" h="186">
                    <a:moveTo>
                      <a:pt x="207" y="84"/>
                    </a:moveTo>
                    <a:lnTo>
                      <a:pt x="210" y="81"/>
                    </a:lnTo>
                    <a:lnTo>
                      <a:pt x="210" y="78"/>
                    </a:lnTo>
                    <a:lnTo>
                      <a:pt x="210" y="78"/>
                    </a:lnTo>
                    <a:lnTo>
                      <a:pt x="210" y="78"/>
                    </a:lnTo>
                    <a:lnTo>
                      <a:pt x="207" y="78"/>
                    </a:lnTo>
                    <a:lnTo>
                      <a:pt x="204" y="78"/>
                    </a:lnTo>
                    <a:lnTo>
                      <a:pt x="201" y="78"/>
                    </a:lnTo>
                    <a:lnTo>
                      <a:pt x="192" y="75"/>
                    </a:lnTo>
                    <a:lnTo>
                      <a:pt x="189" y="75"/>
                    </a:lnTo>
                    <a:lnTo>
                      <a:pt x="168" y="60"/>
                    </a:lnTo>
                    <a:lnTo>
                      <a:pt x="156" y="54"/>
                    </a:lnTo>
                    <a:lnTo>
                      <a:pt x="153" y="54"/>
                    </a:lnTo>
                    <a:lnTo>
                      <a:pt x="150" y="51"/>
                    </a:lnTo>
                    <a:lnTo>
                      <a:pt x="150" y="51"/>
                    </a:lnTo>
                    <a:lnTo>
                      <a:pt x="150" y="51"/>
                    </a:lnTo>
                    <a:lnTo>
                      <a:pt x="144" y="45"/>
                    </a:lnTo>
                    <a:lnTo>
                      <a:pt x="141" y="42"/>
                    </a:lnTo>
                    <a:lnTo>
                      <a:pt x="141" y="42"/>
                    </a:lnTo>
                    <a:lnTo>
                      <a:pt x="135" y="27"/>
                    </a:lnTo>
                    <a:lnTo>
                      <a:pt x="132" y="24"/>
                    </a:lnTo>
                    <a:lnTo>
                      <a:pt x="132" y="21"/>
                    </a:lnTo>
                    <a:lnTo>
                      <a:pt x="135" y="9"/>
                    </a:lnTo>
                    <a:lnTo>
                      <a:pt x="123" y="9"/>
                    </a:lnTo>
                    <a:lnTo>
                      <a:pt x="87" y="0"/>
                    </a:lnTo>
                    <a:lnTo>
                      <a:pt x="84" y="0"/>
                    </a:lnTo>
                    <a:lnTo>
                      <a:pt x="72" y="0"/>
                    </a:lnTo>
                    <a:lnTo>
                      <a:pt x="69" y="0"/>
                    </a:lnTo>
                    <a:lnTo>
                      <a:pt x="24" y="24"/>
                    </a:lnTo>
                    <a:lnTo>
                      <a:pt x="21" y="27"/>
                    </a:lnTo>
                    <a:lnTo>
                      <a:pt x="21" y="30"/>
                    </a:lnTo>
                    <a:lnTo>
                      <a:pt x="21" y="33"/>
                    </a:lnTo>
                    <a:lnTo>
                      <a:pt x="21" y="33"/>
                    </a:lnTo>
                    <a:lnTo>
                      <a:pt x="24" y="36"/>
                    </a:lnTo>
                    <a:lnTo>
                      <a:pt x="33" y="39"/>
                    </a:lnTo>
                    <a:lnTo>
                      <a:pt x="39" y="45"/>
                    </a:lnTo>
                    <a:lnTo>
                      <a:pt x="39" y="45"/>
                    </a:lnTo>
                    <a:lnTo>
                      <a:pt x="42" y="63"/>
                    </a:lnTo>
                    <a:lnTo>
                      <a:pt x="42" y="66"/>
                    </a:lnTo>
                    <a:lnTo>
                      <a:pt x="42" y="69"/>
                    </a:lnTo>
                    <a:lnTo>
                      <a:pt x="24" y="105"/>
                    </a:lnTo>
                    <a:lnTo>
                      <a:pt x="9" y="123"/>
                    </a:lnTo>
                    <a:lnTo>
                      <a:pt x="6" y="123"/>
                    </a:lnTo>
                    <a:lnTo>
                      <a:pt x="6" y="123"/>
                    </a:lnTo>
                    <a:lnTo>
                      <a:pt x="3" y="123"/>
                    </a:lnTo>
                    <a:lnTo>
                      <a:pt x="3" y="123"/>
                    </a:lnTo>
                    <a:lnTo>
                      <a:pt x="3" y="123"/>
                    </a:lnTo>
                    <a:lnTo>
                      <a:pt x="0" y="123"/>
                    </a:lnTo>
                    <a:lnTo>
                      <a:pt x="3" y="132"/>
                    </a:lnTo>
                    <a:lnTo>
                      <a:pt x="3" y="132"/>
                    </a:lnTo>
                    <a:lnTo>
                      <a:pt x="3" y="135"/>
                    </a:lnTo>
                    <a:lnTo>
                      <a:pt x="6" y="135"/>
                    </a:lnTo>
                    <a:lnTo>
                      <a:pt x="9" y="138"/>
                    </a:lnTo>
                    <a:lnTo>
                      <a:pt x="18" y="138"/>
                    </a:lnTo>
                    <a:lnTo>
                      <a:pt x="42" y="132"/>
                    </a:lnTo>
                    <a:lnTo>
                      <a:pt x="51" y="129"/>
                    </a:lnTo>
                    <a:lnTo>
                      <a:pt x="54" y="129"/>
                    </a:lnTo>
                    <a:lnTo>
                      <a:pt x="54" y="132"/>
                    </a:lnTo>
                    <a:lnTo>
                      <a:pt x="54" y="132"/>
                    </a:lnTo>
                    <a:lnTo>
                      <a:pt x="54" y="135"/>
                    </a:lnTo>
                    <a:lnTo>
                      <a:pt x="54" y="138"/>
                    </a:lnTo>
                    <a:lnTo>
                      <a:pt x="54" y="138"/>
                    </a:lnTo>
                    <a:lnTo>
                      <a:pt x="45" y="144"/>
                    </a:lnTo>
                    <a:lnTo>
                      <a:pt x="45" y="144"/>
                    </a:lnTo>
                    <a:lnTo>
                      <a:pt x="42" y="144"/>
                    </a:lnTo>
                    <a:lnTo>
                      <a:pt x="39" y="144"/>
                    </a:lnTo>
                    <a:lnTo>
                      <a:pt x="36" y="147"/>
                    </a:lnTo>
                    <a:lnTo>
                      <a:pt x="27" y="150"/>
                    </a:lnTo>
                    <a:lnTo>
                      <a:pt x="15" y="159"/>
                    </a:lnTo>
                    <a:lnTo>
                      <a:pt x="15" y="162"/>
                    </a:lnTo>
                    <a:lnTo>
                      <a:pt x="12" y="162"/>
                    </a:lnTo>
                    <a:lnTo>
                      <a:pt x="9" y="183"/>
                    </a:lnTo>
                    <a:lnTo>
                      <a:pt x="12" y="186"/>
                    </a:lnTo>
                    <a:lnTo>
                      <a:pt x="12" y="183"/>
                    </a:lnTo>
                    <a:lnTo>
                      <a:pt x="15" y="183"/>
                    </a:lnTo>
                    <a:lnTo>
                      <a:pt x="21" y="180"/>
                    </a:lnTo>
                    <a:lnTo>
                      <a:pt x="24" y="177"/>
                    </a:lnTo>
                    <a:lnTo>
                      <a:pt x="30" y="168"/>
                    </a:lnTo>
                    <a:lnTo>
                      <a:pt x="45" y="147"/>
                    </a:lnTo>
                    <a:lnTo>
                      <a:pt x="48" y="147"/>
                    </a:lnTo>
                    <a:lnTo>
                      <a:pt x="48" y="147"/>
                    </a:lnTo>
                    <a:lnTo>
                      <a:pt x="57" y="141"/>
                    </a:lnTo>
                    <a:lnTo>
                      <a:pt x="66" y="138"/>
                    </a:lnTo>
                    <a:lnTo>
                      <a:pt x="78" y="132"/>
                    </a:lnTo>
                    <a:lnTo>
                      <a:pt x="87" y="126"/>
                    </a:lnTo>
                    <a:lnTo>
                      <a:pt x="99" y="114"/>
                    </a:lnTo>
                    <a:lnTo>
                      <a:pt x="99" y="111"/>
                    </a:lnTo>
                    <a:lnTo>
                      <a:pt x="99" y="111"/>
                    </a:lnTo>
                    <a:lnTo>
                      <a:pt x="99" y="108"/>
                    </a:lnTo>
                    <a:lnTo>
                      <a:pt x="99" y="102"/>
                    </a:lnTo>
                    <a:lnTo>
                      <a:pt x="102" y="102"/>
                    </a:lnTo>
                    <a:lnTo>
                      <a:pt x="102" y="102"/>
                    </a:lnTo>
                    <a:lnTo>
                      <a:pt x="144" y="93"/>
                    </a:lnTo>
                    <a:lnTo>
                      <a:pt x="147" y="93"/>
                    </a:lnTo>
                    <a:lnTo>
                      <a:pt x="150" y="93"/>
                    </a:lnTo>
                    <a:lnTo>
                      <a:pt x="153" y="93"/>
                    </a:lnTo>
                    <a:lnTo>
                      <a:pt x="162" y="96"/>
                    </a:lnTo>
                    <a:lnTo>
                      <a:pt x="165" y="96"/>
                    </a:lnTo>
                    <a:lnTo>
                      <a:pt x="165" y="96"/>
                    </a:lnTo>
                    <a:lnTo>
                      <a:pt x="165" y="96"/>
                    </a:lnTo>
                    <a:lnTo>
                      <a:pt x="168" y="96"/>
                    </a:lnTo>
                    <a:lnTo>
                      <a:pt x="168" y="99"/>
                    </a:lnTo>
                    <a:lnTo>
                      <a:pt x="168" y="99"/>
                    </a:lnTo>
                    <a:lnTo>
                      <a:pt x="171" y="102"/>
                    </a:lnTo>
                    <a:lnTo>
                      <a:pt x="177" y="102"/>
                    </a:lnTo>
                    <a:lnTo>
                      <a:pt x="177" y="102"/>
                    </a:lnTo>
                    <a:lnTo>
                      <a:pt x="192" y="105"/>
                    </a:lnTo>
                    <a:lnTo>
                      <a:pt x="192" y="105"/>
                    </a:lnTo>
                    <a:lnTo>
                      <a:pt x="195" y="102"/>
                    </a:lnTo>
                    <a:lnTo>
                      <a:pt x="198" y="102"/>
                    </a:lnTo>
                    <a:lnTo>
                      <a:pt x="201" y="99"/>
                    </a:lnTo>
                    <a:lnTo>
                      <a:pt x="207" y="93"/>
                    </a:lnTo>
                    <a:lnTo>
                      <a:pt x="207" y="84"/>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72" name="Freeform 1019">
                <a:extLst>
                  <a:ext uri="{FF2B5EF4-FFF2-40B4-BE49-F238E27FC236}">
                    <a16:creationId xmlns:a16="http://schemas.microsoft.com/office/drawing/2014/main" id="{905FFEBB-E70B-ADCB-B291-F0103A1BF33F}"/>
                  </a:ext>
                </a:extLst>
              </p:cNvPr>
              <p:cNvSpPr>
                <a:spLocks/>
              </p:cNvSpPr>
              <p:nvPr/>
            </p:nvSpPr>
            <p:spPr bwMode="auto">
              <a:xfrm>
                <a:off x="2372" y="2049"/>
                <a:ext cx="1281" cy="540"/>
              </a:xfrm>
              <a:custGeom>
                <a:avLst/>
                <a:gdLst>
                  <a:gd name="T0" fmla="*/ 1236 w 1281"/>
                  <a:gd name="T1" fmla="*/ 279 h 540"/>
                  <a:gd name="T2" fmla="*/ 1239 w 1281"/>
                  <a:gd name="T3" fmla="*/ 375 h 540"/>
                  <a:gd name="T4" fmla="*/ 1230 w 1281"/>
                  <a:gd name="T5" fmla="*/ 423 h 540"/>
                  <a:gd name="T6" fmla="*/ 1191 w 1281"/>
                  <a:gd name="T7" fmla="*/ 429 h 540"/>
                  <a:gd name="T8" fmla="*/ 1125 w 1281"/>
                  <a:gd name="T9" fmla="*/ 438 h 540"/>
                  <a:gd name="T10" fmla="*/ 1077 w 1281"/>
                  <a:gd name="T11" fmla="*/ 441 h 540"/>
                  <a:gd name="T12" fmla="*/ 1017 w 1281"/>
                  <a:gd name="T13" fmla="*/ 441 h 540"/>
                  <a:gd name="T14" fmla="*/ 951 w 1281"/>
                  <a:gd name="T15" fmla="*/ 465 h 540"/>
                  <a:gd name="T16" fmla="*/ 864 w 1281"/>
                  <a:gd name="T17" fmla="*/ 474 h 540"/>
                  <a:gd name="T18" fmla="*/ 834 w 1281"/>
                  <a:gd name="T19" fmla="*/ 459 h 540"/>
                  <a:gd name="T20" fmla="*/ 729 w 1281"/>
                  <a:gd name="T21" fmla="*/ 465 h 540"/>
                  <a:gd name="T22" fmla="*/ 723 w 1281"/>
                  <a:gd name="T23" fmla="*/ 510 h 540"/>
                  <a:gd name="T24" fmla="*/ 678 w 1281"/>
                  <a:gd name="T25" fmla="*/ 531 h 540"/>
                  <a:gd name="T26" fmla="*/ 693 w 1281"/>
                  <a:gd name="T27" fmla="*/ 483 h 540"/>
                  <a:gd name="T28" fmla="*/ 678 w 1281"/>
                  <a:gd name="T29" fmla="*/ 459 h 540"/>
                  <a:gd name="T30" fmla="*/ 600 w 1281"/>
                  <a:gd name="T31" fmla="*/ 468 h 540"/>
                  <a:gd name="T32" fmla="*/ 561 w 1281"/>
                  <a:gd name="T33" fmla="*/ 486 h 540"/>
                  <a:gd name="T34" fmla="*/ 441 w 1281"/>
                  <a:gd name="T35" fmla="*/ 528 h 540"/>
                  <a:gd name="T36" fmla="*/ 363 w 1281"/>
                  <a:gd name="T37" fmla="*/ 468 h 540"/>
                  <a:gd name="T38" fmla="*/ 309 w 1281"/>
                  <a:gd name="T39" fmla="*/ 468 h 540"/>
                  <a:gd name="T40" fmla="*/ 225 w 1281"/>
                  <a:gd name="T41" fmla="*/ 516 h 540"/>
                  <a:gd name="T42" fmla="*/ 210 w 1281"/>
                  <a:gd name="T43" fmla="*/ 489 h 540"/>
                  <a:gd name="T44" fmla="*/ 174 w 1281"/>
                  <a:gd name="T45" fmla="*/ 468 h 540"/>
                  <a:gd name="T46" fmla="*/ 114 w 1281"/>
                  <a:gd name="T47" fmla="*/ 450 h 540"/>
                  <a:gd name="T48" fmla="*/ 48 w 1281"/>
                  <a:gd name="T49" fmla="*/ 345 h 540"/>
                  <a:gd name="T50" fmla="*/ 18 w 1281"/>
                  <a:gd name="T51" fmla="*/ 345 h 540"/>
                  <a:gd name="T52" fmla="*/ 33 w 1281"/>
                  <a:gd name="T53" fmla="*/ 309 h 540"/>
                  <a:gd name="T54" fmla="*/ 69 w 1281"/>
                  <a:gd name="T55" fmla="*/ 330 h 540"/>
                  <a:gd name="T56" fmla="*/ 45 w 1281"/>
                  <a:gd name="T57" fmla="*/ 303 h 540"/>
                  <a:gd name="T58" fmla="*/ 45 w 1281"/>
                  <a:gd name="T59" fmla="*/ 255 h 540"/>
                  <a:gd name="T60" fmla="*/ 60 w 1281"/>
                  <a:gd name="T61" fmla="*/ 225 h 540"/>
                  <a:gd name="T62" fmla="*/ 0 w 1281"/>
                  <a:gd name="T63" fmla="*/ 237 h 540"/>
                  <a:gd name="T64" fmla="*/ 87 w 1281"/>
                  <a:gd name="T65" fmla="*/ 150 h 540"/>
                  <a:gd name="T66" fmla="*/ 114 w 1281"/>
                  <a:gd name="T67" fmla="*/ 162 h 540"/>
                  <a:gd name="T68" fmla="*/ 177 w 1281"/>
                  <a:gd name="T69" fmla="*/ 156 h 540"/>
                  <a:gd name="T70" fmla="*/ 186 w 1281"/>
                  <a:gd name="T71" fmla="*/ 141 h 540"/>
                  <a:gd name="T72" fmla="*/ 267 w 1281"/>
                  <a:gd name="T73" fmla="*/ 123 h 540"/>
                  <a:gd name="T74" fmla="*/ 225 w 1281"/>
                  <a:gd name="T75" fmla="*/ 123 h 540"/>
                  <a:gd name="T76" fmla="*/ 213 w 1281"/>
                  <a:gd name="T77" fmla="*/ 78 h 540"/>
                  <a:gd name="T78" fmla="*/ 267 w 1281"/>
                  <a:gd name="T79" fmla="*/ 87 h 540"/>
                  <a:gd name="T80" fmla="*/ 345 w 1281"/>
                  <a:gd name="T81" fmla="*/ 93 h 540"/>
                  <a:gd name="T82" fmla="*/ 495 w 1281"/>
                  <a:gd name="T83" fmla="*/ 6 h 540"/>
                  <a:gd name="T84" fmla="*/ 600 w 1281"/>
                  <a:gd name="T85" fmla="*/ 9 h 540"/>
                  <a:gd name="T86" fmla="*/ 645 w 1281"/>
                  <a:gd name="T87" fmla="*/ 42 h 540"/>
                  <a:gd name="T88" fmla="*/ 681 w 1281"/>
                  <a:gd name="T89" fmla="*/ 36 h 540"/>
                  <a:gd name="T90" fmla="*/ 696 w 1281"/>
                  <a:gd name="T91" fmla="*/ 69 h 540"/>
                  <a:gd name="T92" fmla="*/ 723 w 1281"/>
                  <a:gd name="T93" fmla="*/ 66 h 540"/>
                  <a:gd name="T94" fmla="*/ 750 w 1281"/>
                  <a:gd name="T95" fmla="*/ 78 h 540"/>
                  <a:gd name="T96" fmla="*/ 840 w 1281"/>
                  <a:gd name="T97" fmla="*/ 108 h 540"/>
                  <a:gd name="T98" fmla="*/ 942 w 1281"/>
                  <a:gd name="T99" fmla="*/ 102 h 540"/>
                  <a:gd name="T100" fmla="*/ 1056 w 1281"/>
                  <a:gd name="T101" fmla="*/ 54 h 540"/>
                  <a:gd name="T102" fmla="*/ 1134 w 1281"/>
                  <a:gd name="T103" fmla="*/ 45 h 540"/>
                  <a:gd name="T104" fmla="*/ 1185 w 1281"/>
                  <a:gd name="T105" fmla="*/ 84 h 540"/>
                  <a:gd name="T106" fmla="*/ 1194 w 1281"/>
                  <a:gd name="T107" fmla="*/ 102 h 540"/>
                  <a:gd name="T108" fmla="*/ 1203 w 1281"/>
                  <a:gd name="T109" fmla="*/ 180 h 540"/>
                  <a:gd name="T110" fmla="*/ 1245 w 1281"/>
                  <a:gd name="T111" fmla="*/ 183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1" h="540">
                    <a:moveTo>
                      <a:pt x="1278" y="213"/>
                    </a:moveTo>
                    <a:lnTo>
                      <a:pt x="1281" y="222"/>
                    </a:lnTo>
                    <a:lnTo>
                      <a:pt x="1275" y="216"/>
                    </a:lnTo>
                    <a:lnTo>
                      <a:pt x="1269" y="210"/>
                    </a:lnTo>
                    <a:lnTo>
                      <a:pt x="1260" y="216"/>
                    </a:lnTo>
                    <a:lnTo>
                      <a:pt x="1260" y="216"/>
                    </a:lnTo>
                    <a:lnTo>
                      <a:pt x="1230" y="243"/>
                    </a:lnTo>
                    <a:lnTo>
                      <a:pt x="1227" y="243"/>
                    </a:lnTo>
                    <a:lnTo>
                      <a:pt x="1236" y="279"/>
                    </a:lnTo>
                    <a:lnTo>
                      <a:pt x="1239" y="285"/>
                    </a:lnTo>
                    <a:lnTo>
                      <a:pt x="1239" y="288"/>
                    </a:lnTo>
                    <a:lnTo>
                      <a:pt x="1242" y="288"/>
                    </a:lnTo>
                    <a:lnTo>
                      <a:pt x="1248" y="309"/>
                    </a:lnTo>
                    <a:lnTo>
                      <a:pt x="1254" y="342"/>
                    </a:lnTo>
                    <a:lnTo>
                      <a:pt x="1242" y="366"/>
                    </a:lnTo>
                    <a:lnTo>
                      <a:pt x="1242" y="366"/>
                    </a:lnTo>
                    <a:lnTo>
                      <a:pt x="1239" y="372"/>
                    </a:lnTo>
                    <a:lnTo>
                      <a:pt x="1239" y="375"/>
                    </a:lnTo>
                    <a:lnTo>
                      <a:pt x="1266" y="399"/>
                    </a:lnTo>
                    <a:lnTo>
                      <a:pt x="1281" y="423"/>
                    </a:lnTo>
                    <a:lnTo>
                      <a:pt x="1281" y="426"/>
                    </a:lnTo>
                    <a:lnTo>
                      <a:pt x="1281" y="426"/>
                    </a:lnTo>
                    <a:lnTo>
                      <a:pt x="1281" y="438"/>
                    </a:lnTo>
                    <a:lnTo>
                      <a:pt x="1278" y="435"/>
                    </a:lnTo>
                    <a:lnTo>
                      <a:pt x="1278" y="435"/>
                    </a:lnTo>
                    <a:lnTo>
                      <a:pt x="1233" y="423"/>
                    </a:lnTo>
                    <a:lnTo>
                      <a:pt x="1230" y="423"/>
                    </a:lnTo>
                    <a:lnTo>
                      <a:pt x="1227" y="423"/>
                    </a:lnTo>
                    <a:lnTo>
                      <a:pt x="1221" y="426"/>
                    </a:lnTo>
                    <a:lnTo>
                      <a:pt x="1221" y="426"/>
                    </a:lnTo>
                    <a:lnTo>
                      <a:pt x="1221" y="429"/>
                    </a:lnTo>
                    <a:lnTo>
                      <a:pt x="1221" y="429"/>
                    </a:lnTo>
                    <a:lnTo>
                      <a:pt x="1218" y="429"/>
                    </a:lnTo>
                    <a:lnTo>
                      <a:pt x="1212" y="429"/>
                    </a:lnTo>
                    <a:lnTo>
                      <a:pt x="1200" y="429"/>
                    </a:lnTo>
                    <a:lnTo>
                      <a:pt x="1191" y="429"/>
                    </a:lnTo>
                    <a:lnTo>
                      <a:pt x="1191" y="429"/>
                    </a:lnTo>
                    <a:lnTo>
                      <a:pt x="1185" y="426"/>
                    </a:lnTo>
                    <a:lnTo>
                      <a:pt x="1167" y="417"/>
                    </a:lnTo>
                    <a:lnTo>
                      <a:pt x="1167" y="417"/>
                    </a:lnTo>
                    <a:lnTo>
                      <a:pt x="1143" y="420"/>
                    </a:lnTo>
                    <a:lnTo>
                      <a:pt x="1140" y="420"/>
                    </a:lnTo>
                    <a:lnTo>
                      <a:pt x="1134" y="426"/>
                    </a:lnTo>
                    <a:lnTo>
                      <a:pt x="1128" y="435"/>
                    </a:lnTo>
                    <a:lnTo>
                      <a:pt x="1125" y="438"/>
                    </a:lnTo>
                    <a:lnTo>
                      <a:pt x="1116" y="441"/>
                    </a:lnTo>
                    <a:lnTo>
                      <a:pt x="1113" y="441"/>
                    </a:lnTo>
                    <a:lnTo>
                      <a:pt x="1104" y="423"/>
                    </a:lnTo>
                    <a:lnTo>
                      <a:pt x="1098" y="426"/>
                    </a:lnTo>
                    <a:lnTo>
                      <a:pt x="1095" y="432"/>
                    </a:lnTo>
                    <a:lnTo>
                      <a:pt x="1095" y="435"/>
                    </a:lnTo>
                    <a:lnTo>
                      <a:pt x="1092" y="435"/>
                    </a:lnTo>
                    <a:lnTo>
                      <a:pt x="1089" y="435"/>
                    </a:lnTo>
                    <a:lnTo>
                      <a:pt x="1077" y="441"/>
                    </a:lnTo>
                    <a:lnTo>
                      <a:pt x="1059" y="444"/>
                    </a:lnTo>
                    <a:lnTo>
                      <a:pt x="1056" y="444"/>
                    </a:lnTo>
                    <a:lnTo>
                      <a:pt x="1053" y="444"/>
                    </a:lnTo>
                    <a:lnTo>
                      <a:pt x="1047" y="444"/>
                    </a:lnTo>
                    <a:lnTo>
                      <a:pt x="1044" y="444"/>
                    </a:lnTo>
                    <a:lnTo>
                      <a:pt x="1038" y="444"/>
                    </a:lnTo>
                    <a:lnTo>
                      <a:pt x="1032" y="444"/>
                    </a:lnTo>
                    <a:lnTo>
                      <a:pt x="1023" y="441"/>
                    </a:lnTo>
                    <a:lnTo>
                      <a:pt x="1017" y="441"/>
                    </a:lnTo>
                    <a:lnTo>
                      <a:pt x="1017" y="441"/>
                    </a:lnTo>
                    <a:lnTo>
                      <a:pt x="1014" y="441"/>
                    </a:lnTo>
                    <a:lnTo>
                      <a:pt x="1008" y="441"/>
                    </a:lnTo>
                    <a:lnTo>
                      <a:pt x="1005" y="441"/>
                    </a:lnTo>
                    <a:lnTo>
                      <a:pt x="999" y="441"/>
                    </a:lnTo>
                    <a:lnTo>
                      <a:pt x="975" y="453"/>
                    </a:lnTo>
                    <a:lnTo>
                      <a:pt x="966" y="459"/>
                    </a:lnTo>
                    <a:lnTo>
                      <a:pt x="963" y="462"/>
                    </a:lnTo>
                    <a:lnTo>
                      <a:pt x="951" y="465"/>
                    </a:lnTo>
                    <a:lnTo>
                      <a:pt x="948" y="468"/>
                    </a:lnTo>
                    <a:lnTo>
                      <a:pt x="948" y="468"/>
                    </a:lnTo>
                    <a:lnTo>
                      <a:pt x="939" y="471"/>
                    </a:lnTo>
                    <a:lnTo>
                      <a:pt x="915" y="477"/>
                    </a:lnTo>
                    <a:lnTo>
                      <a:pt x="903" y="477"/>
                    </a:lnTo>
                    <a:lnTo>
                      <a:pt x="900" y="477"/>
                    </a:lnTo>
                    <a:lnTo>
                      <a:pt x="897" y="477"/>
                    </a:lnTo>
                    <a:lnTo>
                      <a:pt x="864" y="477"/>
                    </a:lnTo>
                    <a:lnTo>
                      <a:pt x="864" y="474"/>
                    </a:lnTo>
                    <a:lnTo>
                      <a:pt x="861" y="471"/>
                    </a:lnTo>
                    <a:lnTo>
                      <a:pt x="855" y="468"/>
                    </a:lnTo>
                    <a:lnTo>
                      <a:pt x="855" y="465"/>
                    </a:lnTo>
                    <a:lnTo>
                      <a:pt x="852" y="462"/>
                    </a:lnTo>
                    <a:lnTo>
                      <a:pt x="852" y="462"/>
                    </a:lnTo>
                    <a:lnTo>
                      <a:pt x="852" y="462"/>
                    </a:lnTo>
                    <a:lnTo>
                      <a:pt x="846" y="459"/>
                    </a:lnTo>
                    <a:lnTo>
                      <a:pt x="843" y="459"/>
                    </a:lnTo>
                    <a:lnTo>
                      <a:pt x="834" y="459"/>
                    </a:lnTo>
                    <a:lnTo>
                      <a:pt x="831" y="459"/>
                    </a:lnTo>
                    <a:lnTo>
                      <a:pt x="828" y="459"/>
                    </a:lnTo>
                    <a:lnTo>
                      <a:pt x="795" y="471"/>
                    </a:lnTo>
                    <a:lnTo>
                      <a:pt x="792" y="471"/>
                    </a:lnTo>
                    <a:lnTo>
                      <a:pt x="789" y="477"/>
                    </a:lnTo>
                    <a:lnTo>
                      <a:pt x="750" y="471"/>
                    </a:lnTo>
                    <a:lnTo>
                      <a:pt x="747" y="471"/>
                    </a:lnTo>
                    <a:lnTo>
                      <a:pt x="741" y="468"/>
                    </a:lnTo>
                    <a:lnTo>
                      <a:pt x="729" y="465"/>
                    </a:lnTo>
                    <a:lnTo>
                      <a:pt x="726" y="465"/>
                    </a:lnTo>
                    <a:lnTo>
                      <a:pt x="723" y="465"/>
                    </a:lnTo>
                    <a:lnTo>
                      <a:pt x="720" y="483"/>
                    </a:lnTo>
                    <a:lnTo>
                      <a:pt x="717" y="495"/>
                    </a:lnTo>
                    <a:lnTo>
                      <a:pt x="720" y="498"/>
                    </a:lnTo>
                    <a:lnTo>
                      <a:pt x="720" y="501"/>
                    </a:lnTo>
                    <a:lnTo>
                      <a:pt x="723" y="504"/>
                    </a:lnTo>
                    <a:lnTo>
                      <a:pt x="723" y="507"/>
                    </a:lnTo>
                    <a:lnTo>
                      <a:pt x="723" y="510"/>
                    </a:lnTo>
                    <a:lnTo>
                      <a:pt x="726" y="510"/>
                    </a:lnTo>
                    <a:lnTo>
                      <a:pt x="726" y="513"/>
                    </a:lnTo>
                    <a:lnTo>
                      <a:pt x="726" y="516"/>
                    </a:lnTo>
                    <a:lnTo>
                      <a:pt x="711" y="516"/>
                    </a:lnTo>
                    <a:lnTo>
                      <a:pt x="708" y="516"/>
                    </a:lnTo>
                    <a:lnTo>
                      <a:pt x="705" y="516"/>
                    </a:lnTo>
                    <a:lnTo>
                      <a:pt x="705" y="534"/>
                    </a:lnTo>
                    <a:lnTo>
                      <a:pt x="672" y="540"/>
                    </a:lnTo>
                    <a:lnTo>
                      <a:pt x="678" y="531"/>
                    </a:lnTo>
                    <a:lnTo>
                      <a:pt x="663" y="510"/>
                    </a:lnTo>
                    <a:lnTo>
                      <a:pt x="663" y="507"/>
                    </a:lnTo>
                    <a:lnTo>
                      <a:pt x="666" y="504"/>
                    </a:lnTo>
                    <a:lnTo>
                      <a:pt x="675" y="495"/>
                    </a:lnTo>
                    <a:lnTo>
                      <a:pt x="681" y="489"/>
                    </a:lnTo>
                    <a:lnTo>
                      <a:pt x="681" y="489"/>
                    </a:lnTo>
                    <a:lnTo>
                      <a:pt x="687" y="486"/>
                    </a:lnTo>
                    <a:lnTo>
                      <a:pt x="690" y="486"/>
                    </a:lnTo>
                    <a:lnTo>
                      <a:pt x="693" y="483"/>
                    </a:lnTo>
                    <a:lnTo>
                      <a:pt x="693" y="480"/>
                    </a:lnTo>
                    <a:lnTo>
                      <a:pt x="693" y="471"/>
                    </a:lnTo>
                    <a:lnTo>
                      <a:pt x="693" y="468"/>
                    </a:lnTo>
                    <a:lnTo>
                      <a:pt x="690" y="465"/>
                    </a:lnTo>
                    <a:lnTo>
                      <a:pt x="687" y="462"/>
                    </a:lnTo>
                    <a:lnTo>
                      <a:pt x="684" y="459"/>
                    </a:lnTo>
                    <a:lnTo>
                      <a:pt x="681" y="456"/>
                    </a:lnTo>
                    <a:lnTo>
                      <a:pt x="678" y="456"/>
                    </a:lnTo>
                    <a:lnTo>
                      <a:pt x="678" y="459"/>
                    </a:lnTo>
                    <a:lnTo>
                      <a:pt x="660" y="471"/>
                    </a:lnTo>
                    <a:lnTo>
                      <a:pt x="651" y="486"/>
                    </a:lnTo>
                    <a:lnTo>
                      <a:pt x="642" y="486"/>
                    </a:lnTo>
                    <a:lnTo>
                      <a:pt x="633" y="486"/>
                    </a:lnTo>
                    <a:lnTo>
                      <a:pt x="618" y="480"/>
                    </a:lnTo>
                    <a:lnTo>
                      <a:pt x="606" y="474"/>
                    </a:lnTo>
                    <a:lnTo>
                      <a:pt x="603" y="471"/>
                    </a:lnTo>
                    <a:lnTo>
                      <a:pt x="600" y="468"/>
                    </a:lnTo>
                    <a:lnTo>
                      <a:pt x="600" y="468"/>
                    </a:lnTo>
                    <a:lnTo>
                      <a:pt x="594" y="468"/>
                    </a:lnTo>
                    <a:lnTo>
                      <a:pt x="594" y="468"/>
                    </a:lnTo>
                    <a:lnTo>
                      <a:pt x="591" y="468"/>
                    </a:lnTo>
                    <a:lnTo>
                      <a:pt x="591" y="468"/>
                    </a:lnTo>
                    <a:lnTo>
                      <a:pt x="588" y="468"/>
                    </a:lnTo>
                    <a:lnTo>
                      <a:pt x="582" y="468"/>
                    </a:lnTo>
                    <a:lnTo>
                      <a:pt x="582" y="468"/>
                    </a:lnTo>
                    <a:lnTo>
                      <a:pt x="564" y="483"/>
                    </a:lnTo>
                    <a:lnTo>
                      <a:pt x="561" y="486"/>
                    </a:lnTo>
                    <a:lnTo>
                      <a:pt x="549" y="498"/>
                    </a:lnTo>
                    <a:lnTo>
                      <a:pt x="549" y="501"/>
                    </a:lnTo>
                    <a:lnTo>
                      <a:pt x="546" y="507"/>
                    </a:lnTo>
                    <a:lnTo>
                      <a:pt x="540" y="513"/>
                    </a:lnTo>
                    <a:lnTo>
                      <a:pt x="522" y="519"/>
                    </a:lnTo>
                    <a:lnTo>
                      <a:pt x="507" y="522"/>
                    </a:lnTo>
                    <a:lnTo>
                      <a:pt x="471" y="528"/>
                    </a:lnTo>
                    <a:lnTo>
                      <a:pt x="462" y="531"/>
                    </a:lnTo>
                    <a:lnTo>
                      <a:pt x="441" y="528"/>
                    </a:lnTo>
                    <a:lnTo>
                      <a:pt x="441" y="528"/>
                    </a:lnTo>
                    <a:lnTo>
                      <a:pt x="432" y="519"/>
                    </a:lnTo>
                    <a:lnTo>
                      <a:pt x="426" y="513"/>
                    </a:lnTo>
                    <a:lnTo>
                      <a:pt x="420" y="504"/>
                    </a:lnTo>
                    <a:lnTo>
                      <a:pt x="420" y="504"/>
                    </a:lnTo>
                    <a:lnTo>
                      <a:pt x="417" y="498"/>
                    </a:lnTo>
                    <a:lnTo>
                      <a:pt x="381" y="480"/>
                    </a:lnTo>
                    <a:lnTo>
                      <a:pt x="378" y="477"/>
                    </a:lnTo>
                    <a:lnTo>
                      <a:pt x="363" y="468"/>
                    </a:lnTo>
                    <a:lnTo>
                      <a:pt x="357" y="465"/>
                    </a:lnTo>
                    <a:lnTo>
                      <a:pt x="357" y="465"/>
                    </a:lnTo>
                    <a:lnTo>
                      <a:pt x="348" y="465"/>
                    </a:lnTo>
                    <a:lnTo>
                      <a:pt x="333" y="462"/>
                    </a:lnTo>
                    <a:lnTo>
                      <a:pt x="315" y="459"/>
                    </a:lnTo>
                    <a:lnTo>
                      <a:pt x="312" y="462"/>
                    </a:lnTo>
                    <a:lnTo>
                      <a:pt x="312" y="462"/>
                    </a:lnTo>
                    <a:lnTo>
                      <a:pt x="312" y="465"/>
                    </a:lnTo>
                    <a:lnTo>
                      <a:pt x="309" y="468"/>
                    </a:lnTo>
                    <a:lnTo>
                      <a:pt x="303" y="498"/>
                    </a:lnTo>
                    <a:lnTo>
                      <a:pt x="303" y="501"/>
                    </a:lnTo>
                    <a:lnTo>
                      <a:pt x="288" y="507"/>
                    </a:lnTo>
                    <a:lnTo>
                      <a:pt x="279" y="510"/>
                    </a:lnTo>
                    <a:lnTo>
                      <a:pt x="279" y="513"/>
                    </a:lnTo>
                    <a:lnTo>
                      <a:pt x="276" y="516"/>
                    </a:lnTo>
                    <a:lnTo>
                      <a:pt x="255" y="522"/>
                    </a:lnTo>
                    <a:lnTo>
                      <a:pt x="243" y="522"/>
                    </a:lnTo>
                    <a:lnTo>
                      <a:pt x="225" y="516"/>
                    </a:lnTo>
                    <a:lnTo>
                      <a:pt x="222" y="513"/>
                    </a:lnTo>
                    <a:lnTo>
                      <a:pt x="219" y="513"/>
                    </a:lnTo>
                    <a:lnTo>
                      <a:pt x="219" y="510"/>
                    </a:lnTo>
                    <a:lnTo>
                      <a:pt x="210" y="507"/>
                    </a:lnTo>
                    <a:lnTo>
                      <a:pt x="210" y="504"/>
                    </a:lnTo>
                    <a:lnTo>
                      <a:pt x="210" y="504"/>
                    </a:lnTo>
                    <a:lnTo>
                      <a:pt x="210" y="501"/>
                    </a:lnTo>
                    <a:lnTo>
                      <a:pt x="210" y="495"/>
                    </a:lnTo>
                    <a:lnTo>
                      <a:pt x="210" y="489"/>
                    </a:lnTo>
                    <a:lnTo>
                      <a:pt x="210" y="480"/>
                    </a:lnTo>
                    <a:lnTo>
                      <a:pt x="207" y="480"/>
                    </a:lnTo>
                    <a:lnTo>
                      <a:pt x="207" y="477"/>
                    </a:lnTo>
                    <a:lnTo>
                      <a:pt x="207" y="477"/>
                    </a:lnTo>
                    <a:lnTo>
                      <a:pt x="198" y="474"/>
                    </a:lnTo>
                    <a:lnTo>
                      <a:pt x="195" y="471"/>
                    </a:lnTo>
                    <a:lnTo>
                      <a:pt x="183" y="477"/>
                    </a:lnTo>
                    <a:lnTo>
                      <a:pt x="174" y="477"/>
                    </a:lnTo>
                    <a:lnTo>
                      <a:pt x="174" y="468"/>
                    </a:lnTo>
                    <a:lnTo>
                      <a:pt x="141" y="468"/>
                    </a:lnTo>
                    <a:lnTo>
                      <a:pt x="117" y="468"/>
                    </a:lnTo>
                    <a:lnTo>
                      <a:pt x="132" y="465"/>
                    </a:lnTo>
                    <a:lnTo>
                      <a:pt x="156" y="450"/>
                    </a:lnTo>
                    <a:lnTo>
                      <a:pt x="156" y="447"/>
                    </a:lnTo>
                    <a:lnTo>
                      <a:pt x="153" y="447"/>
                    </a:lnTo>
                    <a:lnTo>
                      <a:pt x="132" y="447"/>
                    </a:lnTo>
                    <a:lnTo>
                      <a:pt x="123" y="450"/>
                    </a:lnTo>
                    <a:lnTo>
                      <a:pt x="114" y="450"/>
                    </a:lnTo>
                    <a:lnTo>
                      <a:pt x="108" y="450"/>
                    </a:lnTo>
                    <a:lnTo>
                      <a:pt x="99" y="450"/>
                    </a:lnTo>
                    <a:lnTo>
                      <a:pt x="96" y="453"/>
                    </a:lnTo>
                    <a:lnTo>
                      <a:pt x="87" y="450"/>
                    </a:lnTo>
                    <a:lnTo>
                      <a:pt x="78" y="408"/>
                    </a:lnTo>
                    <a:lnTo>
                      <a:pt x="78" y="402"/>
                    </a:lnTo>
                    <a:lnTo>
                      <a:pt x="84" y="369"/>
                    </a:lnTo>
                    <a:lnTo>
                      <a:pt x="69" y="363"/>
                    </a:lnTo>
                    <a:lnTo>
                      <a:pt x="48" y="345"/>
                    </a:lnTo>
                    <a:lnTo>
                      <a:pt x="39" y="348"/>
                    </a:lnTo>
                    <a:lnTo>
                      <a:pt x="39" y="348"/>
                    </a:lnTo>
                    <a:lnTo>
                      <a:pt x="39" y="351"/>
                    </a:lnTo>
                    <a:lnTo>
                      <a:pt x="39" y="354"/>
                    </a:lnTo>
                    <a:lnTo>
                      <a:pt x="36" y="354"/>
                    </a:lnTo>
                    <a:lnTo>
                      <a:pt x="36" y="357"/>
                    </a:lnTo>
                    <a:lnTo>
                      <a:pt x="36" y="357"/>
                    </a:lnTo>
                    <a:lnTo>
                      <a:pt x="33" y="354"/>
                    </a:lnTo>
                    <a:lnTo>
                      <a:pt x="18" y="345"/>
                    </a:lnTo>
                    <a:lnTo>
                      <a:pt x="15" y="342"/>
                    </a:lnTo>
                    <a:lnTo>
                      <a:pt x="15" y="339"/>
                    </a:lnTo>
                    <a:lnTo>
                      <a:pt x="15" y="333"/>
                    </a:lnTo>
                    <a:lnTo>
                      <a:pt x="18" y="306"/>
                    </a:lnTo>
                    <a:lnTo>
                      <a:pt x="21" y="306"/>
                    </a:lnTo>
                    <a:lnTo>
                      <a:pt x="24" y="306"/>
                    </a:lnTo>
                    <a:lnTo>
                      <a:pt x="27" y="306"/>
                    </a:lnTo>
                    <a:lnTo>
                      <a:pt x="27" y="306"/>
                    </a:lnTo>
                    <a:lnTo>
                      <a:pt x="33" y="309"/>
                    </a:lnTo>
                    <a:lnTo>
                      <a:pt x="33" y="312"/>
                    </a:lnTo>
                    <a:lnTo>
                      <a:pt x="39" y="318"/>
                    </a:lnTo>
                    <a:lnTo>
                      <a:pt x="39" y="321"/>
                    </a:lnTo>
                    <a:lnTo>
                      <a:pt x="39" y="324"/>
                    </a:lnTo>
                    <a:lnTo>
                      <a:pt x="36" y="330"/>
                    </a:lnTo>
                    <a:lnTo>
                      <a:pt x="39" y="333"/>
                    </a:lnTo>
                    <a:lnTo>
                      <a:pt x="42" y="336"/>
                    </a:lnTo>
                    <a:lnTo>
                      <a:pt x="42" y="339"/>
                    </a:lnTo>
                    <a:lnTo>
                      <a:pt x="69" y="330"/>
                    </a:lnTo>
                    <a:lnTo>
                      <a:pt x="72" y="330"/>
                    </a:lnTo>
                    <a:lnTo>
                      <a:pt x="75" y="324"/>
                    </a:lnTo>
                    <a:lnTo>
                      <a:pt x="57" y="324"/>
                    </a:lnTo>
                    <a:lnTo>
                      <a:pt x="51" y="312"/>
                    </a:lnTo>
                    <a:lnTo>
                      <a:pt x="51" y="312"/>
                    </a:lnTo>
                    <a:lnTo>
                      <a:pt x="51" y="312"/>
                    </a:lnTo>
                    <a:lnTo>
                      <a:pt x="48" y="312"/>
                    </a:lnTo>
                    <a:lnTo>
                      <a:pt x="45" y="306"/>
                    </a:lnTo>
                    <a:lnTo>
                      <a:pt x="45" y="303"/>
                    </a:lnTo>
                    <a:lnTo>
                      <a:pt x="45" y="300"/>
                    </a:lnTo>
                    <a:lnTo>
                      <a:pt x="51" y="297"/>
                    </a:lnTo>
                    <a:lnTo>
                      <a:pt x="60" y="294"/>
                    </a:lnTo>
                    <a:lnTo>
                      <a:pt x="66" y="288"/>
                    </a:lnTo>
                    <a:lnTo>
                      <a:pt x="66" y="285"/>
                    </a:lnTo>
                    <a:lnTo>
                      <a:pt x="63" y="285"/>
                    </a:lnTo>
                    <a:lnTo>
                      <a:pt x="45" y="261"/>
                    </a:lnTo>
                    <a:lnTo>
                      <a:pt x="45" y="258"/>
                    </a:lnTo>
                    <a:lnTo>
                      <a:pt x="45" y="255"/>
                    </a:lnTo>
                    <a:lnTo>
                      <a:pt x="45" y="255"/>
                    </a:lnTo>
                    <a:lnTo>
                      <a:pt x="42" y="255"/>
                    </a:lnTo>
                    <a:lnTo>
                      <a:pt x="42" y="249"/>
                    </a:lnTo>
                    <a:lnTo>
                      <a:pt x="51" y="243"/>
                    </a:lnTo>
                    <a:lnTo>
                      <a:pt x="60" y="234"/>
                    </a:lnTo>
                    <a:lnTo>
                      <a:pt x="60" y="234"/>
                    </a:lnTo>
                    <a:lnTo>
                      <a:pt x="60" y="228"/>
                    </a:lnTo>
                    <a:lnTo>
                      <a:pt x="60" y="228"/>
                    </a:lnTo>
                    <a:lnTo>
                      <a:pt x="60" y="225"/>
                    </a:lnTo>
                    <a:lnTo>
                      <a:pt x="57" y="225"/>
                    </a:lnTo>
                    <a:lnTo>
                      <a:pt x="42" y="228"/>
                    </a:lnTo>
                    <a:lnTo>
                      <a:pt x="27" y="231"/>
                    </a:lnTo>
                    <a:lnTo>
                      <a:pt x="27" y="231"/>
                    </a:lnTo>
                    <a:lnTo>
                      <a:pt x="21" y="234"/>
                    </a:lnTo>
                    <a:lnTo>
                      <a:pt x="12" y="237"/>
                    </a:lnTo>
                    <a:lnTo>
                      <a:pt x="6" y="237"/>
                    </a:lnTo>
                    <a:lnTo>
                      <a:pt x="3" y="237"/>
                    </a:lnTo>
                    <a:lnTo>
                      <a:pt x="0" y="237"/>
                    </a:lnTo>
                    <a:lnTo>
                      <a:pt x="9" y="189"/>
                    </a:lnTo>
                    <a:lnTo>
                      <a:pt x="12" y="189"/>
                    </a:lnTo>
                    <a:lnTo>
                      <a:pt x="15" y="189"/>
                    </a:lnTo>
                    <a:lnTo>
                      <a:pt x="15" y="189"/>
                    </a:lnTo>
                    <a:lnTo>
                      <a:pt x="18" y="189"/>
                    </a:lnTo>
                    <a:lnTo>
                      <a:pt x="18" y="189"/>
                    </a:lnTo>
                    <a:lnTo>
                      <a:pt x="45" y="156"/>
                    </a:lnTo>
                    <a:lnTo>
                      <a:pt x="84" y="147"/>
                    </a:lnTo>
                    <a:lnTo>
                      <a:pt x="87" y="150"/>
                    </a:lnTo>
                    <a:lnTo>
                      <a:pt x="87" y="153"/>
                    </a:lnTo>
                    <a:lnTo>
                      <a:pt x="87" y="156"/>
                    </a:lnTo>
                    <a:lnTo>
                      <a:pt x="87" y="156"/>
                    </a:lnTo>
                    <a:lnTo>
                      <a:pt x="93" y="159"/>
                    </a:lnTo>
                    <a:lnTo>
                      <a:pt x="93" y="162"/>
                    </a:lnTo>
                    <a:lnTo>
                      <a:pt x="96" y="162"/>
                    </a:lnTo>
                    <a:lnTo>
                      <a:pt x="99" y="162"/>
                    </a:lnTo>
                    <a:lnTo>
                      <a:pt x="102" y="162"/>
                    </a:lnTo>
                    <a:lnTo>
                      <a:pt x="114" y="162"/>
                    </a:lnTo>
                    <a:lnTo>
                      <a:pt x="117" y="162"/>
                    </a:lnTo>
                    <a:lnTo>
                      <a:pt x="120" y="162"/>
                    </a:lnTo>
                    <a:lnTo>
                      <a:pt x="123" y="156"/>
                    </a:lnTo>
                    <a:lnTo>
                      <a:pt x="123" y="156"/>
                    </a:lnTo>
                    <a:lnTo>
                      <a:pt x="120" y="153"/>
                    </a:lnTo>
                    <a:lnTo>
                      <a:pt x="135" y="147"/>
                    </a:lnTo>
                    <a:lnTo>
                      <a:pt x="165" y="153"/>
                    </a:lnTo>
                    <a:lnTo>
                      <a:pt x="174" y="156"/>
                    </a:lnTo>
                    <a:lnTo>
                      <a:pt x="177" y="156"/>
                    </a:lnTo>
                    <a:lnTo>
                      <a:pt x="180" y="156"/>
                    </a:lnTo>
                    <a:lnTo>
                      <a:pt x="201" y="156"/>
                    </a:lnTo>
                    <a:lnTo>
                      <a:pt x="204" y="156"/>
                    </a:lnTo>
                    <a:lnTo>
                      <a:pt x="207" y="156"/>
                    </a:lnTo>
                    <a:lnTo>
                      <a:pt x="210" y="150"/>
                    </a:lnTo>
                    <a:lnTo>
                      <a:pt x="198" y="147"/>
                    </a:lnTo>
                    <a:lnTo>
                      <a:pt x="195" y="147"/>
                    </a:lnTo>
                    <a:lnTo>
                      <a:pt x="192" y="147"/>
                    </a:lnTo>
                    <a:lnTo>
                      <a:pt x="186" y="141"/>
                    </a:lnTo>
                    <a:lnTo>
                      <a:pt x="189" y="141"/>
                    </a:lnTo>
                    <a:lnTo>
                      <a:pt x="189" y="138"/>
                    </a:lnTo>
                    <a:lnTo>
                      <a:pt x="198" y="132"/>
                    </a:lnTo>
                    <a:lnTo>
                      <a:pt x="201" y="132"/>
                    </a:lnTo>
                    <a:lnTo>
                      <a:pt x="204" y="132"/>
                    </a:lnTo>
                    <a:lnTo>
                      <a:pt x="237" y="129"/>
                    </a:lnTo>
                    <a:lnTo>
                      <a:pt x="264" y="126"/>
                    </a:lnTo>
                    <a:lnTo>
                      <a:pt x="264" y="123"/>
                    </a:lnTo>
                    <a:lnTo>
                      <a:pt x="267" y="123"/>
                    </a:lnTo>
                    <a:lnTo>
                      <a:pt x="267" y="123"/>
                    </a:lnTo>
                    <a:lnTo>
                      <a:pt x="267" y="120"/>
                    </a:lnTo>
                    <a:lnTo>
                      <a:pt x="249" y="120"/>
                    </a:lnTo>
                    <a:lnTo>
                      <a:pt x="249" y="120"/>
                    </a:lnTo>
                    <a:lnTo>
                      <a:pt x="243" y="120"/>
                    </a:lnTo>
                    <a:lnTo>
                      <a:pt x="243" y="120"/>
                    </a:lnTo>
                    <a:lnTo>
                      <a:pt x="237" y="120"/>
                    </a:lnTo>
                    <a:lnTo>
                      <a:pt x="228" y="123"/>
                    </a:lnTo>
                    <a:lnTo>
                      <a:pt x="225" y="123"/>
                    </a:lnTo>
                    <a:lnTo>
                      <a:pt x="225" y="120"/>
                    </a:lnTo>
                    <a:lnTo>
                      <a:pt x="201" y="102"/>
                    </a:lnTo>
                    <a:lnTo>
                      <a:pt x="201" y="96"/>
                    </a:lnTo>
                    <a:lnTo>
                      <a:pt x="204" y="96"/>
                    </a:lnTo>
                    <a:lnTo>
                      <a:pt x="207" y="84"/>
                    </a:lnTo>
                    <a:lnTo>
                      <a:pt x="207" y="84"/>
                    </a:lnTo>
                    <a:lnTo>
                      <a:pt x="210" y="81"/>
                    </a:lnTo>
                    <a:lnTo>
                      <a:pt x="210" y="78"/>
                    </a:lnTo>
                    <a:lnTo>
                      <a:pt x="213" y="78"/>
                    </a:lnTo>
                    <a:lnTo>
                      <a:pt x="216" y="78"/>
                    </a:lnTo>
                    <a:lnTo>
                      <a:pt x="216" y="78"/>
                    </a:lnTo>
                    <a:lnTo>
                      <a:pt x="219" y="78"/>
                    </a:lnTo>
                    <a:lnTo>
                      <a:pt x="225" y="81"/>
                    </a:lnTo>
                    <a:lnTo>
                      <a:pt x="231" y="81"/>
                    </a:lnTo>
                    <a:lnTo>
                      <a:pt x="243" y="84"/>
                    </a:lnTo>
                    <a:lnTo>
                      <a:pt x="258" y="87"/>
                    </a:lnTo>
                    <a:lnTo>
                      <a:pt x="267" y="87"/>
                    </a:lnTo>
                    <a:lnTo>
                      <a:pt x="267" y="87"/>
                    </a:lnTo>
                    <a:lnTo>
                      <a:pt x="279" y="87"/>
                    </a:lnTo>
                    <a:lnTo>
                      <a:pt x="285" y="84"/>
                    </a:lnTo>
                    <a:lnTo>
                      <a:pt x="288" y="81"/>
                    </a:lnTo>
                    <a:lnTo>
                      <a:pt x="312" y="87"/>
                    </a:lnTo>
                    <a:lnTo>
                      <a:pt x="321" y="93"/>
                    </a:lnTo>
                    <a:lnTo>
                      <a:pt x="330" y="93"/>
                    </a:lnTo>
                    <a:lnTo>
                      <a:pt x="333" y="93"/>
                    </a:lnTo>
                    <a:lnTo>
                      <a:pt x="339" y="93"/>
                    </a:lnTo>
                    <a:lnTo>
                      <a:pt x="345" y="93"/>
                    </a:lnTo>
                    <a:lnTo>
                      <a:pt x="354" y="93"/>
                    </a:lnTo>
                    <a:lnTo>
                      <a:pt x="354" y="90"/>
                    </a:lnTo>
                    <a:lnTo>
                      <a:pt x="357" y="90"/>
                    </a:lnTo>
                    <a:lnTo>
                      <a:pt x="360" y="87"/>
                    </a:lnTo>
                    <a:lnTo>
                      <a:pt x="405" y="51"/>
                    </a:lnTo>
                    <a:lnTo>
                      <a:pt x="408" y="48"/>
                    </a:lnTo>
                    <a:lnTo>
                      <a:pt x="426" y="36"/>
                    </a:lnTo>
                    <a:lnTo>
                      <a:pt x="447" y="24"/>
                    </a:lnTo>
                    <a:lnTo>
                      <a:pt x="495" y="6"/>
                    </a:lnTo>
                    <a:lnTo>
                      <a:pt x="537" y="12"/>
                    </a:lnTo>
                    <a:lnTo>
                      <a:pt x="564" y="15"/>
                    </a:lnTo>
                    <a:lnTo>
                      <a:pt x="564" y="15"/>
                    </a:lnTo>
                    <a:lnTo>
                      <a:pt x="585" y="15"/>
                    </a:lnTo>
                    <a:lnTo>
                      <a:pt x="591" y="15"/>
                    </a:lnTo>
                    <a:lnTo>
                      <a:pt x="594" y="15"/>
                    </a:lnTo>
                    <a:lnTo>
                      <a:pt x="597" y="12"/>
                    </a:lnTo>
                    <a:lnTo>
                      <a:pt x="600" y="12"/>
                    </a:lnTo>
                    <a:lnTo>
                      <a:pt x="600" y="9"/>
                    </a:lnTo>
                    <a:lnTo>
                      <a:pt x="612" y="0"/>
                    </a:lnTo>
                    <a:lnTo>
                      <a:pt x="615" y="6"/>
                    </a:lnTo>
                    <a:lnTo>
                      <a:pt x="618" y="15"/>
                    </a:lnTo>
                    <a:lnTo>
                      <a:pt x="618" y="18"/>
                    </a:lnTo>
                    <a:lnTo>
                      <a:pt x="621" y="21"/>
                    </a:lnTo>
                    <a:lnTo>
                      <a:pt x="624" y="30"/>
                    </a:lnTo>
                    <a:lnTo>
                      <a:pt x="627" y="33"/>
                    </a:lnTo>
                    <a:lnTo>
                      <a:pt x="630" y="36"/>
                    </a:lnTo>
                    <a:lnTo>
                      <a:pt x="645" y="42"/>
                    </a:lnTo>
                    <a:lnTo>
                      <a:pt x="645" y="42"/>
                    </a:lnTo>
                    <a:lnTo>
                      <a:pt x="648" y="42"/>
                    </a:lnTo>
                    <a:lnTo>
                      <a:pt x="651" y="42"/>
                    </a:lnTo>
                    <a:lnTo>
                      <a:pt x="672" y="42"/>
                    </a:lnTo>
                    <a:lnTo>
                      <a:pt x="672" y="39"/>
                    </a:lnTo>
                    <a:lnTo>
                      <a:pt x="675" y="36"/>
                    </a:lnTo>
                    <a:lnTo>
                      <a:pt x="675" y="36"/>
                    </a:lnTo>
                    <a:lnTo>
                      <a:pt x="678" y="33"/>
                    </a:lnTo>
                    <a:lnTo>
                      <a:pt x="681" y="36"/>
                    </a:lnTo>
                    <a:lnTo>
                      <a:pt x="684" y="39"/>
                    </a:lnTo>
                    <a:lnTo>
                      <a:pt x="687" y="42"/>
                    </a:lnTo>
                    <a:lnTo>
                      <a:pt x="687" y="45"/>
                    </a:lnTo>
                    <a:lnTo>
                      <a:pt x="687" y="51"/>
                    </a:lnTo>
                    <a:lnTo>
                      <a:pt x="687" y="51"/>
                    </a:lnTo>
                    <a:lnTo>
                      <a:pt x="687" y="54"/>
                    </a:lnTo>
                    <a:lnTo>
                      <a:pt x="687" y="54"/>
                    </a:lnTo>
                    <a:lnTo>
                      <a:pt x="687" y="57"/>
                    </a:lnTo>
                    <a:lnTo>
                      <a:pt x="696" y="69"/>
                    </a:lnTo>
                    <a:lnTo>
                      <a:pt x="702" y="75"/>
                    </a:lnTo>
                    <a:lnTo>
                      <a:pt x="705" y="78"/>
                    </a:lnTo>
                    <a:lnTo>
                      <a:pt x="708" y="78"/>
                    </a:lnTo>
                    <a:lnTo>
                      <a:pt x="711" y="78"/>
                    </a:lnTo>
                    <a:lnTo>
                      <a:pt x="711" y="78"/>
                    </a:lnTo>
                    <a:lnTo>
                      <a:pt x="714" y="78"/>
                    </a:lnTo>
                    <a:lnTo>
                      <a:pt x="714" y="75"/>
                    </a:lnTo>
                    <a:lnTo>
                      <a:pt x="720" y="75"/>
                    </a:lnTo>
                    <a:lnTo>
                      <a:pt x="723" y="66"/>
                    </a:lnTo>
                    <a:lnTo>
                      <a:pt x="729" y="66"/>
                    </a:lnTo>
                    <a:lnTo>
                      <a:pt x="729" y="66"/>
                    </a:lnTo>
                    <a:lnTo>
                      <a:pt x="735" y="69"/>
                    </a:lnTo>
                    <a:lnTo>
                      <a:pt x="738" y="69"/>
                    </a:lnTo>
                    <a:lnTo>
                      <a:pt x="738" y="69"/>
                    </a:lnTo>
                    <a:lnTo>
                      <a:pt x="741" y="72"/>
                    </a:lnTo>
                    <a:lnTo>
                      <a:pt x="747" y="75"/>
                    </a:lnTo>
                    <a:lnTo>
                      <a:pt x="750" y="75"/>
                    </a:lnTo>
                    <a:lnTo>
                      <a:pt x="750" y="78"/>
                    </a:lnTo>
                    <a:lnTo>
                      <a:pt x="750" y="81"/>
                    </a:lnTo>
                    <a:lnTo>
                      <a:pt x="750" y="84"/>
                    </a:lnTo>
                    <a:lnTo>
                      <a:pt x="750" y="84"/>
                    </a:lnTo>
                    <a:lnTo>
                      <a:pt x="750" y="84"/>
                    </a:lnTo>
                    <a:lnTo>
                      <a:pt x="756" y="87"/>
                    </a:lnTo>
                    <a:lnTo>
                      <a:pt x="780" y="93"/>
                    </a:lnTo>
                    <a:lnTo>
                      <a:pt x="801" y="96"/>
                    </a:lnTo>
                    <a:lnTo>
                      <a:pt x="810" y="102"/>
                    </a:lnTo>
                    <a:lnTo>
                      <a:pt x="840" y="108"/>
                    </a:lnTo>
                    <a:lnTo>
                      <a:pt x="846" y="108"/>
                    </a:lnTo>
                    <a:lnTo>
                      <a:pt x="849" y="108"/>
                    </a:lnTo>
                    <a:lnTo>
                      <a:pt x="864" y="105"/>
                    </a:lnTo>
                    <a:lnTo>
                      <a:pt x="873" y="99"/>
                    </a:lnTo>
                    <a:lnTo>
                      <a:pt x="891" y="96"/>
                    </a:lnTo>
                    <a:lnTo>
                      <a:pt x="912" y="93"/>
                    </a:lnTo>
                    <a:lnTo>
                      <a:pt x="924" y="96"/>
                    </a:lnTo>
                    <a:lnTo>
                      <a:pt x="930" y="99"/>
                    </a:lnTo>
                    <a:lnTo>
                      <a:pt x="942" y="102"/>
                    </a:lnTo>
                    <a:lnTo>
                      <a:pt x="948" y="102"/>
                    </a:lnTo>
                    <a:lnTo>
                      <a:pt x="951" y="102"/>
                    </a:lnTo>
                    <a:lnTo>
                      <a:pt x="975" y="102"/>
                    </a:lnTo>
                    <a:lnTo>
                      <a:pt x="993" y="96"/>
                    </a:lnTo>
                    <a:lnTo>
                      <a:pt x="999" y="93"/>
                    </a:lnTo>
                    <a:lnTo>
                      <a:pt x="1023" y="78"/>
                    </a:lnTo>
                    <a:lnTo>
                      <a:pt x="1047" y="66"/>
                    </a:lnTo>
                    <a:lnTo>
                      <a:pt x="1047" y="66"/>
                    </a:lnTo>
                    <a:lnTo>
                      <a:pt x="1056" y="54"/>
                    </a:lnTo>
                    <a:lnTo>
                      <a:pt x="1056" y="54"/>
                    </a:lnTo>
                    <a:lnTo>
                      <a:pt x="1056" y="51"/>
                    </a:lnTo>
                    <a:lnTo>
                      <a:pt x="1056" y="51"/>
                    </a:lnTo>
                    <a:lnTo>
                      <a:pt x="1071" y="54"/>
                    </a:lnTo>
                    <a:lnTo>
                      <a:pt x="1083" y="54"/>
                    </a:lnTo>
                    <a:lnTo>
                      <a:pt x="1128" y="48"/>
                    </a:lnTo>
                    <a:lnTo>
                      <a:pt x="1131" y="48"/>
                    </a:lnTo>
                    <a:lnTo>
                      <a:pt x="1131" y="45"/>
                    </a:lnTo>
                    <a:lnTo>
                      <a:pt x="1134" y="45"/>
                    </a:lnTo>
                    <a:lnTo>
                      <a:pt x="1134" y="45"/>
                    </a:lnTo>
                    <a:lnTo>
                      <a:pt x="1143" y="45"/>
                    </a:lnTo>
                    <a:lnTo>
                      <a:pt x="1146" y="45"/>
                    </a:lnTo>
                    <a:lnTo>
                      <a:pt x="1170" y="78"/>
                    </a:lnTo>
                    <a:lnTo>
                      <a:pt x="1173" y="84"/>
                    </a:lnTo>
                    <a:lnTo>
                      <a:pt x="1182" y="81"/>
                    </a:lnTo>
                    <a:lnTo>
                      <a:pt x="1182" y="81"/>
                    </a:lnTo>
                    <a:lnTo>
                      <a:pt x="1185" y="81"/>
                    </a:lnTo>
                    <a:lnTo>
                      <a:pt x="1185" y="84"/>
                    </a:lnTo>
                    <a:lnTo>
                      <a:pt x="1188" y="84"/>
                    </a:lnTo>
                    <a:lnTo>
                      <a:pt x="1191" y="87"/>
                    </a:lnTo>
                    <a:lnTo>
                      <a:pt x="1191" y="87"/>
                    </a:lnTo>
                    <a:lnTo>
                      <a:pt x="1191" y="90"/>
                    </a:lnTo>
                    <a:lnTo>
                      <a:pt x="1188" y="90"/>
                    </a:lnTo>
                    <a:lnTo>
                      <a:pt x="1188" y="93"/>
                    </a:lnTo>
                    <a:lnTo>
                      <a:pt x="1191" y="96"/>
                    </a:lnTo>
                    <a:lnTo>
                      <a:pt x="1191" y="99"/>
                    </a:lnTo>
                    <a:lnTo>
                      <a:pt x="1194" y="102"/>
                    </a:lnTo>
                    <a:lnTo>
                      <a:pt x="1197" y="102"/>
                    </a:lnTo>
                    <a:lnTo>
                      <a:pt x="1200" y="102"/>
                    </a:lnTo>
                    <a:lnTo>
                      <a:pt x="1203" y="105"/>
                    </a:lnTo>
                    <a:lnTo>
                      <a:pt x="1209" y="120"/>
                    </a:lnTo>
                    <a:lnTo>
                      <a:pt x="1209" y="123"/>
                    </a:lnTo>
                    <a:lnTo>
                      <a:pt x="1209" y="129"/>
                    </a:lnTo>
                    <a:lnTo>
                      <a:pt x="1209" y="129"/>
                    </a:lnTo>
                    <a:lnTo>
                      <a:pt x="1206" y="135"/>
                    </a:lnTo>
                    <a:lnTo>
                      <a:pt x="1203" y="180"/>
                    </a:lnTo>
                    <a:lnTo>
                      <a:pt x="1203" y="180"/>
                    </a:lnTo>
                    <a:lnTo>
                      <a:pt x="1218" y="189"/>
                    </a:lnTo>
                    <a:lnTo>
                      <a:pt x="1221" y="189"/>
                    </a:lnTo>
                    <a:lnTo>
                      <a:pt x="1224" y="189"/>
                    </a:lnTo>
                    <a:lnTo>
                      <a:pt x="1227" y="189"/>
                    </a:lnTo>
                    <a:lnTo>
                      <a:pt x="1230" y="189"/>
                    </a:lnTo>
                    <a:lnTo>
                      <a:pt x="1230" y="186"/>
                    </a:lnTo>
                    <a:lnTo>
                      <a:pt x="1245" y="183"/>
                    </a:lnTo>
                    <a:lnTo>
                      <a:pt x="1245" y="183"/>
                    </a:lnTo>
                    <a:lnTo>
                      <a:pt x="1254" y="189"/>
                    </a:lnTo>
                    <a:lnTo>
                      <a:pt x="1254" y="189"/>
                    </a:lnTo>
                    <a:lnTo>
                      <a:pt x="1260" y="192"/>
                    </a:lnTo>
                    <a:lnTo>
                      <a:pt x="1263" y="198"/>
                    </a:lnTo>
                    <a:lnTo>
                      <a:pt x="1263" y="198"/>
                    </a:lnTo>
                    <a:lnTo>
                      <a:pt x="1266" y="204"/>
                    </a:lnTo>
                    <a:lnTo>
                      <a:pt x="1278" y="213"/>
                    </a:lnTo>
                    <a:lnTo>
                      <a:pt x="1278" y="213"/>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73" name="Freeform 1020">
                <a:extLst>
                  <a:ext uri="{FF2B5EF4-FFF2-40B4-BE49-F238E27FC236}">
                    <a16:creationId xmlns:a16="http://schemas.microsoft.com/office/drawing/2014/main" id="{1698062F-3089-A47A-55D3-8F84673E958E}"/>
                  </a:ext>
                </a:extLst>
              </p:cNvPr>
              <p:cNvSpPr>
                <a:spLocks/>
              </p:cNvSpPr>
              <p:nvPr/>
            </p:nvSpPr>
            <p:spPr bwMode="auto">
              <a:xfrm>
                <a:off x="1934" y="678"/>
                <a:ext cx="213" cy="114"/>
              </a:xfrm>
              <a:custGeom>
                <a:avLst/>
                <a:gdLst>
                  <a:gd name="T0" fmla="*/ 15 w 213"/>
                  <a:gd name="T1" fmla="*/ 99 h 114"/>
                  <a:gd name="T2" fmla="*/ 72 w 213"/>
                  <a:gd name="T3" fmla="*/ 108 h 114"/>
                  <a:gd name="T4" fmla="*/ 120 w 213"/>
                  <a:gd name="T5" fmla="*/ 114 h 114"/>
                  <a:gd name="T6" fmla="*/ 174 w 213"/>
                  <a:gd name="T7" fmla="*/ 111 h 114"/>
                  <a:gd name="T8" fmla="*/ 210 w 213"/>
                  <a:gd name="T9" fmla="*/ 96 h 114"/>
                  <a:gd name="T10" fmla="*/ 204 w 213"/>
                  <a:gd name="T11" fmla="*/ 33 h 114"/>
                  <a:gd name="T12" fmla="*/ 195 w 213"/>
                  <a:gd name="T13" fmla="*/ 27 h 114"/>
                  <a:gd name="T14" fmla="*/ 162 w 213"/>
                  <a:gd name="T15" fmla="*/ 27 h 114"/>
                  <a:gd name="T16" fmla="*/ 141 w 213"/>
                  <a:gd name="T17" fmla="*/ 18 h 114"/>
                  <a:gd name="T18" fmla="*/ 123 w 213"/>
                  <a:gd name="T19" fmla="*/ 3 h 114"/>
                  <a:gd name="T20" fmla="*/ 111 w 213"/>
                  <a:gd name="T21" fmla="*/ 3 h 114"/>
                  <a:gd name="T22" fmla="*/ 108 w 213"/>
                  <a:gd name="T23" fmla="*/ 42 h 114"/>
                  <a:gd name="T24" fmla="*/ 96 w 213"/>
                  <a:gd name="T25" fmla="*/ 45 h 114"/>
                  <a:gd name="T26" fmla="*/ 90 w 213"/>
                  <a:gd name="T27" fmla="*/ 45 h 114"/>
                  <a:gd name="T28" fmla="*/ 63 w 213"/>
                  <a:gd name="T29" fmla="*/ 39 h 114"/>
                  <a:gd name="T30" fmla="*/ 60 w 213"/>
                  <a:gd name="T31" fmla="*/ 39 h 114"/>
                  <a:gd name="T32" fmla="*/ 63 w 213"/>
                  <a:gd name="T33" fmla="*/ 33 h 114"/>
                  <a:gd name="T34" fmla="*/ 72 w 213"/>
                  <a:gd name="T35" fmla="*/ 27 h 114"/>
                  <a:gd name="T36" fmla="*/ 81 w 213"/>
                  <a:gd name="T37" fmla="*/ 15 h 114"/>
                  <a:gd name="T38" fmla="*/ 90 w 213"/>
                  <a:gd name="T39" fmla="*/ 0 h 114"/>
                  <a:gd name="T40" fmla="*/ 72 w 213"/>
                  <a:gd name="T41" fmla="*/ 24 h 114"/>
                  <a:gd name="T42" fmla="*/ 63 w 213"/>
                  <a:gd name="T43" fmla="*/ 33 h 114"/>
                  <a:gd name="T44" fmla="*/ 54 w 213"/>
                  <a:gd name="T45" fmla="*/ 39 h 114"/>
                  <a:gd name="T46" fmla="*/ 51 w 213"/>
                  <a:gd name="T47" fmla="*/ 39 h 114"/>
                  <a:gd name="T48" fmla="*/ 45 w 213"/>
                  <a:gd name="T49" fmla="*/ 39 h 114"/>
                  <a:gd name="T50" fmla="*/ 39 w 213"/>
                  <a:gd name="T51" fmla="*/ 39 h 114"/>
                  <a:gd name="T52" fmla="*/ 21 w 213"/>
                  <a:gd name="T53" fmla="*/ 39 h 114"/>
                  <a:gd name="T54" fmla="*/ 21 w 213"/>
                  <a:gd name="T55" fmla="*/ 42 h 114"/>
                  <a:gd name="T56" fmla="*/ 18 w 213"/>
                  <a:gd name="T57" fmla="*/ 48 h 114"/>
                  <a:gd name="T58" fmla="*/ 18 w 213"/>
                  <a:gd name="T59" fmla="*/ 51 h 114"/>
                  <a:gd name="T60" fmla="*/ 21 w 213"/>
                  <a:gd name="T61" fmla="*/ 57 h 114"/>
                  <a:gd name="T62" fmla="*/ 21 w 213"/>
                  <a:gd name="T63" fmla="*/ 60 h 114"/>
                  <a:gd name="T64" fmla="*/ 21 w 213"/>
                  <a:gd name="T65" fmla="*/ 69 h 114"/>
                  <a:gd name="T66" fmla="*/ 12 w 213"/>
                  <a:gd name="T67" fmla="*/ 81 h 114"/>
                  <a:gd name="T68" fmla="*/ 3 w 213"/>
                  <a:gd name="T69" fmla="*/ 90 h 114"/>
                  <a:gd name="T70" fmla="*/ 0 w 213"/>
                  <a:gd name="T71" fmla="*/ 96 h 114"/>
                  <a:gd name="T72" fmla="*/ 6 w 213"/>
                  <a:gd name="T73" fmla="*/ 93 h 114"/>
                  <a:gd name="T74" fmla="*/ 27 w 213"/>
                  <a:gd name="T75" fmla="*/ 69 h 114"/>
                  <a:gd name="T76" fmla="*/ 51 w 213"/>
                  <a:gd name="T77" fmla="*/ 72 h 114"/>
                  <a:gd name="T78" fmla="*/ 48 w 213"/>
                  <a:gd name="T79" fmla="*/ 75 h 114"/>
                  <a:gd name="T80" fmla="*/ 42 w 213"/>
                  <a:gd name="T81" fmla="*/ 78 h 114"/>
                  <a:gd name="T82" fmla="*/ 39 w 213"/>
                  <a:gd name="T83" fmla="*/ 81 h 114"/>
                  <a:gd name="T84" fmla="*/ 27 w 213"/>
                  <a:gd name="T85" fmla="*/ 87 h 114"/>
                  <a:gd name="T86" fmla="*/ 12 w 213"/>
                  <a:gd name="T87" fmla="*/ 96 h 114"/>
                  <a:gd name="T88" fmla="*/ 15 w 213"/>
                  <a:gd name="T89" fmla="*/ 9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3" h="114">
                    <a:moveTo>
                      <a:pt x="15" y="99"/>
                    </a:moveTo>
                    <a:lnTo>
                      <a:pt x="15" y="99"/>
                    </a:lnTo>
                    <a:lnTo>
                      <a:pt x="51" y="105"/>
                    </a:lnTo>
                    <a:lnTo>
                      <a:pt x="72" y="108"/>
                    </a:lnTo>
                    <a:lnTo>
                      <a:pt x="111" y="114"/>
                    </a:lnTo>
                    <a:lnTo>
                      <a:pt x="120" y="114"/>
                    </a:lnTo>
                    <a:lnTo>
                      <a:pt x="123" y="114"/>
                    </a:lnTo>
                    <a:lnTo>
                      <a:pt x="174" y="111"/>
                    </a:lnTo>
                    <a:lnTo>
                      <a:pt x="213" y="108"/>
                    </a:lnTo>
                    <a:lnTo>
                      <a:pt x="210" y="96"/>
                    </a:lnTo>
                    <a:lnTo>
                      <a:pt x="210" y="72"/>
                    </a:lnTo>
                    <a:lnTo>
                      <a:pt x="204" y="33"/>
                    </a:lnTo>
                    <a:lnTo>
                      <a:pt x="201" y="24"/>
                    </a:lnTo>
                    <a:lnTo>
                      <a:pt x="195" y="27"/>
                    </a:lnTo>
                    <a:lnTo>
                      <a:pt x="192" y="27"/>
                    </a:lnTo>
                    <a:lnTo>
                      <a:pt x="162" y="27"/>
                    </a:lnTo>
                    <a:lnTo>
                      <a:pt x="150" y="21"/>
                    </a:lnTo>
                    <a:lnTo>
                      <a:pt x="141" y="18"/>
                    </a:lnTo>
                    <a:lnTo>
                      <a:pt x="132" y="9"/>
                    </a:lnTo>
                    <a:lnTo>
                      <a:pt x="123" y="3"/>
                    </a:lnTo>
                    <a:lnTo>
                      <a:pt x="117" y="0"/>
                    </a:lnTo>
                    <a:lnTo>
                      <a:pt x="111" y="3"/>
                    </a:lnTo>
                    <a:lnTo>
                      <a:pt x="108" y="39"/>
                    </a:lnTo>
                    <a:lnTo>
                      <a:pt x="108" y="42"/>
                    </a:lnTo>
                    <a:lnTo>
                      <a:pt x="105" y="42"/>
                    </a:lnTo>
                    <a:lnTo>
                      <a:pt x="96" y="45"/>
                    </a:lnTo>
                    <a:lnTo>
                      <a:pt x="96" y="45"/>
                    </a:lnTo>
                    <a:lnTo>
                      <a:pt x="90" y="45"/>
                    </a:lnTo>
                    <a:lnTo>
                      <a:pt x="84" y="45"/>
                    </a:lnTo>
                    <a:lnTo>
                      <a:pt x="63" y="39"/>
                    </a:lnTo>
                    <a:lnTo>
                      <a:pt x="60" y="39"/>
                    </a:lnTo>
                    <a:lnTo>
                      <a:pt x="60" y="39"/>
                    </a:lnTo>
                    <a:lnTo>
                      <a:pt x="60" y="36"/>
                    </a:lnTo>
                    <a:lnTo>
                      <a:pt x="63" y="33"/>
                    </a:lnTo>
                    <a:lnTo>
                      <a:pt x="69" y="30"/>
                    </a:lnTo>
                    <a:lnTo>
                      <a:pt x="72" y="27"/>
                    </a:lnTo>
                    <a:lnTo>
                      <a:pt x="81" y="18"/>
                    </a:lnTo>
                    <a:lnTo>
                      <a:pt x="81" y="15"/>
                    </a:lnTo>
                    <a:lnTo>
                      <a:pt x="90" y="3"/>
                    </a:lnTo>
                    <a:lnTo>
                      <a:pt x="90" y="0"/>
                    </a:lnTo>
                    <a:lnTo>
                      <a:pt x="84" y="9"/>
                    </a:lnTo>
                    <a:lnTo>
                      <a:pt x="72" y="24"/>
                    </a:lnTo>
                    <a:lnTo>
                      <a:pt x="69" y="30"/>
                    </a:lnTo>
                    <a:lnTo>
                      <a:pt x="63" y="33"/>
                    </a:lnTo>
                    <a:lnTo>
                      <a:pt x="60" y="36"/>
                    </a:lnTo>
                    <a:lnTo>
                      <a:pt x="54" y="39"/>
                    </a:lnTo>
                    <a:lnTo>
                      <a:pt x="54" y="39"/>
                    </a:lnTo>
                    <a:lnTo>
                      <a:pt x="51" y="39"/>
                    </a:lnTo>
                    <a:lnTo>
                      <a:pt x="45" y="39"/>
                    </a:lnTo>
                    <a:lnTo>
                      <a:pt x="45" y="39"/>
                    </a:lnTo>
                    <a:lnTo>
                      <a:pt x="45" y="39"/>
                    </a:lnTo>
                    <a:lnTo>
                      <a:pt x="39" y="39"/>
                    </a:lnTo>
                    <a:lnTo>
                      <a:pt x="24" y="39"/>
                    </a:lnTo>
                    <a:lnTo>
                      <a:pt x="21" y="39"/>
                    </a:lnTo>
                    <a:lnTo>
                      <a:pt x="21" y="39"/>
                    </a:lnTo>
                    <a:lnTo>
                      <a:pt x="21" y="42"/>
                    </a:lnTo>
                    <a:lnTo>
                      <a:pt x="18" y="45"/>
                    </a:lnTo>
                    <a:lnTo>
                      <a:pt x="18" y="48"/>
                    </a:lnTo>
                    <a:lnTo>
                      <a:pt x="18" y="48"/>
                    </a:lnTo>
                    <a:lnTo>
                      <a:pt x="18" y="51"/>
                    </a:lnTo>
                    <a:lnTo>
                      <a:pt x="21" y="54"/>
                    </a:lnTo>
                    <a:lnTo>
                      <a:pt x="21" y="57"/>
                    </a:lnTo>
                    <a:lnTo>
                      <a:pt x="21" y="60"/>
                    </a:lnTo>
                    <a:lnTo>
                      <a:pt x="21" y="60"/>
                    </a:lnTo>
                    <a:lnTo>
                      <a:pt x="21" y="63"/>
                    </a:lnTo>
                    <a:lnTo>
                      <a:pt x="21" y="69"/>
                    </a:lnTo>
                    <a:lnTo>
                      <a:pt x="12" y="78"/>
                    </a:lnTo>
                    <a:lnTo>
                      <a:pt x="12" y="81"/>
                    </a:lnTo>
                    <a:lnTo>
                      <a:pt x="9" y="87"/>
                    </a:lnTo>
                    <a:lnTo>
                      <a:pt x="3" y="90"/>
                    </a:lnTo>
                    <a:lnTo>
                      <a:pt x="3" y="93"/>
                    </a:lnTo>
                    <a:lnTo>
                      <a:pt x="0" y="96"/>
                    </a:lnTo>
                    <a:lnTo>
                      <a:pt x="0" y="99"/>
                    </a:lnTo>
                    <a:lnTo>
                      <a:pt x="6" y="93"/>
                    </a:lnTo>
                    <a:lnTo>
                      <a:pt x="21" y="72"/>
                    </a:lnTo>
                    <a:lnTo>
                      <a:pt x="27" y="69"/>
                    </a:lnTo>
                    <a:lnTo>
                      <a:pt x="51" y="72"/>
                    </a:lnTo>
                    <a:lnTo>
                      <a:pt x="51" y="72"/>
                    </a:lnTo>
                    <a:lnTo>
                      <a:pt x="51" y="72"/>
                    </a:lnTo>
                    <a:lnTo>
                      <a:pt x="48" y="75"/>
                    </a:lnTo>
                    <a:lnTo>
                      <a:pt x="48" y="72"/>
                    </a:lnTo>
                    <a:lnTo>
                      <a:pt x="42" y="78"/>
                    </a:lnTo>
                    <a:lnTo>
                      <a:pt x="39" y="81"/>
                    </a:lnTo>
                    <a:lnTo>
                      <a:pt x="39" y="81"/>
                    </a:lnTo>
                    <a:lnTo>
                      <a:pt x="30" y="84"/>
                    </a:lnTo>
                    <a:lnTo>
                      <a:pt x="27" y="87"/>
                    </a:lnTo>
                    <a:lnTo>
                      <a:pt x="21" y="90"/>
                    </a:lnTo>
                    <a:lnTo>
                      <a:pt x="12" y="96"/>
                    </a:lnTo>
                    <a:lnTo>
                      <a:pt x="9" y="99"/>
                    </a:lnTo>
                    <a:lnTo>
                      <a:pt x="15" y="99"/>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74" name="Freeform 1021">
                <a:extLst>
                  <a:ext uri="{FF2B5EF4-FFF2-40B4-BE49-F238E27FC236}">
                    <a16:creationId xmlns:a16="http://schemas.microsoft.com/office/drawing/2014/main" id="{045058C5-7EC8-B6AF-6B29-57A06879E885}"/>
                  </a:ext>
                </a:extLst>
              </p:cNvPr>
              <p:cNvSpPr>
                <a:spLocks/>
              </p:cNvSpPr>
              <p:nvPr/>
            </p:nvSpPr>
            <p:spPr bwMode="auto">
              <a:xfrm>
                <a:off x="3653" y="2271"/>
                <a:ext cx="90" cy="66"/>
              </a:xfrm>
              <a:custGeom>
                <a:avLst/>
                <a:gdLst>
                  <a:gd name="T0" fmla="*/ 0 w 30"/>
                  <a:gd name="T1" fmla="*/ 0 h 22"/>
                  <a:gd name="T2" fmla="*/ 2 w 30"/>
                  <a:gd name="T3" fmla="*/ 0 h 22"/>
                  <a:gd name="T4" fmla="*/ 7 w 30"/>
                  <a:gd name="T5" fmla="*/ 10 h 22"/>
                  <a:gd name="T6" fmla="*/ 14 w 30"/>
                  <a:gd name="T7" fmla="*/ 19 h 22"/>
                  <a:gd name="T8" fmla="*/ 27 w 30"/>
                  <a:gd name="T9" fmla="*/ 22 h 22"/>
                  <a:gd name="T10" fmla="*/ 30 w 30"/>
                  <a:gd name="T11" fmla="*/ 22 h 22"/>
                </a:gdLst>
                <a:ahLst/>
                <a:cxnLst>
                  <a:cxn ang="0">
                    <a:pos x="T0" y="T1"/>
                  </a:cxn>
                  <a:cxn ang="0">
                    <a:pos x="T2" y="T3"/>
                  </a:cxn>
                  <a:cxn ang="0">
                    <a:pos x="T4" y="T5"/>
                  </a:cxn>
                  <a:cxn ang="0">
                    <a:pos x="T6" y="T7"/>
                  </a:cxn>
                  <a:cxn ang="0">
                    <a:pos x="T8" y="T9"/>
                  </a:cxn>
                  <a:cxn ang="0">
                    <a:pos x="T10" y="T11"/>
                  </a:cxn>
                </a:cxnLst>
                <a:rect l="0" t="0" r="r" b="b"/>
                <a:pathLst>
                  <a:path w="30" h="22">
                    <a:moveTo>
                      <a:pt x="0" y="0"/>
                    </a:moveTo>
                    <a:cubicBezTo>
                      <a:pt x="2" y="0"/>
                      <a:pt x="2" y="0"/>
                      <a:pt x="2" y="0"/>
                    </a:cubicBezTo>
                    <a:cubicBezTo>
                      <a:pt x="2" y="0"/>
                      <a:pt x="7" y="9"/>
                      <a:pt x="7" y="10"/>
                    </a:cubicBezTo>
                    <a:cubicBezTo>
                      <a:pt x="7" y="11"/>
                      <a:pt x="13" y="19"/>
                      <a:pt x="14" y="19"/>
                    </a:cubicBezTo>
                    <a:cubicBezTo>
                      <a:pt x="15" y="19"/>
                      <a:pt x="26" y="22"/>
                      <a:pt x="27" y="22"/>
                    </a:cubicBezTo>
                    <a:cubicBezTo>
                      <a:pt x="28" y="22"/>
                      <a:pt x="30" y="22"/>
                      <a:pt x="30" y="22"/>
                    </a:cubicBezTo>
                  </a:path>
                </a:pathLst>
              </a:custGeom>
              <a:noFill/>
              <a:ln w="4763" cap="flat">
                <a:solidFill>
                  <a:srgbClr val="0070C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375" name="Freeform 1022">
                <a:extLst>
                  <a:ext uri="{FF2B5EF4-FFF2-40B4-BE49-F238E27FC236}">
                    <a16:creationId xmlns:a16="http://schemas.microsoft.com/office/drawing/2014/main" id="{D4933357-A237-6386-394A-EEA72C1E9DFF}"/>
                  </a:ext>
                </a:extLst>
              </p:cNvPr>
              <p:cNvSpPr>
                <a:spLocks/>
              </p:cNvSpPr>
              <p:nvPr/>
            </p:nvSpPr>
            <p:spPr bwMode="auto">
              <a:xfrm>
                <a:off x="5440" y="2223"/>
                <a:ext cx="12" cy="15"/>
              </a:xfrm>
              <a:custGeom>
                <a:avLst/>
                <a:gdLst>
                  <a:gd name="T0" fmla="*/ 6 w 12"/>
                  <a:gd name="T1" fmla="*/ 6 h 15"/>
                  <a:gd name="T2" fmla="*/ 0 w 12"/>
                  <a:gd name="T3" fmla="*/ 0 h 15"/>
                  <a:gd name="T4" fmla="*/ 6 w 12"/>
                  <a:gd name="T5" fmla="*/ 15 h 15"/>
                  <a:gd name="T6" fmla="*/ 12 w 12"/>
                  <a:gd name="T7" fmla="*/ 15 h 15"/>
                  <a:gd name="T8" fmla="*/ 6 w 12"/>
                  <a:gd name="T9" fmla="*/ 12 h 15"/>
                  <a:gd name="T10" fmla="*/ 6 w 12"/>
                  <a:gd name="T11" fmla="*/ 6 h 15"/>
                </a:gdLst>
                <a:ahLst/>
                <a:cxnLst>
                  <a:cxn ang="0">
                    <a:pos x="T0" y="T1"/>
                  </a:cxn>
                  <a:cxn ang="0">
                    <a:pos x="T2" y="T3"/>
                  </a:cxn>
                  <a:cxn ang="0">
                    <a:pos x="T4" y="T5"/>
                  </a:cxn>
                  <a:cxn ang="0">
                    <a:pos x="T6" y="T7"/>
                  </a:cxn>
                  <a:cxn ang="0">
                    <a:pos x="T8" y="T9"/>
                  </a:cxn>
                  <a:cxn ang="0">
                    <a:pos x="T10" y="T11"/>
                  </a:cxn>
                </a:cxnLst>
                <a:rect l="0" t="0" r="r" b="b"/>
                <a:pathLst>
                  <a:path w="12" h="15">
                    <a:moveTo>
                      <a:pt x="6" y="6"/>
                    </a:moveTo>
                    <a:lnTo>
                      <a:pt x="0" y="0"/>
                    </a:lnTo>
                    <a:lnTo>
                      <a:pt x="6" y="15"/>
                    </a:lnTo>
                    <a:lnTo>
                      <a:pt x="12" y="15"/>
                    </a:lnTo>
                    <a:lnTo>
                      <a:pt x="6" y="12"/>
                    </a:lnTo>
                    <a:lnTo>
                      <a:pt x="6" y="6"/>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76" name="Freeform 1023">
                <a:extLst>
                  <a:ext uri="{FF2B5EF4-FFF2-40B4-BE49-F238E27FC236}">
                    <a16:creationId xmlns:a16="http://schemas.microsoft.com/office/drawing/2014/main" id="{70E674A4-8A20-8123-E193-92FC4DD39D54}"/>
                  </a:ext>
                </a:extLst>
              </p:cNvPr>
              <p:cNvSpPr>
                <a:spLocks/>
              </p:cNvSpPr>
              <p:nvPr/>
            </p:nvSpPr>
            <p:spPr bwMode="auto">
              <a:xfrm>
                <a:off x="4093" y="1986"/>
                <a:ext cx="1041" cy="663"/>
              </a:xfrm>
              <a:custGeom>
                <a:avLst/>
                <a:gdLst>
                  <a:gd name="T0" fmla="*/ 798 w 1041"/>
                  <a:gd name="T1" fmla="*/ 645 h 663"/>
                  <a:gd name="T2" fmla="*/ 837 w 1041"/>
                  <a:gd name="T3" fmla="*/ 606 h 663"/>
                  <a:gd name="T4" fmla="*/ 906 w 1041"/>
                  <a:gd name="T5" fmla="*/ 570 h 663"/>
                  <a:gd name="T6" fmla="*/ 915 w 1041"/>
                  <a:gd name="T7" fmla="*/ 552 h 663"/>
                  <a:gd name="T8" fmla="*/ 924 w 1041"/>
                  <a:gd name="T9" fmla="*/ 504 h 663"/>
                  <a:gd name="T10" fmla="*/ 945 w 1041"/>
                  <a:gd name="T11" fmla="*/ 492 h 663"/>
                  <a:gd name="T12" fmla="*/ 993 w 1041"/>
                  <a:gd name="T13" fmla="*/ 465 h 663"/>
                  <a:gd name="T14" fmla="*/ 1041 w 1041"/>
                  <a:gd name="T15" fmla="*/ 483 h 663"/>
                  <a:gd name="T16" fmla="*/ 993 w 1041"/>
                  <a:gd name="T17" fmla="*/ 408 h 663"/>
                  <a:gd name="T18" fmla="*/ 885 w 1041"/>
                  <a:gd name="T19" fmla="*/ 342 h 663"/>
                  <a:gd name="T20" fmla="*/ 861 w 1041"/>
                  <a:gd name="T21" fmla="*/ 330 h 663"/>
                  <a:gd name="T22" fmla="*/ 786 w 1041"/>
                  <a:gd name="T23" fmla="*/ 273 h 663"/>
                  <a:gd name="T24" fmla="*/ 759 w 1041"/>
                  <a:gd name="T25" fmla="*/ 213 h 663"/>
                  <a:gd name="T26" fmla="*/ 741 w 1041"/>
                  <a:gd name="T27" fmla="*/ 201 h 663"/>
                  <a:gd name="T28" fmla="*/ 732 w 1041"/>
                  <a:gd name="T29" fmla="*/ 168 h 663"/>
                  <a:gd name="T30" fmla="*/ 729 w 1041"/>
                  <a:gd name="T31" fmla="*/ 156 h 663"/>
                  <a:gd name="T32" fmla="*/ 696 w 1041"/>
                  <a:gd name="T33" fmla="*/ 135 h 663"/>
                  <a:gd name="T34" fmla="*/ 675 w 1041"/>
                  <a:gd name="T35" fmla="*/ 147 h 663"/>
                  <a:gd name="T36" fmla="*/ 663 w 1041"/>
                  <a:gd name="T37" fmla="*/ 141 h 663"/>
                  <a:gd name="T38" fmla="*/ 600 w 1041"/>
                  <a:gd name="T39" fmla="*/ 90 h 663"/>
                  <a:gd name="T40" fmla="*/ 615 w 1041"/>
                  <a:gd name="T41" fmla="*/ 96 h 663"/>
                  <a:gd name="T42" fmla="*/ 606 w 1041"/>
                  <a:gd name="T43" fmla="*/ 87 h 663"/>
                  <a:gd name="T44" fmla="*/ 597 w 1041"/>
                  <a:gd name="T45" fmla="*/ 69 h 663"/>
                  <a:gd name="T46" fmla="*/ 597 w 1041"/>
                  <a:gd name="T47" fmla="*/ 57 h 663"/>
                  <a:gd name="T48" fmla="*/ 552 w 1041"/>
                  <a:gd name="T49" fmla="*/ 42 h 663"/>
                  <a:gd name="T50" fmla="*/ 540 w 1041"/>
                  <a:gd name="T51" fmla="*/ 21 h 663"/>
                  <a:gd name="T52" fmla="*/ 528 w 1041"/>
                  <a:gd name="T53" fmla="*/ 24 h 663"/>
                  <a:gd name="T54" fmla="*/ 501 w 1041"/>
                  <a:gd name="T55" fmla="*/ 0 h 663"/>
                  <a:gd name="T56" fmla="*/ 489 w 1041"/>
                  <a:gd name="T57" fmla="*/ 12 h 663"/>
                  <a:gd name="T58" fmla="*/ 471 w 1041"/>
                  <a:gd name="T59" fmla="*/ 15 h 663"/>
                  <a:gd name="T60" fmla="*/ 489 w 1041"/>
                  <a:gd name="T61" fmla="*/ 39 h 663"/>
                  <a:gd name="T62" fmla="*/ 486 w 1041"/>
                  <a:gd name="T63" fmla="*/ 36 h 663"/>
                  <a:gd name="T64" fmla="*/ 462 w 1041"/>
                  <a:gd name="T65" fmla="*/ 27 h 663"/>
                  <a:gd name="T66" fmla="*/ 447 w 1041"/>
                  <a:gd name="T67" fmla="*/ 57 h 663"/>
                  <a:gd name="T68" fmla="*/ 423 w 1041"/>
                  <a:gd name="T69" fmla="*/ 57 h 663"/>
                  <a:gd name="T70" fmla="*/ 405 w 1041"/>
                  <a:gd name="T71" fmla="*/ 63 h 663"/>
                  <a:gd name="T72" fmla="*/ 393 w 1041"/>
                  <a:gd name="T73" fmla="*/ 81 h 663"/>
                  <a:gd name="T74" fmla="*/ 390 w 1041"/>
                  <a:gd name="T75" fmla="*/ 141 h 663"/>
                  <a:gd name="T76" fmla="*/ 291 w 1041"/>
                  <a:gd name="T77" fmla="*/ 141 h 663"/>
                  <a:gd name="T78" fmla="*/ 270 w 1041"/>
                  <a:gd name="T79" fmla="*/ 120 h 663"/>
                  <a:gd name="T80" fmla="*/ 240 w 1041"/>
                  <a:gd name="T81" fmla="*/ 69 h 663"/>
                  <a:gd name="T82" fmla="*/ 192 w 1041"/>
                  <a:gd name="T83" fmla="*/ 42 h 663"/>
                  <a:gd name="T84" fmla="*/ 159 w 1041"/>
                  <a:gd name="T85" fmla="*/ 45 h 663"/>
                  <a:gd name="T86" fmla="*/ 105 w 1041"/>
                  <a:gd name="T87" fmla="*/ 72 h 663"/>
                  <a:gd name="T88" fmla="*/ 18 w 1041"/>
                  <a:gd name="T89" fmla="*/ 168 h 663"/>
                  <a:gd name="T90" fmla="*/ 27 w 1041"/>
                  <a:gd name="T91" fmla="*/ 306 h 663"/>
                  <a:gd name="T92" fmla="*/ 48 w 1041"/>
                  <a:gd name="T93" fmla="*/ 435 h 663"/>
                  <a:gd name="T94" fmla="*/ 123 w 1041"/>
                  <a:gd name="T95" fmla="*/ 465 h 663"/>
                  <a:gd name="T96" fmla="*/ 249 w 1041"/>
                  <a:gd name="T97" fmla="*/ 447 h 663"/>
                  <a:gd name="T98" fmla="*/ 276 w 1041"/>
                  <a:gd name="T99" fmla="*/ 426 h 663"/>
                  <a:gd name="T100" fmla="*/ 312 w 1041"/>
                  <a:gd name="T101" fmla="*/ 417 h 663"/>
                  <a:gd name="T102" fmla="*/ 348 w 1041"/>
                  <a:gd name="T103" fmla="*/ 420 h 663"/>
                  <a:gd name="T104" fmla="*/ 348 w 1041"/>
                  <a:gd name="T105" fmla="*/ 411 h 663"/>
                  <a:gd name="T106" fmla="*/ 360 w 1041"/>
                  <a:gd name="T107" fmla="*/ 405 h 663"/>
                  <a:gd name="T108" fmla="*/ 441 w 1041"/>
                  <a:gd name="T109" fmla="*/ 435 h 663"/>
                  <a:gd name="T110" fmla="*/ 474 w 1041"/>
                  <a:gd name="T111" fmla="*/ 453 h 663"/>
                  <a:gd name="T112" fmla="*/ 510 w 1041"/>
                  <a:gd name="T113" fmla="*/ 456 h 663"/>
                  <a:gd name="T114" fmla="*/ 525 w 1041"/>
                  <a:gd name="T115" fmla="*/ 456 h 663"/>
                  <a:gd name="T116" fmla="*/ 621 w 1041"/>
                  <a:gd name="T117" fmla="*/ 543 h 663"/>
                  <a:gd name="T118" fmla="*/ 672 w 1041"/>
                  <a:gd name="T119" fmla="*/ 600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41" h="663">
                    <a:moveTo>
                      <a:pt x="726" y="645"/>
                    </a:moveTo>
                    <a:lnTo>
                      <a:pt x="759" y="663"/>
                    </a:lnTo>
                    <a:lnTo>
                      <a:pt x="777" y="663"/>
                    </a:lnTo>
                    <a:lnTo>
                      <a:pt x="780" y="660"/>
                    </a:lnTo>
                    <a:lnTo>
                      <a:pt x="783" y="660"/>
                    </a:lnTo>
                    <a:lnTo>
                      <a:pt x="798" y="645"/>
                    </a:lnTo>
                    <a:lnTo>
                      <a:pt x="810" y="630"/>
                    </a:lnTo>
                    <a:lnTo>
                      <a:pt x="819" y="621"/>
                    </a:lnTo>
                    <a:lnTo>
                      <a:pt x="810" y="609"/>
                    </a:lnTo>
                    <a:lnTo>
                      <a:pt x="822" y="609"/>
                    </a:lnTo>
                    <a:lnTo>
                      <a:pt x="822" y="609"/>
                    </a:lnTo>
                    <a:lnTo>
                      <a:pt x="837" y="606"/>
                    </a:lnTo>
                    <a:lnTo>
                      <a:pt x="855" y="600"/>
                    </a:lnTo>
                    <a:lnTo>
                      <a:pt x="867" y="594"/>
                    </a:lnTo>
                    <a:lnTo>
                      <a:pt x="900" y="576"/>
                    </a:lnTo>
                    <a:lnTo>
                      <a:pt x="903" y="576"/>
                    </a:lnTo>
                    <a:lnTo>
                      <a:pt x="906" y="573"/>
                    </a:lnTo>
                    <a:lnTo>
                      <a:pt x="906" y="570"/>
                    </a:lnTo>
                    <a:lnTo>
                      <a:pt x="909" y="567"/>
                    </a:lnTo>
                    <a:lnTo>
                      <a:pt x="909" y="564"/>
                    </a:lnTo>
                    <a:lnTo>
                      <a:pt x="912" y="561"/>
                    </a:lnTo>
                    <a:lnTo>
                      <a:pt x="912" y="561"/>
                    </a:lnTo>
                    <a:lnTo>
                      <a:pt x="915" y="558"/>
                    </a:lnTo>
                    <a:lnTo>
                      <a:pt x="915" y="552"/>
                    </a:lnTo>
                    <a:lnTo>
                      <a:pt x="912" y="552"/>
                    </a:lnTo>
                    <a:lnTo>
                      <a:pt x="912" y="549"/>
                    </a:lnTo>
                    <a:lnTo>
                      <a:pt x="912" y="549"/>
                    </a:lnTo>
                    <a:lnTo>
                      <a:pt x="912" y="543"/>
                    </a:lnTo>
                    <a:lnTo>
                      <a:pt x="924" y="504"/>
                    </a:lnTo>
                    <a:lnTo>
                      <a:pt x="924" y="504"/>
                    </a:lnTo>
                    <a:lnTo>
                      <a:pt x="927" y="501"/>
                    </a:lnTo>
                    <a:lnTo>
                      <a:pt x="939" y="492"/>
                    </a:lnTo>
                    <a:lnTo>
                      <a:pt x="942" y="492"/>
                    </a:lnTo>
                    <a:lnTo>
                      <a:pt x="942" y="492"/>
                    </a:lnTo>
                    <a:lnTo>
                      <a:pt x="945" y="492"/>
                    </a:lnTo>
                    <a:lnTo>
                      <a:pt x="945" y="492"/>
                    </a:lnTo>
                    <a:lnTo>
                      <a:pt x="969" y="492"/>
                    </a:lnTo>
                    <a:lnTo>
                      <a:pt x="972" y="492"/>
                    </a:lnTo>
                    <a:lnTo>
                      <a:pt x="975" y="492"/>
                    </a:lnTo>
                    <a:lnTo>
                      <a:pt x="978" y="489"/>
                    </a:lnTo>
                    <a:lnTo>
                      <a:pt x="981" y="483"/>
                    </a:lnTo>
                    <a:lnTo>
                      <a:pt x="993" y="465"/>
                    </a:lnTo>
                    <a:lnTo>
                      <a:pt x="996" y="468"/>
                    </a:lnTo>
                    <a:lnTo>
                      <a:pt x="996" y="471"/>
                    </a:lnTo>
                    <a:lnTo>
                      <a:pt x="1026" y="483"/>
                    </a:lnTo>
                    <a:lnTo>
                      <a:pt x="1038" y="486"/>
                    </a:lnTo>
                    <a:lnTo>
                      <a:pt x="1038" y="483"/>
                    </a:lnTo>
                    <a:lnTo>
                      <a:pt x="1041" y="483"/>
                    </a:lnTo>
                    <a:lnTo>
                      <a:pt x="1041" y="483"/>
                    </a:lnTo>
                    <a:lnTo>
                      <a:pt x="1041" y="447"/>
                    </a:lnTo>
                    <a:lnTo>
                      <a:pt x="1023" y="417"/>
                    </a:lnTo>
                    <a:lnTo>
                      <a:pt x="1020" y="414"/>
                    </a:lnTo>
                    <a:lnTo>
                      <a:pt x="1005" y="408"/>
                    </a:lnTo>
                    <a:lnTo>
                      <a:pt x="993" y="408"/>
                    </a:lnTo>
                    <a:lnTo>
                      <a:pt x="975" y="402"/>
                    </a:lnTo>
                    <a:lnTo>
                      <a:pt x="936" y="375"/>
                    </a:lnTo>
                    <a:lnTo>
                      <a:pt x="927" y="369"/>
                    </a:lnTo>
                    <a:lnTo>
                      <a:pt x="900" y="348"/>
                    </a:lnTo>
                    <a:lnTo>
                      <a:pt x="891" y="342"/>
                    </a:lnTo>
                    <a:lnTo>
                      <a:pt x="885" y="342"/>
                    </a:lnTo>
                    <a:lnTo>
                      <a:pt x="885" y="345"/>
                    </a:lnTo>
                    <a:lnTo>
                      <a:pt x="882" y="345"/>
                    </a:lnTo>
                    <a:lnTo>
                      <a:pt x="882" y="345"/>
                    </a:lnTo>
                    <a:lnTo>
                      <a:pt x="879" y="342"/>
                    </a:lnTo>
                    <a:lnTo>
                      <a:pt x="873" y="339"/>
                    </a:lnTo>
                    <a:lnTo>
                      <a:pt x="861" y="330"/>
                    </a:lnTo>
                    <a:lnTo>
                      <a:pt x="855" y="324"/>
                    </a:lnTo>
                    <a:lnTo>
                      <a:pt x="855" y="324"/>
                    </a:lnTo>
                    <a:lnTo>
                      <a:pt x="846" y="318"/>
                    </a:lnTo>
                    <a:lnTo>
                      <a:pt x="822" y="297"/>
                    </a:lnTo>
                    <a:lnTo>
                      <a:pt x="798" y="279"/>
                    </a:lnTo>
                    <a:lnTo>
                      <a:pt x="786" y="273"/>
                    </a:lnTo>
                    <a:lnTo>
                      <a:pt x="771" y="261"/>
                    </a:lnTo>
                    <a:lnTo>
                      <a:pt x="768" y="255"/>
                    </a:lnTo>
                    <a:lnTo>
                      <a:pt x="762" y="243"/>
                    </a:lnTo>
                    <a:lnTo>
                      <a:pt x="762" y="234"/>
                    </a:lnTo>
                    <a:lnTo>
                      <a:pt x="759" y="225"/>
                    </a:lnTo>
                    <a:lnTo>
                      <a:pt x="759" y="213"/>
                    </a:lnTo>
                    <a:lnTo>
                      <a:pt x="756" y="213"/>
                    </a:lnTo>
                    <a:lnTo>
                      <a:pt x="753" y="210"/>
                    </a:lnTo>
                    <a:lnTo>
                      <a:pt x="750" y="210"/>
                    </a:lnTo>
                    <a:lnTo>
                      <a:pt x="750" y="210"/>
                    </a:lnTo>
                    <a:lnTo>
                      <a:pt x="747" y="210"/>
                    </a:lnTo>
                    <a:lnTo>
                      <a:pt x="741" y="201"/>
                    </a:lnTo>
                    <a:lnTo>
                      <a:pt x="735" y="189"/>
                    </a:lnTo>
                    <a:lnTo>
                      <a:pt x="735" y="186"/>
                    </a:lnTo>
                    <a:lnTo>
                      <a:pt x="732" y="174"/>
                    </a:lnTo>
                    <a:lnTo>
                      <a:pt x="732" y="174"/>
                    </a:lnTo>
                    <a:lnTo>
                      <a:pt x="732" y="171"/>
                    </a:lnTo>
                    <a:lnTo>
                      <a:pt x="732" y="168"/>
                    </a:lnTo>
                    <a:lnTo>
                      <a:pt x="732" y="168"/>
                    </a:lnTo>
                    <a:lnTo>
                      <a:pt x="732" y="165"/>
                    </a:lnTo>
                    <a:lnTo>
                      <a:pt x="732" y="162"/>
                    </a:lnTo>
                    <a:lnTo>
                      <a:pt x="732" y="159"/>
                    </a:lnTo>
                    <a:lnTo>
                      <a:pt x="729" y="159"/>
                    </a:lnTo>
                    <a:lnTo>
                      <a:pt x="729" y="156"/>
                    </a:lnTo>
                    <a:lnTo>
                      <a:pt x="726" y="153"/>
                    </a:lnTo>
                    <a:lnTo>
                      <a:pt x="726" y="150"/>
                    </a:lnTo>
                    <a:lnTo>
                      <a:pt x="714" y="144"/>
                    </a:lnTo>
                    <a:lnTo>
                      <a:pt x="708" y="141"/>
                    </a:lnTo>
                    <a:lnTo>
                      <a:pt x="708" y="138"/>
                    </a:lnTo>
                    <a:lnTo>
                      <a:pt x="696" y="135"/>
                    </a:lnTo>
                    <a:lnTo>
                      <a:pt x="693" y="135"/>
                    </a:lnTo>
                    <a:lnTo>
                      <a:pt x="693" y="135"/>
                    </a:lnTo>
                    <a:lnTo>
                      <a:pt x="693" y="138"/>
                    </a:lnTo>
                    <a:lnTo>
                      <a:pt x="693" y="138"/>
                    </a:lnTo>
                    <a:lnTo>
                      <a:pt x="690" y="141"/>
                    </a:lnTo>
                    <a:lnTo>
                      <a:pt x="675" y="147"/>
                    </a:lnTo>
                    <a:lnTo>
                      <a:pt x="675" y="147"/>
                    </a:lnTo>
                    <a:lnTo>
                      <a:pt x="672" y="147"/>
                    </a:lnTo>
                    <a:lnTo>
                      <a:pt x="672" y="144"/>
                    </a:lnTo>
                    <a:lnTo>
                      <a:pt x="672" y="144"/>
                    </a:lnTo>
                    <a:lnTo>
                      <a:pt x="666" y="141"/>
                    </a:lnTo>
                    <a:lnTo>
                      <a:pt x="663" y="141"/>
                    </a:lnTo>
                    <a:lnTo>
                      <a:pt x="660" y="141"/>
                    </a:lnTo>
                    <a:lnTo>
                      <a:pt x="627" y="141"/>
                    </a:lnTo>
                    <a:lnTo>
                      <a:pt x="624" y="141"/>
                    </a:lnTo>
                    <a:lnTo>
                      <a:pt x="615" y="132"/>
                    </a:lnTo>
                    <a:lnTo>
                      <a:pt x="603" y="102"/>
                    </a:lnTo>
                    <a:lnTo>
                      <a:pt x="600" y="90"/>
                    </a:lnTo>
                    <a:lnTo>
                      <a:pt x="603" y="90"/>
                    </a:lnTo>
                    <a:lnTo>
                      <a:pt x="606" y="90"/>
                    </a:lnTo>
                    <a:lnTo>
                      <a:pt x="606" y="90"/>
                    </a:lnTo>
                    <a:lnTo>
                      <a:pt x="612" y="93"/>
                    </a:lnTo>
                    <a:lnTo>
                      <a:pt x="615" y="96"/>
                    </a:lnTo>
                    <a:lnTo>
                      <a:pt x="615" y="96"/>
                    </a:lnTo>
                    <a:lnTo>
                      <a:pt x="615" y="93"/>
                    </a:lnTo>
                    <a:lnTo>
                      <a:pt x="618" y="93"/>
                    </a:lnTo>
                    <a:lnTo>
                      <a:pt x="615" y="90"/>
                    </a:lnTo>
                    <a:lnTo>
                      <a:pt x="612" y="90"/>
                    </a:lnTo>
                    <a:lnTo>
                      <a:pt x="612" y="87"/>
                    </a:lnTo>
                    <a:lnTo>
                      <a:pt x="606" y="87"/>
                    </a:lnTo>
                    <a:lnTo>
                      <a:pt x="597" y="81"/>
                    </a:lnTo>
                    <a:lnTo>
                      <a:pt x="597" y="78"/>
                    </a:lnTo>
                    <a:lnTo>
                      <a:pt x="594" y="72"/>
                    </a:lnTo>
                    <a:lnTo>
                      <a:pt x="597" y="72"/>
                    </a:lnTo>
                    <a:lnTo>
                      <a:pt x="597" y="72"/>
                    </a:lnTo>
                    <a:lnTo>
                      <a:pt x="597" y="69"/>
                    </a:lnTo>
                    <a:lnTo>
                      <a:pt x="597" y="69"/>
                    </a:lnTo>
                    <a:lnTo>
                      <a:pt x="597" y="66"/>
                    </a:lnTo>
                    <a:lnTo>
                      <a:pt x="597" y="63"/>
                    </a:lnTo>
                    <a:lnTo>
                      <a:pt x="594" y="63"/>
                    </a:lnTo>
                    <a:lnTo>
                      <a:pt x="594" y="60"/>
                    </a:lnTo>
                    <a:lnTo>
                      <a:pt x="597" y="57"/>
                    </a:lnTo>
                    <a:lnTo>
                      <a:pt x="597" y="51"/>
                    </a:lnTo>
                    <a:lnTo>
                      <a:pt x="567" y="45"/>
                    </a:lnTo>
                    <a:lnTo>
                      <a:pt x="567" y="45"/>
                    </a:lnTo>
                    <a:lnTo>
                      <a:pt x="564" y="45"/>
                    </a:lnTo>
                    <a:lnTo>
                      <a:pt x="561" y="45"/>
                    </a:lnTo>
                    <a:lnTo>
                      <a:pt x="552" y="42"/>
                    </a:lnTo>
                    <a:lnTo>
                      <a:pt x="546" y="33"/>
                    </a:lnTo>
                    <a:lnTo>
                      <a:pt x="546" y="30"/>
                    </a:lnTo>
                    <a:lnTo>
                      <a:pt x="546" y="30"/>
                    </a:lnTo>
                    <a:lnTo>
                      <a:pt x="540" y="24"/>
                    </a:lnTo>
                    <a:lnTo>
                      <a:pt x="540" y="24"/>
                    </a:lnTo>
                    <a:lnTo>
                      <a:pt x="540" y="21"/>
                    </a:lnTo>
                    <a:lnTo>
                      <a:pt x="537" y="24"/>
                    </a:lnTo>
                    <a:lnTo>
                      <a:pt x="534" y="24"/>
                    </a:lnTo>
                    <a:lnTo>
                      <a:pt x="534" y="27"/>
                    </a:lnTo>
                    <a:lnTo>
                      <a:pt x="534" y="27"/>
                    </a:lnTo>
                    <a:lnTo>
                      <a:pt x="531" y="24"/>
                    </a:lnTo>
                    <a:lnTo>
                      <a:pt x="528" y="24"/>
                    </a:lnTo>
                    <a:lnTo>
                      <a:pt x="525" y="21"/>
                    </a:lnTo>
                    <a:lnTo>
                      <a:pt x="522" y="21"/>
                    </a:lnTo>
                    <a:lnTo>
                      <a:pt x="519" y="21"/>
                    </a:lnTo>
                    <a:lnTo>
                      <a:pt x="513" y="12"/>
                    </a:lnTo>
                    <a:lnTo>
                      <a:pt x="507" y="3"/>
                    </a:lnTo>
                    <a:lnTo>
                      <a:pt x="501" y="0"/>
                    </a:lnTo>
                    <a:lnTo>
                      <a:pt x="501" y="3"/>
                    </a:lnTo>
                    <a:lnTo>
                      <a:pt x="501" y="9"/>
                    </a:lnTo>
                    <a:lnTo>
                      <a:pt x="498" y="12"/>
                    </a:lnTo>
                    <a:lnTo>
                      <a:pt x="492" y="12"/>
                    </a:lnTo>
                    <a:lnTo>
                      <a:pt x="489" y="12"/>
                    </a:lnTo>
                    <a:lnTo>
                      <a:pt x="489" y="12"/>
                    </a:lnTo>
                    <a:lnTo>
                      <a:pt x="486" y="9"/>
                    </a:lnTo>
                    <a:lnTo>
                      <a:pt x="483" y="9"/>
                    </a:lnTo>
                    <a:lnTo>
                      <a:pt x="480" y="9"/>
                    </a:lnTo>
                    <a:lnTo>
                      <a:pt x="474" y="9"/>
                    </a:lnTo>
                    <a:lnTo>
                      <a:pt x="471" y="12"/>
                    </a:lnTo>
                    <a:lnTo>
                      <a:pt x="471" y="15"/>
                    </a:lnTo>
                    <a:lnTo>
                      <a:pt x="480" y="24"/>
                    </a:lnTo>
                    <a:lnTo>
                      <a:pt x="483" y="27"/>
                    </a:lnTo>
                    <a:lnTo>
                      <a:pt x="483" y="30"/>
                    </a:lnTo>
                    <a:lnTo>
                      <a:pt x="486" y="36"/>
                    </a:lnTo>
                    <a:lnTo>
                      <a:pt x="489" y="39"/>
                    </a:lnTo>
                    <a:lnTo>
                      <a:pt x="489" y="39"/>
                    </a:lnTo>
                    <a:lnTo>
                      <a:pt x="489" y="45"/>
                    </a:lnTo>
                    <a:lnTo>
                      <a:pt x="486" y="45"/>
                    </a:lnTo>
                    <a:lnTo>
                      <a:pt x="486" y="42"/>
                    </a:lnTo>
                    <a:lnTo>
                      <a:pt x="486" y="39"/>
                    </a:lnTo>
                    <a:lnTo>
                      <a:pt x="486" y="36"/>
                    </a:lnTo>
                    <a:lnTo>
                      <a:pt x="486" y="36"/>
                    </a:lnTo>
                    <a:lnTo>
                      <a:pt x="483" y="36"/>
                    </a:lnTo>
                    <a:lnTo>
                      <a:pt x="483" y="33"/>
                    </a:lnTo>
                    <a:lnTo>
                      <a:pt x="483" y="30"/>
                    </a:lnTo>
                    <a:lnTo>
                      <a:pt x="480" y="30"/>
                    </a:lnTo>
                    <a:lnTo>
                      <a:pt x="465" y="27"/>
                    </a:lnTo>
                    <a:lnTo>
                      <a:pt x="462" y="27"/>
                    </a:lnTo>
                    <a:lnTo>
                      <a:pt x="462" y="27"/>
                    </a:lnTo>
                    <a:lnTo>
                      <a:pt x="459" y="27"/>
                    </a:lnTo>
                    <a:lnTo>
                      <a:pt x="456" y="48"/>
                    </a:lnTo>
                    <a:lnTo>
                      <a:pt x="453" y="51"/>
                    </a:lnTo>
                    <a:lnTo>
                      <a:pt x="450" y="57"/>
                    </a:lnTo>
                    <a:lnTo>
                      <a:pt x="447" y="57"/>
                    </a:lnTo>
                    <a:lnTo>
                      <a:pt x="438" y="57"/>
                    </a:lnTo>
                    <a:lnTo>
                      <a:pt x="432" y="57"/>
                    </a:lnTo>
                    <a:lnTo>
                      <a:pt x="429" y="57"/>
                    </a:lnTo>
                    <a:lnTo>
                      <a:pt x="426" y="57"/>
                    </a:lnTo>
                    <a:lnTo>
                      <a:pt x="423" y="57"/>
                    </a:lnTo>
                    <a:lnTo>
                      <a:pt x="423" y="57"/>
                    </a:lnTo>
                    <a:lnTo>
                      <a:pt x="420" y="57"/>
                    </a:lnTo>
                    <a:lnTo>
                      <a:pt x="414" y="57"/>
                    </a:lnTo>
                    <a:lnTo>
                      <a:pt x="411" y="60"/>
                    </a:lnTo>
                    <a:lnTo>
                      <a:pt x="411" y="60"/>
                    </a:lnTo>
                    <a:lnTo>
                      <a:pt x="408" y="63"/>
                    </a:lnTo>
                    <a:lnTo>
                      <a:pt x="405" y="63"/>
                    </a:lnTo>
                    <a:lnTo>
                      <a:pt x="405" y="66"/>
                    </a:lnTo>
                    <a:lnTo>
                      <a:pt x="402" y="69"/>
                    </a:lnTo>
                    <a:lnTo>
                      <a:pt x="402" y="72"/>
                    </a:lnTo>
                    <a:lnTo>
                      <a:pt x="402" y="72"/>
                    </a:lnTo>
                    <a:lnTo>
                      <a:pt x="399" y="78"/>
                    </a:lnTo>
                    <a:lnTo>
                      <a:pt x="393" y="81"/>
                    </a:lnTo>
                    <a:lnTo>
                      <a:pt x="390" y="87"/>
                    </a:lnTo>
                    <a:lnTo>
                      <a:pt x="387" y="87"/>
                    </a:lnTo>
                    <a:lnTo>
                      <a:pt x="390" y="108"/>
                    </a:lnTo>
                    <a:lnTo>
                      <a:pt x="393" y="108"/>
                    </a:lnTo>
                    <a:lnTo>
                      <a:pt x="393" y="117"/>
                    </a:lnTo>
                    <a:lnTo>
                      <a:pt x="390" y="141"/>
                    </a:lnTo>
                    <a:lnTo>
                      <a:pt x="324" y="135"/>
                    </a:lnTo>
                    <a:lnTo>
                      <a:pt x="315" y="132"/>
                    </a:lnTo>
                    <a:lnTo>
                      <a:pt x="315" y="132"/>
                    </a:lnTo>
                    <a:lnTo>
                      <a:pt x="297" y="138"/>
                    </a:lnTo>
                    <a:lnTo>
                      <a:pt x="294" y="141"/>
                    </a:lnTo>
                    <a:lnTo>
                      <a:pt x="291" y="141"/>
                    </a:lnTo>
                    <a:lnTo>
                      <a:pt x="288" y="141"/>
                    </a:lnTo>
                    <a:lnTo>
                      <a:pt x="288" y="138"/>
                    </a:lnTo>
                    <a:lnTo>
                      <a:pt x="282" y="135"/>
                    </a:lnTo>
                    <a:lnTo>
                      <a:pt x="273" y="126"/>
                    </a:lnTo>
                    <a:lnTo>
                      <a:pt x="273" y="123"/>
                    </a:lnTo>
                    <a:lnTo>
                      <a:pt x="270" y="120"/>
                    </a:lnTo>
                    <a:lnTo>
                      <a:pt x="264" y="114"/>
                    </a:lnTo>
                    <a:lnTo>
                      <a:pt x="264" y="111"/>
                    </a:lnTo>
                    <a:lnTo>
                      <a:pt x="255" y="93"/>
                    </a:lnTo>
                    <a:lnTo>
                      <a:pt x="255" y="90"/>
                    </a:lnTo>
                    <a:lnTo>
                      <a:pt x="243" y="69"/>
                    </a:lnTo>
                    <a:lnTo>
                      <a:pt x="240" y="69"/>
                    </a:lnTo>
                    <a:lnTo>
                      <a:pt x="237" y="66"/>
                    </a:lnTo>
                    <a:lnTo>
                      <a:pt x="219" y="54"/>
                    </a:lnTo>
                    <a:lnTo>
                      <a:pt x="204" y="45"/>
                    </a:lnTo>
                    <a:lnTo>
                      <a:pt x="201" y="42"/>
                    </a:lnTo>
                    <a:lnTo>
                      <a:pt x="198" y="42"/>
                    </a:lnTo>
                    <a:lnTo>
                      <a:pt x="192" y="42"/>
                    </a:lnTo>
                    <a:lnTo>
                      <a:pt x="186" y="42"/>
                    </a:lnTo>
                    <a:lnTo>
                      <a:pt x="186" y="42"/>
                    </a:lnTo>
                    <a:lnTo>
                      <a:pt x="183" y="42"/>
                    </a:lnTo>
                    <a:lnTo>
                      <a:pt x="177" y="42"/>
                    </a:lnTo>
                    <a:lnTo>
                      <a:pt x="159" y="45"/>
                    </a:lnTo>
                    <a:lnTo>
                      <a:pt x="159" y="45"/>
                    </a:lnTo>
                    <a:lnTo>
                      <a:pt x="150" y="48"/>
                    </a:lnTo>
                    <a:lnTo>
                      <a:pt x="144" y="48"/>
                    </a:lnTo>
                    <a:lnTo>
                      <a:pt x="141" y="51"/>
                    </a:lnTo>
                    <a:lnTo>
                      <a:pt x="120" y="60"/>
                    </a:lnTo>
                    <a:lnTo>
                      <a:pt x="117" y="60"/>
                    </a:lnTo>
                    <a:lnTo>
                      <a:pt x="105" y="72"/>
                    </a:lnTo>
                    <a:lnTo>
                      <a:pt x="96" y="81"/>
                    </a:lnTo>
                    <a:lnTo>
                      <a:pt x="81" y="93"/>
                    </a:lnTo>
                    <a:lnTo>
                      <a:pt x="63" y="108"/>
                    </a:lnTo>
                    <a:lnTo>
                      <a:pt x="18" y="132"/>
                    </a:lnTo>
                    <a:lnTo>
                      <a:pt x="0" y="141"/>
                    </a:lnTo>
                    <a:lnTo>
                      <a:pt x="18" y="168"/>
                    </a:lnTo>
                    <a:lnTo>
                      <a:pt x="27" y="192"/>
                    </a:lnTo>
                    <a:lnTo>
                      <a:pt x="27" y="210"/>
                    </a:lnTo>
                    <a:lnTo>
                      <a:pt x="27" y="225"/>
                    </a:lnTo>
                    <a:lnTo>
                      <a:pt x="27" y="267"/>
                    </a:lnTo>
                    <a:lnTo>
                      <a:pt x="27" y="282"/>
                    </a:lnTo>
                    <a:lnTo>
                      <a:pt x="27" y="306"/>
                    </a:lnTo>
                    <a:lnTo>
                      <a:pt x="15" y="327"/>
                    </a:lnTo>
                    <a:lnTo>
                      <a:pt x="3" y="345"/>
                    </a:lnTo>
                    <a:lnTo>
                      <a:pt x="3" y="366"/>
                    </a:lnTo>
                    <a:lnTo>
                      <a:pt x="27" y="405"/>
                    </a:lnTo>
                    <a:lnTo>
                      <a:pt x="36" y="420"/>
                    </a:lnTo>
                    <a:lnTo>
                      <a:pt x="48" y="435"/>
                    </a:lnTo>
                    <a:lnTo>
                      <a:pt x="54" y="438"/>
                    </a:lnTo>
                    <a:lnTo>
                      <a:pt x="60" y="438"/>
                    </a:lnTo>
                    <a:lnTo>
                      <a:pt x="87" y="444"/>
                    </a:lnTo>
                    <a:lnTo>
                      <a:pt x="96" y="447"/>
                    </a:lnTo>
                    <a:lnTo>
                      <a:pt x="108" y="456"/>
                    </a:lnTo>
                    <a:lnTo>
                      <a:pt x="123" y="465"/>
                    </a:lnTo>
                    <a:lnTo>
                      <a:pt x="153" y="486"/>
                    </a:lnTo>
                    <a:lnTo>
                      <a:pt x="180" y="483"/>
                    </a:lnTo>
                    <a:lnTo>
                      <a:pt x="204" y="483"/>
                    </a:lnTo>
                    <a:lnTo>
                      <a:pt x="231" y="474"/>
                    </a:lnTo>
                    <a:lnTo>
                      <a:pt x="234" y="474"/>
                    </a:lnTo>
                    <a:lnTo>
                      <a:pt x="249" y="447"/>
                    </a:lnTo>
                    <a:lnTo>
                      <a:pt x="261" y="435"/>
                    </a:lnTo>
                    <a:lnTo>
                      <a:pt x="264" y="432"/>
                    </a:lnTo>
                    <a:lnTo>
                      <a:pt x="264" y="429"/>
                    </a:lnTo>
                    <a:lnTo>
                      <a:pt x="273" y="429"/>
                    </a:lnTo>
                    <a:lnTo>
                      <a:pt x="273" y="426"/>
                    </a:lnTo>
                    <a:lnTo>
                      <a:pt x="276" y="426"/>
                    </a:lnTo>
                    <a:lnTo>
                      <a:pt x="279" y="426"/>
                    </a:lnTo>
                    <a:lnTo>
                      <a:pt x="285" y="420"/>
                    </a:lnTo>
                    <a:lnTo>
                      <a:pt x="288" y="420"/>
                    </a:lnTo>
                    <a:lnTo>
                      <a:pt x="306" y="417"/>
                    </a:lnTo>
                    <a:lnTo>
                      <a:pt x="309" y="417"/>
                    </a:lnTo>
                    <a:lnTo>
                      <a:pt x="312" y="417"/>
                    </a:lnTo>
                    <a:lnTo>
                      <a:pt x="312" y="420"/>
                    </a:lnTo>
                    <a:lnTo>
                      <a:pt x="315" y="420"/>
                    </a:lnTo>
                    <a:lnTo>
                      <a:pt x="321" y="420"/>
                    </a:lnTo>
                    <a:lnTo>
                      <a:pt x="324" y="420"/>
                    </a:lnTo>
                    <a:lnTo>
                      <a:pt x="339" y="420"/>
                    </a:lnTo>
                    <a:lnTo>
                      <a:pt x="348" y="420"/>
                    </a:lnTo>
                    <a:lnTo>
                      <a:pt x="348" y="417"/>
                    </a:lnTo>
                    <a:lnTo>
                      <a:pt x="348" y="417"/>
                    </a:lnTo>
                    <a:lnTo>
                      <a:pt x="348" y="414"/>
                    </a:lnTo>
                    <a:lnTo>
                      <a:pt x="345" y="414"/>
                    </a:lnTo>
                    <a:lnTo>
                      <a:pt x="345" y="411"/>
                    </a:lnTo>
                    <a:lnTo>
                      <a:pt x="348" y="411"/>
                    </a:lnTo>
                    <a:lnTo>
                      <a:pt x="348" y="408"/>
                    </a:lnTo>
                    <a:lnTo>
                      <a:pt x="351" y="408"/>
                    </a:lnTo>
                    <a:lnTo>
                      <a:pt x="351" y="405"/>
                    </a:lnTo>
                    <a:lnTo>
                      <a:pt x="354" y="405"/>
                    </a:lnTo>
                    <a:lnTo>
                      <a:pt x="357" y="405"/>
                    </a:lnTo>
                    <a:lnTo>
                      <a:pt x="360" y="405"/>
                    </a:lnTo>
                    <a:lnTo>
                      <a:pt x="405" y="402"/>
                    </a:lnTo>
                    <a:lnTo>
                      <a:pt x="405" y="402"/>
                    </a:lnTo>
                    <a:lnTo>
                      <a:pt x="408" y="402"/>
                    </a:lnTo>
                    <a:lnTo>
                      <a:pt x="408" y="405"/>
                    </a:lnTo>
                    <a:lnTo>
                      <a:pt x="417" y="420"/>
                    </a:lnTo>
                    <a:lnTo>
                      <a:pt x="441" y="435"/>
                    </a:lnTo>
                    <a:lnTo>
                      <a:pt x="444" y="435"/>
                    </a:lnTo>
                    <a:lnTo>
                      <a:pt x="471" y="444"/>
                    </a:lnTo>
                    <a:lnTo>
                      <a:pt x="474" y="444"/>
                    </a:lnTo>
                    <a:lnTo>
                      <a:pt x="474" y="447"/>
                    </a:lnTo>
                    <a:lnTo>
                      <a:pt x="474" y="450"/>
                    </a:lnTo>
                    <a:lnTo>
                      <a:pt x="474" y="453"/>
                    </a:lnTo>
                    <a:lnTo>
                      <a:pt x="474" y="456"/>
                    </a:lnTo>
                    <a:lnTo>
                      <a:pt x="477" y="456"/>
                    </a:lnTo>
                    <a:lnTo>
                      <a:pt x="489" y="459"/>
                    </a:lnTo>
                    <a:lnTo>
                      <a:pt x="492" y="459"/>
                    </a:lnTo>
                    <a:lnTo>
                      <a:pt x="507" y="456"/>
                    </a:lnTo>
                    <a:lnTo>
                      <a:pt x="510" y="456"/>
                    </a:lnTo>
                    <a:lnTo>
                      <a:pt x="513" y="456"/>
                    </a:lnTo>
                    <a:lnTo>
                      <a:pt x="513" y="456"/>
                    </a:lnTo>
                    <a:lnTo>
                      <a:pt x="516" y="456"/>
                    </a:lnTo>
                    <a:lnTo>
                      <a:pt x="519" y="456"/>
                    </a:lnTo>
                    <a:lnTo>
                      <a:pt x="522" y="456"/>
                    </a:lnTo>
                    <a:lnTo>
                      <a:pt x="525" y="456"/>
                    </a:lnTo>
                    <a:lnTo>
                      <a:pt x="528" y="456"/>
                    </a:lnTo>
                    <a:lnTo>
                      <a:pt x="531" y="459"/>
                    </a:lnTo>
                    <a:lnTo>
                      <a:pt x="546" y="471"/>
                    </a:lnTo>
                    <a:lnTo>
                      <a:pt x="606" y="525"/>
                    </a:lnTo>
                    <a:lnTo>
                      <a:pt x="618" y="543"/>
                    </a:lnTo>
                    <a:lnTo>
                      <a:pt x="621" y="543"/>
                    </a:lnTo>
                    <a:lnTo>
                      <a:pt x="675" y="543"/>
                    </a:lnTo>
                    <a:lnTo>
                      <a:pt x="675" y="543"/>
                    </a:lnTo>
                    <a:lnTo>
                      <a:pt x="678" y="549"/>
                    </a:lnTo>
                    <a:lnTo>
                      <a:pt x="681" y="588"/>
                    </a:lnTo>
                    <a:lnTo>
                      <a:pt x="675" y="600"/>
                    </a:lnTo>
                    <a:lnTo>
                      <a:pt x="672" y="600"/>
                    </a:lnTo>
                    <a:lnTo>
                      <a:pt x="684" y="630"/>
                    </a:lnTo>
                    <a:lnTo>
                      <a:pt x="693" y="636"/>
                    </a:lnTo>
                    <a:lnTo>
                      <a:pt x="726" y="645"/>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77" name="Freeform 1024">
                <a:extLst>
                  <a:ext uri="{FF2B5EF4-FFF2-40B4-BE49-F238E27FC236}">
                    <a16:creationId xmlns:a16="http://schemas.microsoft.com/office/drawing/2014/main" id="{788F70AB-9D8F-0B15-AEFC-3523516C4B29}"/>
                  </a:ext>
                </a:extLst>
              </p:cNvPr>
              <p:cNvSpPr>
                <a:spLocks/>
              </p:cNvSpPr>
              <p:nvPr/>
            </p:nvSpPr>
            <p:spPr bwMode="auto">
              <a:xfrm>
                <a:off x="4417" y="1719"/>
                <a:ext cx="1170" cy="765"/>
              </a:xfrm>
              <a:custGeom>
                <a:avLst/>
                <a:gdLst>
                  <a:gd name="T0" fmla="*/ 78 w 1170"/>
                  <a:gd name="T1" fmla="*/ 339 h 765"/>
                  <a:gd name="T2" fmla="*/ 90 w 1170"/>
                  <a:gd name="T3" fmla="*/ 324 h 765"/>
                  <a:gd name="T4" fmla="*/ 123 w 1170"/>
                  <a:gd name="T5" fmla="*/ 324 h 765"/>
                  <a:gd name="T6" fmla="*/ 156 w 1170"/>
                  <a:gd name="T7" fmla="*/ 297 h 765"/>
                  <a:gd name="T8" fmla="*/ 147 w 1170"/>
                  <a:gd name="T9" fmla="*/ 282 h 765"/>
                  <a:gd name="T10" fmla="*/ 168 w 1170"/>
                  <a:gd name="T11" fmla="*/ 279 h 765"/>
                  <a:gd name="T12" fmla="*/ 198 w 1170"/>
                  <a:gd name="T13" fmla="*/ 288 h 765"/>
                  <a:gd name="T14" fmla="*/ 216 w 1170"/>
                  <a:gd name="T15" fmla="*/ 288 h 765"/>
                  <a:gd name="T16" fmla="*/ 240 w 1170"/>
                  <a:gd name="T17" fmla="*/ 312 h 765"/>
                  <a:gd name="T18" fmla="*/ 273 w 1170"/>
                  <a:gd name="T19" fmla="*/ 333 h 765"/>
                  <a:gd name="T20" fmla="*/ 282 w 1170"/>
                  <a:gd name="T21" fmla="*/ 354 h 765"/>
                  <a:gd name="T22" fmla="*/ 288 w 1170"/>
                  <a:gd name="T23" fmla="*/ 360 h 765"/>
                  <a:gd name="T24" fmla="*/ 303 w 1170"/>
                  <a:gd name="T25" fmla="*/ 408 h 765"/>
                  <a:gd name="T26" fmla="*/ 351 w 1170"/>
                  <a:gd name="T27" fmla="*/ 414 h 765"/>
                  <a:gd name="T28" fmla="*/ 384 w 1170"/>
                  <a:gd name="T29" fmla="*/ 408 h 765"/>
                  <a:gd name="T30" fmla="*/ 408 w 1170"/>
                  <a:gd name="T31" fmla="*/ 432 h 765"/>
                  <a:gd name="T32" fmla="*/ 417 w 1170"/>
                  <a:gd name="T33" fmla="*/ 468 h 765"/>
                  <a:gd name="T34" fmla="*/ 438 w 1170"/>
                  <a:gd name="T35" fmla="*/ 501 h 765"/>
                  <a:gd name="T36" fmla="*/ 531 w 1170"/>
                  <a:gd name="T37" fmla="*/ 591 h 765"/>
                  <a:gd name="T38" fmla="*/ 561 w 1170"/>
                  <a:gd name="T39" fmla="*/ 609 h 765"/>
                  <a:gd name="T40" fmla="*/ 696 w 1170"/>
                  <a:gd name="T41" fmla="*/ 681 h 765"/>
                  <a:gd name="T42" fmla="*/ 801 w 1170"/>
                  <a:gd name="T43" fmla="*/ 759 h 765"/>
                  <a:gd name="T44" fmla="*/ 831 w 1170"/>
                  <a:gd name="T45" fmla="*/ 705 h 765"/>
                  <a:gd name="T46" fmla="*/ 822 w 1170"/>
                  <a:gd name="T47" fmla="*/ 633 h 765"/>
                  <a:gd name="T48" fmla="*/ 825 w 1170"/>
                  <a:gd name="T49" fmla="*/ 606 h 765"/>
                  <a:gd name="T50" fmla="*/ 783 w 1170"/>
                  <a:gd name="T51" fmla="*/ 579 h 765"/>
                  <a:gd name="T52" fmla="*/ 813 w 1170"/>
                  <a:gd name="T53" fmla="*/ 555 h 765"/>
                  <a:gd name="T54" fmla="*/ 882 w 1170"/>
                  <a:gd name="T55" fmla="*/ 528 h 765"/>
                  <a:gd name="T56" fmla="*/ 861 w 1170"/>
                  <a:gd name="T57" fmla="*/ 510 h 765"/>
                  <a:gd name="T58" fmla="*/ 906 w 1170"/>
                  <a:gd name="T59" fmla="*/ 501 h 765"/>
                  <a:gd name="T60" fmla="*/ 909 w 1170"/>
                  <a:gd name="T61" fmla="*/ 453 h 765"/>
                  <a:gd name="T62" fmla="*/ 978 w 1170"/>
                  <a:gd name="T63" fmla="*/ 441 h 765"/>
                  <a:gd name="T64" fmla="*/ 987 w 1170"/>
                  <a:gd name="T65" fmla="*/ 426 h 765"/>
                  <a:gd name="T66" fmla="*/ 996 w 1170"/>
                  <a:gd name="T67" fmla="*/ 504 h 765"/>
                  <a:gd name="T68" fmla="*/ 1038 w 1170"/>
                  <a:gd name="T69" fmla="*/ 492 h 765"/>
                  <a:gd name="T70" fmla="*/ 1071 w 1170"/>
                  <a:gd name="T71" fmla="*/ 507 h 765"/>
                  <a:gd name="T72" fmla="*/ 1107 w 1170"/>
                  <a:gd name="T73" fmla="*/ 474 h 765"/>
                  <a:gd name="T74" fmla="*/ 1170 w 1170"/>
                  <a:gd name="T75" fmla="*/ 444 h 765"/>
                  <a:gd name="T76" fmla="*/ 1098 w 1170"/>
                  <a:gd name="T77" fmla="*/ 417 h 765"/>
                  <a:gd name="T78" fmla="*/ 1086 w 1170"/>
                  <a:gd name="T79" fmla="*/ 402 h 765"/>
                  <a:gd name="T80" fmla="*/ 1074 w 1170"/>
                  <a:gd name="T81" fmla="*/ 381 h 765"/>
                  <a:gd name="T82" fmla="*/ 996 w 1170"/>
                  <a:gd name="T83" fmla="*/ 390 h 765"/>
                  <a:gd name="T84" fmla="*/ 1038 w 1170"/>
                  <a:gd name="T85" fmla="*/ 327 h 765"/>
                  <a:gd name="T86" fmla="*/ 1020 w 1170"/>
                  <a:gd name="T87" fmla="*/ 315 h 765"/>
                  <a:gd name="T88" fmla="*/ 891 w 1170"/>
                  <a:gd name="T89" fmla="*/ 399 h 765"/>
                  <a:gd name="T90" fmla="*/ 861 w 1170"/>
                  <a:gd name="T91" fmla="*/ 453 h 765"/>
                  <a:gd name="T92" fmla="*/ 849 w 1170"/>
                  <a:gd name="T93" fmla="*/ 465 h 765"/>
                  <a:gd name="T94" fmla="*/ 822 w 1170"/>
                  <a:gd name="T95" fmla="*/ 447 h 765"/>
                  <a:gd name="T96" fmla="*/ 828 w 1170"/>
                  <a:gd name="T97" fmla="*/ 429 h 765"/>
                  <a:gd name="T98" fmla="*/ 750 w 1170"/>
                  <a:gd name="T99" fmla="*/ 408 h 765"/>
                  <a:gd name="T100" fmla="*/ 681 w 1170"/>
                  <a:gd name="T101" fmla="*/ 306 h 765"/>
                  <a:gd name="T102" fmla="*/ 642 w 1170"/>
                  <a:gd name="T103" fmla="*/ 204 h 765"/>
                  <a:gd name="T104" fmla="*/ 621 w 1170"/>
                  <a:gd name="T105" fmla="*/ 174 h 765"/>
                  <a:gd name="T106" fmla="*/ 507 w 1170"/>
                  <a:gd name="T107" fmla="*/ 183 h 765"/>
                  <a:gd name="T108" fmla="*/ 408 w 1170"/>
                  <a:gd name="T109" fmla="*/ 198 h 765"/>
                  <a:gd name="T110" fmla="*/ 3 w 1170"/>
                  <a:gd name="T111" fmla="*/ 57 h 765"/>
                  <a:gd name="T112" fmla="*/ 0 w 1170"/>
                  <a:gd name="T113" fmla="*/ 66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70" h="765">
                    <a:moveTo>
                      <a:pt x="69" y="384"/>
                    </a:moveTo>
                    <a:lnTo>
                      <a:pt x="69" y="375"/>
                    </a:lnTo>
                    <a:lnTo>
                      <a:pt x="66" y="375"/>
                    </a:lnTo>
                    <a:lnTo>
                      <a:pt x="63" y="354"/>
                    </a:lnTo>
                    <a:lnTo>
                      <a:pt x="66" y="354"/>
                    </a:lnTo>
                    <a:lnTo>
                      <a:pt x="69" y="348"/>
                    </a:lnTo>
                    <a:lnTo>
                      <a:pt x="75" y="345"/>
                    </a:lnTo>
                    <a:lnTo>
                      <a:pt x="78" y="339"/>
                    </a:lnTo>
                    <a:lnTo>
                      <a:pt x="78" y="339"/>
                    </a:lnTo>
                    <a:lnTo>
                      <a:pt x="78" y="336"/>
                    </a:lnTo>
                    <a:lnTo>
                      <a:pt x="81" y="333"/>
                    </a:lnTo>
                    <a:lnTo>
                      <a:pt x="81" y="330"/>
                    </a:lnTo>
                    <a:lnTo>
                      <a:pt x="84" y="330"/>
                    </a:lnTo>
                    <a:lnTo>
                      <a:pt x="87" y="327"/>
                    </a:lnTo>
                    <a:lnTo>
                      <a:pt x="87" y="327"/>
                    </a:lnTo>
                    <a:lnTo>
                      <a:pt x="90" y="324"/>
                    </a:lnTo>
                    <a:lnTo>
                      <a:pt x="96" y="324"/>
                    </a:lnTo>
                    <a:lnTo>
                      <a:pt x="99" y="324"/>
                    </a:lnTo>
                    <a:lnTo>
                      <a:pt x="99" y="324"/>
                    </a:lnTo>
                    <a:lnTo>
                      <a:pt x="102" y="324"/>
                    </a:lnTo>
                    <a:lnTo>
                      <a:pt x="105" y="324"/>
                    </a:lnTo>
                    <a:lnTo>
                      <a:pt x="108" y="324"/>
                    </a:lnTo>
                    <a:lnTo>
                      <a:pt x="114" y="324"/>
                    </a:lnTo>
                    <a:lnTo>
                      <a:pt x="123" y="324"/>
                    </a:lnTo>
                    <a:lnTo>
                      <a:pt x="126" y="324"/>
                    </a:lnTo>
                    <a:lnTo>
                      <a:pt x="129" y="318"/>
                    </a:lnTo>
                    <a:lnTo>
                      <a:pt x="132" y="315"/>
                    </a:lnTo>
                    <a:lnTo>
                      <a:pt x="135" y="294"/>
                    </a:lnTo>
                    <a:lnTo>
                      <a:pt x="138" y="294"/>
                    </a:lnTo>
                    <a:lnTo>
                      <a:pt x="138" y="294"/>
                    </a:lnTo>
                    <a:lnTo>
                      <a:pt x="141" y="294"/>
                    </a:lnTo>
                    <a:lnTo>
                      <a:pt x="156" y="297"/>
                    </a:lnTo>
                    <a:lnTo>
                      <a:pt x="159" y="297"/>
                    </a:lnTo>
                    <a:lnTo>
                      <a:pt x="159" y="300"/>
                    </a:lnTo>
                    <a:lnTo>
                      <a:pt x="159" y="303"/>
                    </a:lnTo>
                    <a:lnTo>
                      <a:pt x="162" y="303"/>
                    </a:lnTo>
                    <a:lnTo>
                      <a:pt x="159" y="297"/>
                    </a:lnTo>
                    <a:lnTo>
                      <a:pt x="159" y="294"/>
                    </a:lnTo>
                    <a:lnTo>
                      <a:pt x="156" y="291"/>
                    </a:lnTo>
                    <a:lnTo>
                      <a:pt x="147" y="282"/>
                    </a:lnTo>
                    <a:lnTo>
                      <a:pt x="147" y="279"/>
                    </a:lnTo>
                    <a:lnTo>
                      <a:pt x="150" y="276"/>
                    </a:lnTo>
                    <a:lnTo>
                      <a:pt x="156" y="276"/>
                    </a:lnTo>
                    <a:lnTo>
                      <a:pt x="159" y="276"/>
                    </a:lnTo>
                    <a:lnTo>
                      <a:pt x="162" y="276"/>
                    </a:lnTo>
                    <a:lnTo>
                      <a:pt x="165" y="279"/>
                    </a:lnTo>
                    <a:lnTo>
                      <a:pt x="165" y="279"/>
                    </a:lnTo>
                    <a:lnTo>
                      <a:pt x="168" y="279"/>
                    </a:lnTo>
                    <a:lnTo>
                      <a:pt x="174" y="279"/>
                    </a:lnTo>
                    <a:lnTo>
                      <a:pt x="177" y="276"/>
                    </a:lnTo>
                    <a:lnTo>
                      <a:pt x="177" y="270"/>
                    </a:lnTo>
                    <a:lnTo>
                      <a:pt x="177" y="267"/>
                    </a:lnTo>
                    <a:lnTo>
                      <a:pt x="183" y="270"/>
                    </a:lnTo>
                    <a:lnTo>
                      <a:pt x="189" y="279"/>
                    </a:lnTo>
                    <a:lnTo>
                      <a:pt x="195" y="288"/>
                    </a:lnTo>
                    <a:lnTo>
                      <a:pt x="198" y="288"/>
                    </a:lnTo>
                    <a:lnTo>
                      <a:pt x="201" y="288"/>
                    </a:lnTo>
                    <a:lnTo>
                      <a:pt x="204" y="291"/>
                    </a:lnTo>
                    <a:lnTo>
                      <a:pt x="207" y="291"/>
                    </a:lnTo>
                    <a:lnTo>
                      <a:pt x="210" y="294"/>
                    </a:lnTo>
                    <a:lnTo>
                      <a:pt x="210" y="294"/>
                    </a:lnTo>
                    <a:lnTo>
                      <a:pt x="210" y="291"/>
                    </a:lnTo>
                    <a:lnTo>
                      <a:pt x="213" y="291"/>
                    </a:lnTo>
                    <a:lnTo>
                      <a:pt x="216" y="288"/>
                    </a:lnTo>
                    <a:lnTo>
                      <a:pt x="216" y="291"/>
                    </a:lnTo>
                    <a:lnTo>
                      <a:pt x="216" y="291"/>
                    </a:lnTo>
                    <a:lnTo>
                      <a:pt x="222" y="297"/>
                    </a:lnTo>
                    <a:lnTo>
                      <a:pt x="222" y="297"/>
                    </a:lnTo>
                    <a:lnTo>
                      <a:pt x="222" y="300"/>
                    </a:lnTo>
                    <a:lnTo>
                      <a:pt x="228" y="309"/>
                    </a:lnTo>
                    <a:lnTo>
                      <a:pt x="237" y="312"/>
                    </a:lnTo>
                    <a:lnTo>
                      <a:pt x="240" y="312"/>
                    </a:lnTo>
                    <a:lnTo>
                      <a:pt x="243" y="312"/>
                    </a:lnTo>
                    <a:lnTo>
                      <a:pt x="243" y="312"/>
                    </a:lnTo>
                    <a:lnTo>
                      <a:pt x="273" y="318"/>
                    </a:lnTo>
                    <a:lnTo>
                      <a:pt x="273" y="324"/>
                    </a:lnTo>
                    <a:lnTo>
                      <a:pt x="270" y="327"/>
                    </a:lnTo>
                    <a:lnTo>
                      <a:pt x="270" y="330"/>
                    </a:lnTo>
                    <a:lnTo>
                      <a:pt x="273" y="330"/>
                    </a:lnTo>
                    <a:lnTo>
                      <a:pt x="273" y="333"/>
                    </a:lnTo>
                    <a:lnTo>
                      <a:pt x="273" y="336"/>
                    </a:lnTo>
                    <a:lnTo>
                      <a:pt x="273" y="336"/>
                    </a:lnTo>
                    <a:lnTo>
                      <a:pt x="273" y="339"/>
                    </a:lnTo>
                    <a:lnTo>
                      <a:pt x="273" y="339"/>
                    </a:lnTo>
                    <a:lnTo>
                      <a:pt x="270" y="339"/>
                    </a:lnTo>
                    <a:lnTo>
                      <a:pt x="273" y="345"/>
                    </a:lnTo>
                    <a:lnTo>
                      <a:pt x="273" y="348"/>
                    </a:lnTo>
                    <a:lnTo>
                      <a:pt x="282" y="354"/>
                    </a:lnTo>
                    <a:lnTo>
                      <a:pt x="288" y="354"/>
                    </a:lnTo>
                    <a:lnTo>
                      <a:pt x="288" y="357"/>
                    </a:lnTo>
                    <a:lnTo>
                      <a:pt x="291" y="357"/>
                    </a:lnTo>
                    <a:lnTo>
                      <a:pt x="294" y="360"/>
                    </a:lnTo>
                    <a:lnTo>
                      <a:pt x="291" y="360"/>
                    </a:lnTo>
                    <a:lnTo>
                      <a:pt x="291" y="363"/>
                    </a:lnTo>
                    <a:lnTo>
                      <a:pt x="291" y="363"/>
                    </a:lnTo>
                    <a:lnTo>
                      <a:pt x="288" y="360"/>
                    </a:lnTo>
                    <a:lnTo>
                      <a:pt x="282" y="357"/>
                    </a:lnTo>
                    <a:lnTo>
                      <a:pt x="282" y="357"/>
                    </a:lnTo>
                    <a:lnTo>
                      <a:pt x="279" y="357"/>
                    </a:lnTo>
                    <a:lnTo>
                      <a:pt x="276" y="357"/>
                    </a:lnTo>
                    <a:lnTo>
                      <a:pt x="279" y="369"/>
                    </a:lnTo>
                    <a:lnTo>
                      <a:pt x="291" y="399"/>
                    </a:lnTo>
                    <a:lnTo>
                      <a:pt x="300" y="408"/>
                    </a:lnTo>
                    <a:lnTo>
                      <a:pt x="303" y="408"/>
                    </a:lnTo>
                    <a:lnTo>
                      <a:pt x="336" y="408"/>
                    </a:lnTo>
                    <a:lnTo>
                      <a:pt x="339" y="408"/>
                    </a:lnTo>
                    <a:lnTo>
                      <a:pt x="342" y="408"/>
                    </a:lnTo>
                    <a:lnTo>
                      <a:pt x="348" y="411"/>
                    </a:lnTo>
                    <a:lnTo>
                      <a:pt x="348" y="411"/>
                    </a:lnTo>
                    <a:lnTo>
                      <a:pt x="348" y="414"/>
                    </a:lnTo>
                    <a:lnTo>
                      <a:pt x="351" y="414"/>
                    </a:lnTo>
                    <a:lnTo>
                      <a:pt x="351" y="414"/>
                    </a:lnTo>
                    <a:lnTo>
                      <a:pt x="366" y="408"/>
                    </a:lnTo>
                    <a:lnTo>
                      <a:pt x="369" y="405"/>
                    </a:lnTo>
                    <a:lnTo>
                      <a:pt x="369" y="405"/>
                    </a:lnTo>
                    <a:lnTo>
                      <a:pt x="369" y="402"/>
                    </a:lnTo>
                    <a:lnTo>
                      <a:pt x="369" y="402"/>
                    </a:lnTo>
                    <a:lnTo>
                      <a:pt x="372" y="402"/>
                    </a:lnTo>
                    <a:lnTo>
                      <a:pt x="384" y="405"/>
                    </a:lnTo>
                    <a:lnTo>
                      <a:pt x="384" y="408"/>
                    </a:lnTo>
                    <a:lnTo>
                      <a:pt x="390" y="411"/>
                    </a:lnTo>
                    <a:lnTo>
                      <a:pt x="402" y="417"/>
                    </a:lnTo>
                    <a:lnTo>
                      <a:pt x="402" y="420"/>
                    </a:lnTo>
                    <a:lnTo>
                      <a:pt x="405" y="423"/>
                    </a:lnTo>
                    <a:lnTo>
                      <a:pt x="405" y="426"/>
                    </a:lnTo>
                    <a:lnTo>
                      <a:pt x="408" y="426"/>
                    </a:lnTo>
                    <a:lnTo>
                      <a:pt x="408" y="429"/>
                    </a:lnTo>
                    <a:lnTo>
                      <a:pt x="408" y="432"/>
                    </a:lnTo>
                    <a:lnTo>
                      <a:pt x="408" y="435"/>
                    </a:lnTo>
                    <a:lnTo>
                      <a:pt x="408" y="435"/>
                    </a:lnTo>
                    <a:lnTo>
                      <a:pt x="408" y="438"/>
                    </a:lnTo>
                    <a:lnTo>
                      <a:pt x="408" y="441"/>
                    </a:lnTo>
                    <a:lnTo>
                      <a:pt x="408" y="441"/>
                    </a:lnTo>
                    <a:lnTo>
                      <a:pt x="411" y="453"/>
                    </a:lnTo>
                    <a:lnTo>
                      <a:pt x="411" y="456"/>
                    </a:lnTo>
                    <a:lnTo>
                      <a:pt x="417" y="468"/>
                    </a:lnTo>
                    <a:lnTo>
                      <a:pt x="423" y="477"/>
                    </a:lnTo>
                    <a:lnTo>
                      <a:pt x="426" y="477"/>
                    </a:lnTo>
                    <a:lnTo>
                      <a:pt x="426" y="477"/>
                    </a:lnTo>
                    <a:lnTo>
                      <a:pt x="429" y="477"/>
                    </a:lnTo>
                    <a:lnTo>
                      <a:pt x="432" y="480"/>
                    </a:lnTo>
                    <a:lnTo>
                      <a:pt x="435" y="480"/>
                    </a:lnTo>
                    <a:lnTo>
                      <a:pt x="435" y="492"/>
                    </a:lnTo>
                    <a:lnTo>
                      <a:pt x="438" y="501"/>
                    </a:lnTo>
                    <a:lnTo>
                      <a:pt x="438" y="510"/>
                    </a:lnTo>
                    <a:lnTo>
                      <a:pt x="444" y="522"/>
                    </a:lnTo>
                    <a:lnTo>
                      <a:pt x="447" y="528"/>
                    </a:lnTo>
                    <a:lnTo>
                      <a:pt x="462" y="540"/>
                    </a:lnTo>
                    <a:lnTo>
                      <a:pt x="474" y="546"/>
                    </a:lnTo>
                    <a:lnTo>
                      <a:pt x="498" y="564"/>
                    </a:lnTo>
                    <a:lnTo>
                      <a:pt x="522" y="585"/>
                    </a:lnTo>
                    <a:lnTo>
                      <a:pt x="531" y="591"/>
                    </a:lnTo>
                    <a:lnTo>
                      <a:pt x="531" y="591"/>
                    </a:lnTo>
                    <a:lnTo>
                      <a:pt x="537" y="597"/>
                    </a:lnTo>
                    <a:lnTo>
                      <a:pt x="549" y="606"/>
                    </a:lnTo>
                    <a:lnTo>
                      <a:pt x="555" y="609"/>
                    </a:lnTo>
                    <a:lnTo>
                      <a:pt x="558" y="612"/>
                    </a:lnTo>
                    <a:lnTo>
                      <a:pt x="558" y="612"/>
                    </a:lnTo>
                    <a:lnTo>
                      <a:pt x="561" y="612"/>
                    </a:lnTo>
                    <a:lnTo>
                      <a:pt x="561" y="609"/>
                    </a:lnTo>
                    <a:lnTo>
                      <a:pt x="567" y="609"/>
                    </a:lnTo>
                    <a:lnTo>
                      <a:pt x="576" y="615"/>
                    </a:lnTo>
                    <a:lnTo>
                      <a:pt x="603" y="636"/>
                    </a:lnTo>
                    <a:lnTo>
                      <a:pt x="612" y="642"/>
                    </a:lnTo>
                    <a:lnTo>
                      <a:pt x="651" y="669"/>
                    </a:lnTo>
                    <a:lnTo>
                      <a:pt x="669" y="675"/>
                    </a:lnTo>
                    <a:lnTo>
                      <a:pt x="681" y="675"/>
                    </a:lnTo>
                    <a:lnTo>
                      <a:pt x="696" y="681"/>
                    </a:lnTo>
                    <a:lnTo>
                      <a:pt x="699" y="684"/>
                    </a:lnTo>
                    <a:lnTo>
                      <a:pt x="717" y="714"/>
                    </a:lnTo>
                    <a:lnTo>
                      <a:pt x="717" y="750"/>
                    </a:lnTo>
                    <a:lnTo>
                      <a:pt x="726" y="750"/>
                    </a:lnTo>
                    <a:lnTo>
                      <a:pt x="735" y="747"/>
                    </a:lnTo>
                    <a:lnTo>
                      <a:pt x="753" y="747"/>
                    </a:lnTo>
                    <a:lnTo>
                      <a:pt x="795" y="759"/>
                    </a:lnTo>
                    <a:lnTo>
                      <a:pt x="801" y="759"/>
                    </a:lnTo>
                    <a:lnTo>
                      <a:pt x="804" y="762"/>
                    </a:lnTo>
                    <a:lnTo>
                      <a:pt x="804" y="765"/>
                    </a:lnTo>
                    <a:lnTo>
                      <a:pt x="807" y="741"/>
                    </a:lnTo>
                    <a:lnTo>
                      <a:pt x="810" y="735"/>
                    </a:lnTo>
                    <a:lnTo>
                      <a:pt x="813" y="726"/>
                    </a:lnTo>
                    <a:lnTo>
                      <a:pt x="828" y="705"/>
                    </a:lnTo>
                    <a:lnTo>
                      <a:pt x="828" y="705"/>
                    </a:lnTo>
                    <a:lnTo>
                      <a:pt x="831" y="705"/>
                    </a:lnTo>
                    <a:lnTo>
                      <a:pt x="837" y="702"/>
                    </a:lnTo>
                    <a:lnTo>
                      <a:pt x="843" y="687"/>
                    </a:lnTo>
                    <a:lnTo>
                      <a:pt x="846" y="678"/>
                    </a:lnTo>
                    <a:lnTo>
                      <a:pt x="846" y="678"/>
                    </a:lnTo>
                    <a:lnTo>
                      <a:pt x="843" y="675"/>
                    </a:lnTo>
                    <a:lnTo>
                      <a:pt x="828" y="657"/>
                    </a:lnTo>
                    <a:lnTo>
                      <a:pt x="822" y="648"/>
                    </a:lnTo>
                    <a:lnTo>
                      <a:pt x="822" y="633"/>
                    </a:lnTo>
                    <a:lnTo>
                      <a:pt x="822" y="624"/>
                    </a:lnTo>
                    <a:lnTo>
                      <a:pt x="825" y="624"/>
                    </a:lnTo>
                    <a:lnTo>
                      <a:pt x="828" y="624"/>
                    </a:lnTo>
                    <a:lnTo>
                      <a:pt x="828" y="624"/>
                    </a:lnTo>
                    <a:lnTo>
                      <a:pt x="831" y="621"/>
                    </a:lnTo>
                    <a:lnTo>
                      <a:pt x="831" y="615"/>
                    </a:lnTo>
                    <a:lnTo>
                      <a:pt x="831" y="615"/>
                    </a:lnTo>
                    <a:lnTo>
                      <a:pt x="825" y="606"/>
                    </a:lnTo>
                    <a:lnTo>
                      <a:pt x="822" y="606"/>
                    </a:lnTo>
                    <a:lnTo>
                      <a:pt x="822" y="606"/>
                    </a:lnTo>
                    <a:lnTo>
                      <a:pt x="816" y="606"/>
                    </a:lnTo>
                    <a:lnTo>
                      <a:pt x="801" y="606"/>
                    </a:lnTo>
                    <a:lnTo>
                      <a:pt x="798" y="609"/>
                    </a:lnTo>
                    <a:lnTo>
                      <a:pt x="798" y="606"/>
                    </a:lnTo>
                    <a:lnTo>
                      <a:pt x="786" y="591"/>
                    </a:lnTo>
                    <a:lnTo>
                      <a:pt x="783" y="579"/>
                    </a:lnTo>
                    <a:lnTo>
                      <a:pt x="777" y="561"/>
                    </a:lnTo>
                    <a:lnTo>
                      <a:pt x="783" y="561"/>
                    </a:lnTo>
                    <a:lnTo>
                      <a:pt x="789" y="555"/>
                    </a:lnTo>
                    <a:lnTo>
                      <a:pt x="798" y="549"/>
                    </a:lnTo>
                    <a:lnTo>
                      <a:pt x="804" y="549"/>
                    </a:lnTo>
                    <a:lnTo>
                      <a:pt x="804" y="549"/>
                    </a:lnTo>
                    <a:lnTo>
                      <a:pt x="807" y="552"/>
                    </a:lnTo>
                    <a:lnTo>
                      <a:pt x="813" y="555"/>
                    </a:lnTo>
                    <a:lnTo>
                      <a:pt x="819" y="558"/>
                    </a:lnTo>
                    <a:lnTo>
                      <a:pt x="825" y="558"/>
                    </a:lnTo>
                    <a:lnTo>
                      <a:pt x="840" y="561"/>
                    </a:lnTo>
                    <a:lnTo>
                      <a:pt x="843" y="561"/>
                    </a:lnTo>
                    <a:lnTo>
                      <a:pt x="852" y="561"/>
                    </a:lnTo>
                    <a:lnTo>
                      <a:pt x="855" y="558"/>
                    </a:lnTo>
                    <a:lnTo>
                      <a:pt x="879" y="531"/>
                    </a:lnTo>
                    <a:lnTo>
                      <a:pt x="882" y="528"/>
                    </a:lnTo>
                    <a:lnTo>
                      <a:pt x="879" y="528"/>
                    </a:lnTo>
                    <a:lnTo>
                      <a:pt x="879" y="528"/>
                    </a:lnTo>
                    <a:lnTo>
                      <a:pt x="876" y="522"/>
                    </a:lnTo>
                    <a:lnTo>
                      <a:pt x="873" y="519"/>
                    </a:lnTo>
                    <a:lnTo>
                      <a:pt x="873" y="513"/>
                    </a:lnTo>
                    <a:lnTo>
                      <a:pt x="864" y="510"/>
                    </a:lnTo>
                    <a:lnTo>
                      <a:pt x="861" y="510"/>
                    </a:lnTo>
                    <a:lnTo>
                      <a:pt x="861" y="510"/>
                    </a:lnTo>
                    <a:lnTo>
                      <a:pt x="855" y="510"/>
                    </a:lnTo>
                    <a:lnTo>
                      <a:pt x="855" y="507"/>
                    </a:lnTo>
                    <a:lnTo>
                      <a:pt x="870" y="501"/>
                    </a:lnTo>
                    <a:lnTo>
                      <a:pt x="882" y="501"/>
                    </a:lnTo>
                    <a:lnTo>
                      <a:pt x="888" y="501"/>
                    </a:lnTo>
                    <a:lnTo>
                      <a:pt x="891" y="501"/>
                    </a:lnTo>
                    <a:lnTo>
                      <a:pt x="900" y="501"/>
                    </a:lnTo>
                    <a:lnTo>
                      <a:pt x="906" y="501"/>
                    </a:lnTo>
                    <a:lnTo>
                      <a:pt x="906" y="501"/>
                    </a:lnTo>
                    <a:lnTo>
                      <a:pt x="903" y="498"/>
                    </a:lnTo>
                    <a:lnTo>
                      <a:pt x="909" y="492"/>
                    </a:lnTo>
                    <a:lnTo>
                      <a:pt x="906" y="474"/>
                    </a:lnTo>
                    <a:lnTo>
                      <a:pt x="903" y="471"/>
                    </a:lnTo>
                    <a:lnTo>
                      <a:pt x="900" y="471"/>
                    </a:lnTo>
                    <a:lnTo>
                      <a:pt x="903" y="471"/>
                    </a:lnTo>
                    <a:lnTo>
                      <a:pt x="909" y="453"/>
                    </a:lnTo>
                    <a:lnTo>
                      <a:pt x="915" y="450"/>
                    </a:lnTo>
                    <a:lnTo>
                      <a:pt x="915" y="450"/>
                    </a:lnTo>
                    <a:lnTo>
                      <a:pt x="924" y="450"/>
                    </a:lnTo>
                    <a:lnTo>
                      <a:pt x="924" y="453"/>
                    </a:lnTo>
                    <a:lnTo>
                      <a:pt x="933" y="462"/>
                    </a:lnTo>
                    <a:lnTo>
                      <a:pt x="957" y="453"/>
                    </a:lnTo>
                    <a:lnTo>
                      <a:pt x="957" y="453"/>
                    </a:lnTo>
                    <a:lnTo>
                      <a:pt x="978" y="441"/>
                    </a:lnTo>
                    <a:lnTo>
                      <a:pt x="981" y="438"/>
                    </a:lnTo>
                    <a:lnTo>
                      <a:pt x="978" y="435"/>
                    </a:lnTo>
                    <a:lnTo>
                      <a:pt x="981" y="435"/>
                    </a:lnTo>
                    <a:lnTo>
                      <a:pt x="984" y="426"/>
                    </a:lnTo>
                    <a:lnTo>
                      <a:pt x="984" y="426"/>
                    </a:lnTo>
                    <a:lnTo>
                      <a:pt x="987" y="426"/>
                    </a:lnTo>
                    <a:lnTo>
                      <a:pt x="987" y="426"/>
                    </a:lnTo>
                    <a:lnTo>
                      <a:pt x="987" y="426"/>
                    </a:lnTo>
                    <a:lnTo>
                      <a:pt x="993" y="432"/>
                    </a:lnTo>
                    <a:lnTo>
                      <a:pt x="996" y="435"/>
                    </a:lnTo>
                    <a:lnTo>
                      <a:pt x="1011" y="453"/>
                    </a:lnTo>
                    <a:lnTo>
                      <a:pt x="1008" y="456"/>
                    </a:lnTo>
                    <a:lnTo>
                      <a:pt x="978" y="480"/>
                    </a:lnTo>
                    <a:lnTo>
                      <a:pt x="984" y="486"/>
                    </a:lnTo>
                    <a:lnTo>
                      <a:pt x="996" y="504"/>
                    </a:lnTo>
                    <a:lnTo>
                      <a:pt x="996" y="504"/>
                    </a:lnTo>
                    <a:lnTo>
                      <a:pt x="999" y="504"/>
                    </a:lnTo>
                    <a:lnTo>
                      <a:pt x="1002" y="504"/>
                    </a:lnTo>
                    <a:lnTo>
                      <a:pt x="1008" y="504"/>
                    </a:lnTo>
                    <a:lnTo>
                      <a:pt x="1020" y="501"/>
                    </a:lnTo>
                    <a:lnTo>
                      <a:pt x="1020" y="495"/>
                    </a:lnTo>
                    <a:lnTo>
                      <a:pt x="1032" y="492"/>
                    </a:lnTo>
                    <a:lnTo>
                      <a:pt x="1035" y="492"/>
                    </a:lnTo>
                    <a:lnTo>
                      <a:pt x="1038" y="492"/>
                    </a:lnTo>
                    <a:lnTo>
                      <a:pt x="1041" y="492"/>
                    </a:lnTo>
                    <a:lnTo>
                      <a:pt x="1047" y="492"/>
                    </a:lnTo>
                    <a:lnTo>
                      <a:pt x="1047" y="492"/>
                    </a:lnTo>
                    <a:lnTo>
                      <a:pt x="1050" y="492"/>
                    </a:lnTo>
                    <a:lnTo>
                      <a:pt x="1053" y="495"/>
                    </a:lnTo>
                    <a:lnTo>
                      <a:pt x="1056" y="501"/>
                    </a:lnTo>
                    <a:lnTo>
                      <a:pt x="1062" y="501"/>
                    </a:lnTo>
                    <a:lnTo>
                      <a:pt x="1071" y="507"/>
                    </a:lnTo>
                    <a:lnTo>
                      <a:pt x="1074" y="504"/>
                    </a:lnTo>
                    <a:lnTo>
                      <a:pt x="1074" y="504"/>
                    </a:lnTo>
                    <a:lnTo>
                      <a:pt x="1080" y="501"/>
                    </a:lnTo>
                    <a:lnTo>
                      <a:pt x="1083" y="501"/>
                    </a:lnTo>
                    <a:lnTo>
                      <a:pt x="1083" y="498"/>
                    </a:lnTo>
                    <a:lnTo>
                      <a:pt x="1089" y="492"/>
                    </a:lnTo>
                    <a:lnTo>
                      <a:pt x="1104" y="474"/>
                    </a:lnTo>
                    <a:lnTo>
                      <a:pt x="1107" y="474"/>
                    </a:lnTo>
                    <a:lnTo>
                      <a:pt x="1107" y="477"/>
                    </a:lnTo>
                    <a:lnTo>
                      <a:pt x="1116" y="483"/>
                    </a:lnTo>
                    <a:lnTo>
                      <a:pt x="1119" y="483"/>
                    </a:lnTo>
                    <a:lnTo>
                      <a:pt x="1122" y="483"/>
                    </a:lnTo>
                    <a:lnTo>
                      <a:pt x="1134" y="471"/>
                    </a:lnTo>
                    <a:lnTo>
                      <a:pt x="1167" y="450"/>
                    </a:lnTo>
                    <a:lnTo>
                      <a:pt x="1167" y="447"/>
                    </a:lnTo>
                    <a:lnTo>
                      <a:pt x="1170" y="444"/>
                    </a:lnTo>
                    <a:lnTo>
                      <a:pt x="1170" y="444"/>
                    </a:lnTo>
                    <a:lnTo>
                      <a:pt x="1167" y="444"/>
                    </a:lnTo>
                    <a:lnTo>
                      <a:pt x="1167" y="441"/>
                    </a:lnTo>
                    <a:lnTo>
                      <a:pt x="1161" y="441"/>
                    </a:lnTo>
                    <a:lnTo>
                      <a:pt x="1158" y="444"/>
                    </a:lnTo>
                    <a:lnTo>
                      <a:pt x="1134" y="441"/>
                    </a:lnTo>
                    <a:lnTo>
                      <a:pt x="1101" y="414"/>
                    </a:lnTo>
                    <a:lnTo>
                      <a:pt x="1098" y="417"/>
                    </a:lnTo>
                    <a:lnTo>
                      <a:pt x="1089" y="417"/>
                    </a:lnTo>
                    <a:lnTo>
                      <a:pt x="1086" y="414"/>
                    </a:lnTo>
                    <a:lnTo>
                      <a:pt x="1083" y="414"/>
                    </a:lnTo>
                    <a:lnTo>
                      <a:pt x="1083" y="414"/>
                    </a:lnTo>
                    <a:lnTo>
                      <a:pt x="1083" y="411"/>
                    </a:lnTo>
                    <a:lnTo>
                      <a:pt x="1083" y="408"/>
                    </a:lnTo>
                    <a:lnTo>
                      <a:pt x="1083" y="405"/>
                    </a:lnTo>
                    <a:lnTo>
                      <a:pt x="1086" y="402"/>
                    </a:lnTo>
                    <a:lnTo>
                      <a:pt x="1074" y="387"/>
                    </a:lnTo>
                    <a:lnTo>
                      <a:pt x="1074" y="390"/>
                    </a:lnTo>
                    <a:lnTo>
                      <a:pt x="1071" y="390"/>
                    </a:lnTo>
                    <a:lnTo>
                      <a:pt x="1071" y="390"/>
                    </a:lnTo>
                    <a:lnTo>
                      <a:pt x="1071" y="390"/>
                    </a:lnTo>
                    <a:lnTo>
                      <a:pt x="1071" y="390"/>
                    </a:lnTo>
                    <a:lnTo>
                      <a:pt x="1074" y="384"/>
                    </a:lnTo>
                    <a:lnTo>
                      <a:pt x="1074" y="381"/>
                    </a:lnTo>
                    <a:lnTo>
                      <a:pt x="1071" y="381"/>
                    </a:lnTo>
                    <a:lnTo>
                      <a:pt x="1071" y="381"/>
                    </a:lnTo>
                    <a:lnTo>
                      <a:pt x="1068" y="384"/>
                    </a:lnTo>
                    <a:lnTo>
                      <a:pt x="1047" y="414"/>
                    </a:lnTo>
                    <a:lnTo>
                      <a:pt x="1029" y="414"/>
                    </a:lnTo>
                    <a:lnTo>
                      <a:pt x="1014" y="408"/>
                    </a:lnTo>
                    <a:lnTo>
                      <a:pt x="1008" y="411"/>
                    </a:lnTo>
                    <a:lnTo>
                      <a:pt x="996" y="390"/>
                    </a:lnTo>
                    <a:lnTo>
                      <a:pt x="984" y="387"/>
                    </a:lnTo>
                    <a:lnTo>
                      <a:pt x="969" y="384"/>
                    </a:lnTo>
                    <a:lnTo>
                      <a:pt x="966" y="381"/>
                    </a:lnTo>
                    <a:lnTo>
                      <a:pt x="966" y="381"/>
                    </a:lnTo>
                    <a:lnTo>
                      <a:pt x="966" y="378"/>
                    </a:lnTo>
                    <a:lnTo>
                      <a:pt x="969" y="375"/>
                    </a:lnTo>
                    <a:lnTo>
                      <a:pt x="1002" y="345"/>
                    </a:lnTo>
                    <a:lnTo>
                      <a:pt x="1038" y="327"/>
                    </a:lnTo>
                    <a:lnTo>
                      <a:pt x="1038" y="327"/>
                    </a:lnTo>
                    <a:lnTo>
                      <a:pt x="1041" y="324"/>
                    </a:lnTo>
                    <a:lnTo>
                      <a:pt x="1041" y="321"/>
                    </a:lnTo>
                    <a:lnTo>
                      <a:pt x="1035" y="315"/>
                    </a:lnTo>
                    <a:lnTo>
                      <a:pt x="1032" y="315"/>
                    </a:lnTo>
                    <a:lnTo>
                      <a:pt x="1029" y="312"/>
                    </a:lnTo>
                    <a:lnTo>
                      <a:pt x="1026" y="312"/>
                    </a:lnTo>
                    <a:lnTo>
                      <a:pt x="1020" y="315"/>
                    </a:lnTo>
                    <a:lnTo>
                      <a:pt x="1017" y="318"/>
                    </a:lnTo>
                    <a:lnTo>
                      <a:pt x="1014" y="318"/>
                    </a:lnTo>
                    <a:lnTo>
                      <a:pt x="957" y="357"/>
                    </a:lnTo>
                    <a:lnTo>
                      <a:pt x="957" y="360"/>
                    </a:lnTo>
                    <a:lnTo>
                      <a:pt x="957" y="357"/>
                    </a:lnTo>
                    <a:lnTo>
                      <a:pt x="927" y="372"/>
                    </a:lnTo>
                    <a:lnTo>
                      <a:pt x="900" y="390"/>
                    </a:lnTo>
                    <a:lnTo>
                      <a:pt x="891" y="399"/>
                    </a:lnTo>
                    <a:lnTo>
                      <a:pt x="861" y="435"/>
                    </a:lnTo>
                    <a:lnTo>
                      <a:pt x="861" y="438"/>
                    </a:lnTo>
                    <a:lnTo>
                      <a:pt x="858" y="441"/>
                    </a:lnTo>
                    <a:lnTo>
                      <a:pt x="858" y="444"/>
                    </a:lnTo>
                    <a:lnTo>
                      <a:pt x="858" y="444"/>
                    </a:lnTo>
                    <a:lnTo>
                      <a:pt x="861" y="453"/>
                    </a:lnTo>
                    <a:lnTo>
                      <a:pt x="861" y="453"/>
                    </a:lnTo>
                    <a:lnTo>
                      <a:pt x="861" y="453"/>
                    </a:lnTo>
                    <a:lnTo>
                      <a:pt x="861" y="456"/>
                    </a:lnTo>
                    <a:lnTo>
                      <a:pt x="864" y="459"/>
                    </a:lnTo>
                    <a:lnTo>
                      <a:pt x="864" y="462"/>
                    </a:lnTo>
                    <a:lnTo>
                      <a:pt x="861" y="465"/>
                    </a:lnTo>
                    <a:lnTo>
                      <a:pt x="861" y="465"/>
                    </a:lnTo>
                    <a:lnTo>
                      <a:pt x="852" y="465"/>
                    </a:lnTo>
                    <a:lnTo>
                      <a:pt x="852" y="465"/>
                    </a:lnTo>
                    <a:lnTo>
                      <a:pt x="849" y="465"/>
                    </a:lnTo>
                    <a:lnTo>
                      <a:pt x="846" y="462"/>
                    </a:lnTo>
                    <a:lnTo>
                      <a:pt x="840" y="462"/>
                    </a:lnTo>
                    <a:lnTo>
                      <a:pt x="837" y="459"/>
                    </a:lnTo>
                    <a:lnTo>
                      <a:pt x="834" y="456"/>
                    </a:lnTo>
                    <a:lnTo>
                      <a:pt x="831" y="453"/>
                    </a:lnTo>
                    <a:lnTo>
                      <a:pt x="822" y="450"/>
                    </a:lnTo>
                    <a:lnTo>
                      <a:pt x="822" y="447"/>
                    </a:lnTo>
                    <a:lnTo>
                      <a:pt x="822" y="447"/>
                    </a:lnTo>
                    <a:lnTo>
                      <a:pt x="822" y="444"/>
                    </a:lnTo>
                    <a:lnTo>
                      <a:pt x="822" y="444"/>
                    </a:lnTo>
                    <a:lnTo>
                      <a:pt x="825" y="441"/>
                    </a:lnTo>
                    <a:lnTo>
                      <a:pt x="825" y="441"/>
                    </a:lnTo>
                    <a:lnTo>
                      <a:pt x="828" y="441"/>
                    </a:lnTo>
                    <a:lnTo>
                      <a:pt x="828" y="438"/>
                    </a:lnTo>
                    <a:lnTo>
                      <a:pt x="828" y="432"/>
                    </a:lnTo>
                    <a:lnTo>
                      <a:pt x="828" y="429"/>
                    </a:lnTo>
                    <a:lnTo>
                      <a:pt x="828" y="426"/>
                    </a:lnTo>
                    <a:lnTo>
                      <a:pt x="828" y="426"/>
                    </a:lnTo>
                    <a:lnTo>
                      <a:pt x="819" y="417"/>
                    </a:lnTo>
                    <a:lnTo>
                      <a:pt x="810" y="414"/>
                    </a:lnTo>
                    <a:lnTo>
                      <a:pt x="804" y="411"/>
                    </a:lnTo>
                    <a:lnTo>
                      <a:pt x="777" y="411"/>
                    </a:lnTo>
                    <a:lnTo>
                      <a:pt x="759" y="408"/>
                    </a:lnTo>
                    <a:lnTo>
                      <a:pt x="750" y="408"/>
                    </a:lnTo>
                    <a:lnTo>
                      <a:pt x="723" y="408"/>
                    </a:lnTo>
                    <a:lnTo>
                      <a:pt x="723" y="405"/>
                    </a:lnTo>
                    <a:lnTo>
                      <a:pt x="723" y="399"/>
                    </a:lnTo>
                    <a:lnTo>
                      <a:pt x="720" y="366"/>
                    </a:lnTo>
                    <a:lnTo>
                      <a:pt x="717" y="348"/>
                    </a:lnTo>
                    <a:lnTo>
                      <a:pt x="702" y="348"/>
                    </a:lnTo>
                    <a:lnTo>
                      <a:pt x="681" y="345"/>
                    </a:lnTo>
                    <a:lnTo>
                      <a:pt x="681" y="306"/>
                    </a:lnTo>
                    <a:lnTo>
                      <a:pt x="690" y="282"/>
                    </a:lnTo>
                    <a:lnTo>
                      <a:pt x="681" y="252"/>
                    </a:lnTo>
                    <a:lnTo>
                      <a:pt x="666" y="246"/>
                    </a:lnTo>
                    <a:lnTo>
                      <a:pt x="666" y="243"/>
                    </a:lnTo>
                    <a:lnTo>
                      <a:pt x="657" y="219"/>
                    </a:lnTo>
                    <a:lnTo>
                      <a:pt x="651" y="213"/>
                    </a:lnTo>
                    <a:lnTo>
                      <a:pt x="645" y="207"/>
                    </a:lnTo>
                    <a:lnTo>
                      <a:pt x="642" y="204"/>
                    </a:lnTo>
                    <a:lnTo>
                      <a:pt x="633" y="195"/>
                    </a:lnTo>
                    <a:lnTo>
                      <a:pt x="630" y="192"/>
                    </a:lnTo>
                    <a:lnTo>
                      <a:pt x="627" y="180"/>
                    </a:lnTo>
                    <a:lnTo>
                      <a:pt x="627" y="180"/>
                    </a:lnTo>
                    <a:lnTo>
                      <a:pt x="624" y="177"/>
                    </a:lnTo>
                    <a:lnTo>
                      <a:pt x="624" y="174"/>
                    </a:lnTo>
                    <a:lnTo>
                      <a:pt x="621" y="174"/>
                    </a:lnTo>
                    <a:lnTo>
                      <a:pt x="621" y="174"/>
                    </a:lnTo>
                    <a:lnTo>
                      <a:pt x="618" y="174"/>
                    </a:lnTo>
                    <a:lnTo>
                      <a:pt x="618" y="174"/>
                    </a:lnTo>
                    <a:lnTo>
                      <a:pt x="612" y="174"/>
                    </a:lnTo>
                    <a:lnTo>
                      <a:pt x="582" y="189"/>
                    </a:lnTo>
                    <a:lnTo>
                      <a:pt x="543" y="189"/>
                    </a:lnTo>
                    <a:lnTo>
                      <a:pt x="540" y="189"/>
                    </a:lnTo>
                    <a:lnTo>
                      <a:pt x="525" y="186"/>
                    </a:lnTo>
                    <a:lnTo>
                      <a:pt x="507" y="183"/>
                    </a:lnTo>
                    <a:lnTo>
                      <a:pt x="504" y="183"/>
                    </a:lnTo>
                    <a:lnTo>
                      <a:pt x="486" y="186"/>
                    </a:lnTo>
                    <a:lnTo>
                      <a:pt x="471" y="189"/>
                    </a:lnTo>
                    <a:lnTo>
                      <a:pt x="447" y="192"/>
                    </a:lnTo>
                    <a:lnTo>
                      <a:pt x="423" y="198"/>
                    </a:lnTo>
                    <a:lnTo>
                      <a:pt x="411" y="201"/>
                    </a:lnTo>
                    <a:lnTo>
                      <a:pt x="408" y="201"/>
                    </a:lnTo>
                    <a:lnTo>
                      <a:pt x="408" y="198"/>
                    </a:lnTo>
                    <a:lnTo>
                      <a:pt x="369" y="153"/>
                    </a:lnTo>
                    <a:lnTo>
                      <a:pt x="360" y="138"/>
                    </a:lnTo>
                    <a:lnTo>
                      <a:pt x="351" y="132"/>
                    </a:lnTo>
                    <a:lnTo>
                      <a:pt x="177" y="0"/>
                    </a:lnTo>
                    <a:lnTo>
                      <a:pt x="171" y="0"/>
                    </a:lnTo>
                    <a:lnTo>
                      <a:pt x="135" y="15"/>
                    </a:lnTo>
                    <a:lnTo>
                      <a:pt x="66" y="36"/>
                    </a:lnTo>
                    <a:lnTo>
                      <a:pt x="3" y="57"/>
                    </a:lnTo>
                    <a:lnTo>
                      <a:pt x="3" y="57"/>
                    </a:lnTo>
                    <a:lnTo>
                      <a:pt x="0" y="57"/>
                    </a:lnTo>
                    <a:lnTo>
                      <a:pt x="0" y="57"/>
                    </a:lnTo>
                    <a:lnTo>
                      <a:pt x="0" y="57"/>
                    </a:lnTo>
                    <a:lnTo>
                      <a:pt x="0" y="60"/>
                    </a:lnTo>
                    <a:lnTo>
                      <a:pt x="0" y="60"/>
                    </a:lnTo>
                    <a:lnTo>
                      <a:pt x="0" y="63"/>
                    </a:lnTo>
                    <a:lnTo>
                      <a:pt x="0" y="66"/>
                    </a:lnTo>
                    <a:lnTo>
                      <a:pt x="0" y="66"/>
                    </a:lnTo>
                    <a:lnTo>
                      <a:pt x="0" y="69"/>
                    </a:lnTo>
                    <a:lnTo>
                      <a:pt x="0" y="69"/>
                    </a:lnTo>
                    <a:lnTo>
                      <a:pt x="0" y="402"/>
                    </a:lnTo>
                    <a:lnTo>
                      <a:pt x="66" y="408"/>
                    </a:lnTo>
                    <a:lnTo>
                      <a:pt x="69" y="384"/>
                    </a:lnTo>
                    <a:close/>
                  </a:path>
                </a:pathLst>
              </a:custGeom>
              <a:solidFill>
                <a:srgbClr val="92D050"/>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75" dirty="0">
                  <a:solidFill>
                    <a:srgbClr val="C00000"/>
                  </a:solidFill>
                </a:endParaRPr>
              </a:p>
            </p:txBody>
          </p:sp>
          <p:sp>
            <p:nvSpPr>
              <p:cNvPr id="378" name="Freeform 1025">
                <a:extLst>
                  <a:ext uri="{FF2B5EF4-FFF2-40B4-BE49-F238E27FC236}">
                    <a16:creationId xmlns:a16="http://schemas.microsoft.com/office/drawing/2014/main" id="{A2D7B3A1-5FA9-A382-FE12-73A829E7F0A3}"/>
                  </a:ext>
                </a:extLst>
              </p:cNvPr>
              <p:cNvSpPr>
                <a:spLocks/>
              </p:cNvSpPr>
              <p:nvPr/>
            </p:nvSpPr>
            <p:spPr bwMode="auto">
              <a:xfrm>
                <a:off x="5194" y="2145"/>
                <a:ext cx="534" cy="381"/>
              </a:xfrm>
              <a:custGeom>
                <a:avLst/>
                <a:gdLst>
                  <a:gd name="T0" fmla="*/ 405 w 534"/>
                  <a:gd name="T1" fmla="*/ 147 h 381"/>
                  <a:gd name="T2" fmla="*/ 333 w 534"/>
                  <a:gd name="T3" fmla="*/ 162 h 381"/>
                  <a:gd name="T4" fmla="*/ 228 w 534"/>
                  <a:gd name="T5" fmla="*/ 138 h 381"/>
                  <a:gd name="T6" fmla="*/ 213 w 534"/>
                  <a:gd name="T7" fmla="*/ 126 h 381"/>
                  <a:gd name="T8" fmla="*/ 165 w 534"/>
                  <a:gd name="T9" fmla="*/ 132 h 381"/>
                  <a:gd name="T10" fmla="*/ 132 w 534"/>
                  <a:gd name="T11" fmla="*/ 129 h 381"/>
                  <a:gd name="T12" fmla="*/ 144 w 534"/>
                  <a:gd name="T13" fmla="*/ 87 h 381"/>
                  <a:gd name="T14" fmla="*/ 159 w 534"/>
                  <a:gd name="T15" fmla="*/ 81 h 381"/>
                  <a:gd name="T16" fmla="*/ 216 w 534"/>
                  <a:gd name="T17" fmla="*/ 93 h 381"/>
                  <a:gd name="T18" fmla="*/ 231 w 534"/>
                  <a:gd name="T19" fmla="*/ 84 h 381"/>
                  <a:gd name="T20" fmla="*/ 225 w 534"/>
                  <a:gd name="T21" fmla="*/ 78 h 381"/>
                  <a:gd name="T22" fmla="*/ 201 w 534"/>
                  <a:gd name="T23" fmla="*/ 54 h 381"/>
                  <a:gd name="T24" fmla="*/ 210 w 534"/>
                  <a:gd name="T25" fmla="*/ 0 h 381"/>
                  <a:gd name="T26" fmla="*/ 204 w 534"/>
                  <a:gd name="T27" fmla="*/ 9 h 381"/>
                  <a:gd name="T28" fmla="*/ 180 w 534"/>
                  <a:gd name="T29" fmla="*/ 27 h 381"/>
                  <a:gd name="T30" fmla="*/ 138 w 534"/>
                  <a:gd name="T31" fmla="*/ 24 h 381"/>
                  <a:gd name="T32" fmla="*/ 129 w 534"/>
                  <a:gd name="T33" fmla="*/ 48 h 381"/>
                  <a:gd name="T34" fmla="*/ 123 w 534"/>
                  <a:gd name="T35" fmla="*/ 75 h 381"/>
                  <a:gd name="T36" fmla="*/ 78 w 534"/>
                  <a:gd name="T37" fmla="*/ 81 h 381"/>
                  <a:gd name="T38" fmla="*/ 96 w 534"/>
                  <a:gd name="T39" fmla="*/ 87 h 381"/>
                  <a:gd name="T40" fmla="*/ 105 w 534"/>
                  <a:gd name="T41" fmla="*/ 102 h 381"/>
                  <a:gd name="T42" fmla="*/ 63 w 534"/>
                  <a:gd name="T43" fmla="*/ 135 h 381"/>
                  <a:gd name="T44" fmla="*/ 27 w 534"/>
                  <a:gd name="T45" fmla="*/ 123 h 381"/>
                  <a:gd name="T46" fmla="*/ 0 w 534"/>
                  <a:gd name="T47" fmla="*/ 135 h 381"/>
                  <a:gd name="T48" fmla="*/ 24 w 534"/>
                  <a:gd name="T49" fmla="*/ 180 h 381"/>
                  <a:gd name="T50" fmla="*/ 54 w 534"/>
                  <a:gd name="T51" fmla="*/ 189 h 381"/>
                  <a:gd name="T52" fmla="*/ 48 w 534"/>
                  <a:gd name="T53" fmla="*/ 198 h 381"/>
                  <a:gd name="T54" fmla="*/ 66 w 534"/>
                  <a:gd name="T55" fmla="*/ 249 h 381"/>
                  <a:gd name="T56" fmla="*/ 54 w 534"/>
                  <a:gd name="T57" fmla="*/ 279 h 381"/>
                  <a:gd name="T58" fmla="*/ 30 w 534"/>
                  <a:gd name="T59" fmla="*/ 315 h 381"/>
                  <a:gd name="T60" fmla="*/ 42 w 534"/>
                  <a:gd name="T61" fmla="*/ 360 h 381"/>
                  <a:gd name="T62" fmla="*/ 69 w 534"/>
                  <a:gd name="T63" fmla="*/ 345 h 381"/>
                  <a:gd name="T64" fmla="*/ 102 w 534"/>
                  <a:gd name="T65" fmla="*/ 324 h 381"/>
                  <a:gd name="T66" fmla="*/ 138 w 534"/>
                  <a:gd name="T67" fmla="*/ 339 h 381"/>
                  <a:gd name="T68" fmla="*/ 147 w 534"/>
                  <a:gd name="T69" fmla="*/ 303 h 381"/>
                  <a:gd name="T70" fmla="*/ 183 w 534"/>
                  <a:gd name="T71" fmla="*/ 309 h 381"/>
                  <a:gd name="T72" fmla="*/ 198 w 534"/>
                  <a:gd name="T73" fmla="*/ 294 h 381"/>
                  <a:gd name="T74" fmla="*/ 195 w 534"/>
                  <a:gd name="T75" fmla="*/ 273 h 381"/>
                  <a:gd name="T76" fmla="*/ 246 w 534"/>
                  <a:gd name="T77" fmla="*/ 228 h 381"/>
                  <a:gd name="T78" fmla="*/ 270 w 534"/>
                  <a:gd name="T79" fmla="*/ 255 h 381"/>
                  <a:gd name="T80" fmla="*/ 282 w 534"/>
                  <a:gd name="T81" fmla="*/ 309 h 381"/>
                  <a:gd name="T82" fmla="*/ 279 w 534"/>
                  <a:gd name="T83" fmla="*/ 360 h 381"/>
                  <a:gd name="T84" fmla="*/ 294 w 534"/>
                  <a:gd name="T85" fmla="*/ 381 h 381"/>
                  <a:gd name="T86" fmla="*/ 321 w 534"/>
                  <a:gd name="T87" fmla="*/ 366 h 381"/>
                  <a:gd name="T88" fmla="*/ 333 w 534"/>
                  <a:gd name="T89" fmla="*/ 357 h 381"/>
                  <a:gd name="T90" fmla="*/ 357 w 534"/>
                  <a:gd name="T91" fmla="*/ 351 h 381"/>
                  <a:gd name="T92" fmla="*/ 393 w 534"/>
                  <a:gd name="T93" fmla="*/ 321 h 381"/>
                  <a:gd name="T94" fmla="*/ 417 w 534"/>
                  <a:gd name="T95" fmla="*/ 312 h 381"/>
                  <a:gd name="T96" fmla="*/ 426 w 534"/>
                  <a:gd name="T97" fmla="*/ 333 h 381"/>
                  <a:gd name="T98" fmla="*/ 462 w 534"/>
                  <a:gd name="T99" fmla="*/ 324 h 381"/>
                  <a:gd name="T100" fmla="*/ 474 w 534"/>
                  <a:gd name="T101" fmla="*/ 321 h 381"/>
                  <a:gd name="T102" fmla="*/ 513 w 534"/>
                  <a:gd name="T103" fmla="*/ 333 h 381"/>
                  <a:gd name="T104" fmla="*/ 525 w 534"/>
                  <a:gd name="T105" fmla="*/ 312 h 381"/>
                  <a:gd name="T106" fmla="*/ 510 w 534"/>
                  <a:gd name="T107" fmla="*/ 231 h 381"/>
                  <a:gd name="T108" fmla="*/ 483 w 534"/>
                  <a:gd name="T109" fmla="*/ 213 h 381"/>
                  <a:gd name="T110" fmla="*/ 459 w 534"/>
                  <a:gd name="T111" fmla="*/ 213 h 381"/>
                  <a:gd name="T112" fmla="*/ 447 w 534"/>
                  <a:gd name="T113" fmla="*/ 222 h 381"/>
                  <a:gd name="T114" fmla="*/ 429 w 534"/>
                  <a:gd name="T115" fmla="*/ 14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4" h="381">
                    <a:moveTo>
                      <a:pt x="417" y="141"/>
                    </a:moveTo>
                    <a:lnTo>
                      <a:pt x="414" y="141"/>
                    </a:lnTo>
                    <a:lnTo>
                      <a:pt x="408" y="141"/>
                    </a:lnTo>
                    <a:lnTo>
                      <a:pt x="408" y="147"/>
                    </a:lnTo>
                    <a:lnTo>
                      <a:pt x="405" y="147"/>
                    </a:lnTo>
                    <a:lnTo>
                      <a:pt x="399" y="150"/>
                    </a:lnTo>
                    <a:lnTo>
                      <a:pt x="393" y="150"/>
                    </a:lnTo>
                    <a:lnTo>
                      <a:pt x="387" y="150"/>
                    </a:lnTo>
                    <a:lnTo>
                      <a:pt x="339" y="153"/>
                    </a:lnTo>
                    <a:lnTo>
                      <a:pt x="333" y="162"/>
                    </a:lnTo>
                    <a:lnTo>
                      <a:pt x="330" y="162"/>
                    </a:lnTo>
                    <a:lnTo>
                      <a:pt x="300" y="156"/>
                    </a:lnTo>
                    <a:lnTo>
                      <a:pt x="297" y="153"/>
                    </a:lnTo>
                    <a:lnTo>
                      <a:pt x="297" y="141"/>
                    </a:lnTo>
                    <a:lnTo>
                      <a:pt x="228" y="138"/>
                    </a:lnTo>
                    <a:lnTo>
                      <a:pt x="222" y="132"/>
                    </a:lnTo>
                    <a:lnTo>
                      <a:pt x="219" y="129"/>
                    </a:lnTo>
                    <a:lnTo>
                      <a:pt x="216" y="129"/>
                    </a:lnTo>
                    <a:lnTo>
                      <a:pt x="213" y="129"/>
                    </a:lnTo>
                    <a:lnTo>
                      <a:pt x="213" y="126"/>
                    </a:lnTo>
                    <a:lnTo>
                      <a:pt x="210" y="129"/>
                    </a:lnTo>
                    <a:lnTo>
                      <a:pt x="207" y="129"/>
                    </a:lnTo>
                    <a:lnTo>
                      <a:pt x="180" y="132"/>
                    </a:lnTo>
                    <a:lnTo>
                      <a:pt x="171" y="132"/>
                    </a:lnTo>
                    <a:lnTo>
                      <a:pt x="165" y="132"/>
                    </a:lnTo>
                    <a:lnTo>
                      <a:pt x="159" y="129"/>
                    </a:lnTo>
                    <a:lnTo>
                      <a:pt x="159" y="129"/>
                    </a:lnTo>
                    <a:lnTo>
                      <a:pt x="150" y="129"/>
                    </a:lnTo>
                    <a:lnTo>
                      <a:pt x="150" y="132"/>
                    </a:lnTo>
                    <a:lnTo>
                      <a:pt x="132" y="129"/>
                    </a:lnTo>
                    <a:lnTo>
                      <a:pt x="129" y="111"/>
                    </a:lnTo>
                    <a:lnTo>
                      <a:pt x="135" y="90"/>
                    </a:lnTo>
                    <a:lnTo>
                      <a:pt x="147" y="93"/>
                    </a:lnTo>
                    <a:lnTo>
                      <a:pt x="144" y="90"/>
                    </a:lnTo>
                    <a:lnTo>
                      <a:pt x="144" y="87"/>
                    </a:lnTo>
                    <a:lnTo>
                      <a:pt x="147" y="84"/>
                    </a:lnTo>
                    <a:lnTo>
                      <a:pt x="147" y="84"/>
                    </a:lnTo>
                    <a:lnTo>
                      <a:pt x="150" y="84"/>
                    </a:lnTo>
                    <a:lnTo>
                      <a:pt x="156" y="84"/>
                    </a:lnTo>
                    <a:lnTo>
                      <a:pt x="159" y="81"/>
                    </a:lnTo>
                    <a:lnTo>
                      <a:pt x="171" y="78"/>
                    </a:lnTo>
                    <a:lnTo>
                      <a:pt x="174" y="75"/>
                    </a:lnTo>
                    <a:lnTo>
                      <a:pt x="177" y="75"/>
                    </a:lnTo>
                    <a:lnTo>
                      <a:pt x="180" y="72"/>
                    </a:lnTo>
                    <a:lnTo>
                      <a:pt x="216" y="93"/>
                    </a:lnTo>
                    <a:lnTo>
                      <a:pt x="222" y="93"/>
                    </a:lnTo>
                    <a:lnTo>
                      <a:pt x="222" y="87"/>
                    </a:lnTo>
                    <a:lnTo>
                      <a:pt x="222" y="87"/>
                    </a:lnTo>
                    <a:lnTo>
                      <a:pt x="225" y="87"/>
                    </a:lnTo>
                    <a:lnTo>
                      <a:pt x="231" y="84"/>
                    </a:lnTo>
                    <a:lnTo>
                      <a:pt x="243" y="78"/>
                    </a:lnTo>
                    <a:lnTo>
                      <a:pt x="243" y="78"/>
                    </a:lnTo>
                    <a:lnTo>
                      <a:pt x="243" y="75"/>
                    </a:lnTo>
                    <a:lnTo>
                      <a:pt x="231" y="78"/>
                    </a:lnTo>
                    <a:lnTo>
                      <a:pt x="225" y="78"/>
                    </a:lnTo>
                    <a:lnTo>
                      <a:pt x="222" y="78"/>
                    </a:lnTo>
                    <a:lnTo>
                      <a:pt x="219" y="78"/>
                    </a:lnTo>
                    <a:lnTo>
                      <a:pt x="219" y="78"/>
                    </a:lnTo>
                    <a:lnTo>
                      <a:pt x="207" y="60"/>
                    </a:lnTo>
                    <a:lnTo>
                      <a:pt x="201" y="54"/>
                    </a:lnTo>
                    <a:lnTo>
                      <a:pt x="231" y="30"/>
                    </a:lnTo>
                    <a:lnTo>
                      <a:pt x="234" y="27"/>
                    </a:lnTo>
                    <a:lnTo>
                      <a:pt x="219" y="9"/>
                    </a:lnTo>
                    <a:lnTo>
                      <a:pt x="216" y="6"/>
                    </a:lnTo>
                    <a:lnTo>
                      <a:pt x="210" y="0"/>
                    </a:lnTo>
                    <a:lnTo>
                      <a:pt x="210" y="0"/>
                    </a:lnTo>
                    <a:lnTo>
                      <a:pt x="210" y="0"/>
                    </a:lnTo>
                    <a:lnTo>
                      <a:pt x="207" y="0"/>
                    </a:lnTo>
                    <a:lnTo>
                      <a:pt x="207" y="0"/>
                    </a:lnTo>
                    <a:lnTo>
                      <a:pt x="204" y="9"/>
                    </a:lnTo>
                    <a:lnTo>
                      <a:pt x="201" y="9"/>
                    </a:lnTo>
                    <a:lnTo>
                      <a:pt x="204" y="12"/>
                    </a:lnTo>
                    <a:lnTo>
                      <a:pt x="201" y="15"/>
                    </a:lnTo>
                    <a:lnTo>
                      <a:pt x="180" y="27"/>
                    </a:lnTo>
                    <a:lnTo>
                      <a:pt x="180" y="27"/>
                    </a:lnTo>
                    <a:lnTo>
                      <a:pt x="156" y="36"/>
                    </a:lnTo>
                    <a:lnTo>
                      <a:pt x="147" y="27"/>
                    </a:lnTo>
                    <a:lnTo>
                      <a:pt x="147" y="24"/>
                    </a:lnTo>
                    <a:lnTo>
                      <a:pt x="138" y="24"/>
                    </a:lnTo>
                    <a:lnTo>
                      <a:pt x="138" y="24"/>
                    </a:lnTo>
                    <a:lnTo>
                      <a:pt x="132" y="27"/>
                    </a:lnTo>
                    <a:lnTo>
                      <a:pt x="126" y="45"/>
                    </a:lnTo>
                    <a:lnTo>
                      <a:pt x="123" y="45"/>
                    </a:lnTo>
                    <a:lnTo>
                      <a:pt x="126" y="45"/>
                    </a:lnTo>
                    <a:lnTo>
                      <a:pt x="129" y="48"/>
                    </a:lnTo>
                    <a:lnTo>
                      <a:pt x="132" y="66"/>
                    </a:lnTo>
                    <a:lnTo>
                      <a:pt x="126" y="72"/>
                    </a:lnTo>
                    <a:lnTo>
                      <a:pt x="129" y="75"/>
                    </a:lnTo>
                    <a:lnTo>
                      <a:pt x="129" y="75"/>
                    </a:lnTo>
                    <a:lnTo>
                      <a:pt x="123" y="75"/>
                    </a:lnTo>
                    <a:lnTo>
                      <a:pt x="114" y="75"/>
                    </a:lnTo>
                    <a:lnTo>
                      <a:pt x="111" y="75"/>
                    </a:lnTo>
                    <a:lnTo>
                      <a:pt x="105" y="75"/>
                    </a:lnTo>
                    <a:lnTo>
                      <a:pt x="93" y="75"/>
                    </a:lnTo>
                    <a:lnTo>
                      <a:pt x="78" y="81"/>
                    </a:lnTo>
                    <a:lnTo>
                      <a:pt x="78" y="84"/>
                    </a:lnTo>
                    <a:lnTo>
                      <a:pt x="84" y="84"/>
                    </a:lnTo>
                    <a:lnTo>
                      <a:pt x="84" y="84"/>
                    </a:lnTo>
                    <a:lnTo>
                      <a:pt x="87" y="84"/>
                    </a:lnTo>
                    <a:lnTo>
                      <a:pt x="96" y="87"/>
                    </a:lnTo>
                    <a:lnTo>
                      <a:pt x="96" y="93"/>
                    </a:lnTo>
                    <a:lnTo>
                      <a:pt x="99" y="96"/>
                    </a:lnTo>
                    <a:lnTo>
                      <a:pt x="102" y="102"/>
                    </a:lnTo>
                    <a:lnTo>
                      <a:pt x="102" y="102"/>
                    </a:lnTo>
                    <a:lnTo>
                      <a:pt x="105" y="102"/>
                    </a:lnTo>
                    <a:lnTo>
                      <a:pt x="102" y="105"/>
                    </a:lnTo>
                    <a:lnTo>
                      <a:pt x="78" y="132"/>
                    </a:lnTo>
                    <a:lnTo>
                      <a:pt x="75" y="135"/>
                    </a:lnTo>
                    <a:lnTo>
                      <a:pt x="66" y="135"/>
                    </a:lnTo>
                    <a:lnTo>
                      <a:pt x="63" y="135"/>
                    </a:lnTo>
                    <a:lnTo>
                      <a:pt x="48" y="132"/>
                    </a:lnTo>
                    <a:lnTo>
                      <a:pt x="42" y="132"/>
                    </a:lnTo>
                    <a:lnTo>
                      <a:pt x="36" y="129"/>
                    </a:lnTo>
                    <a:lnTo>
                      <a:pt x="30" y="126"/>
                    </a:lnTo>
                    <a:lnTo>
                      <a:pt x="27" y="123"/>
                    </a:lnTo>
                    <a:lnTo>
                      <a:pt x="27" y="123"/>
                    </a:lnTo>
                    <a:lnTo>
                      <a:pt x="21" y="123"/>
                    </a:lnTo>
                    <a:lnTo>
                      <a:pt x="12" y="129"/>
                    </a:lnTo>
                    <a:lnTo>
                      <a:pt x="6" y="135"/>
                    </a:lnTo>
                    <a:lnTo>
                      <a:pt x="0" y="135"/>
                    </a:lnTo>
                    <a:lnTo>
                      <a:pt x="6" y="153"/>
                    </a:lnTo>
                    <a:lnTo>
                      <a:pt x="9" y="165"/>
                    </a:lnTo>
                    <a:lnTo>
                      <a:pt x="21" y="180"/>
                    </a:lnTo>
                    <a:lnTo>
                      <a:pt x="21" y="183"/>
                    </a:lnTo>
                    <a:lnTo>
                      <a:pt x="24" y="180"/>
                    </a:lnTo>
                    <a:lnTo>
                      <a:pt x="39" y="180"/>
                    </a:lnTo>
                    <a:lnTo>
                      <a:pt x="45" y="180"/>
                    </a:lnTo>
                    <a:lnTo>
                      <a:pt x="45" y="180"/>
                    </a:lnTo>
                    <a:lnTo>
                      <a:pt x="48" y="180"/>
                    </a:lnTo>
                    <a:lnTo>
                      <a:pt x="54" y="189"/>
                    </a:lnTo>
                    <a:lnTo>
                      <a:pt x="54" y="189"/>
                    </a:lnTo>
                    <a:lnTo>
                      <a:pt x="54" y="195"/>
                    </a:lnTo>
                    <a:lnTo>
                      <a:pt x="51" y="198"/>
                    </a:lnTo>
                    <a:lnTo>
                      <a:pt x="51" y="198"/>
                    </a:lnTo>
                    <a:lnTo>
                      <a:pt x="48" y="198"/>
                    </a:lnTo>
                    <a:lnTo>
                      <a:pt x="45" y="198"/>
                    </a:lnTo>
                    <a:lnTo>
                      <a:pt x="45" y="207"/>
                    </a:lnTo>
                    <a:lnTo>
                      <a:pt x="45" y="222"/>
                    </a:lnTo>
                    <a:lnTo>
                      <a:pt x="51" y="231"/>
                    </a:lnTo>
                    <a:lnTo>
                      <a:pt x="66" y="249"/>
                    </a:lnTo>
                    <a:lnTo>
                      <a:pt x="69" y="252"/>
                    </a:lnTo>
                    <a:lnTo>
                      <a:pt x="69" y="252"/>
                    </a:lnTo>
                    <a:lnTo>
                      <a:pt x="66" y="261"/>
                    </a:lnTo>
                    <a:lnTo>
                      <a:pt x="60" y="276"/>
                    </a:lnTo>
                    <a:lnTo>
                      <a:pt x="54" y="279"/>
                    </a:lnTo>
                    <a:lnTo>
                      <a:pt x="51" y="279"/>
                    </a:lnTo>
                    <a:lnTo>
                      <a:pt x="51" y="279"/>
                    </a:lnTo>
                    <a:lnTo>
                      <a:pt x="36" y="300"/>
                    </a:lnTo>
                    <a:lnTo>
                      <a:pt x="33" y="309"/>
                    </a:lnTo>
                    <a:lnTo>
                      <a:pt x="30" y="315"/>
                    </a:lnTo>
                    <a:lnTo>
                      <a:pt x="27" y="339"/>
                    </a:lnTo>
                    <a:lnTo>
                      <a:pt x="27" y="345"/>
                    </a:lnTo>
                    <a:lnTo>
                      <a:pt x="27" y="345"/>
                    </a:lnTo>
                    <a:lnTo>
                      <a:pt x="27" y="348"/>
                    </a:lnTo>
                    <a:lnTo>
                      <a:pt x="42" y="360"/>
                    </a:lnTo>
                    <a:lnTo>
                      <a:pt x="45" y="360"/>
                    </a:lnTo>
                    <a:lnTo>
                      <a:pt x="60" y="354"/>
                    </a:lnTo>
                    <a:lnTo>
                      <a:pt x="63" y="345"/>
                    </a:lnTo>
                    <a:lnTo>
                      <a:pt x="69" y="345"/>
                    </a:lnTo>
                    <a:lnTo>
                      <a:pt x="69" y="345"/>
                    </a:lnTo>
                    <a:lnTo>
                      <a:pt x="84" y="336"/>
                    </a:lnTo>
                    <a:lnTo>
                      <a:pt x="90" y="330"/>
                    </a:lnTo>
                    <a:lnTo>
                      <a:pt x="96" y="327"/>
                    </a:lnTo>
                    <a:lnTo>
                      <a:pt x="96" y="324"/>
                    </a:lnTo>
                    <a:lnTo>
                      <a:pt x="102" y="324"/>
                    </a:lnTo>
                    <a:lnTo>
                      <a:pt x="108" y="324"/>
                    </a:lnTo>
                    <a:lnTo>
                      <a:pt x="108" y="327"/>
                    </a:lnTo>
                    <a:lnTo>
                      <a:pt x="111" y="327"/>
                    </a:lnTo>
                    <a:lnTo>
                      <a:pt x="120" y="339"/>
                    </a:lnTo>
                    <a:lnTo>
                      <a:pt x="138" y="339"/>
                    </a:lnTo>
                    <a:lnTo>
                      <a:pt x="135" y="321"/>
                    </a:lnTo>
                    <a:lnTo>
                      <a:pt x="135" y="318"/>
                    </a:lnTo>
                    <a:lnTo>
                      <a:pt x="138" y="315"/>
                    </a:lnTo>
                    <a:lnTo>
                      <a:pt x="138" y="315"/>
                    </a:lnTo>
                    <a:lnTo>
                      <a:pt x="147" y="303"/>
                    </a:lnTo>
                    <a:lnTo>
                      <a:pt x="159" y="303"/>
                    </a:lnTo>
                    <a:lnTo>
                      <a:pt x="174" y="303"/>
                    </a:lnTo>
                    <a:lnTo>
                      <a:pt x="174" y="306"/>
                    </a:lnTo>
                    <a:lnTo>
                      <a:pt x="180" y="306"/>
                    </a:lnTo>
                    <a:lnTo>
                      <a:pt x="183" y="309"/>
                    </a:lnTo>
                    <a:lnTo>
                      <a:pt x="189" y="309"/>
                    </a:lnTo>
                    <a:lnTo>
                      <a:pt x="189" y="306"/>
                    </a:lnTo>
                    <a:lnTo>
                      <a:pt x="195" y="303"/>
                    </a:lnTo>
                    <a:lnTo>
                      <a:pt x="198" y="300"/>
                    </a:lnTo>
                    <a:lnTo>
                      <a:pt x="198" y="294"/>
                    </a:lnTo>
                    <a:lnTo>
                      <a:pt x="198" y="294"/>
                    </a:lnTo>
                    <a:lnTo>
                      <a:pt x="198" y="291"/>
                    </a:lnTo>
                    <a:lnTo>
                      <a:pt x="198" y="288"/>
                    </a:lnTo>
                    <a:lnTo>
                      <a:pt x="195" y="285"/>
                    </a:lnTo>
                    <a:lnTo>
                      <a:pt x="195" y="273"/>
                    </a:lnTo>
                    <a:lnTo>
                      <a:pt x="222" y="237"/>
                    </a:lnTo>
                    <a:lnTo>
                      <a:pt x="228" y="231"/>
                    </a:lnTo>
                    <a:lnTo>
                      <a:pt x="234" y="228"/>
                    </a:lnTo>
                    <a:lnTo>
                      <a:pt x="243" y="228"/>
                    </a:lnTo>
                    <a:lnTo>
                      <a:pt x="246" y="228"/>
                    </a:lnTo>
                    <a:lnTo>
                      <a:pt x="270" y="243"/>
                    </a:lnTo>
                    <a:lnTo>
                      <a:pt x="270" y="246"/>
                    </a:lnTo>
                    <a:lnTo>
                      <a:pt x="270" y="249"/>
                    </a:lnTo>
                    <a:lnTo>
                      <a:pt x="270" y="252"/>
                    </a:lnTo>
                    <a:lnTo>
                      <a:pt x="270" y="255"/>
                    </a:lnTo>
                    <a:lnTo>
                      <a:pt x="267" y="264"/>
                    </a:lnTo>
                    <a:lnTo>
                      <a:pt x="276" y="276"/>
                    </a:lnTo>
                    <a:lnTo>
                      <a:pt x="285" y="276"/>
                    </a:lnTo>
                    <a:lnTo>
                      <a:pt x="285" y="285"/>
                    </a:lnTo>
                    <a:lnTo>
                      <a:pt x="282" y="309"/>
                    </a:lnTo>
                    <a:lnTo>
                      <a:pt x="276" y="339"/>
                    </a:lnTo>
                    <a:lnTo>
                      <a:pt x="276" y="348"/>
                    </a:lnTo>
                    <a:lnTo>
                      <a:pt x="276" y="348"/>
                    </a:lnTo>
                    <a:lnTo>
                      <a:pt x="279" y="357"/>
                    </a:lnTo>
                    <a:lnTo>
                      <a:pt x="279" y="360"/>
                    </a:lnTo>
                    <a:lnTo>
                      <a:pt x="285" y="375"/>
                    </a:lnTo>
                    <a:lnTo>
                      <a:pt x="288" y="378"/>
                    </a:lnTo>
                    <a:lnTo>
                      <a:pt x="288" y="381"/>
                    </a:lnTo>
                    <a:lnTo>
                      <a:pt x="294" y="381"/>
                    </a:lnTo>
                    <a:lnTo>
                      <a:pt x="294" y="381"/>
                    </a:lnTo>
                    <a:lnTo>
                      <a:pt x="297" y="381"/>
                    </a:lnTo>
                    <a:lnTo>
                      <a:pt x="300" y="381"/>
                    </a:lnTo>
                    <a:lnTo>
                      <a:pt x="303" y="381"/>
                    </a:lnTo>
                    <a:lnTo>
                      <a:pt x="303" y="381"/>
                    </a:lnTo>
                    <a:lnTo>
                      <a:pt x="321" y="366"/>
                    </a:lnTo>
                    <a:lnTo>
                      <a:pt x="327" y="363"/>
                    </a:lnTo>
                    <a:lnTo>
                      <a:pt x="330" y="360"/>
                    </a:lnTo>
                    <a:lnTo>
                      <a:pt x="330" y="360"/>
                    </a:lnTo>
                    <a:lnTo>
                      <a:pt x="330" y="357"/>
                    </a:lnTo>
                    <a:lnTo>
                      <a:pt x="333" y="357"/>
                    </a:lnTo>
                    <a:lnTo>
                      <a:pt x="336" y="357"/>
                    </a:lnTo>
                    <a:lnTo>
                      <a:pt x="339" y="354"/>
                    </a:lnTo>
                    <a:lnTo>
                      <a:pt x="345" y="354"/>
                    </a:lnTo>
                    <a:lnTo>
                      <a:pt x="357" y="354"/>
                    </a:lnTo>
                    <a:lnTo>
                      <a:pt x="357" y="351"/>
                    </a:lnTo>
                    <a:lnTo>
                      <a:pt x="360" y="354"/>
                    </a:lnTo>
                    <a:lnTo>
                      <a:pt x="363" y="348"/>
                    </a:lnTo>
                    <a:lnTo>
                      <a:pt x="369" y="336"/>
                    </a:lnTo>
                    <a:lnTo>
                      <a:pt x="369" y="333"/>
                    </a:lnTo>
                    <a:lnTo>
                      <a:pt x="393" y="321"/>
                    </a:lnTo>
                    <a:lnTo>
                      <a:pt x="402" y="315"/>
                    </a:lnTo>
                    <a:lnTo>
                      <a:pt x="405" y="315"/>
                    </a:lnTo>
                    <a:lnTo>
                      <a:pt x="411" y="312"/>
                    </a:lnTo>
                    <a:lnTo>
                      <a:pt x="414" y="312"/>
                    </a:lnTo>
                    <a:lnTo>
                      <a:pt x="417" y="312"/>
                    </a:lnTo>
                    <a:lnTo>
                      <a:pt x="435" y="315"/>
                    </a:lnTo>
                    <a:lnTo>
                      <a:pt x="426" y="330"/>
                    </a:lnTo>
                    <a:lnTo>
                      <a:pt x="426" y="330"/>
                    </a:lnTo>
                    <a:lnTo>
                      <a:pt x="426" y="330"/>
                    </a:lnTo>
                    <a:lnTo>
                      <a:pt x="426" y="333"/>
                    </a:lnTo>
                    <a:lnTo>
                      <a:pt x="426" y="333"/>
                    </a:lnTo>
                    <a:lnTo>
                      <a:pt x="426" y="333"/>
                    </a:lnTo>
                    <a:lnTo>
                      <a:pt x="435" y="333"/>
                    </a:lnTo>
                    <a:lnTo>
                      <a:pt x="441" y="333"/>
                    </a:lnTo>
                    <a:lnTo>
                      <a:pt x="462" y="324"/>
                    </a:lnTo>
                    <a:lnTo>
                      <a:pt x="468" y="321"/>
                    </a:lnTo>
                    <a:lnTo>
                      <a:pt x="468" y="321"/>
                    </a:lnTo>
                    <a:lnTo>
                      <a:pt x="468" y="321"/>
                    </a:lnTo>
                    <a:lnTo>
                      <a:pt x="468" y="318"/>
                    </a:lnTo>
                    <a:lnTo>
                      <a:pt x="474" y="321"/>
                    </a:lnTo>
                    <a:lnTo>
                      <a:pt x="477" y="321"/>
                    </a:lnTo>
                    <a:lnTo>
                      <a:pt x="486" y="321"/>
                    </a:lnTo>
                    <a:lnTo>
                      <a:pt x="489" y="321"/>
                    </a:lnTo>
                    <a:lnTo>
                      <a:pt x="498" y="321"/>
                    </a:lnTo>
                    <a:lnTo>
                      <a:pt x="513" y="333"/>
                    </a:lnTo>
                    <a:lnTo>
                      <a:pt x="516" y="333"/>
                    </a:lnTo>
                    <a:lnTo>
                      <a:pt x="525" y="327"/>
                    </a:lnTo>
                    <a:lnTo>
                      <a:pt x="528" y="327"/>
                    </a:lnTo>
                    <a:lnTo>
                      <a:pt x="534" y="321"/>
                    </a:lnTo>
                    <a:lnTo>
                      <a:pt x="525" y="312"/>
                    </a:lnTo>
                    <a:lnTo>
                      <a:pt x="519" y="288"/>
                    </a:lnTo>
                    <a:lnTo>
                      <a:pt x="513" y="267"/>
                    </a:lnTo>
                    <a:lnTo>
                      <a:pt x="510" y="234"/>
                    </a:lnTo>
                    <a:lnTo>
                      <a:pt x="513" y="234"/>
                    </a:lnTo>
                    <a:lnTo>
                      <a:pt x="510" y="231"/>
                    </a:lnTo>
                    <a:lnTo>
                      <a:pt x="510" y="228"/>
                    </a:lnTo>
                    <a:lnTo>
                      <a:pt x="510" y="228"/>
                    </a:lnTo>
                    <a:lnTo>
                      <a:pt x="507" y="225"/>
                    </a:lnTo>
                    <a:lnTo>
                      <a:pt x="504" y="222"/>
                    </a:lnTo>
                    <a:lnTo>
                      <a:pt x="483" y="213"/>
                    </a:lnTo>
                    <a:lnTo>
                      <a:pt x="471" y="210"/>
                    </a:lnTo>
                    <a:lnTo>
                      <a:pt x="462" y="210"/>
                    </a:lnTo>
                    <a:lnTo>
                      <a:pt x="462" y="210"/>
                    </a:lnTo>
                    <a:lnTo>
                      <a:pt x="459" y="210"/>
                    </a:lnTo>
                    <a:lnTo>
                      <a:pt x="459" y="213"/>
                    </a:lnTo>
                    <a:lnTo>
                      <a:pt x="459" y="219"/>
                    </a:lnTo>
                    <a:lnTo>
                      <a:pt x="456" y="222"/>
                    </a:lnTo>
                    <a:lnTo>
                      <a:pt x="450" y="222"/>
                    </a:lnTo>
                    <a:lnTo>
                      <a:pt x="450" y="222"/>
                    </a:lnTo>
                    <a:lnTo>
                      <a:pt x="447" y="222"/>
                    </a:lnTo>
                    <a:lnTo>
                      <a:pt x="441" y="216"/>
                    </a:lnTo>
                    <a:lnTo>
                      <a:pt x="441" y="216"/>
                    </a:lnTo>
                    <a:lnTo>
                      <a:pt x="438" y="213"/>
                    </a:lnTo>
                    <a:lnTo>
                      <a:pt x="438" y="210"/>
                    </a:lnTo>
                    <a:lnTo>
                      <a:pt x="429" y="141"/>
                    </a:lnTo>
                    <a:lnTo>
                      <a:pt x="426" y="141"/>
                    </a:lnTo>
                    <a:lnTo>
                      <a:pt x="417" y="141"/>
                    </a:lnTo>
                    <a:close/>
                  </a:path>
                </a:pathLst>
              </a:custGeom>
              <a:solidFill>
                <a:srgbClr val="92D050"/>
              </a:solidFill>
              <a:ln w="9525">
                <a:solidFill>
                  <a:schemeClr val="accent6"/>
                </a:solidFill>
                <a:round/>
                <a:headEnd/>
                <a:tailEnd/>
              </a:ln>
            </p:spPr>
            <p:txBody>
              <a:bodyPr vert="horz" wrap="square" lIns="68580" tIns="34290" rIns="68580" bIns="34290" numCol="1" anchor="t" anchorCtr="0" compatLnSpc="1">
                <a:prstTxWarp prst="textNoShape">
                  <a:avLst/>
                </a:prstTxWarp>
              </a:bodyPr>
              <a:lstStyle/>
              <a:p>
                <a:endParaRPr lang="en-GB" sz="900">
                  <a:solidFill>
                    <a:srgbClr val="92D050"/>
                  </a:solidFill>
                </a:endParaRPr>
              </a:p>
            </p:txBody>
          </p:sp>
          <p:sp>
            <p:nvSpPr>
              <p:cNvPr id="379" name="Freeform 1026">
                <a:extLst>
                  <a:ext uri="{FF2B5EF4-FFF2-40B4-BE49-F238E27FC236}">
                    <a16:creationId xmlns:a16="http://schemas.microsoft.com/office/drawing/2014/main" id="{2B810F32-4B04-DFEE-6A88-7A4B0C4E0B3C}"/>
                  </a:ext>
                </a:extLst>
              </p:cNvPr>
              <p:cNvSpPr>
                <a:spLocks noEditPoints="1"/>
              </p:cNvSpPr>
              <p:nvPr/>
            </p:nvSpPr>
            <p:spPr bwMode="auto">
              <a:xfrm>
                <a:off x="5323" y="1944"/>
                <a:ext cx="753" cy="363"/>
              </a:xfrm>
              <a:custGeom>
                <a:avLst/>
                <a:gdLst>
                  <a:gd name="T0" fmla="*/ 597 w 753"/>
                  <a:gd name="T1" fmla="*/ 33 h 363"/>
                  <a:gd name="T2" fmla="*/ 477 w 753"/>
                  <a:gd name="T3" fmla="*/ 27 h 363"/>
                  <a:gd name="T4" fmla="*/ 438 w 753"/>
                  <a:gd name="T5" fmla="*/ 42 h 363"/>
                  <a:gd name="T6" fmla="*/ 366 w 753"/>
                  <a:gd name="T7" fmla="*/ 12 h 363"/>
                  <a:gd name="T8" fmla="*/ 330 w 753"/>
                  <a:gd name="T9" fmla="*/ 6 h 363"/>
                  <a:gd name="T10" fmla="*/ 291 w 753"/>
                  <a:gd name="T11" fmla="*/ 21 h 363"/>
                  <a:gd name="T12" fmla="*/ 288 w 753"/>
                  <a:gd name="T13" fmla="*/ 72 h 363"/>
                  <a:gd name="T14" fmla="*/ 240 w 753"/>
                  <a:gd name="T15" fmla="*/ 60 h 363"/>
                  <a:gd name="T16" fmla="*/ 228 w 753"/>
                  <a:gd name="T17" fmla="*/ 51 h 363"/>
                  <a:gd name="T18" fmla="*/ 138 w 753"/>
                  <a:gd name="T19" fmla="*/ 42 h 363"/>
                  <a:gd name="T20" fmla="*/ 129 w 753"/>
                  <a:gd name="T21" fmla="*/ 60 h 363"/>
                  <a:gd name="T22" fmla="*/ 108 w 753"/>
                  <a:gd name="T23" fmla="*/ 84 h 363"/>
                  <a:gd name="T24" fmla="*/ 120 w 753"/>
                  <a:gd name="T25" fmla="*/ 87 h 363"/>
                  <a:gd name="T26" fmla="*/ 135 w 753"/>
                  <a:gd name="T27" fmla="*/ 99 h 363"/>
                  <a:gd name="T28" fmla="*/ 60 w 753"/>
                  <a:gd name="T29" fmla="*/ 153 h 363"/>
                  <a:gd name="T30" fmla="*/ 90 w 753"/>
                  <a:gd name="T31" fmla="*/ 165 h 363"/>
                  <a:gd name="T32" fmla="*/ 162 w 753"/>
                  <a:gd name="T33" fmla="*/ 159 h 363"/>
                  <a:gd name="T34" fmla="*/ 165 w 753"/>
                  <a:gd name="T35" fmla="*/ 165 h 363"/>
                  <a:gd name="T36" fmla="*/ 177 w 753"/>
                  <a:gd name="T37" fmla="*/ 183 h 363"/>
                  <a:gd name="T38" fmla="*/ 183 w 753"/>
                  <a:gd name="T39" fmla="*/ 192 h 363"/>
                  <a:gd name="T40" fmla="*/ 255 w 753"/>
                  <a:gd name="T41" fmla="*/ 216 h 363"/>
                  <a:gd name="T42" fmla="*/ 261 w 753"/>
                  <a:gd name="T43" fmla="*/ 222 h 363"/>
                  <a:gd name="T44" fmla="*/ 210 w 753"/>
                  <a:gd name="T45" fmla="*/ 258 h 363"/>
                  <a:gd name="T46" fmla="*/ 177 w 753"/>
                  <a:gd name="T47" fmla="*/ 273 h 363"/>
                  <a:gd name="T48" fmla="*/ 165 w 753"/>
                  <a:gd name="T49" fmla="*/ 282 h 363"/>
                  <a:gd name="T50" fmla="*/ 141 w 753"/>
                  <a:gd name="T51" fmla="*/ 267 h 363"/>
                  <a:gd name="T52" fmla="*/ 126 w 753"/>
                  <a:gd name="T53" fmla="*/ 267 h 363"/>
                  <a:gd name="T54" fmla="*/ 102 w 753"/>
                  <a:gd name="T55" fmla="*/ 285 h 363"/>
                  <a:gd name="T56" fmla="*/ 87 w 753"/>
                  <a:gd name="T57" fmla="*/ 294 h 363"/>
                  <a:gd name="T58" fmla="*/ 30 w 753"/>
                  <a:gd name="T59" fmla="*/ 282 h 363"/>
                  <a:gd name="T60" fmla="*/ 15 w 753"/>
                  <a:gd name="T61" fmla="*/ 288 h 363"/>
                  <a:gd name="T62" fmla="*/ 3 w 753"/>
                  <a:gd name="T63" fmla="*/ 330 h 363"/>
                  <a:gd name="T64" fmla="*/ 36 w 753"/>
                  <a:gd name="T65" fmla="*/ 333 h 363"/>
                  <a:gd name="T66" fmla="*/ 84 w 753"/>
                  <a:gd name="T67" fmla="*/ 327 h 363"/>
                  <a:gd name="T68" fmla="*/ 99 w 753"/>
                  <a:gd name="T69" fmla="*/ 339 h 363"/>
                  <a:gd name="T70" fmla="*/ 204 w 753"/>
                  <a:gd name="T71" fmla="*/ 363 h 363"/>
                  <a:gd name="T72" fmla="*/ 276 w 753"/>
                  <a:gd name="T73" fmla="*/ 348 h 363"/>
                  <a:gd name="T74" fmla="*/ 297 w 753"/>
                  <a:gd name="T75" fmla="*/ 342 h 363"/>
                  <a:gd name="T76" fmla="*/ 315 w 753"/>
                  <a:gd name="T77" fmla="*/ 339 h 363"/>
                  <a:gd name="T78" fmla="*/ 312 w 753"/>
                  <a:gd name="T79" fmla="*/ 315 h 363"/>
                  <a:gd name="T80" fmla="*/ 324 w 753"/>
                  <a:gd name="T81" fmla="*/ 291 h 363"/>
                  <a:gd name="T82" fmla="*/ 420 w 753"/>
                  <a:gd name="T83" fmla="*/ 243 h 363"/>
                  <a:gd name="T84" fmla="*/ 438 w 753"/>
                  <a:gd name="T85" fmla="*/ 267 h 363"/>
                  <a:gd name="T86" fmla="*/ 495 w 753"/>
                  <a:gd name="T87" fmla="*/ 255 h 363"/>
                  <a:gd name="T88" fmla="*/ 504 w 753"/>
                  <a:gd name="T89" fmla="*/ 228 h 363"/>
                  <a:gd name="T90" fmla="*/ 528 w 753"/>
                  <a:gd name="T91" fmla="*/ 201 h 363"/>
                  <a:gd name="T92" fmla="*/ 537 w 753"/>
                  <a:gd name="T93" fmla="*/ 204 h 363"/>
                  <a:gd name="T94" fmla="*/ 606 w 753"/>
                  <a:gd name="T95" fmla="*/ 198 h 363"/>
                  <a:gd name="T96" fmla="*/ 621 w 753"/>
                  <a:gd name="T97" fmla="*/ 174 h 363"/>
                  <a:gd name="T98" fmla="*/ 642 w 753"/>
                  <a:gd name="T99" fmla="*/ 156 h 363"/>
                  <a:gd name="T100" fmla="*/ 717 w 753"/>
                  <a:gd name="T101" fmla="*/ 123 h 363"/>
                  <a:gd name="T102" fmla="*/ 753 w 753"/>
                  <a:gd name="T103" fmla="*/ 105 h 363"/>
                  <a:gd name="T104" fmla="*/ 117 w 753"/>
                  <a:gd name="T105" fmla="*/ 279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53" h="363">
                    <a:moveTo>
                      <a:pt x="717" y="72"/>
                    </a:moveTo>
                    <a:lnTo>
                      <a:pt x="681" y="54"/>
                    </a:lnTo>
                    <a:lnTo>
                      <a:pt x="675" y="45"/>
                    </a:lnTo>
                    <a:lnTo>
                      <a:pt x="648" y="39"/>
                    </a:lnTo>
                    <a:lnTo>
                      <a:pt x="597" y="33"/>
                    </a:lnTo>
                    <a:lnTo>
                      <a:pt x="594" y="33"/>
                    </a:lnTo>
                    <a:lnTo>
                      <a:pt x="573" y="30"/>
                    </a:lnTo>
                    <a:lnTo>
                      <a:pt x="561" y="27"/>
                    </a:lnTo>
                    <a:lnTo>
                      <a:pt x="522" y="24"/>
                    </a:lnTo>
                    <a:lnTo>
                      <a:pt x="477" y="27"/>
                    </a:lnTo>
                    <a:lnTo>
                      <a:pt x="453" y="27"/>
                    </a:lnTo>
                    <a:lnTo>
                      <a:pt x="447" y="27"/>
                    </a:lnTo>
                    <a:lnTo>
                      <a:pt x="447" y="27"/>
                    </a:lnTo>
                    <a:lnTo>
                      <a:pt x="444" y="30"/>
                    </a:lnTo>
                    <a:lnTo>
                      <a:pt x="438" y="42"/>
                    </a:lnTo>
                    <a:lnTo>
                      <a:pt x="408" y="36"/>
                    </a:lnTo>
                    <a:lnTo>
                      <a:pt x="375" y="24"/>
                    </a:lnTo>
                    <a:lnTo>
                      <a:pt x="375" y="21"/>
                    </a:lnTo>
                    <a:lnTo>
                      <a:pt x="369" y="18"/>
                    </a:lnTo>
                    <a:lnTo>
                      <a:pt x="366" y="12"/>
                    </a:lnTo>
                    <a:lnTo>
                      <a:pt x="348" y="3"/>
                    </a:lnTo>
                    <a:lnTo>
                      <a:pt x="342" y="0"/>
                    </a:lnTo>
                    <a:lnTo>
                      <a:pt x="333" y="6"/>
                    </a:lnTo>
                    <a:lnTo>
                      <a:pt x="333" y="6"/>
                    </a:lnTo>
                    <a:lnTo>
                      <a:pt x="330" y="6"/>
                    </a:lnTo>
                    <a:lnTo>
                      <a:pt x="324" y="6"/>
                    </a:lnTo>
                    <a:lnTo>
                      <a:pt x="312" y="12"/>
                    </a:lnTo>
                    <a:lnTo>
                      <a:pt x="306" y="12"/>
                    </a:lnTo>
                    <a:lnTo>
                      <a:pt x="291" y="18"/>
                    </a:lnTo>
                    <a:lnTo>
                      <a:pt x="291" y="21"/>
                    </a:lnTo>
                    <a:lnTo>
                      <a:pt x="288" y="30"/>
                    </a:lnTo>
                    <a:lnTo>
                      <a:pt x="288" y="33"/>
                    </a:lnTo>
                    <a:lnTo>
                      <a:pt x="285" y="69"/>
                    </a:lnTo>
                    <a:lnTo>
                      <a:pt x="288" y="72"/>
                    </a:lnTo>
                    <a:lnTo>
                      <a:pt x="288" y="72"/>
                    </a:lnTo>
                    <a:lnTo>
                      <a:pt x="288" y="75"/>
                    </a:lnTo>
                    <a:lnTo>
                      <a:pt x="288" y="78"/>
                    </a:lnTo>
                    <a:lnTo>
                      <a:pt x="279" y="75"/>
                    </a:lnTo>
                    <a:lnTo>
                      <a:pt x="243" y="63"/>
                    </a:lnTo>
                    <a:lnTo>
                      <a:pt x="240" y="60"/>
                    </a:lnTo>
                    <a:lnTo>
                      <a:pt x="240" y="60"/>
                    </a:lnTo>
                    <a:lnTo>
                      <a:pt x="237" y="57"/>
                    </a:lnTo>
                    <a:lnTo>
                      <a:pt x="237" y="54"/>
                    </a:lnTo>
                    <a:lnTo>
                      <a:pt x="234" y="54"/>
                    </a:lnTo>
                    <a:lnTo>
                      <a:pt x="228" y="51"/>
                    </a:lnTo>
                    <a:lnTo>
                      <a:pt x="210" y="45"/>
                    </a:lnTo>
                    <a:lnTo>
                      <a:pt x="183" y="42"/>
                    </a:lnTo>
                    <a:lnTo>
                      <a:pt x="153" y="39"/>
                    </a:lnTo>
                    <a:lnTo>
                      <a:pt x="144" y="42"/>
                    </a:lnTo>
                    <a:lnTo>
                      <a:pt x="138" y="42"/>
                    </a:lnTo>
                    <a:lnTo>
                      <a:pt x="135" y="45"/>
                    </a:lnTo>
                    <a:lnTo>
                      <a:pt x="135" y="45"/>
                    </a:lnTo>
                    <a:lnTo>
                      <a:pt x="132" y="48"/>
                    </a:lnTo>
                    <a:lnTo>
                      <a:pt x="129" y="57"/>
                    </a:lnTo>
                    <a:lnTo>
                      <a:pt x="129" y="60"/>
                    </a:lnTo>
                    <a:lnTo>
                      <a:pt x="126" y="60"/>
                    </a:lnTo>
                    <a:lnTo>
                      <a:pt x="120" y="60"/>
                    </a:lnTo>
                    <a:lnTo>
                      <a:pt x="117" y="60"/>
                    </a:lnTo>
                    <a:lnTo>
                      <a:pt x="117" y="60"/>
                    </a:lnTo>
                    <a:lnTo>
                      <a:pt x="108" y="84"/>
                    </a:lnTo>
                    <a:lnTo>
                      <a:pt x="108" y="87"/>
                    </a:lnTo>
                    <a:lnTo>
                      <a:pt x="108" y="90"/>
                    </a:lnTo>
                    <a:lnTo>
                      <a:pt x="108" y="90"/>
                    </a:lnTo>
                    <a:lnTo>
                      <a:pt x="114" y="90"/>
                    </a:lnTo>
                    <a:lnTo>
                      <a:pt x="120" y="87"/>
                    </a:lnTo>
                    <a:lnTo>
                      <a:pt x="123" y="87"/>
                    </a:lnTo>
                    <a:lnTo>
                      <a:pt x="126" y="90"/>
                    </a:lnTo>
                    <a:lnTo>
                      <a:pt x="129" y="90"/>
                    </a:lnTo>
                    <a:lnTo>
                      <a:pt x="135" y="96"/>
                    </a:lnTo>
                    <a:lnTo>
                      <a:pt x="135" y="99"/>
                    </a:lnTo>
                    <a:lnTo>
                      <a:pt x="132" y="102"/>
                    </a:lnTo>
                    <a:lnTo>
                      <a:pt x="132" y="102"/>
                    </a:lnTo>
                    <a:lnTo>
                      <a:pt x="96" y="120"/>
                    </a:lnTo>
                    <a:lnTo>
                      <a:pt x="63" y="150"/>
                    </a:lnTo>
                    <a:lnTo>
                      <a:pt x="60" y="153"/>
                    </a:lnTo>
                    <a:lnTo>
                      <a:pt x="60" y="156"/>
                    </a:lnTo>
                    <a:lnTo>
                      <a:pt x="60" y="156"/>
                    </a:lnTo>
                    <a:lnTo>
                      <a:pt x="63" y="159"/>
                    </a:lnTo>
                    <a:lnTo>
                      <a:pt x="78" y="162"/>
                    </a:lnTo>
                    <a:lnTo>
                      <a:pt x="90" y="165"/>
                    </a:lnTo>
                    <a:lnTo>
                      <a:pt x="102" y="186"/>
                    </a:lnTo>
                    <a:lnTo>
                      <a:pt x="108" y="183"/>
                    </a:lnTo>
                    <a:lnTo>
                      <a:pt x="123" y="189"/>
                    </a:lnTo>
                    <a:lnTo>
                      <a:pt x="141" y="189"/>
                    </a:lnTo>
                    <a:lnTo>
                      <a:pt x="162" y="159"/>
                    </a:lnTo>
                    <a:lnTo>
                      <a:pt x="165" y="156"/>
                    </a:lnTo>
                    <a:lnTo>
                      <a:pt x="165" y="156"/>
                    </a:lnTo>
                    <a:lnTo>
                      <a:pt x="168" y="156"/>
                    </a:lnTo>
                    <a:lnTo>
                      <a:pt x="168" y="159"/>
                    </a:lnTo>
                    <a:lnTo>
                      <a:pt x="165" y="165"/>
                    </a:lnTo>
                    <a:lnTo>
                      <a:pt x="168" y="165"/>
                    </a:lnTo>
                    <a:lnTo>
                      <a:pt x="168" y="162"/>
                    </a:lnTo>
                    <a:lnTo>
                      <a:pt x="180" y="177"/>
                    </a:lnTo>
                    <a:lnTo>
                      <a:pt x="177" y="180"/>
                    </a:lnTo>
                    <a:lnTo>
                      <a:pt x="177" y="183"/>
                    </a:lnTo>
                    <a:lnTo>
                      <a:pt x="177" y="186"/>
                    </a:lnTo>
                    <a:lnTo>
                      <a:pt x="177" y="189"/>
                    </a:lnTo>
                    <a:lnTo>
                      <a:pt x="177" y="189"/>
                    </a:lnTo>
                    <a:lnTo>
                      <a:pt x="180" y="189"/>
                    </a:lnTo>
                    <a:lnTo>
                      <a:pt x="183" y="192"/>
                    </a:lnTo>
                    <a:lnTo>
                      <a:pt x="192" y="192"/>
                    </a:lnTo>
                    <a:lnTo>
                      <a:pt x="195" y="189"/>
                    </a:lnTo>
                    <a:lnTo>
                      <a:pt x="228" y="216"/>
                    </a:lnTo>
                    <a:lnTo>
                      <a:pt x="252" y="219"/>
                    </a:lnTo>
                    <a:lnTo>
                      <a:pt x="255" y="216"/>
                    </a:lnTo>
                    <a:lnTo>
                      <a:pt x="261" y="216"/>
                    </a:lnTo>
                    <a:lnTo>
                      <a:pt x="261" y="219"/>
                    </a:lnTo>
                    <a:lnTo>
                      <a:pt x="264" y="219"/>
                    </a:lnTo>
                    <a:lnTo>
                      <a:pt x="264" y="219"/>
                    </a:lnTo>
                    <a:lnTo>
                      <a:pt x="261" y="222"/>
                    </a:lnTo>
                    <a:lnTo>
                      <a:pt x="261" y="225"/>
                    </a:lnTo>
                    <a:lnTo>
                      <a:pt x="228" y="246"/>
                    </a:lnTo>
                    <a:lnTo>
                      <a:pt x="216" y="258"/>
                    </a:lnTo>
                    <a:lnTo>
                      <a:pt x="213" y="258"/>
                    </a:lnTo>
                    <a:lnTo>
                      <a:pt x="210" y="258"/>
                    </a:lnTo>
                    <a:lnTo>
                      <a:pt x="201" y="252"/>
                    </a:lnTo>
                    <a:lnTo>
                      <a:pt x="201" y="249"/>
                    </a:lnTo>
                    <a:lnTo>
                      <a:pt x="198" y="249"/>
                    </a:lnTo>
                    <a:lnTo>
                      <a:pt x="183" y="267"/>
                    </a:lnTo>
                    <a:lnTo>
                      <a:pt x="177" y="273"/>
                    </a:lnTo>
                    <a:lnTo>
                      <a:pt x="177" y="276"/>
                    </a:lnTo>
                    <a:lnTo>
                      <a:pt x="174" y="276"/>
                    </a:lnTo>
                    <a:lnTo>
                      <a:pt x="168" y="279"/>
                    </a:lnTo>
                    <a:lnTo>
                      <a:pt x="168" y="279"/>
                    </a:lnTo>
                    <a:lnTo>
                      <a:pt x="165" y="282"/>
                    </a:lnTo>
                    <a:lnTo>
                      <a:pt x="156" y="276"/>
                    </a:lnTo>
                    <a:lnTo>
                      <a:pt x="150" y="276"/>
                    </a:lnTo>
                    <a:lnTo>
                      <a:pt x="147" y="270"/>
                    </a:lnTo>
                    <a:lnTo>
                      <a:pt x="144" y="267"/>
                    </a:lnTo>
                    <a:lnTo>
                      <a:pt x="141" y="267"/>
                    </a:lnTo>
                    <a:lnTo>
                      <a:pt x="141" y="267"/>
                    </a:lnTo>
                    <a:lnTo>
                      <a:pt x="135" y="267"/>
                    </a:lnTo>
                    <a:lnTo>
                      <a:pt x="132" y="267"/>
                    </a:lnTo>
                    <a:lnTo>
                      <a:pt x="129" y="267"/>
                    </a:lnTo>
                    <a:lnTo>
                      <a:pt x="126" y="267"/>
                    </a:lnTo>
                    <a:lnTo>
                      <a:pt x="114" y="270"/>
                    </a:lnTo>
                    <a:lnTo>
                      <a:pt x="114" y="276"/>
                    </a:lnTo>
                    <a:lnTo>
                      <a:pt x="114" y="279"/>
                    </a:lnTo>
                    <a:lnTo>
                      <a:pt x="114" y="279"/>
                    </a:lnTo>
                    <a:lnTo>
                      <a:pt x="102" y="285"/>
                    </a:lnTo>
                    <a:lnTo>
                      <a:pt x="96" y="288"/>
                    </a:lnTo>
                    <a:lnTo>
                      <a:pt x="93" y="288"/>
                    </a:lnTo>
                    <a:lnTo>
                      <a:pt x="93" y="288"/>
                    </a:lnTo>
                    <a:lnTo>
                      <a:pt x="93" y="294"/>
                    </a:lnTo>
                    <a:lnTo>
                      <a:pt x="87" y="294"/>
                    </a:lnTo>
                    <a:lnTo>
                      <a:pt x="51" y="273"/>
                    </a:lnTo>
                    <a:lnTo>
                      <a:pt x="48" y="276"/>
                    </a:lnTo>
                    <a:lnTo>
                      <a:pt x="45" y="276"/>
                    </a:lnTo>
                    <a:lnTo>
                      <a:pt x="42" y="279"/>
                    </a:lnTo>
                    <a:lnTo>
                      <a:pt x="30" y="282"/>
                    </a:lnTo>
                    <a:lnTo>
                      <a:pt x="27" y="285"/>
                    </a:lnTo>
                    <a:lnTo>
                      <a:pt x="21" y="285"/>
                    </a:lnTo>
                    <a:lnTo>
                      <a:pt x="18" y="285"/>
                    </a:lnTo>
                    <a:lnTo>
                      <a:pt x="18" y="285"/>
                    </a:lnTo>
                    <a:lnTo>
                      <a:pt x="15" y="288"/>
                    </a:lnTo>
                    <a:lnTo>
                      <a:pt x="15" y="291"/>
                    </a:lnTo>
                    <a:lnTo>
                      <a:pt x="18" y="294"/>
                    </a:lnTo>
                    <a:lnTo>
                      <a:pt x="6" y="291"/>
                    </a:lnTo>
                    <a:lnTo>
                      <a:pt x="0" y="312"/>
                    </a:lnTo>
                    <a:lnTo>
                      <a:pt x="3" y="330"/>
                    </a:lnTo>
                    <a:lnTo>
                      <a:pt x="21" y="333"/>
                    </a:lnTo>
                    <a:lnTo>
                      <a:pt x="21" y="330"/>
                    </a:lnTo>
                    <a:lnTo>
                      <a:pt x="30" y="330"/>
                    </a:lnTo>
                    <a:lnTo>
                      <a:pt x="30" y="330"/>
                    </a:lnTo>
                    <a:lnTo>
                      <a:pt x="36" y="333"/>
                    </a:lnTo>
                    <a:lnTo>
                      <a:pt x="42" y="333"/>
                    </a:lnTo>
                    <a:lnTo>
                      <a:pt x="51" y="333"/>
                    </a:lnTo>
                    <a:lnTo>
                      <a:pt x="78" y="330"/>
                    </a:lnTo>
                    <a:lnTo>
                      <a:pt x="81" y="330"/>
                    </a:lnTo>
                    <a:lnTo>
                      <a:pt x="84" y="327"/>
                    </a:lnTo>
                    <a:lnTo>
                      <a:pt x="84" y="330"/>
                    </a:lnTo>
                    <a:lnTo>
                      <a:pt x="87" y="330"/>
                    </a:lnTo>
                    <a:lnTo>
                      <a:pt x="90" y="330"/>
                    </a:lnTo>
                    <a:lnTo>
                      <a:pt x="93" y="333"/>
                    </a:lnTo>
                    <a:lnTo>
                      <a:pt x="99" y="339"/>
                    </a:lnTo>
                    <a:lnTo>
                      <a:pt x="168" y="342"/>
                    </a:lnTo>
                    <a:lnTo>
                      <a:pt x="168" y="354"/>
                    </a:lnTo>
                    <a:lnTo>
                      <a:pt x="171" y="357"/>
                    </a:lnTo>
                    <a:lnTo>
                      <a:pt x="201" y="363"/>
                    </a:lnTo>
                    <a:lnTo>
                      <a:pt x="204" y="363"/>
                    </a:lnTo>
                    <a:lnTo>
                      <a:pt x="210" y="354"/>
                    </a:lnTo>
                    <a:lnTo>
                      <a:pt x="258" y="351"/>
                    </a:lnTo>
                    <a:lnTo>
                      <a:pt x="264" y="351"/>
                    </a:lnTo>
                    <a:lnTo>
                      <a:pt x="270" y="351"/>
                    </a:lnTo>
                    <a:lnTo>
                      <a:pt x="276" y="348"/>
                    </a:lnTo>
                    <a:lnTo>
                      <a:pt x="279" y="348"/>
                    </a:lnTo>
                    <a:lnTo>
                      <a:pt x="279" y="342"/>
                    </a:lnTo>
                    <a:lnTo>
                      <a:pt x="285" y="342"/>
                    </a:lnTo>
                    <a:lnTo>
                      <a:pt x="288" y="342"/>
                    </a:lnTo>
                    <a:lnTo>
                      <a:pt x="297" y="342"/>
                    </a:lnTo>
                    <a:lnTo>
                      <a:pt x="300" y="342"/>
                    </a:lnTo>
                    <a:lnTo>
                      <a:pt x="309" y="342"/>
                    </a:lnTo>
                    <a:lnTo>
                      <a:pt x="312" y="342"/>
                    </a:lnTo>
                    <a:lnTo>
                      <a:pt x="312" y="339"/>
                    </a:lnTo>
                    <a:lnTo>
                      <a:pt x="315" y="339"/>
                    </a:lnTo>
                    <a:lnTo>
                      <a:pt x="321" y="330"/>
                    </a:lnTo>
                    <a:lnTo>
                      <a:pt x="318" y="321"/>
                    </a:lnTo>
                    <a:lnTo>
                      <a:pt x="315" y="318"/>
                    </a:lnTo>
                    <a:lnTo>
                      <a:pt x="315" y="315"/>
                    </a:lnTo>
                    <a:lnTo>
                      <a:pt x="312" y="315"/>
                    </a:lnTo>
                    <a:lnTo>
                      <a:pt x="312" y="315"/>
                    </a:lnTo>
                    <a:lnTo>
                      <a:pt x="312" y="312"/>
                    </a:lnTo>
                    <a:lnTo>
                      <a:pt x="312" y="309"/>
                    </a:lnTo>
                    <a:lnTo>
                      <a:pt x="321" y="291"/>
                    </a:lnTo>
                    <a:lnTo>
                      <a:pt x="324" y="291"/>
                    </a:lnTo>
                    <a:lnTo>
                      <a:pt x="324" y="288"/>
                    </a:lnTo>
                    <a:lnTo>
                      <a:pt x="324" y="288"/>
                    </a:lnTo>
                    <a:lnTo>
                      <a:pt x="336" y="285"/>
                    </a:lnTo>
                    <a:lnTo>
                      <a:pt x="390" y="252"/>
                    </a:lnTo>
                    <a:lnTo>
                      <a:pt x="420" y="243"/>
                    </a:lnTo>
                    <a:lnTo>
                      <a:pt x="435" y="246"/>
                    </a:lnTo>
                    <a:lnTo>
                      <a:pt x="438" y="261"/>
                    </a:lnTo>
                    <a:lnTo>
                      <a:pt x="438" y="264"/>
                    </a:lnTo>
                    <a:lnTo>
                      <a:pt x="438" y="267"/>
                    </a:lnTo>
                    <a:lnTo>
                      <a:pt x="438" y="267"/>
                    </a:lnTo>
                    <a:lnTo>
                      <a:pt x="438" y="267"/>
                    </a:lnTo>
                    <a:lnTo>
                      <a:pt x="453" y="267"/>
                    </a:lnTo>
                    <a:lnTo>
                      <a:pt x="483" y="264"/>
                    </a:lnTo>
                    <a:lnTo>
                      <a:pt x="489" y="258"/>
                    </a:lnTo>
                    <a:lnTo>
                      <a:pt x="495" y="255"/>
                    </a:lnTo>
                    <a:lnTo>
                      <a:pt x="495" y="255"/>
                    </a:lnTo>
                    <a:lnTo>
                      <a:pt x="495" y="252"/>
                    </a:lnTo>
                    <a:lnTo>
                      <a:pt x="501" y="240"/>
                    </a:lnTo>
                    <a:lnTo>
                      <a:pt x="504" y="234"/>
                    </a:lnTo>
                    <a:lnTo>
                      <a:pt x="504" y="228"/>
                    </a:lnTo>
                    <a:lnTo>
                      <a:pt x="513" y="210"/>
                    </a:lnTo>
                    <a:lnTo>
                      <a:pt x="519" y="204"/>
                    </a:lnTo>
                    <a:lnTo>
                      <a:pt x="522" y="201"/>
                    </a:lnTo>
                    <a:lnTo>
                      <a:pt x="525" y="201"/>
                    </a:lnTo>
                    <a:lnTo>
                      <a:pt x="528" y="201"/>
                    </a:lnTo>
                    <a:lnTo>
                      <a:pt x="531" y="201"/>
                    </a:lnTo>
                    <a:lnTo>
                      <a:pt x="531" y="201"/>
                    </a:lnTo>
                    <a:lnTo>
                      <a:pt x="534" y="201"/>
                    </a:lnTo>
                    <a:lnTo>
                      <a:pt x="534" y="201"/>
                    </a:lnTo>
                    <a:lnTo>
                      <a:pt x="537" y="204"/>
                    </a:lnTo>
                    <a:lnTo>
                      <a:pt x="561" y="207"/>
                    </a:lnTo>
                    <a:lnTo>
                      <a:pt x="564" y="207"/>
                    </a:lnTo>
                    <a:lnTo>
                      <a:pt x="603" y="201"/>
                    </a:lnTo>
                    <a:lnTo>
                      <a:pt x="603" y="198"/>
                    </a:lnTo>
                    <a:lnTo>
                      <a:pt x="606" y="198"/>
                    </a:lnTo>
                    <a:lnTo>
                      <a:pt x="609" y="195"/>
                    </a:lnTo>
                    <a:lnTo>
                      <a:pt x="612" y="192"/>
                    </a:lnTo>
                    <a:lnTo>
                      <a:pt x="618" y="183"/>
                    </a:lnTo>
                    <a:lnTo>
                      <a:pt x="621" y="174"/>
                    </a:lnTo>
                    <a:lnTo>
                      <a:pt x="621" y="174"/>
                    </a:lnTo>
                    <a:lnTo>
                      <a:pt x="621" y="171"/>
                    </a:lnTo>
                    <a:lnTo>
                      <a:pt x="621" y="171"/>
                    </a:lnTo>
                    <a:lnTo>
                      <a:pt x="624" y="171"/>
                    </a:lnTo>
                    <a:lnTo>
                      <a:pt x="630" y="165"/>
                    </a:lnTo>
                    <a:lnTo>
                      <a:pt x="642" y="156"/>
                    </a:lnTo>
                    <a:lnTo>
                      <a:pt x="657" y="147"/>
                    </a:lnTo>
                    <a:lnTo>
                      <a:pt x="672" y="141"/>
                    </a:lnTo>
                    <a:lnTo>
                      <a:pt x="687" y="132"/>
                    </a:lnTo>
                    <a:lnTo>
                      <a:pt x="699" y="129"/>
                    </a:lnTo>
                    <a:lnTo>
                      <a:pt x="717" y="123"/>
                    </a:lnTo>
                    <a:lnTo>
                      <a:pt x="750" y="111"/>
                    </a:lnTo>
                    <a:lnTo>
                      <a:pt x="750" y="111"/>
                    </a:lnTo>
                    <a:lnTo>
                      <a:pt x="750" y="108"/>
                    </a:lnTo>
                    <a:lnTo>
                      <a:pt x="753" y="108"/>
                    </a:lnTo>
                    <a:lnTo>
                      <a:pt x="753" y="105"/>
                    </a:lnTo>
                    <a:lnTo>
                      <a:pt x="750" y="96"/>
                    </a:lnTo>
                    <a:lnTo>
                      <a:pt x="732" y="81"/>
                    </a:lnTo>
                    <a:lnTo>
                      <a:pt x="717" y="72"/>
                    </a:lnTo>
                    <a:close/>
                    <a:moveTo>
                      <a:pt x="123" y="294"/>
                    </a:moveTo>
                    <a:lnTo>
                      <a:pt x="117" y="279"/>
                    </a:lnTo>
                    <a:lnTo>
                      <a:pt x="123" y="285"/>
                    </a:lnTo>
                    <a:lnTo>
                      <a:pt x="123" y="291"/>
                    </a:lnTo>
                    <a:lnTo>
                      <a:pt x="129" y="294"/>
                    </a:lnTo>
                    <a:lnTo>
                      <a:pt x="123" y="294"/>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80" name="Freeform 1027">
                <a:extLst>
                  <a:ext uri="{FF2B5EF4-FFF2-40B4-BE49-F238E27FC236}">
                    <a16:creationId xmlns:a16="http://schemas.microsoft.com/office/drawing/2014/main" id="{72451AA9-C047-929F-E65B-D7B01D3292F1}"/>
                  </a:ext>
                </a:extLst>
              </p:cNvPr>
              <p:cNvSpPr>
                <a:spLocks/>
              </p:cNvSpPr>
              <p:nvPr/>
            </p:nvSpPr>
            <p:spPr bwMode="auto">
              <a:xfrm>
                <a:off x="3767" y="660"/>
                <a:ext cx="2785" cy="1524"/>
              </a:xfrm>
              <a:custGeom>
                <a:avLst/>
                <a:gdLst>
                  <a:gd name="T0" fmla="*/ 476 w 2785"/>
                  <a:gd name="T1" fmla="*/ 1374 h 1524"/>
                  <a:gd name="T2" fmla="*/ 581 w 2785"/>
                  <a:gd name="T3" fmla="*/ 1419 h 1524"/>
                  <a:gd name="T4" fmla="*/ 650 w 2785"/>
                  <a:gd name="T5" fmla="*/ 1128 h 1524"/>
                  <a:gd name="T6" fmla="*/ 1010 w 2785"/>
                  <a:gd name="T7" fmla="*/ 1197 h 1524"/>
                  <a:gd name="T8" fmla="*/ 1268 w 2785"/>
                  <a:gd name="T9" fmla="*/ 1233 h 1524"/>
                  <a:gd name="T10" fmla="*/ 1331 w 2785"/>
                  <a:gd name="T11" fmla="*/ 1311 h 1524"/>
                  <a:gd name="T12" fmla="*/ 1478 w 2785"/>
                  <a:gd name="T13" fmla="*/ 1485 h 1524"/>
                  <a:gd name="T14" fmla="*/ 1490 w 2785"/>
                  <a:gd name="T15" fmla="*/ 1521 h 1524"/>
                  <a:gd name="T16" fmla="*/ 1511 w 2785"/>
                  <a:gd name="T17" fmla="*/ 1497 h 1524"/>
                  <a:gd name="T18" fmla="*/ 1673 w 2785"/>
                  <a:gd name="T19" fmla="*/ 1344 h 1524"/>
                  <a:gd name="T20" fmla="*/ 1793 w 2785"/>
                  <a:gd name="T21" fmla="*/ 1341 h 1524"/>
                  <a:gd name="T22" fmla="*/ 1880 w 2785"/>
                  <a:gd name="T23" fmla="*/ 1290 h 1524"/>
                  <a:gd name="T24" fmla="*/ 2033 w 2785"/>
                  <a:gd name="T25" fmla="*/ 1311 h 1524"/>
                  <a:gd name="T26" fmla="*/ 2318 w 2785"/>
                  <a:gd name="T27" fmla="*/ 1308 h 1524"/>
                  <a:gd name="T28" fmla="*/ 2336 w 2785"/>
                  <a:gd name="T29" fmla="*/ 1257 h 1524"/>
                  <a:gd name="T30" fmla="*/ 2306 w 2785"/>
                  <a:gd name="T31" fmla="*/ 1134 h 1524"/>
                  <a:gd name="T32" fmla="*/ 2408 w 2785"/>
                  <a:gd name="T33" fmla="*/ 1083 h 1524"/>
                  <a:gd name="T34" fmla="*/ 2471 w 2785"/>
                  <a:gd name="T35" fmla="*/ 1080 h 1524"/>
                  <a:gd name="T36" fmla="*/ 2447 w 2785"/>
                  <a:gd name="T37" fmla="*/ 1062 h 1524"/>
                  <a:gd name="T38" fmla="*/ 2498 w 2785"/>
                  <a:gd name="T39" fmla="*/ 897 h 1524"/>
                  <a:gd name="T40" fmla="*/ 2609 w 2785"/>
                  <a:gd name="T41" fmla="*/ 921 h 1524"/>
                  <a:gd name="T42" fmla="*/ 2666 w 2785"/>
                  <a:gd name="T43" fmla="*/ 825 h 1524"/>
                  <a:gd name="T44" fmla="*/ 2713 w 2785"/>
                  <a:gd name="T45" fmla="*/ 777 h 1524"/>
                  <a:gd name="T46" fmla="*/ 2779 w 2785"/>
                  <a:gd name="T47" fmla="*/ 702 h 1524"/>
                  <a:gd name="T48" fmla="*/ 2692 w 2785"/>
                  <a:gd name="T49" fmla="*/ 657 h 1524"/>
                  <a:gd name="T50" fmla="*/ 2558 w 2785"/>
                  <a:gd name="T51" fmla="*/ 528 h 1524"/>
                  <a:gd name="T52" fmla="*/ 2474 w 2785"/>
                  <a:gd name="T53" fmla="*/ 513 h 1524"/>
                  <a:gd name="T54" fmla="*/ 2363 w 2785"/>
                  <a:gd name="T55" fmla="*/ 501 h 1524"/>
                  <a:gd name="T56" fmla="*/ 2291 w 2785"/>
                  <a:gd name="T57" fmla="*/ 531 h 1524"/>
                  <a:gd name="T58" fmla="*/ 2156 w 2785"/>
                  <a:gd name="T59" fmla="*/ 270 h 1524"/>
                  <a:gd name="T60" fmla="*/ 2054 w 2785"/>
                  <a:gd name="T61" fmla="*/ 150 h 1524"/>
                  <a:gd name="T62" fmla="*/ 2051 w 2785"/>
                  <a:gd name="T63" fmla="*/ 132 h 1524"/>
                  <a:gd name="T64" fmla="*/ 1871 w 2785"/>
                  <a:gd name="T65" fmla="*/ 210 h 1524"/>
                  <a:gd name="T66" fmla="*/ 1784 w 2785"/>
                  <a:gd name="T67" fmla="*/ 153 h 1524"/>
                  <a:gd name="T68" fmla="*/ 1766 w 2785"/>
                  <a:gd name="T69" fmla="*/ 174 h 1524"/>
                  <a:gd name="T70" fmla="*/ 1676 w 2785"/>
                  <a:gd name="T71" fmla="*/ 135 h 1524"/>
                  <a:gd name="T72" fmla="*/ 1619 w 2785"/>
                  <a:gd name="T73" fmla="*/ 36 h 1524"/>
                  <a:gd name="T74" fmla="*/ 1517 w 2785"/>
                  <a:gd name="T75" fmla="*/ 18 h 1524"/>
                  <a:gd name="T76" fmla="*/ 1280 w 2785"/>
                  <a:gd name="T77" fmla="*/ 126 h 1524"/>
                  <a:gd name="T78" fmla="*/ 1103 w 2785"/>
                  <a:gd name="T79" fmla="*/ 168 h 1524"/>
                  <a:gd name="T80" fmla="*/ 998 w 2785"/>
                  <a:gd name="T81" fmla="*/ 183 h 1524"/>
                  <a:gd name="T82" fmla="*/ 1016 w 2785"/>
                  <a:gd name="T83" fmla="*/ 231 h 1524"/>
                  <a:gd name="T84" fmla="*/ 1031 w 2785"/>
                  <a:gd name="T85" fmla="*/ 261 h 1524"/>
                  <a:gd name="T86" fmla="*/ 1007 w 2785"/>
                  <a:gd name="T87" fmla="*/ 279 h 1524"/>
                  <a:gd name="T88" fmla="*/ 971 w 2785"/>
                  <a:gd name="T89" fmla="*/ 378 h 1524"/>
                  <a:gd name="T90" fmla="*/ 986 w 2785"/>
                  <a:gd name="T91" fmla="*/ 438 h 1524"/>
                  <a:gd name="T92" fmla="*/ 953 w 2785"/>
                  <a:gd name="T93" fmla="*/ 540 h 1524"/>
                  <a:gd name="T94" fmla="*/ 851 w 2785"/>
                  <a:gd name="T95" fmla="*/ 540 h 1524"/>
                  <a:gd name="T96" fmla="*/ 746 w 2785"/>
                  <a:gd name="T97" fmla="*/ 516 h 1524"/>
                  <a:gd name="T98" fmla="*/ 590 w 2785"/>
                  <a:gd name="T99" fmla="*/ 528 h 1524"/>
                  <a:gd name="T100" fmla="*/ 563 w 2785"/>
                  <a:gd name="T101" fmla="*/ 543 h 1524"/>
                  <a:gd name="T102" fmla="*/ 539 w 2785"/>
                  <a:gd name="T103" fmla="*/ 519 h 1524"/>
                  <a:gd name="T104" fmla="*/ 470 w 2785"/>
                  <a:gd name="T105" fmla="*/ 450 h 1524"/>
                  <a:gd name="T106" fmla="*/ 359 w 2785"/>
                  <a:gd name="T107" fmla="*/ 444 h 1524"/>
                  <a:gd name="T108" fmla="*/ 239 w 2785"/>
                  <a:gd name="T109" fmla="*/ 477 h 1524"/>
                  <a:gd name="T110" fmla="*/ 161 w 2785"/>
                  <a:gd name="T111" fmla="*/ 612 h 1524"/>
                  <a:gd name="T112" fmla="*/ 57 w 2785"/>
                  <a:gd name="T113" fmla="*/ 579 h 1524"/>
                  <a:gd name="T114" fmla="*/ 33 w 2785"/>
                  <a:gd name="T115" fmla="*/ 714 h 1524"/>
                  <a:gd name="T116" fmla="*/ 60 w 2785"/>
                  <a:gd name="T117" fmla="*/ 852 h 1524"/>
                  <a:gd name="T118" fmla="*/ 134 w 2785"/>
                  <a:gd name="T119" fmla="*/ 879 h 1524"/>
                  <a:gd name="T120" fmla="*/ 164 w 2785"/>
                  <a:gd name="T121" fmla="*/ 951 h 1524"/>
                  <a:gd name="T122" fmla="*/ 143 w 2785"/>
                  <a:gd name="T123" fmla="*/ 960 h 1524"/>
                  <a:gd name="T124" fmla="*/ 173 w 2785"/>
                  <a:gd name="T125" fmla="*/ 1230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85" h="1524">
                    <a:moveTo>
                      <a:pt x="266" y="1389"/>
                    </a:moveTo>
                    <a:lnTo>
                      <a:pt x="278" y="1404"/>
                    </a:lnTo>
                    <a:lnTo>
                      <a:pt x="287" y="1416"/>
                    </a:lnTo>
                    <a:lnTo>
                      <a:pt x="296" y="1434"/>
                    </a:lnTo>
                    <a:lnTo>
                      <a:pt x="311" y="1449"/>
                    </a:lnTo>
                    <a:lnTo>
                      <a:pt x="326" y="1467"/>
                    </a:lnTo>
                    <a:lnTo>
                      <a:pt x="344" y="1458"/>
                    </a:lnTo>
                    <a:lnTo>
                      <a:pt x="389" y="1434"/>
                    </a:lnTo>
                    <a:lnTo>
                      <a:pt x="407" y="1419"/>
                    </a:lnTo>
                    <a:lnTo>
                      <a:pt x="422" y="1407"/>
                    </a:lnTo>
                    <a:lnTo>
                      <a:pt x="431" y="1398"/>
                    </a:lnTo>
                    <a:lnTo>
                      <a:pt x="443" y="1386"/>
                    </a:lnTo>
                    <a:lnTo>
                      <a:pt x="446" y="1386"/>
                    </a:lnTo>
                    <a:lnTo>
                      <a:pt x="467" y="1377"/>
                    </a:lnTo>
                    <a:lnTo>
                      <a:pt x="470" y="1374"/>
                    </a:lnTo>
                    <a:lnTo>
                      <a:pt x="476" y="1374"/>
                    </a:lnTo>
                    <a:lnTo>
                      <a:pt x="485" y="1371"/>
                    </a:lnTo>
                    <a:lnTo>
                      <a:pt x="485" y="1371"/>
                    </a:lnTo>
                    <a:lnTo>
                      <a:pt x="503" y="1368"/>
                    </a:lnTo>
                    <a:lnTo>
                      <a:pt x="509" y="1368"/>
                    </a:lnTo>
                    <a:lnTo>
                      <a:pt x="512" y="1368"/>
                    </a:lnTo>
                    <a:lnTo>
                      <a:pt x="512" y="1368"/>
                    </a:lnTo>
                    <a:lnTo>
                      <a:pt x="518" y="1368"/>
                    </a:lnTo>
                    <a:lnTo>
                      <a:pt x="524" y="1368"/>
                    </a:lnTo>
                    <a:lnTo>
                      <a:pt x="527" y="1368"/>
                    </a:lnTo>
                    <a:lnTo>
                      <a:pt x="530" y="1371"/>
                    </a:lnTo>
                    <a:lnTo>
                      <a:pt x="545" y="1380"/>
                    </a:lnTo>
                    <a:lnTo>
                      <a:pt x="563" y="1392"/>
                    </a:lnTo>
                    <a:lnTo>
                      <a:pt x="566" y="1395"/>
                    </a:lnTo>
                    <a:lnTo>
                      <a:pt x="569" y="1395"/>
                    </a:lnTo>
                    <a:lnTo>
                      <a:pt x="581" y="1416"/>
                    </a:lnTo>
                    <a:lnTo>
                      <a:pt x="581" y="1419"/>
                    </a:lnTo>
                    <a:lnTo>
                      <a:pt x="590" y="1437"/>
                    </a:lnTo>
                    <a:lnTo>
                      <a:pt x="590" y="1440"/>
                    </a:lnTo>
                    <a:lnTo>
                      <a:pt x="596" y="1446"/>
                    </a:lnTo>
                    <a:lnTo>
                      <a:pt x="599" y="1449"/>
                    </a:lnTo>
                    <a:lnTo>
                      <a:pt x="599" y="1452"/>
                    </a:lnTo>
                    <a:lnTo>
                      <a:pt x="608" y="1461"/>
                    </a:lnTo>
                    <a:lnTo>
                      <a:pt x="614" y="1464"/>
                    </a:lnTo>
                    <a:lnTo>
                      <a:pt x="614" y="1467"/>
                    </a:lnTo>
                    <a:lnTo>
                      <a:pt x="617" y="1467"/>
                    </a:lnTo>
                    <a:lnTo>
                      <a:pt x="620" y="1467"/>
                    </a:lnTo>
                    <a:lnTo>
                      <a:pt x="623" y="1464"/>
                    </a:lnTo>
                    <a:lnTo>
                      <a:pt x="641" y="1458"/>
                    </a:lnTo>
                    <a:lnTo>
                      <a:pt x="641" y="1458"/>
                    </a:lnTo>
                    <a:lnTo>
                      <a:pt x="650" y="1461"/>
                    </a:lnTo>
                    <a:lnTo>
                      <a:pt x="650" y="1128"/>
                    </a:lnTo>
                    <a:lnTo>
                      <a:pt x="650" y="1128"/>
                    </a:lnTo>
                    <a:lnTo>
                      <a:pt x="650" y="1125"/>
                    </a:lnTo>
                    <a:lnTo>
                      <a:pt x="650" y="1125"/>
                    </a:lnTo>
                    <a:lnTo>
                      <a:pt x="650" y="1122"/>
                    </a:lnTo>
                    <a:lnTo>
                      <a:pt x="650" y="1119"/>
                    </a:lnTo>
                    <a:lnTo>
                      <a:pt x="650" y="1119"/>
                    </a:lnTo>
                    <a:lnTo>
                      <a:pt x="650" y="1116"/>
                    </a:lnTo>
                    <a:lnTo>
                      <a:pt x="650" y="1116"/>
                    </a:lnTo>
                    <a:lnTo>
                      <a:pt x="650" y="1116"/>
                    </a:lnTo>
                    <a:lnTo>
                      <a:pt x="653" y="1116"/>
                    </a:lnTo>
                    <a:lnTo>
                      <a:pt x="653" y="1116"/>
                    </a:lnTo>
                    <a:lnTo>
                      <a:pt x="716" y="1095"/>
                    </a:lnTo>
                    <a:lnTo>
                      <a:pt x="785" y="1074"/>
                    </a:lnTo>
                    <a:lnTo>
                      <a:pt x="821" y="1059"/>
                    </a:lnTo>
                    <a:lnTo>
                      <a:pt x="827" y="1059"/>
                    </a:lnTo>
                    <a:lnTo>
                      <a:pt x="1001" y="1191"/>
                    </a:lnTo>
                    <a:lnTo>
                      <a:pt x="1010" y="1197"/>
                    </a:lnTo>
                    <a:lnTo>
                      <a:pt x="1019" y="1212"/>
                    </a:lnTo>
                    <a:lnTo>
                      <a:pt x="1058" y="1257"/>
                    </a:lnTo>
                    <a:lnTo>
                      <a:pt x="1058" y="1260"/>
                    </a:lnTo>
                    <a:lnTo>
                      <a:pt x="1061" y="1260"/>
                    </a:lnTo>
                    <a:lnTo>
                      <a:pt x="1073" y="1257"/>
                    </a:lnTo>
                    <a:lnTo>
                      <a:pt x="1097" y="1251"/>
                    </a:lnTo>
                    <a:lnTo>
                      <a:pt x="1121" y="1248"/>
                    </a:lnTo>
                    <a:lnTo>
                      <a:pt x="1136" y="1245"/>
                    </a:lnTo>
                    <a:lnTo>
                      <a:pt x="1154" y="1242"/>
                    </a:lnTo>
                    <a:lnTo>
                      <a:pt x="1157" y="1242"/>
                    </a:lnTo>
                    <a:lnTo>
                      <a:pt x="1175" y="1245"/>
                    </a:lnTo>
                    <a:lnTo>
                      <a:pt x="1190" y="1248"/>
                    </a:lnTo>
                    <a:lnTo>
                      <a:pt x="1193" y="1248"/>
                    </a:lnTo>
                    <a:lnTo>
                      <a:pt x="1232" y="1248"/>
                    </a:lnTo>
                    <a:lnTo>
                      <a:pt x="1262" y="1233"/>
                    </a:lnTo>
                    <a:lnTo>
                      <a:pt x="1268" y="1233"/>
                    </a:lnTo>
                    <a:lnTo>
                      <a:pt x="1268" y="1233"/>
                    </a:lnTo>
                    <a:lnTo>
                      <a:pt x="1271" y="1233"/>
                    </a:lnTo>
                    <a:lnTo>
                      <a:pt x="1271" y="1233"/>
                    </a:lnTo>
                    <a:lnTo>
                      <a:pt x="1274" y="1233"/>
                    </a:lnTo>
                    <a:lnTo>
                      <a:pt x="1274" y="1236"/>
                    </a:lnTo>
                    <a:lnTo>
                      <a:pt x="1277" y="1239"/>
                    </a:lnTo>
                    <a:lnTo>
                      <a:pt x="1277" y="1239"/>
                    </a:lnTo>
                    <a:lnTo>
                      <a:pt x="1280" y="1251"/>
                    </a:lnTo>
                    <a:lnTo>
                      <a:pt x="1283" y="1254"/>
                    </a:lnTo>
                    <a:lnTo>
                      <a:pt x="1292" y="1263"/>
                    </a:lnTo>
                    <a:lnTo>
                      <a:pt x="1295" y="1266"/>
                    </a:lnTo>
                    <a:lnTo>
                      <a:pt x="1301" y="1272"/>
                    </a:lnTo>
                    <a:lnTo>
                      <a:pt x="1307" y="1278"/>
                    </a:lnTo>
                    <a:lnTo>
                      <a:pt x="1316" y="1302"/>
                    </a:lnTo>
                    <a:lnTo>
                      <a:pt x="1316" y="1305"/>
                    </a:lnTo>
                    <a:lnTo>
                      <a:pt x="1331" y="1311"/>
                    </a:lnTo>
                    <a:lnTo>
                      <a:pt x="1340" y="1341"/>
                    </a:lnTo>
                    <a:lnTo>
                      <a:pt x="1331" y="1365"/>
                    </a:lnTo>
                    <a:lnTo>
                      <a:pt x="1331" y="1404"/>
                    </a:lnTo>
                    <a:lnTo>
                      <a:pt x="1352" y="1407"/>
                    </a:lnTo>
                    <a:lnTo>
                      <a:pt x="1367" y="1407"/>
                    </a:lnTo>
                    <a:lnTo>
                      <a:pt x="1370" y="1425"/>
                    </a:lnTo>
                    <a:lnTo>
                      <a:pt x="1373" y="1458"/>
                    </a:lnTo>
                    <a:lnTo>
                      <a:pt x="1373" y="1464"/>
                    </a:lnTo>
                    <a:lnTo>
                      <a:pt x="1373" y="1467"/>
                    </a:lnTo>
                    <a:lnTo>
                      <a:pt x="1400" y="1467"/>
                    </a:lnTo>
                    <a:lnTo>
                      <a:pt x="1409" y="1467"/>
                    </a:lnTo>
                    <a:lnTo>
                      <a:pt x="1427" y="1470"/>
                    </a:lnTo>
                    <a:lnTo>
                      <a:pt x="1454" y="1470"/>
                    </a:lnTo>
                    <a:lnTo>
                      <a:pt x="1460" y="1473"/>
                    </a:lnTo>
                    <a:lnTo>
                      <a:pt x="1469" y="1476"/>
                    </a:lnTo>
                    <a:lnTo>
                      <a:pt x="1478" y="1485"/>
                    </a:lnTo>
                    <a:lnTo>
                      <a:pt x="1478" y="1485"/>
                    </a:lnTo>
                    <a:lnTo>
                      <a:pt x="1478" y="1488"/>
                    </a:lnTo>
                    <a:lnTo>
                      <a:pt x="1478" y="1491"/>
                    </a:lnTo>
                    <a:lnTo>
                      <a:pt x="1478" y="1497"/>
                    </a:lnTo>
                    <a:lnTo>
                      <a:pt x="1478" y="1500"/>
                    </a:lnTo>
                    <a:lnTo>
                      <a:pt x="1475" y="1500"/>
                    </a:lnTo>
                    <a:lnTo>
                      <a:pt x="1475" y="1500"/>
                    </a:lnTo>
                    <a:lnTo>
                      <a:pt x="1472" y="1503"/>
                    </a:lnTo>
                    <a:lnTo>
                      <a:pt x="1472" y="1503"/>
                    </a:lnTo>
                    <a:lnTo>
                      <a:pt x="1472" y="1506"/>
                    </a:lnTo>
                    <a:lnTo>
                      <a:pt x="1472" y="1506"/>
                    </a:lnTo>
                    <a:lnTo>
                      <a:pt x="1472" y="1509"/>
                    </a:lnTo>
                    <a:lnTo>
                      <a:pt x="1481" y="1512"/>
                    </a:lnTo>
                    <a:lnTo>
                      <a:pt x="1484" y="1515"/>
                    </a:lnTo>
                    <a:lnTo>
                      <a:pt x="1487" y="1518"/>
                    </a:lnTo>
                    <a:lnTo>
                      <a:pt x="1490" y="1521"/>
                    </a:lnTo>
                    <a:lnTo>
                      <a:pt x="1496" y="1521"/>
                    </a:lnTo>
                    <a:lnTo>
                      <a:pt x="1499" y="1524"/>
                    </a:lnTo>
                    <a:lnTo>
                      <a:pt x="1502" y="1524"/>
                    </a:lnTo>
                    <a:lnTo>
                      <a:pt x="1502" y="1524"/>
                    </a:lnTo>
                    <a:lnTo>
                      <a:pt x="1511" y="1524"/>
                    </a:lnTo>
                    <a:lnTo>
                      <a:pt x="1511" y="1524"/>
                    </a:lnTo>
                    <a:lnTo>
                      <a:pt x="1514" y="1521"/>
                    </a:lnTo>
                    <a:lnTo>
                      <a:pt x="1514" y="1518"/>
                    </a:lnTo>
                    <a:lnTo>
                      <a:pt x="1511" y="1515"/>
                    </a:lnTo>
                    <a:lnTo>
                      <a:pt x="1511" y="1512"/>
                    </a:lnTo>
                    <a:lnTo>
                      <a:pt x="1511" y="1512"/>
                    </a:lnTo>
                    <a:lnTo>
                      <a:pt x="1511" y="1512"/>
                    </a:lnTo>
                    <a:lnTo>
                      <a:pt x="1508" y="1503"/>
                    </a:lnTo>
                    <a:lnTo>
                      <a:pt x="1508" y="1503"/>
                    </a:lnTo>
                    <a:lnTo>
                      <a:pt x="1508" y="1500"/>
                    </a:lnTo>
                    <a:lnTo>
                      <a:pt x="1511" y="1497"/>
                    </a:lnTo>
                    <a:lnTo>
                      <a:pt x="1511" y="1494"/>
                    </a:lnTo>
                    <a:lnTo>
                      <a:pt x="1541" y="1458"/>
                    </a:lnTo>
                    <a:lnTo>
                      <a:pt x="1550" y="1449"/>
                    </a:lnTo>
                    <a:lnTo>
                      <a:pt x="1577" y="1431"/>
                    </a:lnTo>
                    <a:lnTo>
                      <a:pt x="1607" y="1416"/>
                    </a:lnTo>
                    <a:lnTo>
                      <a:pt x="1607" y="1419"/>
                    </a:lnTo>
                    <a:lnTo>
                      <a:pt x="1607" y="1416"/>
                    </a:lnTo>
                    <a:lnTo>
                      <a:pt x="1664" y="1377"/>
                    </a:lnTo>
                    <a:lnTo>
                      <a:pt x="1667" y="1377"/>
                    </a:lnTo>
                    <a:lnTo>
                      <a:pt x="1670" y="1374"/>
                    </a:lnTo>
                    <a:lnTo>
                      <a:pt x="1664" y="1374"/>
                    </a:lnTo>
                    <a:lnTo>
                      <a:pt x="1664" y="1374"/>
                    </a:lnTo>
                    <a:lnTo>
                      <a:pt x="1664" y="1371"/>
                    </a:lnTo>
                    <a:lnTo>
                      <a:pt x="1664" y="1368"/>
                    </a:lnTo>
                    <a:lnTo>
                      <a:pt x="1673" y="1344"/>
                    </a:lnTo>
                    <a:lnTo>
                      <a:pt x="1673" y="1344"/>
                    </a:lnTo>
                    <a:lnTo>
                      <a:pt x="1676" y="1344"/>
                    </a:lnTo>
                    <a:lnTo>
                      <a:pt x="1682" y="1344"/>
                    </a:lnTo>
                    <a:lnTo>
                      <a:pt x="1685" y="1344"/>
                    </a:lnTo>
                    <a:lnTo>
                      <a:pt x="1685" y="1341"/>
                    </a:lnTo>
                    <a:lnTo>
                      <a:pt x="1688" y="1332"/>
                    </a:lnTo>
                    <a:lnTo>
                      <a:pt x="1691" y="1329"/>
                    </a:lnTo>
                    <a:lnTo>
                      <a:pt x="1691" y="1329"/>
                    </a:lnTo>
                    <a:lnTo>
                      <a:pt x="1694" y="1326"/>
                    </a:lnTo>
                    <a:lnTo>
                      <a:pt x="1700" y="1326"/>
                    </a:lnTo>
                    <a:lnTo>
                      <a:pt x="1709" y="1323"/>
                    </a:lnTo>
                    <a:lnTo>
                      <a:pt x="1739" y="1326"/>
                    </a:lnTo>
                    <a:lnTo>
                      <a:pt x="1766" y="1329"/>
                    </a:lnTo>
                    <a:lnTo>
                      <a:pt x="1784" y="1335"/>
                    </a:lnTo>
                    <a:lnTo>
                      <a:pt x="1790" y="1338"/>
                    </a:lnTo>
                    <a:lnTo>
                      <a:pt x="1793" y="1338"/>
                    </a:lnTo>
                    <a:lnTo>
                      <a:pt x="1793" y="1341"/>
                    </a:lnTo>
                    <a:lnTo>
                      <a:pt x="1796" y="1344"/>
                    </a:lnTo>
                    <a:lnTo>
                      <a:pt x="1796" y="1344"/>
                    </a:lnTo>
                    <a:lnTo>
                      <a:pt x="1799" y="1347"/>
                    </a:lnTo>
                    <a:lnTo>
                      <a:pt x="1835" y="1359"/>
                    </a:lnTo>
                    <a:lnTo>
                      <a:pt x="1844" y="1362"/>
                    </a:lnTo>
                    <a:lnTo>
                      <a:pt x="1844" y="1359"/>
                    </a:lnTo>
                    <a:lnTo>
                      <a:pt x="1844" y="1356"/>
                    </a:lnTo>
                    <a:lnTo>
                      <a:pt x="1844" y="1356"/>
                    </a:lnTo>
                    <a:lnTo>
                      <a:pt x="1841" y="1353"/>
                    </a:lnTo>
                    <a:lnTo>
                      <a:pt x="1844" y="1317"/>
                    </a:lnTo>
                    <a:lnTo>
                      <a:pt x="1844" y="1314"/>
                    </a:lnTo>
                    <a:lnTo>
                      <a:pt x="1847" y="1305"/>
                    </a:lnTo>
                    <a:lnTo>
                      <a:pt x="1847" y="1302"/>
                    </a:lnTo>
                    <a:lnTo>
                      <a:pt x="1862" y="1296"/>
                    </a:lnTo>
                    <a:lnTo>
                      <a:pt x="1868" y="1296"/>
                    </a:lnTo>
                    <a:lnTo>
                      <a:pt x="1880" y="1290"/>
                    </a:lnTo>
                    <a:lnTo>
                      <a:pt x="1886" y="1290"/>
                    </a:lnTo>
                    <a:lnTo>
                      <a:pt x="1889" y="1290"/>
                    </a:lnTo>
                    <a:lnTo>
                      <a:pt x="1889" y="1290"/>
                    </a:lnTo>
                    <a:lnTo>
                      <a:pt x="1898" y="1284"/>
                    </a:lnTo>
                    <a:lnTo>
                      <a:pt x="1904" y="1287"/>
                    </a:lnTo>
                    <a:lnTo>
                      <a:pt x="1922" y="1296"/>
                    </a:lnTo>
                    <a:lnTo>
                      <a:pt x="1925" y="1302"/>
                    </a:lnTo>
                    <a:lnTo>
                      <a:pt x="1931" y="1305"/>
                    </a:lnTo>
                    <a:lnTo>
                      <a:pt x="1931" y="1308"/>
                    </a:lnTo>
                    <a:lnTo>
                      <a:pt x="1964" y="1320"/>
                    </a:lnTo>
                    <a:lnTo>
                      <a:pt x="1994" y="1326"/>
                    </a:lnTo>
                    <a:lnTo>
                      <a:pt x="2000" y="1314"/>
                    </a:lnTo>
                    <a:lnTo>
                      <a:pt x="2003" y="1311"/>
                    </a:lnTo>
                    <a:lnTo>
                      <a:pt x="2003" y="1311"/>
                    </a:lnTo>
                    <a:lnTo>
                      <a:pt x="2009" y="1311"/>
                    </a:lnTo>
                    <a:lnTo>
                      <a:pt x="2033" y="1311"/>
                    </a:lnTo>
                    <a:lnTo>
                      <a:pt x="2078" y="1308"/>
                    </a:lnTo>
                    <a:lnTo>
                      <a:pt x="2117" y="1311"/>
                    </a:lnTo>
                    <a:lnTo>
                      <a:pt x="2129" y="1314"/>
                    </a:lnTo>
                    <a:lnTo>
                      <a:pt x="2150" y="1317"/>
                    </a:lnTo>
                    <a:lnTo>
                      <a:pt x="2153" y="1317"/>
                    </a:lnTo>
                    <a:lnTo>
                      <a:pt x="2204" y="1323"/>
                    </a:lnTo>
                    <a:lnTo>
                      <a:pt x="2231" y="1329"/>
                    </a:lnTo>
                    <a:lnTo>
                      <a:pt x="2237" y="1338"/>
                    </a:lnTo>
                    <a:lnTo>
                      <a:pt x="2273" y="1356"/>
                    </a:lnTo>
                    <a:lnTo>
                      <a:pt x="2288" y="1365"/>
                    </a:lnTo>
                    <a:lnTo>
                      <a:pt x="2306" y="1380"/>
                    </a:lnTo>
                    <a:lnTo>
                      <a:pt x="2306" y="1353"/>
                    </a:lnTo>
                    <a:lnTo>
                      <a:pt x="2306" y="1323"/>
                    </a:lnTo>
                    <a:lnTo>
                      <a:pt x="2330" y="1317"/>
                    </a:lnTo>
                    <a:lnTo>
                      <a:pt x="2318" y="1311"/>
                    </a:lnTo>
                    <a:lnTo>
                      <a:pt x="2318" y="1308"/>
                    </a:lnTo>
                    <a:lnTo>
                      <a:pt x="2315" y="1308"/>
                    </a:lnTo>
                    <a:lnTo>
                      <a:pt x="2315" y="1305"/>
                    </a:lnTo>
                    <a:lnTo>
                      <a:pt x="2315" y="1305"/>
                    </a:lnTo>
                    <a:lnTo>
                      <a:pt x="2315" y="1302"/>
                    </a:lnTo>
                    <a:lnTo>
                      <a:pt x="2330" y="1293"/>
                    </a:lnTo>
                    <a:lnTo>
                      <a:pt x="2333" y="1293"/>
                    </a:lnTo>
                    <a:lnTo>
                      <a:pt x="2336" y="1293"/>
                    </a:lnTo>
                    <a:lnTo>
                      <a:pt x="2336" y="1293"/>
                    </a:lnTo>
                    <a:lnTo>
                      <a:pt x="2339" y="1293"/>
                    </a:lnTo>
                    <a:lnTo>
                      <a:pt x="2339" y="1296"/>
                    </a:lnTo>
                    <a:lnTo>
                      <a:pt x="2342" y="1296"/>
                    </a:lnTo>
                    <a:lnTo>
                      <a:pt x="2342" y="1293"/>
                    </a:lnTo>
                    <a:lnTo>
                      <a:pt x="2345" y="1293"/>
                    </a:lnTo>
                    <a:lnTo>
                      <a:pt x="2345" y="1290"/>
                    </a:lnTo>
                    <a:lnTo>
                      <a:pt x="2345" y="1290"/>
                    </a:lnTo>
                    <a:lnTo>
                      <a:pt x="2336" y="1257"/>
                    </a:lnTo>
                    <a:lnTo>
                      <a:pt x="2324" y="1230"/>
                    </a:lnTo>
                    <a:lnTo>
                      <a:pt x="2318" y="1212"/>
                    </a:lnTo>
                    <a:lnTo>
                      <a:pt x="2315" y="1203"/>
                    </a:lnTo>
                    <a:lnTo>
                      <a:pt x="2315" y="1200"/>
                    </a:lnTo>
                    <a:lnTo>
                      <a:pt x="2315" y="1197"/>
                    </a:lnTo>
                    <a:lnTo>
                      <a:pt x="2315" y="1164"/>
                    </a:lnTo>
                    <a:lnTo>
                      <a:pt x="2315" y="1152"/>
                    </a:lnTo>
                    <a:lnTo>
                      <a:pt x="2324" y="1146"/>
                    </a:lnTo>
                    <a:lnTo>
                      <a:pt x="2324" y="1143"/>
                    </a:lnTo>
                    <a:lnTo>
                      <a:pt x="2324" y="1143"/>
                    </a:lnTo>
                    <a:lnTo>
                      <a:pt x="2324" y="1143"/>
                    </a:lnTo>
                    <a:lnTo>
                      <a:pt x="2324" y="1143"/>
                    </a:lnTo>
                    <a:lnTo>
                      <a:pt x="2318" y="1137"/>
                    </a:lnTo>
                    <a:lnTo>
                      <a:pt x="2309" y="1134"/>
                    </a:lnTo>
                    <a:lnTo>
                      <a:pt x="2306" y="1134"/>
                    </a:lnTo>
                    <a:lnTo>
                      <a:pt x="2306" y="1134"/>
                    </a:lnTo>
                    <a:lnTo>
                      <a:pt x="2297" y="1134"/>
                    </a:lnTo>
                    <a:lnTo>
                      <a:pt x="2291" y="1137"/>
                    </a:lnTo>
                    <a:lnTo>
                      <a:pt x="2291" y="1137"/>
                    </a:lnTo>
                    <a:lnTo>
                      <a:pt x="2288" y="1134"/>
                    </a:lnTo>
                    <a:lnTo>
                      <a:pt x="2282" y="1128"/>
                    </a:lnTo>
                    <a:lnTo>
                      <a:pt x="2279" y="1128"/>
                    </a:lnTo>
                    <a:lnTo>
                      <a:pt x="2279" y="1128"/>
                    </a:lnTo>
                    <a:lnTo>
                      <a:pt x="2279" y="1125"/>
                    </a:lnTo>
                    <a:lnTo>
                      <a:pt x="2294" y="1116"/>
                    </a:lnTo>
                    <a:lnTo>
                      <a:pt x="2297" y="1113"/>
                    </a:lnTo>
                    <a:lnTo>
                      <a:pt x="2297" y="1113"/>
                    </a:lnTo>
                    <a:lnTo>
                      <a:pt x="2339" y="1101"/>
                    </a:lnTo>
                    <a:lnTo>
                      <a:pt x="2402" y="1083"/>
                    </a:lnTo>
                    <a:lnTo>
                      <a:pt x="2405" y="1083"/>
                    </a:lnTo>
                    <a:lnTo>
                      <a:pt x="2405" y="1083"/>
                    </a:lnTo>
                    <a:lnTo>
                      <a:pt x="2408" y="1083"/>
                    </a:lnTo>
                    <a:lnTo>
                      <a:pt x="2411" y="1083"/>
                    </a:lnTo>
                    <a:lnTo>
                      <a:pt x="2411" y="1089"/>
                    </a:lnTo>
                    <a:lnTo>
                      <a:pt x="2411" y="1089"/>
                    </a:lnTo>
                    <a:lnTo>
                      <a:pt x="2411" y="1092"/>
                    </a:lnTo>
                    <a:lnTo>
                      <a:pt x="2459" y="1104"/>
                    </a:lnTo>
                    <a:lnTo>
                      <a:pt x="2462" y="1107"/>
                    </a:lnTo>
                    <a:lnTo>
                      <a:pt x="2462" y="1104"/>
                    </a:lnTo>
                    <a:lnTo>
                      <a:pt x="2465" y="1104"/>
                    </a:lnTo>
                    <a:lnTo>
                      <a:pt x="2465" y="1101"/>
                    </a:lnTo>
                    <a:lnTo>
                      <a:pt x="2465" y="1101"/>
                    </a:lnTo>
                    <a:lnTo>
                      <a:pt x="2465" y="1101"/>
                    </a:lnTo>
                    <a:lnTo>
                      <a:pt x="2468" y="1095"/>
                    </a:lnTo>
                    <a:lnTo>
                      <a:pt x="2468" y="1092"/>
                    </a:lnTo>
                    <a:lnTo>
                      <a:pt x="2471" y="1086"/>
                    </a:lnTo>
                    <a:lnTo>
                      <a:pt x="2471" y="1083"/>
                    </a:lnTo>
                    <a:lnTo>
                      <a:pt x="2471" y="1080"/>
                    </a:lnTo>
                    <a:lnTo>
                      <a:pt x="2471" y="1077"/>
                    </a:lnTo>
                    <a:lnTo>
                      <a:pt x="2471" y="1077"/>
                    </a:lnTo>
                    <a:lnTo>
                      <a:pt x="2471" y="1074"/>
                    </a:lnTo>
                    <a:lnTo>
                      <a:pt x="2471" y="1074"/>
                    </a:lnTo>
                    <a:lnTo>
                      <a:pt x="2468" y="1074"/>
                    </a:lnTo>
                    <a:lnTo>
                      <a:pt x="2465" y="1071"/>
                    </a:lnTo>
                    <a:lnTo>
                      <a:pt x="2465" y="1071"/>
                    </a:lnTo>
                    <a:lnTo>
                      <a:pt x="2462" y="1068"/>
                    </a:lnTo>
                    <a:lnTo>
                      <a:pt x="2459" y="1068"/>
                    </a:lnTo>
                    <a:lnTo>
                      <a:pt x="2453" y="1068"/>
                    </a:lnTo>
                    <a:lnTo>
                      <a:pt x="2450" y="1068"/>
                    </a:lnTo>
                    <a:lnTo>
                      <a:pt x="2447" y="1068"/>
                    </a:lnTo>
                    <a:lnTo>
                      <a:pt x="2447" y="1065"/>
                    </a:lnTo>
                    <a:lnTo>
                      <a:pt x="2447" y="1065"/>
                    </a:lnTo>
                    <a:lnTo>
                      <a:pt x="2447" y="1065"/>
                    </a:lnTo>
                    <a:lnTo>
                      <a:pt x="2447" y="1062"/>
                    </a:lnTo>
                    <a:lnTo>
                      <a:pt x="2447" y="1059"/>
                    </a:lnTo>
                    <a:lnTo>
                      <a:pt x="2447" y="1059"/>
                    </a:lnTo>
                    <a:lnTo>
                      <a:pt x="2477" y="972"/>
                    </a:lnTo>
                    <a:lnTo>
                      <a:pt x="2489" y="933"/>
                    </a:lnTo>
                    <a:lnTo>
                      <a:pt x="2492" y="933"/>
                    </a:lnTo>
                    <a:lnTo>
                      <a:pt x="2492" y="927"/>
                    </a:lnTo>
                    <a:lnTo>
                      <a:pt x="2492" y="927"/>
                    </a:lnTo>
                    <a:lnTo>
                      <a:pt x="2495" y="924"/>
                    </a:lnTo>
                    <a:lnTo>
                      <a:pt x="2495" y="924"/>
                    </a:lnTo>
                    <a:lnTo>
                      <a:pt x="2495" y="912"/>
                    </a:lnTo>
                    <a:lnTo>
                      <a:pt x="2495" y="906"/>
                    </a:lnTo>
                    <a:lnTo>
                      <a:pt x="2495" y="900"/>
                    </a:lnTo>
                    <a:lnTo>
                      <a:pt x="2495" y="900"/>
                    </a:lnTo>
                    <a:lnTo>
                      <a:pt x="2498" y="900"/>
                    </a:lnTo>
                    <a:lnTo>
                      <a:pt x="2498" y="897"/>
                    </a:lnTo>
                    <a:lnTo>
                      <a:pt x="2498" y="897"/>
                    </a:lnTo>
                    <a:lnTo>
                      <a:pt x="2504" y="897"/>
                    </a:lnTo>
                    <a:lnTo>
                      <a:pt x="2504" y="897"/>
                    </a:lnTo>
                    <a:lnTo>
                      <a:pt x="2516" y="906"/>
                    </a:lnTo>
                    <a:lnTo>
                      <a:pt x="2546" y="918"/>
                    </a:lnTo>
                    <a:lnTo>
                      <a:pt x="2552" y="921"/>
                    </a:lnTo>
                    <a:lnTo>
                      <a:pt x="2555" y="924"/>
                    </a:lnTo>
                    <a:lnTo>
                      <a:pt x="2558" y="924"/>
                    </a:lnTo>
                    <a:lnTo>
                      <a:pt x="2567" y="924"/>
                    </a:lnTo>
                    <a:lnTo>
                      <a:pt x="2570" y="924"/>
                    </a:lnTo>
                    <a:lnTo>
                      <a:pt x="2570" y="924"/>
                    </a:lnTo>
                    <a:lnTo>
                      <a:pt x="2573" y="921"/>
                    </a:lnTo>
                    <a:lnTo>
                      <a:pt x="2576" y="921"/>
                    </a:lnTo>
                    <a:lnTo>
                      <a:pt x="2576" y="918"/>
                    </a:lnTo>
                    <a:lnTo>
                      <a:pt x="2582" y="918"/>
                    </a:lnTo>
                    <a:lnTo>
                      <a:pt x="2609" y="921"/>
                    </a:lnTo>
                    <a:lnTo>
                      <a:pt x="2609" y="921"/>
                    </a:lnTo>
                    <a:lnTo>
                      <a:pt x="2612" y="924"/>
                    </a:lnTo>
                    <a:lnTo>
                      <a:pt x="2612" y="924"/>
                    </a:lnTo>
                    <a:lnTo>
                      <a:pt x="2615" y="927"/>
                    </a:lnTo>
                    <a:lnTo>
                      <a:pt x="2615" y="927"/>
                    </a:lnTo>
                    <a:lnTo>
                      <a:pt x="2615" y="930"/>
                    </a:lnTo>
                    <a:lnTo>
                      <a:pt x="2615" y="933"/>
                    </a:lnTo>
                    <a:lnTo>
                      <a:pt x="2636" y="927"/>
                    </a:lnTo>
                    <a:lnTo>
                      <a:pt x="2666" y="915"/>
                    </a:lnTo>
                    <a:lnTo>
                      <a:pt x="2678" y="897"/>
                    </a:lnTo>
                    <a:lnTo>
                      <a:pt x="2678" y="894"/>
                    </a:lnTo>
                    <a:lnTo>
                      <a:pt x="2678" y="891"/>
                    </a:lnTo>
                    <a:lnTo>
                      <a:pt x="2678" y="882"/>
                    </a:lnTo>
                    <a:lnTo>
                      <a:pt x="2672" y="858"/>
                    </a:lnTo>
                    <a:lnTo>
                      <a:pt x="2666" y="831"/>
                    </a:lnTo>
                    <a:lnTo>
                      <a:pt x="2666" y="828"/>
                    </a:lnTo>
                    <a:lnTo>
                      <a:pt x="2666" y="825"/>
                    </a:lnTo>
                    <a:lnTo>
                      <a:pt x="2666" y="822"/>
                    </a:lnTo>
                    <a:lnTo>
                      <a:pt x="2672" y="804"/>
                    </a:lnTo>
                    <a:lnTo>
                      <a:pt x="2672" y="801"/>
                    </a:lnTo>
                    <a:lnTo>
                      <a:pt x="2681" y="780"/>
                    </a:lnTo>
                    <a:lnTo>
                      <a:pt x="2681" y="780"/>
                    </a:lnTo>
                    <a:lnTo>
                      <a:pt x="2684" y="777"/>
                    </a:lnTo>
                    <a:lnTo>
                      <a:pt x="2687" y="777"/>
                    </a:lnTo>
                    <a:lnTo>
                      <a:pt x="2689" y="777"/>
                    </a:lnTo>
                    <a:lnTo>
                      <a:pt x="2692" y="777"/>
                    </a:lnTo>
                    <a:lnTo>
                      <a:pt x="2698" y="774"/>
                    </a:lnTo>
                    <a:lnTo>
                      <a:pt x="2701" y="774"/>
                    </a:lnTo>
                    <a:lnTo>
                      <a:pt x="2704" y="774"/>
                    </a:lnTo>
                    <a:lnTo>
                      <a:pt x="2707" y="777"/>
                    </a:lnTo>
                    <a:lnTo>
                      <a:pt x="2707" y="777"/>
                    </a:lnTo>
                    <a:lnTo>
                      <a:pt x="2710" y="777"/>
                    </a:lnTo>
                    <a:lnTo>
                      <a:pt x="2713" y="777"/>
                    </a:lnTo>
                    <a:lnTo>
                      <a:pt x="2731" y="768"/>
                    </a:lnTo>
                    <a:lnTo>
                      <a:pt x="2731" y="768"/>
                    </a:lnTo>
                    <a:lnTo>
                      <a:pt x="2740" y="765"/>
                    </a:lnTo>
                    <a:lnTo>
                      <a:pt x="2749" y="747"/>
                    </a:lnTo>
                    <a:lnTo>
                      <a:pt x="2752" y="744"/>
                    </a:lnTo>
                    <a:lnTo>
                      <a:pt x="2752" y="735"/>
                    </a:lnTo>
                    <a:lnTo>
                      <a:pt x="2749" y="729"/>
                    </a:lnTo>
                    <a:lnTo>
                      <a:pt x="2749" y="726"/>
                    </a:lnTo>
                    <a:lnTo>
                      <a:pt x="2749" y="726"/>
                    </a:lnTo>
                    <a:lnTo>
                      <a:pt x="2749" y="723"/>
                    </a:lnTo>
                    <a:lnTo>
                      <a:pt x="2749" y="720"/>
                    </a:lnTo>
                    <a:lnTo>
                      <a:pt x="2749" y="714"/>
                    </a:lnTo>
                    <a:lnTo>
                      <a:pt x="2758" y="705"/>
                    </a:lnTo>
                    <a:lnTo>
                      <a:pt x="2773" y="702"/>
                    </a:lnTo>
                    <a:lnTo>
                      <a:pt x="2776" y="702"/>
                    </a:lnTo>
                    <a:lnTo>
                      <a:pt x="2779" y="702"/>
                    </a:lnTo>
                    <a:lnTo>
                      <a:pt x="2785" y="705"/>
                    </a:lnTo>
                    <a:lnTo>
                      <a:pt x="2782" y="693"/>
                    </a:lnTo>
                    <a:lnTo>
                      <a:pt x="2758" y="675"/>
                    </a:lnTo>
                    <a:lnTo>
                      <a:pt x="2743" y="657"/>
                    </a:lnTo>
                    <a:lnTo>
                      <a:pt x="2749" y="645"/>
                    </a:lnTo>
                    <a:lnTo>
                      <a:pt x="2749" y="642"/>
                    </a:lnTo>
                    <a:lnTo>
                      <a:pt x="2752" y="633"/>
                    </a:lnTo>
                    <a:lnTo>
                      <a:pt x="2740" y="633"/>
                    </a:lnTo>
                    <a:lnTo>
                      <a:pt x="2740" y="633"/>
                    </a:lnTo>
                    <a:lnTo>
                      <a:pt x="2740" y="636"/>
                    </a:lnTo>
                    <a:lnTo>
                      <a:pt x="2722" y="654"/>
                    </a:lnTo>
                    <a:lnTo>
                      <a:pt x="2710" y="666"/>
                    </a:lnTo>
                    <a:lnTo>
                      <a:pt x="2707" y="669"/>
                    </a:lnTo>
                    <a:lnTo>
                      <a:pt x="2704" y="666"/>
                    </a:lnTo>
                    <a:lnTo>
                      <a:pt x="2704" y="663"/>
                    </a:lnTo>
                    <a:lnTo>
                      <a:pt x="2692" y="657"/>
                    </a:lnTo>
                    <a:lnTo>
                      <a:pt x="2684" y="657"/>
                    </a:lnTo>
                    <a:lnTo>
                      <a:pt x="2675" y="657"/>
                    </a:lnTo>
                    <a:lnTo>
                      <a:pt x="2660" y="657"/>
                    </a:lnTo>
                    <a:lnTo>
                      <a:pt x="2645" y="654"/>
                    </a:lnTo>
                    <a:lnTo>
                      <a:pt x="2642" y="648"/>
                    </a:lnTo>
                    <a:lnTo>
                      <a:pt x="2630" y="621"/>
                    </a:lnTo>
                    <a:lnTo>
                      <a:pt x="2630" y="612"/>
                    </a:lnTo>
                    <a:lnTo>
                      <a:pt x="2630" y="612"/>
                    </a:lnTo>
                    <a:lnTo>
                      <a:pt x="2630" y="606"/>
                    </a:lnTo>
                    <a:lnTo>
                      <a:pt x="2624" y="603"/>
                    </a:lnTo>
                    <a:lnTo>
                      <a:pt x="2603" y="591"/>
                    </a:lnTo>
                    <a:lnTo>
                      <a:pt x="2579" y="576"/>
                    </a:lnTo>
                    <a:lnTo>
                      <a:pt x="2579" y="573"/>
                    </a:lnTo>
                    <a:lnTo>
                      <a:pt x="2576" y="558"/>
                    </a:lnTo>
                    <a:lnTo>
                      <a:pt x="2576" y="558"/>
                    </a:lnTo>
                    <a:lnTo>
                      <a:pt x="2558" y="528"/>
                    </a:lnTo>
                    <a:lnTo>
                      <a:pt x="2549" y="519"/>
                    </a:lnTo>
                    <a:lnTo>
                      <a:pt x="2549" y="516"/>
                    </a:lnTo>
                    <a:lnTo>
                      <a:pt x="2531" y="510"/>
                    </a:lnTo>
                    <a:lnTo>
                      <a:pt x="2519" y="504"/>
                    </a:lnTo>
                    <a:lnTo>
                      <a:pt x="2513" y="501"/>
                    </a:lnTo>
                    <a:lnTo>
                      <a:pt x="2501" y="501"/>
                    </a:lnTo>
                    <a:lnTo>
                      <a:pt x="2495" y="510"/>
                    </a:lnTo>
                    <a:lnTo>
                      <a:pt x="2492" y="516"/>
                    </a:lnTo>
                    <a:lnTo>
                      <a:pt x="2492" y="516"/>
                    </a:lnTo>
                    <a:lnTo>
                      <a:pt x="2489" y="516"/>
                    </a:lnTo>
                    <a:lnTo>
                      <a:pt x="2489" y="516"/>
                    </a:lnTo>
                    <a:lnTo>
                      <a:pt x="2483" y="516"/>
                    </a:lnTo>
                    <a:lnTo>
                      <a:pt x="2480" y="513"/>
                    </a:lnTo>
                    <a:lnTo>
                      <a:pt x="2477" y="510"/>
                    </a:lnTo>
                    <a:lnTo>
                      <a:pt x="2474" y="510"/>
                    </a:lnTo>
                    <a:lnTo>
                      <a:pt x="2474" y="513"/>
                    </a:lnTo>
                    <a:lnTo>
                      <a:pt x="2474" y="516"/>
                    </a:lnTo>
                    <a:lnTo>
                      <a:pt x="2474" y="519"/>
                    </a:lnTo>
                    <a:lnTo>
                      <a:pt x="2474" y="522"/>
                    </a:lnTo>
                    <a:lnTo>
                      <a:pt x="2471" y="525"/>
                    </a:lnTo>
                    <a:lnTo>
                      <a:pt x="2462" y="531"/>
                    </a:lnTo>
                    <a:lnTo>
                      <a:pt x="2462" y="531"/>
                    </a:lnTo>
                    <a:lnTo>
                      <a:pt x="2444" y="531"/>
                    </a:lnTo>
                    <a:lnTo>
                      <a:pt x="2420" y="525"/>
                    </a:lnTo>
                    <a:lnTo>
                      <a:pt x="2408" y="531"/>
                    </a:lnTo>
                    <a:lnTo>
                      <a:pt x="2396" y="531"/>
                    </a:lnTo>
                    <a:lnTo>
                      <a:pt x="2387" y="531"/>
                    </a:lnTo>
                    <a:lnTo>
                      <a:pt x="2387" y="531"/>
                    </a:lnTo>
                    <a:lnTo>
                      <a:pt x="2360" y="510"/>
                    </a:lnTo>
                    <a:lnTo>
                      <a:pt x="2360" y="510"/>
                    </a:lnTo>
                    <a:lnTo>
                      <a:pt x="2360" y="507"/>
                    </a:lnTo>
                    <a:lnTo>
                      <a:pt x="2363" y="501"/>
                    </a:lnTo>
                    <a:lnTo>
                      <a:pt x="2366" y="489"/>
                    </a:lnTo>
                    <a:lnTo>
                      <a:pt x="2366" y="483"/>
                    </a:lnTo>
                    <a:lnTo>
                      <a:pt x="2360" y="486"/>
                    </a:lnTo>
                    <a:lnTo>
                      <a:pt x="2351" y="477"/>
                    </a:lnTo>
                    <a:lnTo>
                      <a:pt x="2342" y="474"/>
                    </a:lnTo>
                    <a:lnTo>
                      <a:pt x="2339" y="471"/>
                    </a:lnTo>
                    <a:lnTo>
                      <a:pt x="2333" y="471"/>
                    </a:lnTo>
                    <a:lnTo>
                      <a:pt x="2318" y="483"/>
                    </a:lnTo>
                    <a:lnTo>
                      <a:pt x="2318" y="492"/>
                    </a:lnTo>
                    <a:lnTo>
                      <a:pt x="2318" y="492"/>
                    </a:lnTo>
                    <a:lnTo>
                      <a:pt x="2318" y="495"/>
                    </a:lnTo>
                    <a:lnTo>
                      <a:pt x="2318" y="501"/>
                    </a:lnTo>
                    <a:lnTo>
                      <a:pt x="2318" y="507"/>
                    </a:lnTo>
                    <a:lnTo>
                      <a:pt x="2315" y="510"/>
                    </a:lnTo>
                    <a:lnTo>
                      <a:pt x="2309" y="510"/>
                    </a:lnTo>
                    <a:lnTo>
                      <a:pt x="2291" y="531"/>
                    </a:lnTo>
                    <a:lnTo>
                      <a:pt x="2291" y="531"/>
                    </a:lnTo>
                    <a:lnTo>
                      <a:pt x="2288" y="519"/>
                    </a:lnTo>
                    <a:lnTo>
                      <a:pt x="2279" y="504"/>
                    </a:lnTo>
                    <a:lnTo>
                      <a:pt x="2270" y="486"/>
                    </a:lnTo>
                    <a:lnTo>
                      <a:pt x="2261" y="465"/>
                    </a:lnTo>
                    <a:lnTo>
                      <a:pt x="2255" y="453"/>
                    </a:lnTo>
                    <a:lnTo>
                      <a:pt x="2237" y="414"/>
                    </a:lnTo>
                    <a:lnTo>
                      <a:pt x="2228" y="393"/>
                    </a:lnTo>
                    <a:lnTo>
                      <a:pt x="2216" y="375"/>
                    </a:lnTo>
                    <a:lnTo>
                      <a:pt x="2213" y="366"/>
                    </a:lnTo>
                    <a:lnTo>
                      <a:pt x="2204" y="354"/>
                    </a:lnTo>
                    <a:lnTo>
                      <a:pt x="2195" y="333"/>
                    </a:lnTo>
                    <a:lnTo>
                      <a:pt x="2183" y="312"/>
                    </a:lnTo>
                    <a:lnTo>
                      <a:pt x="2168" y="288"/>
                    </a:lnTo>
                    <a:lnTo>
                      <a:pt x="2162" y="279"/>
                    </a:lnTo>
                    <a:lnTo>
                      <a:pt x="2156" y="270"/>
                    </a:lnTo>
                    <a:lnTo>
                      <a:pt x="2153" y="264"/>
                    </a:lnTo>
                    <a:lnTo>
                      <a:pt x="2147" y="255"/>
                    </a:lnTo>
                    <a:lnTo>
                      <a:pt x="2147" y="252"/>
                    </a:lnTo>
                    <a:lnTo>
                      <a:pt x="2141" y="246"/>
                    </a:lnTo>
                    <a:lnTo>
                      <a:pt x="2123" y="228"/>
                    </a:lnTo>
                    <a:lnTo>
                      <a:pt x="2114" y="222"/>
                    </a:lnTo>
                    <a:lnTo>
                      <a:pt x="2081" y="198"/>
                    </a:lnTo>
                    <a:lnTo>
                      <a:pt x="2054" y="174"/>
                    </a:lnTo>
                    <a:lnTo>
                      <a:pt x="2051" y="168"/>
                    </a:lnTo>
                    <a:lnTo>
                      <a:pt x="2051" y="165"/>
                    </a:lnTo>
                    <a:lnTo>
                      <a:pt x="2045" y="153"/>
                    </a:lnTo>
                    <a:lnTo>
                      <a:pt x="2045" y="150"/>
                    </a:lnTo>
                    <a:lnTo>
                      <a:pt x="2045" y="150"/>
                    </a:lnTo>
                    <a:lnTo>
                      <a:pt x="2045" y="150"/>
                    </a:lnTo>
                    <a:lnTo>
                      <a:pt x="2051" y="150"/>
                    </a:lnTo>
                    <a:lnTo>
                      <a:pt x="2054" y="150"/>
                    </a:lnTo>
                    <a:lnTo>
                      <a:pt x="2060" y="153"/>
                    </a:lnTo>
                    <a:lnTo>
                      <a:pt x="2066" y="150"/>
                    </a:lnTo>
                    <a:lnTo>
                      <a:pt x="2072" y="144"/>
                    </a:lnTo>
                    <a:lnTo>
                      <a:pt x="2072" y="141"/>
                    </a:lnTo>
                    <a:lnTo>
                      <a:pt x="2078" y="117"/>
                    </a:lnTo>
                    <a:lnTo>
                      <a:pt x="2078" y="117"/>
                    </a:lnTo>
                    <a:lnTo>
                      <a:pt x="2078" y="114"/>
                    </a:lnTo>
                    <a:lnTo>
                      <a:pt x="2078" y="114"/>
                    </a:lnTo>
                    <a:lnTo>
                      <a:pt x="2072" y="117"/>
                    </a:lnTo>
                    <a:lnTo>
                      <a:pt x="2069" y="120"/>
                    </a:lnTo>
                    <a:lnTo>
                      <a:pt x="2063" y="123"/>
                    </a:lnTo>
                    <a:lnTo>
                      <a:pt x="2063" y="123"/>
                    </a:lnTo>
                    <a:lnTo>
                      <a:pt x="2063" y="126"/>
                    </a:lnTo>
                    <a:lnTo>
                      <a:pt x="2060" y="126"/>
                    </a:lnTo>
                    <a:lnTo>
                      <a:pt x="2060" y="129"/>
                    </a:lnTo>
                    <a:lnTo>
                      <a:pt x="2051" y="132"/>
                    </a:lnTo>
                    <a:lnTo>
                      <a:pt x="2030" y="135"/>
                    </a:lnTo>
                    <a:lnTo>
                      <a:pt x="2012" y="144"/>
                    </a:lnTo>
                    <a:lnTo>
                      <a:pt x="1988" y="156"/>
                    </a:lnTo>
                    <a:lnTo>
                      <a:pt x="1979" y="168"/>
                    </a:lnTo>
                    <a:lnTo>
                      <a:pt x="1961" y="183"/>
                    </a:lnTo>
                    <a:lnTo>
                      <a:pt x="1949" y="192"/>
                    </a:lnTo>
                    <a:lnTo>
                      <a:pt x="1946" y="192"/>
                    </a:lnTo>
                    <a:lnTo>
                      <a:pt x="1946" y="192"/>
                    </a:lnTo>
                    <a:lnTo>
                      <a:pt x="1943" y="192"/>
                    </a:lnTo>
                    <a:lnTo>
                      <a:pt x="1943" y="192"/>
                    </a:lnTo>
                    <a:lnTo>
                      <a:pt x="1934" y="192"/>
                    </a:lnTo>
                    <a:lnTo>
                      <a:pt x="1889" y="213"/>
                    </a:lnTo>
                    <a:lnTo>
                      <a:pt x="1889" y="219"/>
                    </a:lnTo>
                    <a:lnTo>
                      <a:pt x="1883" y="213"/>
                    </a:lnTo>
                    <a:lnTo>
                      <a:pt x="1874" y="210"/>
                    </a:lnTo>
                    <a:lnTo>
                      <a:pt x="1871" y="210"/>
                    </a:lnTo>
                    <a:lnTo>
                      <a:pt x="1856" y="213"/>
                    </a:lnTo>
                    <a:lnTo>
                      <a:pt x="1853" y="219"/>
                    </a:lnTo>
                    <a:lnTo>
                      <a:pt x="1841" y="231"/>
                    </a:lnTo>
                    <a:lnTo>
                      <a:pt x="1838" y="231"/>
                    </a:lnTo>
                    <a:lnTo>
                      <a:pt x="1835" y="228"/>
                    </a:lnTo>
                    <a:lnTo>
                      <a:pt x="1826" y="219"/>
                    </a:lnTo>
                    <a:lnTo>
                      <a:pt x="1826" y="213"/>
                    </a:lnTo>
                    <a:lnTo>
                      <a:pt x="1829" y="210"/>
                    </a:lnTo>
                    <a:lnTo>
                      <a:pt x="1826" y="210"/>
                    </a:lnTo>
                    <a:lnTo>
                      <a:pt x="1841" y="183"/>
                    </a:lnTo>
                    <a:lnTo>
                      <a:pt x="1835" y="174"/>
                    </a:lnTo>
                    <a:lnTo>
                      <a:pt x="1808" y="159"/>
                    </a:lnTo>
                    <a:lnTo>
                      <a:pt x="1799" y="153"/>
                    </a:lnTo>
                    <a:lnTo>
                      <a:pt x="1793" y="153"/>
                    </a:lnTo>
                    <a:lnTo>
                      <a:pt x="1790" y="153"/>
                    </a:lnTo>
                    <a:lnTo>
                      <a:pt x="1784" y="153"/>
                    </a:lnTo>
                    <a:lnTo>
                      <a:pt x="1778" y="156"/>
                    </a:lnTo>
                    <a:lnTo>
                      <a:pt x="1778" y="159"/>
                    </a:lnTo>
                    <a:lnTo>
                      <a:pt x="1775" y="165"/>
                    </a:lnTo>
                    <a:lnTo>
                      <a:pt x="1778" y="165"/>
                    </a:lnTo>
                    <a:lnTo>
                      <a:pt x="1781" y="165"/>
                    </a:lnTo>
                    <a:lnTo>
                      <a:pt x="1781" y="165"/>
                    </a:lnTo>
                    <a:lnTo>
                      <a:pt x="1784" y="165"/>
                    </a:lnTo>
                    <a:lnTo>
                      <a:pt x="1787" y="165"/>
                    </a:lnTo>
                    <a:lnTo>
                      <a:pt x="1790" y="165"/>
                    </a:lnTo>
                    <a:lnTo>
                      <a:pt x="1790" y="168"/>
                    </a:lnTo>
                    <a:lnTo>
                      <a:pt x="1790" y="171"/>
                    </a:lnTo>
                    <a:lnTo>
                      <a:pt x="1790" y="174"/>
                    </a:lnTo>
                    <a:lnTo>
                      <a:pt x="1775" y="180"/>
                    </a:lnTo>
                    <a:lnTo>
                      <a:pt x="1772" y="177"/>
                    </a:lnTo>
                    <a:lnTo>
                      <a:pt x="1769" y="177"/>
                    </a:lnTo>
                    <a:lnTo>
                      <a:pt x="1766" y="174"/>
                    </a:lnTo>
                    <a:lnTo>
                      <a:pt x="1766" y="162"/>
                    </a:lnTo>
                    <a:lnTo>
                      <a:pt x="1769" y="150"/>
                    </a:lnTo>
                    <a:lnTo>
                      <a:pt x="1760" y="132"/>
                    </a:lnTo>
                    <a:lnTo>
                      <a:pt x="1754" y="126"/>
                    </a:lnTo>
                    <a:lnTo>
                      <a:pt x="1751" y="126"/>
                    </a:lnTo>
                    <a:lnTo>
                      <a:pt x="1751" y="126"/>
                    </a:lnTo>
                    <a:lnTo>
                      <a:pt x="1745" y="126"/>
                    </a:lnTo>
                    <a:lnTo>
                      <a:pt x="1742" y="126"/>
                    </a:lnTo>
                    <a:lnTo>
                      <a:pt x="1742" y="141"/>
                    </a:lnTo>
                    <a:lnTo>
                      <a:pt x="1721" y="153"/>
                    </a:lnTo>
                    <a:lnTo>
                      <a:pt x="1718" y="156"/>
                    </a:lnTo>
                    <a:lnTo>
                      <a:pt x="1715" y="156"/>
                    </a:lnTo>
                    <a:lnTo>
                      <a:pt x="1685" y="156"/>
                    </a:lnTo>
                    <a:lnTo>
                      <a:pt x="1685" y="156"/>
                    </a:lnTo>
                    <a:lnTo>
                      <a:pt x="1685" y="153"/>
                    </a:lnTo>
                    <a:lnTo>
                      <a:pt x="1676" y="135"/>
                    </a:lnTo>
                    <a:lnTo>
                      <a:pt x="1679" y="129"/>
                    </a:lnTo>
                    <a:lnTo>
                      <a:pt x="1679" y="81"/>
                    </a:lnTo>
                    <a:lnTo>
                      <a:pt x="1673" y="63"/>
                    </a:lnTo>
                    <a:lnTo>
                      <a:pt x="1673" y="60"/>
                    </a:lnTo>
                    <a:lnTo>
                      <a:pt x="1673" y="51"/>
                    </a:lnTo>
                    <a:lnTo>
                      <a:pt x="1664" y="24"/>
                    </a:lnTo>
                    <a:lnTo>
                      <a:pt x="1661" y="18"/>
                    </a:lnTo>
                    <a:lnTo>
                      <a:pt x="1661" y="18"/>
                    </a:lnTo>
                    <a:lnTo>
                      <a:pt x="1661" y="15"/>
                    </a:lnTo>
                    <a:lnTo>
                      <a:pt x="1637" y="18"/>
                    </a:lnTo>
                    <a:lnTo>
                      <a:pt x="1637" y="18"/>
                    </a:lnTo>
                    <a:lnTo>
                      <a:pt x="1634" y="21"/>
                    </a:lnTo>
                    <a:lnTo>
                      <a:pt x="1634" y="21"/>
                    </a:lnTo>
                    <a:lnTo>
                      <a:pt x="1634" y="27"/>
                    </a:lnTo>
                    <a:lnTo>
                      <a:pt x="1631" y="27"/>
                    </a:lnTo>
                    <a:lnTo>
                      <a:pt x="1619" y="36"/>
                    </a:lnTo>
                    <a:lnTo>
                      <a:pt x="1619" y="36"/>
                    </a:lnTo>
                    <a:lnTo>
                      <a:pt x="1616" y="36"/>
                    </a:lnTo>
                    <a:lnTo>
                      <a:pt x="1607" y="27"/>
                    </a:lnTo>
                    <a:lnTo>
                      <a:pt x="1598" y="18"/>
                    </a:lnTo>
                    <a:lnTo>
                      <a:pt x="1595" y="18"/>
                    </a:lnTo>
                    <a:lnTo>
                      <a:pt x="1592" y="15"/>
                    </a:lnTo>
                    <a:lnTo>
                      <a:pt x="1583" y="12"/>
                    </a:lnTo>
                    <a:lnTo>
                      <a:pt x="1577" y="9"/>
                    </a:lnTo>
                    <a:lnTo>
                      <a:pt x="1562" y="9"/>
                    </a:lnTo>
                    <a:lnTo>
                      <a:pt x="1547" y="9"/>
                    </a:lnTo>
                    <a:lnTo>
                      <a:pt x="1538" y="0"/>
                    </a:lnTo>
                    <a:lnTo>
                      <a:pt x="1535" y="0"/>
                    </a:lnTo>
                    <a:lnTo>
                      <a:pt x="1532" y="0"/>
                    </a:lnTo>
                    <a:lnTo>
                      <a:pt x="1532" y="0"/>
                    </a:lnTo>
                    <a:lnTo>
                      <a:pt x="1523" y="9"/>
                    </a:lnTo>
                    <a:lnTo>
                      <a:pt x="1517" y="18"/>
                    </a:lnTo>
                    <a:lnTo>
                      <a:pt x="1511" y="30"/>
                    </a:lnTo>
                    <a:lnTo>
                      <a:pt x="1511" y="30"/>
                    </a:lnTo>
                    <a:lnTo>
                      <a:pt x="1487" y="27"/>
                    </a:lnTo>
                    <a:lnTo>
                      <a:pt x="1481" y="30"/>
                    </a:lnTo>
                    <a:lnTo>
                      <a:pt x="1481" y="51"/>
                    </a:lnTo>
                    <a:lnTo>
                      <a:pt x="1481" y="54"/>
                    </a:lnTo>
                    <a:lnTo>
                      <a:pt x="1481" y="57"/>
                    </a:lnTo>
                    <a:lnTo>
                      <a:pt x="1442" y="69"/>
                    </a:lnTo>
                    <a:lnTo>
                      <a:pt x="1418" y="72"/>
                    </a:lnTo>
                    <a:lnTo>
                      <a:pt x="1385" y="81"/>
                    </a:lnTo>
                    <a:lnTo>
                      <a:pt x="1355" y="90"/>
                    </a:lnTo>
                    <a:lnTo>
                      <a:pt x="1307" y="96"/>
                    </a:lnTo>
                    <a:lnTo>
                      <a:pt x="1277" y="117"/>
                    </a:lnTo>
                    <a:lnTo>
                      <a:pt x="1280" y="123"/>
                    </a:lnTo>
                    <a:lnTo>
                      <a:pt x="1280" y="126"/>
                    </a:lnTo>
                    <a:lnTo>
                      <a:pt x="1280" y="126"/>
                    </a:lnTo>
                    <a:lnTo>
                      <a:pt x="1277" y="129"/>
                    </a:lnTo>
                    <a:lnTo>
                      <a:pt x="1271" y="129"/>
                    </a:lnTo>
                    <a:lnTo>
                      <a:pt x="1271" y="129"/>
                    </a:lnTo>
                    <a:lnTo>
                      <a:pt x="1262" y="123"/>
                    </a:lnTo>
                    <a:lnTo>
                      <a:pt x="1247" y="120"/>
                    </a:lnTo>
                    <a:lnTo>
                      <a:pt x="1193" y="135"/>
                    </a:lnTo>
                    <a:lnTo>
                      <a:pt x="1193" y="135"/>
                    </a:lnTo>
                    <a:lnTo>
                      <a:pt x="1190" y="135"/>
                    </a:lnTo>
                    <a:lnTo>
                      <a:pt x="1181" y="138"/>
                    </a:lnTo>
                    <a:lnTo>
                      <a:pt x="1166" y="141"/>
                    </a:lnTo>
                    <a:lnTo>
                      <a:pt x="1166" y="144"/>
                    </a:lnTo>
                    <a:lnTo>
                      <a:pt x="1163" y="144"/>
                    </a:lnTo>
                    <a:lnTo>
                      <a:pt x="1139" y="150"/>
                    </a:lnTo>
                    <a:lnTo>
                      <a:pt x="1127" y="156"/>
                    </a:lnTo>
                    <a:lnTo>
                      <a:pt x="1115" y="156"/>
                    </a:lnTo>
                    <a:lnTo>
                      <a:pt x="1103" y="168"/>
                    </a:lnTo>
                    <a:lnTo>
                      <a:pt x="1103" y="168"/>
                    </a:lnTo>
                    <a:lnTo>
                      <a:pt x="1097" y="171"/>
                    </a:lnTo>
                    <a:lnTo>
                      <a:pt x="1088" y="162"/>
                    </a:lnTo>
                    <a:lnTo>
                      <a:pt x="1085" y="165"/>
                    </a:lnTo>
                    <a:lnTo>
                      <a:pt x="1076" y="165"/>
                    </a:lnTo>
                    <a:lnTo>
                      <a:pt x="1064" y="162"/>
                    </a:lnTo>
                    <a:lnTo>
                      <a:pt x="1061" y="165"/>
                    </a:lnTo>
                    <a:lnTo>
                      <a:pt x="1052" y="168"/>
                    </a:lnTo>
                    <a:lnTo>
                      <a:pt x="1046" y="165"/>
                    </a:lnTo>
                    <a:lnTo>
                      <a:pt x="1040" y="165"/>
                    </a:lnTo>
                    <a:lnTo>
                      <a:pt x="1034" y="168"/>
                    </a:lnTo>
                    <a:lnTo>
                      <a:pt x="1022" y="159"/>
                    </a:lnTo>
                    <a:lnTo>
                      <a:pt x="1016" y="159"/>
                    </a:lnTo>
                    <a:lnTo>
                      <a:pt x="1010" y="162"/>
                    </a:lnTo>
                    <a:lnTo>
                      <a:pt x="1007" y="168"/>
                    </a:lnTo>
                    <a:lnTo>
                      <a:pt x="998" y="183"/>
                    </a:lnTo>
                    <a:lnTo>
                      <a:pt x="998" y="201"/>
                    </a:lnTo>
                    <a:lnTo>
                      <a:pt x="998" y="216"/>
                    </a:lnTo>
                    <a:lnTo>
                      <a:pt x="1001" y="219"/>
                    </a:lnTo>
                    <a:lnTo>
                      <a:pt x="1016" y="219"/>
                    </a:lnTo>
                    <a:lnTo>
                      <a:pt x="1019" y="216"/>
                    </a:lnTo>
                    <a:lnTo>
                      <a:pt x="1025" y="216"/>
                    </a:lnTo>
                    <a:lnTo>
                      <a:pt x="1025" y="216"/>
                    </a:lnTo>
                    <a:lnTo>
                      <a:pt x="1028" y="219"/>
                    </a:lnTo>
                    <a:lnTo>
                      <a:pt x="1028" y="222"/>
                    </a:lnTo>
                    <a:lnTo>
                      <a:pt x="1028" y="225"/>
                    </a:lnTo>
                    <a:lnTo>
                      <a:pt x="1028" y="228"/>
                    </a:lnTo>
                    <a:lnTo>
                      <a:pt x="1025" y="228"/>
                    </a:lnTo>
                    <a:lnTo>
                      <a:pt x="1022" y="231"/>
                    </a:lnTo>
                    <a:lnTo>
                      <a:pt x="1019" y="231"/>
                    </a:lnTo>
                    <a:lnTo>
                      <a:pt x="1019" y="231"/>
                    </a:lnTo>
                    <a:lnTo>
                      <a:pt x="1016" y="231"/>
                    </a:lnTo>
                    <a:lnTo>
                      <a:pt x="1016" y="228"/>
                    </a:lnTo>
                    <a:lnTo>
                      <a:pt x="1016" y="228"/>
                    </a:lnTo>
                    <a:lnTo>
                      <a:pt x="1016" y="228"/>
                    </a:lnTo>
                    <a:lnTo>
                      <a:pt x="1010" y="225"/>
                    </a:lnTo>
                    <a:lnTo>
                      <a:pt x="1007" y="225"/>
                    </a:lnTo>
                    <a:lnTo>
                      <a:pt x="1007" y="228"/>
                    </a:lnTo>
                    <a:lnTo>
                      <a:pt x="1001" y="240"/>
                    </a:lnTo>
                    <a:lnTo>
                      <a:pt x="1001" y="246"/>
                    </a:lnTo>
                    <a:lnTo>
                      <a:pt x="1001" y="249"/>
                    </a:lnTo>
                    <a:lnTo>
                      <a:pt x="1001" y="249"/>
                    </a:lnTo>
                    <a:lnTo>
                      <a:pt x="1004" y="249"/>
                    </a:lnTo>
                    <a:lnTo>
                      <a:pt x="1004" y="252"/>
                    </a:lnTo>
                    <a:lnTo>
                      <a:pt x="1007" y="252"/>
                    </a:lnTo>
                    <a:lnTo>
                      <a:pt x="1022" y="258"/>
                    </a:lnTo>
                    <a:lnTo>
                      <a:pt x="1025" y="261"/>
                    </a:lnTo>
                    <a:lnTo>
                      <a:pt x="1031" y="261"/>
                    </a:lnTo>
                    <a:lnTo>
                      <a:pt x="1061" y="270"/>
                    </a:lnTo>
                    <a:lnTo>
                      <a:pt x="1067" y="270"/>
                    </a:lnTo>
                    <a:lnTo>
                      <a:pt x="1067" y="273"/>
                    </a:lnTo>
                    <a:lnTo>
                      <a:pt x="1067" y="276"/>
                    </a:lnTo>
                    <a:lnTo>
                      <a:pt x="1067" y="282"/>
                    </a:lnTo>
                    <a:lnTo>
                      <a:pt x="1067" y="285"/>
                    </a:lnTo>
                    <a:lnTo>
                      <a:pt x="1061" y="288"/>
                    </a:lnTo>
                    <a:lnTo>
                      <a:pt x="1061" y="288"/>
                    </a:lnTo>
                    <a:lnTo>
                      <a:pt x="1058" y="288"/>
                    </a:lnTo>
                    <a:lnTo>
                      <a:pt x="1058" y="288"/>
                    </a:lnTo>
                    <a:lnTo>
                      <a:pt x="1055" y="288"/>
                    </a:lnTo>
                    <a:lnTo>
                      <a:pt x="1055" y="288"/>
                    </a:lnTo>
                    <a:lnTo>
                      <a:pt x="1052" y="282"/>
                    </a:lnTo>
                    <a:lnTo>
                      <a:pt x="1049" y="282"/>
                    </a:lnTo>
                    <a:lnTo>
                      <a:pt x="1037" y="282"/>
                    </a:lnTo>
                    <a:lnTo>
                      <a:pt x="1007" y="279"/>
                    </a:lnTo>
                    <a:lnTo>
                      <a:pt x="998" y="288"/>
                    </a:lnTo>
                    <a:lnTo>
                      <a:pt x="992" y="285"/>
                    </a:lnTo>
                    <a:lnTo>
                      <a:pt x="995" y="291"/>
                    </a:lnTo>
                    <a:lnTo>
                      <a:pt x="995" y="294"/>
                    </a:lnTo>
                    <a:lnTo>
                      <a:pt x="992" y="297"/>
                    </a:lnTo>
                    <a:lnTo>
                      <a:pt x="992" y="297"/>
                    </a:lnTo>
                    <a:lnTo>
                      <a:pt x="980" y="309"/>
                    </a:lnTo>
                    <a:lnTo>
                      <a:pt x="980" y="327"/>
                    </a:lnTo>
                    <a:lnTo>
                      <a:pt x="992" y="351"/>
                    </a:lnTo>
                    <a:lnTo>
                      <a:pt x="995" y="357"/>
                    </a:lnTo>
                    <a:lnTo>
                      <a:pt x="995" y="360"/>
                    </a:lnTo>
                    <a:lnTo>
                      <a:pt x="989" y="360"/>
                    </a:lnTo>
                    <a:lnTo>
                      <a:pt x="989" y="366"/>
                    </a:lnTo>
                    <a:lnTo>
                      <a:pt x="980" y="369"/>
                    </a:lnTo>
                    <a:lnTo>
                      <a:pt x="974" y="369"/>
                    </a:lnTo>
                    <a:lnTo>
                      <a:pt x="971" y="378"/>
                    </a:lnTo>
                    <a:lnTo>
                      <a:pt x="965" y="378"/>
                    </a:lnTo>
                    <a:lnTo>
                      <a:pt x="959" y="378"/>
                    </a:lnTo>
                    <a:lnTo>
                      <a:pt x="956" y="378"/>
                    </a:lnTo>
                    <a:lnTo>
                      <a:pt x="956" y="378"/>
                    </a:lnTo>
                    <a:lnTo>
                      <a:pt x="956" y="378"/>
                    </a:lnTo>
                    <a:lnTo>
                      <a:pt x="938" y="396"/>
                    </a:lnTo>
                    <a:lnTo>
                      <a:pt x="932" y="408"/>
                    </a:lnTo>
                    <a:lnTo>
                      <a:pt x="947" y="429"/>
                    </a:lnTo>
                    <a:lnTo>
                      <a:pt x="950" y="429"/>
                    </a:lnTo>
                    <a:lnTo>
                      <a:pt x="953" y="432"/>
                    </a:lnTo>
                    <a:lnTo>
                      <a:pt x="956" y="435"/>
                    </a:lnTo>
                    <a:lnTo>
                      <a:pt x="956" y="435"/>
                    </a:lnTo>
                    <a:lnTo>
                      <a:pt x="959" y="438"/>
                    </a:lnTo>
                    <a:lnTo>
                      <a:pt x="962" y="438"/>
                    </a:lnTo>
                    <a:lnTo>
                      <a:pt x="965" y="438"/>
                    </a:lnTo>
                    <a:lnTo>
                      <a:pt x="986" y="438"/>
                    </a:lnTo>
                    <a:lnTo>
                      <a:pt x="1001" y="453"/>
                    </a:lnTo>
                    <a:lnTo>
                      <a:pt x="1019" y="456"/>
                    </a:lnTo>
                    <a:lnTo>
                      <a:pt x="1025" y="459"/>
                    </a:lnTo>
                    <a:lnTo>
                      <a:pt x="1028" y="468"/>
                    </a:lnTo>
                    <a:lnTo>
                      <a:pt x="1028" y="480"/>
                    </a:lnTo>
                    <a:lnTo>
                      <a:pt x="1022" y="522"/>
                    </a:lnTo>
                    <a:lnTo>
                      <a:pt x="1022" y="525"/>
                    </a:lnTo>
                    <a:lnTo>
                      <a:pt x="1019" y="525"/>
                    </a:lnTo>
                    <a:lnTo>
                      <a:pt x="1019" y="528"/>
                    </a:lnTo>
                    <a:lnTo>
                      <a:pt x="1016" y="531"/>
                    </a:lnTo>
                    <a:lnTo>
                      <a:pt x="998" y="537"/>
                    </a:lnTo>
                    <a:lnTo>
                      <a:pt x="989" y="540"/>
                    </a:lnTo>
                    <a:lnTo>
                      <a:pt x="980" y="543"/>
                    </a:lnTo>
                    <a:lnTo>
                      <a:pt x="974" y="543"/>
                    </a:lnTo>
                    <a:lnTo>
                      <a:pt x="962" y="540"/>
                    </a:lnTo>
                    <a:lnTo>
                      <a:pt x="953" y="540"/>
                    </a:lnTo>
                    <a:lnTo>
                      <a:pt x="947" y="540"/>
                    </a:lnTo>
                    <a:lnTo>
                      <a:pt x="941" y="540"/>
                    </a:lnTo>
                    <a:lnTo>
                      <a:pt x="941" y="537"/>
                    </a:lnTo>
                    <a:lnTo>
                      <a:pt x="938" y="531"/>
                    </a:lnTo>
                    <a:lnTo>
                      <a:pt x="923" y="525"/>
                    </a:lnTo>
                    <a:lnTo>
                      <a:pt x="917" y="537"/>
                    </a:lnTo>
                    <a:lnTo>
                      <a:pt x="914" y="543"/>
                    </a:lnTo>
                    <a:lnTo>
                      <a:pt x="911" y="549"/>
                    </a:lnTo>
                    <a:lnTo>
                      <a:pt x="908" y="552"/>
                    </a:lnTo>
                    <a:lnTo>
                      <a:pt x="905" y="552"/>
                    </a:lnTo>
                    <a:lnTo>
                      <a:pt x="893" y="555"/>
                    </a:lnTo>
                    <a:lnTo>
                      <a:pt x="890" y="549"/>
                    </a:lnTo>
                    <a:lnTo>
                      <a:pt x="881" y="543"/>
                    </a:lnTo>
                    <a:lnTo>
                      <a:pt x="869" y="540"/>
                    </a:lnTo>
                    <a:lnTo>
                      <a:pt x="854" y="537"/>
                    </a:lnTo>
                    <a:lnTo>
                      <a:pt x="851" y="540"/>
                    </a:lnTo>
                    <a:lnTo>
                      <a:pt x="845" y="537"/>
                    </a:lnTo>
                    <a:lnTo>
                      <a:pt x="845" y="537"/>
                    </a:lnTo>
                    <a:lnTo>
                      <a:pt x="827" y="525"/>
                    </a:lnTo>
                    <a:lnTo>
                      <a:pt x="806" y="489"/>
                    </a:lnTo>
                    <a:lnTo>
                      <a:pt x="773" y="492"/>
                    </a:lnTo>
                    <a:lnTo>
                      <a:pt x="770" y="492"/>
                    </a:lnTo>
                    <a:lnTo>
                      <a:pt x="767" y="504"/>
                    </a:lnTo>
                    <a:lnTo>
                      <a:pt x="767" y="510"/>
                    </a:lnTo>
                    <a:lnTo>
                      <a:pt x="767" y="513"/>
                    </a:lnTo>
                    <a:lnTo>
                      <a:pt x="764" y="513"/>
                    </a:lnTo>
                    <a:lnTo>
                      <a:pt x="764" y="516"/>
                    </a:lnTo>
                    <a:lnTo>
                      <a:pt x="752" y="516"/>
                    </a:lnTo>
                    <a:lnTo>
                      <a:pt x="752" y="519"/>
                    </a:lnTo>
                    <a:lnTo>
                      <a:pt x="749" y="516"/>
                    </a:lnTo>
                    <a:lnTo>
                      <a:pt x="746" y="516"/>
                    </a:lnTo>
                    <a:lnTo>
                      <a:pt x="746" y="516"/>
                    </a:lnTo>
                    <a:lnTo>
                      <a:pt x="740" y="510"/>
                    </a:lnTo>
                    <a:lnTo>
                      <a:pt x="737" y="510"/>
                    </a:lnTo>
                    <a:lnTo>
                      <a:pt x="737" y="501"/>
                    </a:lnTo>
                    <a:lnTo>
                      <a:pt x="731" y="498"/>
                    </a:lnTo>
                    <a:lnTo>
                      <a:pt x="725" y="498"/>
                    </a:lnTo>
                    <a:lnTo>
                      <a:pt x="710" y="498"/>
                    </a:lnTo>
                    <a:lnTo>
                      <a:pt x="689" y="501"/>
                    </a:lnTo>
                    <a:lnTo>
                      <a:pt x="683" y="504"/>
                    </a:lnTo>
                    <a:lnTo>
                      <a:pt x="674" y="516"/>
                    </a:lnTo>
                    <a:lnTo>
                      <a:pt x="656" y="531"/>
                    </a:lnTo>
                    <a:lnTo>
                      <a:pt x="647" y="540"/>
                    </a:lnTo>
                    <a:lnTo>
                      <a:pt x="629" y="552"/>
                    </a:lnTo>
                    <a:lnTo>
                      <a:pt x="626" y="552"/>
                    </a:lnTo>
                    <a:lnTo>
                      <a:pt x="626" y="552"/>
                    </a:lnTo>
                    <a:lnTo>
                      <a:pt x="605" y="543"/>
                    </a:lnTo>
                    <a:lnTo>
                      <a:pt x="590" y="528"/>
                    </a:lnTo>
                    <a:lnTo>
                      <a:pt x="587" y="519"/>
                    </a:lnTo>
                    <a:lnTo>
                      <a:pt x="584" y="510"/>
                    </a:lnTo>
                    <a:lnTo>
                      <a:pt x="581" y="516"/>
                    </a:lnTo>
                    <a:lnTo>
                      <a:pt x="572" y="522"/>
                    </a:lnTo>
                    <a:lnTo>
                      <a:pt x="572" y="522"/>
                    </a:lnTo>
                    <a:lnTo>
                      <a:pt x="572" y="519"/>
                    </a:lnTo>
                    <a:lnTo>
                      <a:pt x="566" y="516"/>
                    </a:lnTo>
                    <a:lnTo>
                      <a:pt x="566" y="519"/>
                    </a:lnTo>
                    <a:lnTo>
                      <a:pt x="560" y="516"/>
                    </a:lnTo>
                    <a:lnTo>
                      <a:pt x="557" y="525"/>
                    </a:lnTo>
                    <a:lnTo>
                      <a:pt x="557" y="525"/>
                    </a:lnTo>
                    <a:lnTo>
                      <a:pt x="557" y="531"/>
                    </a:lnTo>
                    <a:lnTo>
                      <a:pt x="557" y="534"/>
                    </a:lnTo>
                    <a:lnTo>
                      <a:pt x="557" y="534"/>
                    </a:lnTo>
                    <a:lnTo>
                      <a:pt x="560" y="540"/>
                    </a:lnTo>
                    <a:lnTo>
                      <a:pt x="563" y="543"/>
                    </a:lnTo>
                    <a:lnTo>
                      <a:pt x="563" y="543"/>
                    </a:lnTo>
                    <a:lnTo>
                      <a:pt x="560" y="546"/>
                    </a:lnTo>
                    <a:lnTo>
                      <a:pt x="554" y="555"/>
                    </a:lnTo>
                    <a:lnTo>
                      <a:pt x="548" y="555"/>
                    </a:lnTo>
                    <a:lnTo>
                      <a:pt x="545" y="555"/>
                    </a:lnTo>
                    <a:lnTo>
                      <a:pt x="542" y="549"/>
                    </a:lnTo>
                    <a:lnTo>
                      <a:pt x="539" y="546"/>
                    </a:lnTo>
                    <a:lnTo>
                      <a:pt x="539" y="543"/>
                    </a:lnTo>
                    <a:lnTo>
                      <a:pt x="539" y="543"/>
                    </a:lnTo>
                    <a:lnTo>
                      <a:pt x="545" y="531"/>
                    </a:lnTo>
                    <a:lnTo>
                      <a:pt x="545" y="528"/>
                    </a:lnTo>
                    <a:lnTo>
                      <a:pt x="548" y="522"/>
                    </a:lnTo>
                    <a:lnTo>
                      <a:pt x="548" y="519"/>
                    </a:lnTo>
                    <a:lnTo>
                      <a:pt x="545" y="519"/>
                    </a:lnTo>
                    <a:lnTo>
                      <a:pt x="542" y="519"/>
                    </a:lnTo>
                    <a:lnTo>
                      <a:pt x="539" y="519"/>
                    </a:lnTo>
                    <a:lnTo>
                      <a:pt x="533" y="519"/>
                    </a:lnTo>
                    <a:lnTo>
                      <a:pt x="533" y="516"/>
                    </a:lnTo>
                    <a:lnTo>
                      <a:pt x="530" y="516"/>
                    </a:lnTo>
                    <a:lnTo>
                      <a:pt x="530" y="516"/>
                    </a:lnTo>
                    <a:lnTo>
                      <a:pt x="527" y="510"/>
                    </a:lnTo>
                    <a:lnTo>
                      <a:pt x="521" y="495"/>
                    </a:lnTo>
                    <a:lnTo>
                      <a:pt x="509" y="486"/>
                    </a:lnTo>
                    <a:lnTo>
                      <a:pt x="509" y="483"/>
                    </a:lnTo>
                    <a:lnTo>
                      <a:pt x="503" y="483"/>
                    </a:lnTo>
                    <a:lnTo>
                      <a:pt x="500" y="483"/>
                    </a:lnTo>
                    <a:lnTo>
                      <a:pt x="491" y="477"/>
                    </a:lnTo>
                    <a:lnTo>
                      <a:pt x="485" y="465"/>
                    </a:lnTo>
                    <a:lnTo>
                      <a:pt x="485" y="462"/>
                    </a:lnTo>
                    <a:lnTo>
                      <a:pt x="479" y="459"/>
                    </a:lnTo>
                    <a:lnTo>
                      <a:pt x="473" y="453"/>
                    </a:lnTo>
                    <a:lnTo>
                      <a:pt x="470" y="450"/>
                    </a:lnTo>
                    <a:lnTo>
                      <a:pt x="416" y="456"/>
                    </a:lnTo>
                    <a:lnTo>
                      <a:pt x="407" y="438"/>
                    </a:lnTo>
                    <a:lnTo>
                      <a:pt x="392" y="426"/>
                    </a:lnTo>
                    <a:lnTo>
                      <a:pt x="383" y="432"/>
                    </a:lnTo>
                    <a:lnTo>
                      <a:pt x="383" y="432"/>
                    </a:lnTo>
                    <a:lnTo>
                      <a:pt x="380" y="432"/>
                    </a:lnTo>
                    <a:lnTo>
                      <a:pt x="377" y="432"/>
                    </a:lnTo>
                    <a:lnTo>
                      <a:pt x="374" y="432"/>
                    </a:lnTo>
                    <a:lnTo>
                      <a:pt x="374" y="432"/>
                    </a:lnTo>
                    <a:lnTo>
                      <a:pt x="371" y="429"/>
                    </a:lnTo>
                    <a:lnTo>
                      <a:pt x="365" y="429"/>
                    </a:lnTo>
                    <a:lnTo>
                      <a:pt x="362" y="435"/>
                    </a:lnTo>
                    <a:lnTo>
                      <a:pt x="359" y="438"/>
                    </a:lnTo>
                    <a:lnTo>
                      <a:pt x="359" y="438"/>
                    </a:lnTo>
                    <a:lnTo>
                      <a:pt x="359" y="441"/>
                    </a:lnTo>
                    <a:lnTo>
                      <a:pt x="359" y="444"/>
                    </a:lnTo>
                    <a:lnTo>
                      <a:pt x="362" y="447"/>
                    </a:lnTo>
                    <a:lnTo>
                      <a:pt x="362" y="447"/>
                    </a:lnTo>
                    <a:lnTo>
                      <a:pt x="356" y="453"/>
                    </a:lnTo>
                    <a:lnTo>
                      <a:pt x="353" y="453"/>
                    </a:lnTo>
                    <a:lnTo>
                      <a:pt x="335" y="453"/>
                    </a:lnTo>
                    <a:lnTo>
                      <a:pt x="329" y="453"/>
                    </a:lnTo>
                    <a:lnTo>
                      <a:pt x="326" y="453"/>
                    </a:lnTo>
                    <a:lnTo>
                      <a:pt x="326" y="450"/>
                    </a:lnTo>
                    <a:lnTo>
                      <a:pt x="323" y="447"/>
                    </a:lnTo>
                    <a:lnTo>
                      <a:pt x="323" y="444"/>
                    </a:lnTo>
                    <a:lnTo>
                      <a:pt x="326" y="444"/>
                    </a:lnTo>
                    <a:lnTo>
                      <a:pt x="305" y="432"/>
                    </a:lnTo>
                    <a:lnTo>
                      <a:pt x="302" y="429"/>
                    </a:lnTo>
                    <a:lnTo>
                      <a:pt x="293" y="420"/>
                    </a:lnTo>
                    <a:lnTo>
                      <a:pt x="263" y="462"/>
                    </a:lnTo>
                    <a:lnTo>
                      <a:pt x="239" y="477"/>
                    </a:lnTo>
                    <a:lnTo>
                      <a:pt x="239" y="480"/>
                    </a:lnTo>
                    <a:lnTo>
                      <a:pt x="233" y="480"/>
                    </a:lnTo>
                    <a:lnTo>
                      <a:pt x="227" y="486"/>
                    </a:lnTo>
                    <a:lnTo>
                      <a:pt x="221" y="492"/>
                    </a:lnTo>
                    <a:lnTo>
                      <a:pt x="221" y="492"/>
                    </a:lnTo>
                    <a:lnTo>
                      <a:pt x="218" y="492"/>
                    </a:lnTo>
                    <a:lnTo>
                      <a:pt x="206" y="492"/>
                    </a:lnTo>
                    <a:lnTo>
                      <a:pt x="206" y="492"/>
                    </a:lnTo>
                    <a:lnTo>
                      <a:pt x="179" y="528"/>
                    </a:lnTo>
                    <a:lnTo>
                      <a:pt x="170" y="534"/>
                    </a:lnTo>
                    <a:lnTo>
                      <a:pt x="167" y="540"/>
                    </a:lnTo>
                    <a:lnTo>
                      <a:pt x="140" y="546"/>
                    </a:lnTo>
                    <a:lnTo>
                      <a:pt x="146" y="555"/>
                    </a:lnTo>
                    <a:lnTo>
                      <a:pt x="155" y="600"/>
                    </a:lnTo>
                    <a:lnTo>
                      <a:pt x="161" y="609"/>
                    </a:lnTo>
                    <a:lnTo>
                      <a:pt x="161" y="612"/>
                    </a:lnTo>
                    <a:lnTo>
                      <a:pt x="152" y="621"/>
                    </a:lnTo>
                    <a:lnTo>
                      <a:pt x="146" y="621"/>
                    </a:lnTo>
                    <a:lnTo>
                      <a:pt x="131" y="630"/>
                    </a:lnTo>
                    <a:lnTo>
                      <a:pt x="128" y="630"/>
                    </a:lnTo>
                    <a:lnTo>
                      <a:pt x="110" y="612"/>
                    </a:lnTo>
                    <a:lnTo>
                      <a:pt x="110" y="606"/>
                    </a:lnTo>
                    <a:lnTo>
                      <a:pt x="110" y="603"/>
                    </a:lnTo>
                    <a:lnTo>
                      <a:pt x="107" y="600"/>
                    </a:lnTo>
                    <a:lnTo>
                      <a:pt x="96" y="585"/>
                    </a:lnTo>
                    <a:lnTo>
                      <a:pt x="78" y="567"/>
                    </a:lnTo>
                    <a:lnTo>
                      <a:pt x="75" y="564"/>
                    </a:lnTo>
                    <a:lnTo>
                      <a:pt x="72" y="561"/>
                    </a:lnTo>
                    <a:lnTo>
                      <a:pt x="69" y="564"/>
                    </a:lnTo>
                    <a:lnTo>
                      <a:pt x="66" y="567"/>
                    </a:lnTo>
                    <a:lnTo>
                      <a:pt x="57" y="576"/>
                    </a:lnTo>
                    <a:lnTo>
                      <a:pt x="57" y="579"/>
                    </a:lnTo>
                    <a:lnTo>
                      <a:pt x="57" y="579"/>
                    </a:lnTo>
                    <a:lnTo>
                      <a:pt x="51" y="612"/>
                    </a:lnTo>
                    <a:lnTo>
                      <a:pt x="42" y="621"/>
                    </a:lnTo>
                    <a:lnTo>
                      <a:pt x="27" y="627"/>
                    </a:lnTo>
                    <a:lnTo>
                      <a:pt x="27" y="627"/>
                    </a:lnTo>
                    <a:lnTo>
                      <a:pt x="27" y="630"/>
                    </a:lnTo>
                    <a:lnTo>
                      <a:pt x="24" y="657"/>
                    </a:lnTo>
                    <a:lnTo>
                      <a:pt x="21" y="663"/>
                    </a:lnTo>
                    <a:lnTo>
                      <a:pt x="21" y="672"/>
                    </a:lnTo>
                    <a:lnTo>
                      <a:pt x="27" y="687"/>
                    </a:lnTo>
                    <a:lnTo>
                      <a:pt x="36" y="693"/>
                    </a:lnTo>
                    <a:lnTo>
                      <a:pt x="39" y="699"/>
                    </a:lnTo>
                    <a:lnTo>
                      <a:pt x="39" y="699"/>
                    </a:lnTo>
                    <a:lnTo>
                      <a:pt x="39" y="705"/>
                    </a:lnTo>
                    <a:lnTo>
                      <a:pt x="36" y="711"/>
                    </a:lnTo>
                    <a:lnTo>
                      <a:pt x="33" y="714"/>
                    </a:lnTo>
                    <a:lnTo>
                      <a:pt x="30" y="717"/>
                    </a:lnTo>
                    <a:lnTo>
                      <a:pt x="15" y="732"/>
                    </a:lnTo>
                    <a:lnTo>
                      <a:pt x="6" y="753"/>
                    </a:lnTo>
                    <a:lnTo>
                      <a:pt x="0" y="768"/>
                    </a:lnTo>
                    <a:lnTo>
                      <a:pt x="0" y="774"/>
                    </a:lnTo>
                    <a:lnTo>
                      <a:pt x="0" y="777"/>
                    </a:lnTo>
                    <a:lnTo>
                      <a:pt x="18" y="783"/>
                    </a:lnTo>
                    <a:lnTo>
                      <a:pt x="36" y="795"/>
                    </a:lnTo>
                    <a:lnTo>
                      <a:pt x="36" y="819"/>
                    </a:lnTo>
                    <a:lnTo>
                      <a:pt x="45" y="837"/>
                    </a:lnTo>
                    <a:lnTo>
                      <a:pt x="42" y="837"/>
                    </a:lnTo>
                    <a:lnTo>
                      <a:pt x="45" y="840"/>
                    </a:lnTo>
                    <a:lnTo>
                      <a:pt x="48" y="843"/>
                    </a:lnTo>
                    <a:lnTo>
                      <a:pt x="48" y="846"/>
                    </a:lnTo>
                    <a:lnTo>
                      <a:pt x="54" y="849"/>
                    </a:lnTo>
                    <a:lnTo>
                      <a:pt x="60" y="852"/>
                    </a:lnTo>
                    <a:lnTo>
                      <a:pt x="60" y="852"/>
                    </a:lnTo>
                    <a:lnTo>
                      <a:pt x="60" y="846"/>
                    </a:lnTo>
                    <a:lnTo>
                      <a:pt x="63" y="840"/>
                    </a:lnTo>
                    <a:lnTo>
                      <a:pt x="102" y="843"/>
                    </a:lnTo>
                    <a:lnTo>
                      <a:pt x="105" y="843"/>
                    </a:lnTo>
                    <a:lnTo>
                      <a:pt x="107" y="846"/>
                    </a:lnTo>
                    <a:lnTo>
                      <a:pt x="110" y="849"/>
                    </a:lnTo>
                    <a:lnTo>
                      <a:pt x="113" y="852"/>
                    </a:lnTo>
                    <a:lnTo>
                      <a:pt x="116" y="855"/>
                    </a:lnTo>
                    <a:lnTo>
                      <a:pt x="119" y="858"/>
                    </a:lnTo>
                    <a:lnTo>
                      <a:pt x="119" y="861"/>
                    </a:lnTo>
                    <a:lnTo>
                      <a:pt x="122" y="867"/>
                    </a:lnTo>
                    <a:lnTo>
                      <a:pt x="128" y="876"/>
                    </a:lnTo>
                    <a:lnTo>
                      <a:pt x="128" y="876"/>
                    </a:lnTo>
                    <a:lnTo>
                      <a:pt x="131" y="876"/>
                    </a:lnTo>
                    <a:lnTo>
                      <a:pt x="134" y="879"/>
                    </a:lnTo>
                    <a:lnTo>
                      <a:pt x="137" y="879"/>
                    </a:lnTo>
                    <a:lnTo>
                      <a:pt x="143" y="879"/>
                    </a:lnTo>
                    <a:lnTo>
                      <a:pt x="146" y="888"/>
                    </a:lnTo>
                    <a:lnTo>
                      <a:pt x="146" y="894"/>
                    </a:lnTo>
                    <a:lnTo>
                      <a:pt x="146" y="900"/>
                    </a:lnTo>
                    <a:lnTo>
                      <a:pt x="152" y="912"/>
                    </a:lnTo>
                    <a:lnTo>
                      <a:pt x="155" y="918"/>
                    </a:lnTo>
                    <a:lnTo>
                      <a:pt x="158" y="924"/>
                    </a:lnTo>
                    <a:lnTo>
                      <a:pt x="161" y="927"/>
                    </a:lnTo>
                    <a:lnTo>
                      <a:pt x="164" y="933"/>
                    </a:lnTo>
                    <a:lnTo>
                      <a:pt x="170" y="936"/>
                    </a:lnTo>
                    <a:lnTo>
                      <a:pt x="170" y="939"/>
                    </a:lnTo>
                    <a:lnTo>
                      <a:pt x="170" y="942"/>
                    </a:lnTo>
                    <a:lnTo>
                      <a:pt x="170" y="945"/>
                    </a:lnTo>
                    <a:lnTo>
                      <a:pt x="167" y="948"/>
                    </a:lnTo>
                    <a:lnTo>
                      <a:pt x="164" y="951"/>
                    </a:lnTo>
                    <a:lnTo>
                      <a:pt x="158" y="951"/>
                    </a:lnTo>
                    <a:lnTo>
                      <a:pt x="155" y="951"/>
                    </a:lnTo>
                    <a:lnTo>
                      <a:pt x="155" y="951"/>
                    </a:lnTo>
                    <a:lnTo>
                      <a:pt x="152" y="951"/>
                    </a:lnTo>
                    <a:lnTo>
                      <a:pt x="149" y="948"/>
                    </a:lnTo>
                    <a:lnTo>
                      <a:pt x="149" y="945"/>
                    </a:lnTo>
                    <a:lnTo>
                      <a:pt x="146" y="942"/>
                    </a:lnTo>
                    <a:lnTo>
                      <a:pt x="146" y="942"/>
                    </a:lnTo>
                    <a:lnTo>
                      <a:pt x="143" y="942"/>
                    </a:lnTo>
                    <a:lnTo>
                      <a:pt x="143" y="942"/>
                    </a:lnTo>
                    <a:lnTo>
                      <a:pt x="137" y="945"/>
                    </a:lnTo>
                    <a:lnTo>
                      <a:pt x="137" y="948"/>
                    </a:lnTo>
                    <a:lnTo>
                      <a:pt x="134" y="951"/>
                    </a:lnTo>
                    <a:lnTo>
                      <a:pt x="137" y="954"/>
                    </a:lnTo>
                    <a:lnTo>
                      <a:pt x="143" y="960"/>
                    </a:lnTo>
                    <a:lnTo>
                      <a:pt x="143" y="960"/>
                    </a:lnTo>
                    <a:lnTo>
                      <a:pt x="158" y="972"/>
                    </a:lnTo>
                    <a:lnTo>
                      <a:pt x="182" y="987"/>
                    </a:lnTo>
                    <a:lnTo>
                      <a:pt x="188" y="996"/>
                    </a:lnTo>
                    <a:lnTo>
                      <a:pt x="203" y="1008"/>
                    </a:lnTo>
                    <a:lnTo>
                      <a:pt x="233" y="1029"/>
                    </a:lnTo>
                    <a:lnTo>
                      <a:pt x="242" y="1032"/>
                    </a:lnTo>
                    <a:lnTo>
                      <a:pt x="224" y="1050"/>
                    </a:lnTo>
                    <a:lnTo>
                      <a:pt x="212" y="1059"/>
                    </a:lnTo>
                    <a:lnTo>
                      <a:pt x="200" y="1065"/>
                    </a:lnTo>
                    <a:lnTo>
                      <a:pt x="194" y="1074"/>
                    </a:lnTo>
                    <a:lnTo>
                      <a:pt x="161" y="1116"/>
                    </a:lnTo>
                    <a:lnTo>
                      <a:pt x="149" y="1140"/>
                    </a:lnTo>
                    <a:lnTo>
                      <a:pt x="155" y="1155"/>
                    </a:lnTo>
                    <a:lnTo>
                      <a:pt x="170" y="1185"/>
                    </a:lnTo>
                    <a:lnTo>
                      <a:pt x="173" y="1212"/>
                    </a:lnTo>
                    <a:lnTo>
                      <a:pt x="173" y="1230"/>
                    </a:lnTo>
                    <a:lnTo>
                      <a:pt x="185" y="1260"/>
                    </a:lnTo>
                    <a:lnTo>
                      <a:pt x="191" y="1278"/>
                    </a:lnTo>
                    <a:lnTo>
                      <a:pt x="203" y="1293"/>
                    </a:lnTo>
                    <a:lnTo>
                      <a:pt x="212" y="1308"/>
                    </a:lnTo>
                    <a:lnTo>
                      <a:pt x="224" y="1332"/>
                    </a:lnTo>
                    <a:lnTo>
                      <a:pt x="248" y="1368"/>
                    </a:lnTo>
                    <a:lnTo>
                      <a:pt x="266" y="1389"/>
                    </a:lnTo>
                    <a:close/>
                  </a:path>
                </a:pathLst>
              </a:custGeom>
              <a:solidFill>
                <a:srgbClr val="92D050"/>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solidFill>
                    <a:srgbClr val="92D050"/>
                  </a:solidFill>
                </a:endParaRPr>
              </a:p>
            </p:txBody>
          </p:sp>
          <p:sp>
            <p:nvSpPr>
              <p:cNvPr id="381" name="Freeform 1028">
                <a:extLst>
                  <a:ext uri="{FF2B5EF4-FFF2-40B4-BE49-F238E27FC236}">
                    <a16:creationId xmlns:a16="http://schemas.microsoft.com/office/drawing/2014/main" id="{D7A66FEA-D1A7-4668-7E9E-B9783C9FAB78}"/>
                  </a:ext>
                </a:extLst>
              </p:cNvPr>
              <p:cNvSpPr>
                <a:spLocks/>
              </p:cNvSpPr>
              <p:nvPr/>
            </p:nvSpPr>
            <p:spPr bwMode="auto">
              <a:xfrm>
                <a:off x="6579" y="1038"/>
                <a:ext cx="1101" cy="1038"/>
              </a:xfrm>
              <a:custGeom>
                <a:avLst/>
                <a:gdLst>
                  <a:gd name="T0" fmla="*/ 1068 w 1101"/>
                  <a:gd name="T1" fmla="*/ 213 h 1038"/>
                  <a:gd name="T2" fmla="*/ 999 w 1101"/>
                  <a:gd name="T3" fmla="*/ 171 h 1038"/>
                  <a:gd name="T4" fmla="*/ 993 w 1101"/>
                  <a:gd name="T5" fmla="*/ 93 h 1038"/>
                  <a:gd name="T6" fmla="*/ 951 w 1101"/>
                  <a:gd name="T7" fmla="*/ 75 h 1038"/>
                  <a:gd name="T8" fmla="*/ 843 w 1101"/>
                  <a:gd name="T9" fmla="*/ 45 h 1038"/>
                  <a:gd name="T10" fmla="*/ 768 w 1101"/>
                  <a:gd name="T11" fmla="*/ 0 h 1038"/>
                  <a:gd name="T12" fmla="*/ 750 w 1101"/>
                  <a:gd name="T13" fmla="*/ 39 h 1038"/>
                  <a:gd name="T14" fmla="*/ 738 w 1101"/>
                  <a:gd name="T15" fmla="*/ 45 h 1038"/>
                  <a:gd name="T16" fmla="*/ 726 w 1101"/>
                  <a:gd name="T17" fmla="*/ 51 h 1038"/>
                  <a:gd name="T18" fmla="*/ 708 w 1101"/>
                  <a:gd name="T19" fmla="*/ 165 h 1038"/>
                  <a:gd name="T20" fmla="*/ 723 w 1101"/>
                  <a:gd name="T21" fmla="*/ 174 h 1038"/>
                  <a:gd name="T22" fmla="*/ 729 w 1101"/>
                  <a:gd name="T23" fmla="*/ 183 h 1038"/>
                  <a:gd name="T24" fmla="*/ 720 w 1101"/>
                  <a:gd name="T25" fmla="*/ 216 h 1038"/>
                  <a:gd name="T26" fmla="*/ 675 w 1101"/>
                  <a:gd name="T27" fmla="*/ 252 h 1038"/>
                  <a:gd name="T28" fmla="*/ 654 w 1101"/>
                  <a:gd name="T29" fmla="*/ 261 h 1038"/>
                  <a:gd name="T30" fmla="*/ 642 w 1101"/>
                  <a:gd name="T31" fmla="*/ 249 h 1038"/>
                  <a:gd name="T32" fmla="*/ 558 w 1101"/>
                  <a:gd name="T33" fmla="*/ 231 h 1038"/>
                  <a:gd name="T34" fmla="*/ 531 w 1101"/>
                  <a:gd name="T35" fmla="*/ 240 h 1038"/>
                  <a:gd name="T36" fmla="*/ 459 w 1101"/>
                  <a:gd name="T37" fmla="*/ 210 h 1038"/>
                  <a:gd name="T38" fmla="*/ 456 w 1101"/>
                  <a:gd name="T39" fmla="*/ 201 h 1038"/>
                  <a:gd name="T40" fmla="*/ 453 w 1101"/>
                  <a:gd name="T41" fmla="*/ 174 h 1038"/>
                  <a:gd name="T42" fmla="*/ 426 w 1101"/>
                  <a:gd name="T43" fmla="*/ 171 h 1038"/>
                  <a:gd name="T44" fmla="*/ 366 w 1101"/>
                  <a:gd name="T45" fmla="*/ 171 h 1038"/>
                  <a:gd name="T46" fmla="*/ 363 w 1101"/>
                  <a:gd name="T47" fmla="*/ 159 h 1038"/>
                  <a:gd name="T48" fmla="*/ 279 w 1101"/>
                  <a:gd name="T49" fmla="*/ 159 h 1038"/>
                  <a:gd name="T50" fmla="*/ 270 w 1101"/>
                  <a:gd name="T51" fmla="*/ 165 h 1038"/>
                  <a:gd name="T52" fmla="*/ 258 w 1101"/>
                  <a:gd name="T53" fmla="*/ 180 h 1038"/>
                  <a:gd name="T54" fmla="*/ 198 w 1101"/>
                  <a:gd name="T55" fmla="*/ 210 h 1038"/>
                  <a:gd name="T56" fmla="*/ 138 w 1101"/>
                  <a:gd name="T57" fmla="*/ 243 h 1038"/>
                  <a:gd name="T58" fmla="*/ 135 w 1101"/>
                  <a:gd name="T59" fmla="*/ 255 h 1038"/>
                  <a:gd name="T60" fmla="*/ 102 w 1101"/>
                  <a:gd name="T61" fmla="*/ 288 h 1038"/>
                  <a:gd name="T62" fmla="*/ 72 w 1101"/>
                  <a:gd name="T63" fmla="*/ 291 h 1038"/>
                  <a:gd name="T64" fmla="*/ 36 w 1101"/>
                  <a:gd name="T65" fmla="*/ 291 h 1038"/>
                  <a:gd name="T66" fmla="*/ 33 w 1101"/>
                  <a:gd name="T67" fmla="*/ 309 h 1038"/>
                  <a:gd name="T68" fmla="*/ 15 w 1101"/>
                  <a:gd name="T69" fmla="*/ 321 h 1038"/>
                  <a:gd name="T70" fmla="*/ 27 w 1101"/>
                  <a:gd name="T71" fmla="*/ 390 h 1038"/>
                  <a:gd name="T72" fmla="*/ 66 w 1101"/>
                  <a:gd name="T73" fmla="*/ 411 h 1038"/>
                  <a:gd name="T74" fmla="*/ 180 w 1101"/>
                  <a:gd name="T75" fmla="*/ 474 h 1038"/>
                  <a:gd name="T76" fmla="*/ 192 w 1101"/>
                  <a:gd name="T77" fmla="*/ 507 h 1038"/>
                  <a:gd name="T78" fmla="*/ 207 w 1101"/>
                  <a:gd name="T79" fmla="*/ 543 h 1038"/>
                  <a:gd name="T80" fmla="*/ 228 w 1101"/>
                  <a:gd name="T81" fmla="*/ 576 h 1038"/>
                  <a:gd name="T82" fmla="*/ 210 w 1101"/>
                  <a:gd name="T83" fmla="*/ 663 h 1038"/>
                  <a:gd name="T84" fmla="*/ 204 w 1101"/>
                  <a:gd name="T85" fmla="*/ 681 h 1038"/>
                  <a:gd name="T86" fmla="*/ 207 w 1101"/>
                  <a:gd name="T87" fmla="*/ 708 h 1038"/>
                  <a:gd name="T88" fmla="*/ 219 w 1101"/>
                  <a:gd name="T89" fmla="*/ 720 h 1038"/>
                  <a:gd name="T90" fmla="*/ 327 w 1101"/>
                  <a:gd name="T91" fmla="*/ 738 h 1038"/>
                  <a:gd name="T92" fmla="*/ 372 w 1101"/>
                  <a:gd name="T93" fmla="*/ 738 h 1038"/>
                  <a:gd name="T94" fmla="*/ 408 w 1101"/>
                  <a:gd name="T95" fmla="*/ 747 h 1038"/>
                  <a:gd name="T96" fmla="*/ 438 w 1101"/>
                  <a:gd name="T97" fmla="*/ 768 h 1038"/>
                  <a:gd name="T98" fmla="*/ 540 w 1101"/>
                  <a:gd name="T99" fmla="*/ 843 h 1038"/>
                  <a:gd name="T100" fmla="*/ 582 w 1101"/>
                  <a:gd name="T101" fmla="*/ 927 h 1038"/>
                  <a:gd name="T102" fmla="*/ 639 w 1101"/>
                  <a:gd name="T103" fmla="*/ 957 h 1038"/>
                  <a:gd name="T104" fmla="*/ 780 w 1101"/>
                  <a:gd name="T105" fmla="*/ 972 h 1038"/>
                  <a:gd name="T106" fmla="*/ 888 w 1101"/>
                  <a:gd name="T107" fmla="*/ 966 h 1038"/>
                  <a:gd name="T108" fmla="*/ 984 w 1101"/>
                  <a:gd name="T109" fmla="*/ 1002 h 1038"/>
                  <a:gd name="T110" fmla="*/ 1059 w 1101"/>
                  <a:gd name="T111" fmla="*/ 1026 h 1038"/>
                  <a:gd name="T112" fmla="*/ 1080 w 1101"/>
                  <a:gd name="T113" fmla="*/ 1035 h 1038"/>
                  <a:gd name="T114" fmla="*/ 1101 w 1101"/>
                  <a:gd name="T115" fmla="*/ 219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1" h="1038">
                    <a:moveTo>
                      <a:pt x="1101" y="219"/>
                    </a:moveTo>
                    <a:lnTo>
                      <a:pt x="1098" y="219"/>
                    </a:lnTo>
                    <a:lnTo>
                      <a:pt x="1089" y="219"/>
                    </a:lnTo>
                    <a:lnTo>
                      <a:pt x="1071" y="213"/>
                    </a:lnTo>
                    <a:lnTo>
                      <a:pt x="1068" y="213"/>
                    </a:lnTo>
                    <a:lnTo>
                      <a:pt x="1038" y="201"/>
                    </a:lnTo>
                    <a:lnTo>
                      <a:pt x="1038" y="198"/>
                    </a:lnTo>
                    <a:lnTo>
                      <a:pt x="1002" y="174"/>
                    </a:lnTo>
                    <a:lnTo>
                      <a:pt x="1002" y="174"/>
                    </a:lnTo>
                    <a:lnTo>
                      <a:pt x="999" y="171"/>
                    </a:lnTo>
                    <a:lnTo>
                      <a:pt x="999" y="168"/>
                    </a:lnTo>
                    <a:lnTo>
                      <a:pt x="999" y="165"/>
                    </a:lnTo>
                    <a:lnTo>
                      <a:pt x="993" y="120"/>
                    </a:lnTo>
                    <a:lnTo>
                      <a:pt x="993" y="96"/>
                    </a:lnTo>
                    <a:lnTo>
                      <a:pt x="993" y="93"/>
                    </a:lnTo>
                    <a:lnTo>
                      <a:pt x="993" y="93"/>
                    </a:lnTo>
                    <a:lnTo>
                      <a:pt x="993" y="90"/>
                    </a:lnTo>
                    <a:lnTo>
                      <a:pt x="984" y="84"/>
                    </a:lnTo>
                    <a:lnTo>
                      <a:pt x="984" y="84"/>
                    </a:lnTo>
                    <a:lnTo>
                      <a:pt x="951" y="75"/>
                    </a:lnTo>
                    <a:lnTo>
                      <a:pt x="948" y="75"/>
                    </a:lnTo>
                    <a:lnTo>
                      <a:pt x="948" y="75"/>
                    </a:lnTo>
                    <a:lnTo>
                      <a:pt x="912" y="66"/>
                    </a:lnTo>
                    <a:lnTo>
                      <a:pt x="858" y="45"/>
                    </a:lnTo>
                    <a:lnTo>
                      <a:pt x="843" y="45"/>
                    </a:lnTo>
                    <a:lnTo>
                      <a:pt x="840" y="45"/>
                    </a:lnTo>
                    <a:lnTo>
                      <a:pt x="837" y="45"/>
                    </a:lnTo>
                    <a:lnTo>
                      <a:pt x="795" y="24"/>
                    </a:lnTo>
                    <a:lnTo>
                      <a:pt x="774" y="9"/>
                    </a:lnTo>
                    <a:lnTo>
                      <a:pt x="768" y="0"/>
                    </a:lnTo>
                    <a:lnTo>
                      <a:pt x="765" y="15"/>
                    </a:lnTo>
                    <a:lnTo>
                      <a:pt x="756" y="30"/>
                    </a:lnTo>
                    <a:lnTo>
                      <a:pt x="756" y="33"/>
                    </a:lnTo>
                    <a:lnTo>
                      <a:pt x="753" y="36"/>
                    </a:lnTo>
                    <a:lnTo>
                      <a:pt x="750" y="39"/>
                    </a:lnTo>
                    <a:lnTo>
                      <a:pt x="750" y="39"/>
                    </a:lnTo>
                    <a:lnTo>
                      <a:pt x="750" y="42"/>
                    </a:lnTo>
                    <a:lnTo>
                      <a:pt x="747" y="42"/>
                    </a:lnTo>
                    <a:lnTo>
                      <a:pt x="747" y="42"/>
                    </a:lnTo>
                    <a:lnTo>
                      <a:pt x="738" y="45"/>
                    </a:lnTo>
                    <a:lnTo>
                      <a:pt x="732" y="45"/>
                    </a:lnTo>
                    <a:lnTo>
                      <a:pt x="732" y="45"/>
                    </a:lnTo>
                    <a:lnTo>
                      <a:pt x="729" y="45"/>
                    </a:lnTo>
                    <a:lnTo>
                      <a:pt x="729" y="48"/>
                    </a:lnTo>
                    <a:lnTo>
                      <a:pt x="726" y="51"/>
                    </a:lnTo>
                    <a:lnTo>
                      <a:pt x="711" y="78"/>
                    </a:lnTo>
                    <a:lnTo>
                      <a:pt x="702" y="93"/>
                    </a:lnTo>
                    <a:lnTo>
                      <a:pt x="693" y="126"/>
                    </a:lnTo>
                    <a:lnTo>
                      <a:pt x="702" y="153"/>
                    </a:lnTo>
                    <a:lnTo>
                      <a:pt x="708" y="165"/>
                    </a:lnTo>
                    <a:lnTo>
                      <a:pt x="711" y="165"/>
                    </a:lnTo>
                    <a:lnTo>
                      <a:pt x="711" y="168"/>
                    </a:lnTo>
                    <a:lnTo>
                      <a:pt x="717" y="174"/>
                    </a:lnTo>
                    <a:lnTo>
                      <a:pt x="723" y="174"/>
                    </a:lnTo>
                    <a:lnTo>
                      <a:pt x="723" y="174"/>
                    </a:lnTo>
                    <a:lnTo>
                      <a:pt x="726" y="174"/>
                    </a:lnTo>
                    <a:lnTo>
                      <a:pt x="726" y="177"/>
                    </a:lnTo>
                    <a:lnTo>
                      <a:pt x="729" y="180"/>
                    </a:lnTo>
                    <a:lnTo>
                      <a:pt x="729" y="180"/>
                    </a:lnTo>
                    <a:lnTo>
                      <a:pt x="729" y="183"/>
                    </a:lnTo>
                    <a:lnTo>
                      <a:pt x="726" y="201"/>
                    </a:lnTo>
                    <a:lnTo>
                      <a:pt x="726" y="201"/>
                    </a:lnTo>
                    <a:lnTo>
                      <a:pt x="723" y="201"/>
                    </a:lnTo>
                    <a:lnTo>
                      <a:pt x="723" y="204"/>
                    </a:lnTo>
                    <a:lnTo>
                      <a:pt x="720" y="216"/>
                    </a:lnTo>
                    <a:lnTo>
                      <a:pt x="714" y="225"/>
                    </a:lnTo>
                    <a:lnTo>
                      <a:pt x="714" y="228"/>
                    </a:lnTo>
                    <a:lnTo>
                      <a:pt x="714" y="228"/>
                    </a:lnTo>
                    <a:lnTo>
                      <a:pt x="711" y="231"/>
                    </a:lnTo>
                    <a:lnTo>
                      <a:pt x="675" y="252"/>
                    </a:lnTo>
                    <a:lnTo>
                      <a:pt x="663" y="258"/>
                    </a:lnTo>
                    <a:lnTo>
                      <a:pt x="660" y="261"/>
                    </a:lnTo>
                    <a:lnTo>
                      <a:pt x="660" y="261"/>
                    </a:lnTo>
                    <a:lnTo>
                      <a:pt x="657" y="261"/>
                    </a:lnTo>
                    <a:lnTo>
                      <a:pt x="654" y="261"/>
                    </a:lnTo>
                    <a:lnTo>
                      <a:pt x="651" y="261"/>
                    </a:lnTo>
                    <a:lnTo>
                      <a:pt x="648" y="258"/>
                    </a:lnTo>
                    <a:lnTo>
                      <a:pt x="642" y="252"/>
                    </a:lnTo>
                    <a:lnTo>
                      <a:pt x="642" y="252"/>
                    </a:lnTo>
                    <a:lnTo>
                      <a:pt x="642" y="249"/>
                    </a:lnTo>
                    <a:lnTo>
                      <a:pt x="639" y="249"/>
                    </a:lnTo>
                    <a:lnTo>
                      <a:pt x="636" y="246"/>
                    </a:lnTo>
                    <a:lnTo>
                      <a:pt x="573" y="234"/>
                    </a:lnTo>
                    <a:lnTo>
                      <a:pt x="558" y="231"/>
                    </a:lnTo>
                    <a:lnTo>
                      <a:pt x="558" y="231"/>
                    </a:lnTo>
                    <a:lnTo>
                      <a:pt x="555" y="231"/>
                    </a:lnTo>
                    <a:lnTo>
                      <a:pt x="555" y="234"/>
                    </a:lnTo>
                    <a:lnTo>
                      <a:pt x="555" y="234"/>
                    </a:lnTo>
                    <a:lnTo>
                      <a:pt x="552" y="237"/>
                    </a:lnTo>
                    <a:lnTo>
                      <a:pt x="531" y="240"/>
                    </a:lnTo>
                    <a:lnTo>
                      <a:pt x="507" y="237"/>
                    </a:lnTo>
                    <a:lnTo>
                      <a:pt x="477" y="231"/>
                    </a:lnTo>
                    <a:lnTo>
                      <a:pt x="474" y="231"/>
                    </a:lnTo>
                    <a:lnTo>
                      <a:pt x="459" y="213"/>
                    </a:lnTo>
                    <a:lnTo>
                      <a:pt x="459" y="210"/>
                    </a:lnTo>
                    <a:lnTo>
                      <a:pt x="459" y="210"/>
                    </a:lnTo>
                    <a:lnTo>
                      <a:pt x="459" y="210"/>
                    </a:lnTo>
                    <a:lnTo>
                      <a:pt x="459" y="207"/>
                    </a:lnTo>
                    <a:lnTo>
                      <a:pt x="456" y="201"/>
                    </a:lnTo>
                    <a:lnTo>
                      <a:pt x="456" y="201"/>
                    </a:lnTo>
                    <a:lnTo>
                      <a:pt x="456" y="198"/>
                    </a:lnTo>
                    <a:lnTo>
                      <a:pt x="456" y="192"/>
                    </a:lnTo>
                    <a:lnTo>
                      <a:pt x="456" y="189"/>
                    </a:lnTo>
                    <a:lnTo>
                      <a:pt x="453" y="174"/>
                    </a:lnTo>
                    <a:lnTo>
                      <a:pt x="453" y="174"/>
                    </a:lnTo>
                    <a:lnTo>
                      <a:pt x="450" y="174"/>
                    </a:lnTo>
                    <a:lnTo>
                      <a:pt x="450" y="174"/>
                    </a:lnTo>
                    <a:lnTo>
                      <a:pt x="444" y="171"/>
                    </a:lnTo>
                    <a:lnTo>
                      <a:pt x="432" y="171"/>
                    </a:lnTo>
                    <a:lnTo>
                      <a:pt x="426" y="171"/>
                    </a:lnTo>
                    <a:lnTo>
                      <a:pt x="402" y="171"/>
                    </a:lnTo>
                    <a:lnTo>
                      <a:pt x="372" y="171"/>
                    </a:lnTo>
                    <a:lnTo>
                      <a:pt x="372" y="171"/>
                    </a:lnTo>
                    <a:lnTo>
                      <a:pt x="369" y="171"/>
                    </a:lnTo>
                    <a:lnTo>
                      <a:pt x="366" y="171"/>
                    </a:lnTo>
                    <a:lnTo>
                      <a:pt x="366" y="168"/>
                    </a:lnTo>
                    <a:lnTo>
                      <a:pt x="363" y="165"/>
                    </a:lnTo>
                    <a:lnTo>
                      <a:pt x="363" y="162"/>
                    </a:lnTo>
                    <a:lnTo>
                      <a:pt x="363" y="162"/>
                    </a:lnTo>
                    <a:lnTo>
                      <a:pt x="363" y="159"/>
                    </a:lnTo>
                    <a:lnTo>
                      <a:pt x="348" y="150"/>
                    </a:lnTo>
                    <a:lnTo>
                      <a:pt x="288" y="156"/>
                    </a:lnTo>
                    <a:lnTo>
                      <a:pt x="288" y="156"/>
                    </a:lnTo>
                    <a:lnTo>
                      <a:pt x="285" y="159"/>
                    </a:lnTo>
                    <a:lnTo>
                      <a:pt x="279" y="159"/>
                    </a:lnTo>
                    <a:lnTo>
                      <a:pt x="279" y="162"/>
                    </a:lnTo>
                    <a:lnTo>
                      <a:pt x="276" y="162"/>
                    </a:lnTo>
                    <a:lnTo>
                      <a:pt x="276" y="162"/>
                    </a:lnTo>
                    <a:lnTo>
                      <a:pt x="276" y="165"/>
                    </a:lnTo>
                    <a:lnTo>
                      <a:pt x="270" y="165"/>
                    </a:lnTo>
                    <a:lnTo>
                      <a:pt x="270" y="168"/>
                    </a:lnTo>
                    <a:lnTo>
                      <a:pt x="270" y="171"/>
                    </a:lnTo>
                    <a:lnTo>
                      <a:pt x="270" y="171"/>
                    </a:lnTo>
                    <a:lnTo>
                      <a:pt x="270" y="174"/>
                    </a:lnTo>
                    <a:lnTo>
                      <a:pt x="258" y="180"/>
                    </a:lnTo>
                    <a:lnTo>
                      <a:pt x="207" y="210"/>
                    </a:lnTo>
                    <a:lnTo>
                      <a:pt x="204" y="210"/>
                    </a:lnTo>
                    <a:lnTo>
                      <a:pt x="201" y="210"/>
                    </a:lnTo>
                    <a:lnTo>
                      <a:pt x="201" y="210"/>
                    </a:lnTo>
                    <a:lnTo>
                      <a:pt x="198" y="210"/>
                    </a:lnTo>
                    <a:lnTo>
                      <a:pt x="195" y="210"/>
                    </a:lnTo>
                    <a:lnTo>
                      <a:pt x="192" y="210"/>
                    </a:lnTo>
                    <a:lnTo>
                      <a:pt x="183" y="216"/>
                    </a:lnTo>
                    <a:lnTo>
                      <a:pt x="165" y="225"/>
                    </a:lnTo>
                    <a:lnTo>
                      <a:pt x="138" y="243"/>
                    </a:lnTo>
                    <a:lnTo>
                      <a:pt x="135" y="243"/>
                    </a:lnTo>
                    <a:lnTo>
                      <a:pt x="132" y="243"/>
                    </a:lnTo>
                    <a:lnTo>
                      <a:pt x="132" y="249"/>
                    </a:lnTo>
                    <a:lnTo>
                      <a:pt x="132" y="249"/>
                    </a:lnTo>
                    <a:lnTo>
                      <a:pt x="135" y="255"/>
                    </a:lnTo>
                    <a:lnTo>
                      <a:pt x="135" y="258"/>
                    </a:lnTo>
                    <a:lnTo>
                      <a:pt x="138" y="258"/>
                    </a:lnTo>
                    <a:lnTo>
                      <a:pt x="132" y="267"/>
                    </a:lnTo>
                    <a:lnTo>
                      <a:pt x="102" y="285"/>
                    </a:lnTo>
                    <a:lnTo>
                      <a:pt x="102" y="288"/>
                    </a:lnTo>
                    <a:lnTo>
                      <a:pt x="93" y="291"/>
                    </a:lnTo>
                    <a:lnTo>
                      <a:pt x="84" y="294"/>
                    </a:lnTo>
                    <a:lnTo>
                      <a:pt x="81" y="294"/>
                    </a:lnTo>
                    <a:lnTo>
                      <a:pt x="78" y="294"/>
                    </a:lnTo>
                    <a:lnTo>
                      <a:pt x="72" y="291"/>
                    </a:lnTo>
                    <a:lnTo>
                      <a:pt x="69" y="291"/>
                    </a:lnTo>
                    <a:lnTo>
                      <a:pt x="60" y="288"/>
                    </a:lnTo>
                    <a:lnTo>
                      <a:pt x="45" y="288"/>
                    </a:lnTo>
                    <a:lnTo>
                      <a:pt x="36" y="291"/>
                    </a:lnTo>
                    <a:lnTo>
                      <a:pt x="36" y="291"/>
                    </a:lnTo>
                    <a:lnTo>
                      <a:pt x="33" y="294"/>
                    </a:lnTo>
                    <a:lnTo>
                      <a:pt x="33" y="300"/>
                    </a:lnTo>
                    <a:lnTo>
                      <a:pt x="33" y="303"/>
                    </a:lnTo>
                    <a:lnTo>
                      <a:pt x="33" y="303"/>
                    </a:lnTo>
                    <a:lnTo>
                      <a:pt x="33" y="309"/>
                    </a:lnTo>
                    <a:lnTo>
                      <a:pt x="33" y="312"/>
                    </a:lnTo>
                    <a:lnTo>
                      <a:pt x="33" y="312"/>
                    </a:lnTo>
                    <a:lnTo>
                      <a:pt x="24" y="321"/>
                    </a:lnTo>
                    <a:lnTo>
                      <a:pt x="21" y="321"/>
                    </a:lnTo>
                    <a:lnTo>
                      <a:pt x="15" y="321"/>
                    </a:lnTo>
                    <a:lnTo>
                      <a:pt x="12" y="321"/>
                    </a:lnTo>
                    <a:lnTo>
                      <a:pt x="15" y="336"/>
                    </a:lnTo>
                    <a:lnTo>
                      <a:pt x="3" y="348"/>
                    </a:lnTo>
                    <a:lnTo>
                      <a:pt x="0" y="348"/>
                    </a:lnTo>
                    <a:lnTo>
                      <a:pt x="27" y="390"/>
                    </a:lnTo>
                    <a:lnTo>
                      <a:pt x="45" y="393"/>
                    </a:lnTo>
                    <a:lnTo>
                      <a:pt x="60" y="402"/>
                    </a:lnTo>
                    <a:lnTo>
                      <a:pt x="60" y="402"/>
                    </a:lnTo>
                    <a:lnTo>
                      <a:pt x="66" y="408"/>
                    </a:lnTo>
                    <a:lnTo>
                      <a:pt x="66" y="411"/>
                    </a:lnTo>
                    <a:lnTo>
                      <a:pt x="78" y="435"/>
                    </a:lnTo>
                    <a:lnTo>
                      <a:pt x="81" y="441"/>
                    </a:lnTo>
                    <a:lnTo>
                      <a:pt x="105" y="444"/>
                    </a:lnTo>
                    <a:lnTo>
                      <a:pt x="129" y="444"/>
                    </a:lnTo>
                    <a:lnTo>
                      <a:pt x="180" y="474"/>
                    </a:lnTo>
                    <a:lnTo>
                      <a:pt x="180" y="474"/>
                    </a:lnTo>
                    <a:lnTo>
                      <a:pt x="183" y="477"/>
                    </a:lnTo>
                    <a:lnTo>
                      <a:pt x="189" y="492"/>
                    </a:lnTo>
                    <a:lnTo>
                      <a:pt x="192" y="504"/>
                    </a:lnTo>
                    <a:lnTo>
                      <a:pt x="192" y="507"/>
                    </a:lnTo>
                    <a:lnTo>
                      <a:pt x="192" y="510"/>
                    </a:lnTo>
                    <a:lnTo>
                      <a:pt x="192" y="513"/>
                    </a:lnTo>
                    <a:lnTo>
                      <a:pt x="195" y="522"/>
                    </a:lnTo>
                    <a:lnTo>
                      <a:pt x="198" y="522"/>
                    </a:lnTo>
                    <a:lnTo>
                      <a:pt x="207" y="543"/>
                    </a:lnTo>
                    <a:lnTo>
                      <a:pt x="210" y="543"/>
                    </a:lnTo>
                    <a:lnTo>
                      <a:pt x="219" y="555"/>
                    </a:lnTo>
                    <a:lnTo>
                      <a:pt x="228" y="570"/>
                    </a:lnTo>
                    <a:lnTo>
                      <a:pt x="228" y="573"/>
                    </a:lnTo>
                    <a:lnTo>
                      <a:pt x="228" y="576"/>
                    </a:lnTo>
                    <a:lnTo>
                      <a:pt x="231" y="576"/>
                    </a:lnTo>
                    <a:lnTo>
                      <a:pt x="225" y="630"/>
                    </a:lnTo>
                    <a:lnTo>
                      <a:pt x="216" y="654"/>
                    </a:lnTo>
                    <a:lnTo>
                      <a:pt x="213" y="660"/>
                    </a:lnTo>
                    <a:lnTo>
                      <a:pt x="210" y="663"/>
                    </a:lnTo>
                    <a:lnTo>
                      <a:pt x="210" y="663"/>
                    </a:lnTo>
                    <a:lnTo>
                      <a:pt x="210" y="666"/>
                    </a:lnTo>
                    <a:lnTo>
                      <a:pt x="207" y="669"/>
                    </a:lnTo>
                    <a:lnTo>
                      <a:pt x="204" y="681"/>
                    </a:lnTo>
                    <a:lnTo>
                      <a:pt x="204" y="681"/>
                    </a:lnTo>
                    <a:lnTo>
                      <a:pt x="204" y="687"/>
                    </a:lnTo>
                    <a:lnTo>
                      <a:pt x="204" y="702"/>
                    </a:lnTo>
                    <a:lnTo>
                      <a:pt x="207" y="705"/>
                    </a:lnTo>
                    <a:lnTo>
                      <a:pt x="207" y="705"/>
                    </a:lnTo>
                    <a:lnTo>
                      <a:pt x="207" y="708"/>
                    </a:lnTo>
                    <a:lnTo>
                      <a:pt x="207" y="708"/>
                    </a:lnTo>
                    <a:lnTo>
                      <a:pt x="216" y="717"/>
                    </a:lnTo>
                    <a:lnTo>
                      <a:pt x="216" y="717"/>
                    </a:lnTo>
                    <a:lnTo>
                      <a:pt x="219" y="720"/>
                    </a:lnTo>
                    <a:lnTo>
                      <a:pt x="219" y="720"/>
                    </a:lnTo>
                    <a:lnTo>
                      <a:pt x="276" y="732"/>
                    </a:lnTo>
                    <a:lnTo>
                      <a:pt x="279" y="732"/>
                    </a:lnTo>
                    <a:lnTo>
                      <a:pt x="285" y="735"/>
                    </a:lnTo>
                    <a:lnTo>
                      <a:pt x="312" y="738"/>
                    </a:lnTo>
                    <a:lnTo>
                      <a:pt x="327" y="738"/>
                    </a:lnTo>
                    <a:lnTo>
                      <a:pt x="330" y="738"/>
                    </a:lnTo>
                    <a:lnTo>
                      <a:pt x="357" y="738"/>
                    </a:lnTo>
                    <a:lnTo>
                      <a:pt x="366" y="738"/>
                    </a:lnTo>
                    <a:lnTo>
                      <a:pt x="369" y="738"/>
                    </a:lnTo>
                    <a:lnTo>
                      <a:pt x="372" y="738"/>
                    </a:lnTo>
                    <a:lnTo>
                      <a:pt x="372" y="738"/>
                    </a:lnTo>
                    <a:lnTo>
                      <a:pt x="390" y="741"/>
                    </a:lnTo>
                    <a:lnTo>
                      <a:pt x="390" y="741"/>
                    </a:lnTo>
                    <a:lnTo>
                      <a:pt x="405" y="747"/>
                    </a:lnTo>
                    <a:lnTo>
                      <a:pt x="408" y="747"/>
                    </a:lnTo>
                    <a:lnTo>
                      <a:pt x="408" y="747"/>
                    </a:lnTo>
                    <a:lnTo>
                      <a:pt x="411" y="750"/>
                    </a:lnTo>
                    <a:lnTo>
                      <a:pt x="414" y="753"/>
                    </a:lnTo>
                    <a:lnTo>
                      <a:pt x="423" y="759"/>
                    </a:lnTo>
                    <a:lnTo>
                      <a:pt x="438" y="768"/>
                    </a:lnTo>
                    <a:lnTo>
                      <a:pt x="444" y="771"/>
                    </a:lnTo>
                    <a:lnTo>
                      <a:pt x="468" y="786"/>
                    </a:lnTo>
                    <a:lnTo>
                      <a:pt x="522" y="816"/>
                    </a:lnTo>
                    <a:lnTo>
                      <a:pt x="537" y="834"/>
                    </a:lnTo>
                    <a:lnTo>
                      <a:pt x="540" y="843"/>
                    </a:lnTo>
                    <a:lnTo>
                      <a:pt x="558" y="888"/>
                    </a:lnTo>
                    <a:lnTo>
                      <a:pt x="561" y="897"/>
                    </a:lnTo>
                    <a:lnTo>
                      <a:pt x="561" y="900"/>
                    </a:lnTo>
                    <a:lnTo>
                      <a:pt x="564" y="906"/>
                    </a:lnTo>
                    <a:lnTo>
                      <a:pt x="582" y="927"/>
                    </a:lnTo>
                    <a:lnTo>
                      <a:pt x="594" y="939"/>
                    </a:lnTo>
                    <a:lnTo>
                      <a:pt x="594" y="948"/>
                    </a:lnTo>
                    <a:lnTo>
                      <a:pt x="594" y="951"/>
                    </a:lnTo>
                    <a:lnTo>
                      <a:pt x="594" y="954"/>
                    </a:lnTo>
                    <a:lnTo>
                      <a:pt x="639" y="957"/>
                    </a:lnTo>
                    <a:lnTo>
                      <a:pt x="675" y="957"/>
                    </a:lnTo>
                    <a:lnTo>
                      <a:pt x="678" y="960"/>
                    </a:lnTo>
                    <a:lnTo>
                      <a:pt x="705" y="963"/>
                    </a:lnTo>
                    <a:lnTo>
                      <a:pt x="759" y="969"/>
                    </a:lnTo>
                    <a:lnTo>
                      <a:pt x="780" y="972"/>
                    </a:lnTo>
                    <a:lnTo>
                      <a:pt x="792" y="972"/>
                    </a:lnTo>
                    <a:lnTo>
                      <a:pt x="792" y="972"/>
                    </a:lnTo>
                    <a:lnTo>
                      <a:pt x="837" y="966"/>
                    </a:lnTo>
                    <a:lnTo>
                      <a:pt x="843" y="960"/>
                    </a:lnTo>
                    <a:lnTo>
                      <a:pt x="888" y="966"/>
                    </a:lnTo>
                    <a:lnTo>
                      <a:pt x="942" y="975"/>
                    </a:lnTo>
                    <a:lnTo>
                      <a:pt x="966" y="978"/>
                    </a:lnTo>
                    <a:lnTo>
                      <a:pt x="978" y="993"/>
                    </a:lnTo>
                    <a:lnTo>
                      <a:pt x="981" y="996"/>
                    </a:lnTo>
                    <a:lnTo>
                      <a:pt x="984" y="1002"/>
                    </a:lnTo>
                    <a:lnTo>
                      <a:pt x="993" y="1005"/>
                    </a:lnTo>
                    <a:lnTo>
                      <a:pt x="1002" y="1011"/>
                    </a:lnTo>
                    <a:lnTo>
                      <a:pt x="1014" y="1011"/>
                    </a:lnTo>
                    <a:lnTo>
                      <a:pt x="1044" y="1020"/>
                    </a:lnTo>
                    <a:lnTo>
                      <a:pt x="1059" y="1026"/>
                    </a:lnTo>
                    <a:lnTo>
                      <a:pt x="1062" y="1026"/>
                    </a:lnTo>
                    <a:lnTo>
                      <a:pt x="1062" y="1029"/>
                    </a:lnTo>
                    <a:lnTo>
                      <a:pt x="1068" y="1029"/>
                    </a:lnTo>
                    <a:lnTo>
                      <a:pt x="1077" y="1032"/>
                    </a:lnTo>
                    <a:lnTo>
                      <a:pt x="1080" y="1035"/>
                    </a:lnTo>
                    <a:lnTo>
                      <a:pt x="1086" y="1035"/>
                    </a:lnTo>
                    <a:lnTo>
                      <a:pt x="1095" y="1038"/>
                    </a:lnTo>
                    <a:lnTo>
                      <a:pt x="1098" y="1038"/>
                    </a:lnTo>
                    <a:lnTo>
                      <a:pt x="1101" y="1038"/>
                    </a:lnTo>
                    <a:lnTo>
                      <a:pt x="1101" y="219"/>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82" name="Freeform 1029">
                <a:extLst>
                  <a:ext uri="{FF2B5EF4-FFF2-40B4-BE49-F238E27FC236}">
                    <a16:creationId xmlns:a16="http://schemas.microsoft.com/office/drawing/2014/main" id="{48C9DFC2-9661-ABA7-6E81-20F2308A9C31}"/>
                  </a:ext>
                </a:extLst>
              </p:cNvPr>
              <p:cNvSpPr>
                <a:spLocks/>
              </p:cNvSpPr>
              <p:nvPr/>
            </p:nvSpPr>
            <p:spPr bwMode="auto">
              <a:xfrm>
                <a:off x="3698" y="2178"/>
                <a:ext cx="6" cy="9"/>
              </a:xfrm>
              <a:custGeom>
                <a:avLst/>
                <a:gdLst>
                  <a:gd name="T0" fmla="*/ 0 w 6"/>
                  <a:gd name="T1" fmla="*/ 0 h 9"/>
                  <a:gd name="T2" fmla="*/ 0 w 6"/>
                  <a:gd name="T3" fmla="*/ 0 h 9"/>
                  <a:gd name="T4" fmla="*/ 0 w 6"/>
                  <a:gd name="T5" fmla="*/ 6 h 9"/>
                  <a:gd name="T6" fmla="*/ 0 w 6"/>
                  <a:gd name="T7" fmla="*/ 9 h 9"/>
                  <a:gd name="T8" fmla="*/ 3 w 6"/>
                  <a:gd name="T9" fmla="*/ 6 h 9"/>
                  <a:gd name="T10" fmla="*/ 6 w 6"/>
                  <a:gd name="T11" fmla="*/ 3 h 9"/>
                  <a:gd name="T12" fmla="*/ 6 w 6"/>
                  <a:gd name="T13" fmla="*/ 3 h 9"/>
                  <a:gd name="T14" fmla="*/ 3 w 6"/>
                  <a:gd name="T15" fmla="*/ 0 h 9"/>
                  <a:gd name="T16" fmla="*/ 0 w 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
                    <a:moveTo>
                      <a:pt x="0" y="0"/>
                    </a:moveTo>
                    <a:lnTo>
                      <a:pt x="0" y="0"/>
                    </a:lnTo>
                    <a:lnTo>
                      <a:pt x="0" y="6"/>
                    </a:lnTo>
                    <a:lnTo>
                      <a:pt x="0" y="9"/>
                    </a:lnTo>
                    <a:lnTo>
                      <a:pt x="3" y="6"/>
                    </a:lnTo>
                    <a:lnTo>
                      <a:pt x="6" y="3"/>
                    </a:lnTo>
                    <a:lnTo>
                      <a:pt x="6" y="3"/>
                    </a:lnTo>
                    <a:lnTo>
                      <a:pt x="3" y="0"/>
                    </a:lnTo>
                    <a:lnTo>
                      <a:pt x="0" y="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83" name="Freeform 1030">
                <a:extLst>
                  <a:ext uri="{FF2B5EF4-FFF2-40B4-BE49-F238E27FC236}">
                    <a16:creationId xmlns:a16="http://schemas.microsoft.com/office/drawing/2014/main" id="{DAE294EB-EA80-1D73-D628-53AB553FA553}"/>
                  </a:ext>
                </a:extLst>
              </p:cNvPr>
              <p:cNvSpPr>
                <a:spLocks/>
              </p:cNvSpPr>
              <p:nvPr/>
            </p:nvSpPr>
            <p:spPr bwMode="auto">
              <a:xfrm>
                <a:off x="3560" y="2121"/>
                <a:ext cx="213" cy="216"/>
              </a:xfrm>
              <a:custGeom>
                <a:avLst/>
                <a:gdLst>
                  <a:gd name="T0" fmla="*/ 90 w 213"/>
                  <a:gd name="T1" fmla="*/ 141 h 216"/>
                  <a:gd name="T2" fmla="*/ 75 w 213"/>
                  <a:gd name="T3" fmla="*/ 126 h 216"/>
                  <a:gd name="T4" fmla="*/ 72 w 213"/>
                  <a:gd name="T5" fmla="*/ 120 h 216"/>
                  <a:gd name="T6" fmla="*/ 66 w 213"/>
                  <a:gd name="T7" fmla="*/ 117 h 216"/>
                  <a:gd name="T8" fmla="*/ 57 w 213"/>
                  <a:gd name="T9" fmla="*/ 111 h 216"/>
                  <a:gd name="T10" fmla="*/ 42 w 213"/>
                  <a:gd name="T11" fmla="*/ 117 h 216"/>
                  <a:gd name="T12" fmla="*/ 36 w 213"/>
                  <a:gd name="T13" fmla="*/ 117 h 216"/>
                  <a:gd name="T14" fmla="*/ 30 w 213"/>
                  <a:gd name="T15" fmla="*/ 117 h 216"/>
                  <a:gd name="T16" fmla="*/ 15 w 213"/>
                  <a:gd name="T17" fmla="*/ 108 h 216"/>
                  <a:gd name="T18" fmla="*/ 21 w 213"/>
                  <a:gd name="T19" fmla="*/ 57 h 216"/>
                  <a:gd name="T20" fmla="*/ 21 w 213"/>
                  <a:gd name="T21" fmla="*/ 51 h 216"/>
                  <a:gd name="T22" fmla="*/ 15 w 213"/>
                  <a:gd name="T23" fmla="*/ 33 h 216"/>
                  <a:gd name="T24" fmla="*/ 9 w 213"/>
                  <a:gd name="T25" fmla="*/ 30 h 216"/>
                  <a:gd name="T26" fmla="*/ 3 w 213"/>
                  <a:gd name="T27" fmla="*/ 27 h 216"/>
                  <a:gd name="T28" fmla="*/ 0 w 213"/>
                  <a:gd name="T29" fmla="*/ 21 h 216"/>
                  <a:gd name="T30" fmla="*/ 3 w 213"/>
                  <a:gd name="T31" fmla="*/ 18 h 216"/>
                  <a:gd name="T32" fmla="*/ 42 w 213"/>
                  <a:gd name="T33" fmla="*/ 12 h 216"/>
                  <a:gd name="T34" fmla="*/ 105 w 213"/>
                  <a:gd name="T35" fmla="*/ 0 h 216"/>
                  <a:gd name="T36" fmla="*/ 144 w 213"/>
                  <a:gd name="T37" fmla="*/ 39 h 216"/>
                  <a:gd name="T38" fmla="*/ 144 w 213"/>
                  <a:gd name="T39" fmla="*/ 42 h 216"/>
                  <a:gd name="T40" fmla="*/ 138 w 213"/>
                  <a:gd name="T41" fmla="*/ 48 h 216"/>
                  <a:gd name="T42" fmla="*/ 132 w 213"/>
                  <a:gd name="T43" fmla="*/ 51 h 216"/>
                  <a:gd name="T44" fmla="*/ 129 w 213"/>
                  <a:gd name="T45" fmla="*/ 60 h 216"/>
                  <a:gd name="T46" fmla="*/ 132 w 213"/>
                  <a:gd name="T47" fmla="*/ 63 h 216"/>
                  <a:gd name="T48" fmla="*/ 135 w 213"/>
                  <a:gd name="T49" fmla="*/ 66 h 216"/>
                  <a:gd name="T50" fmla="*/ 135 w 213"/>
                  <a:gd name="T51" fmla="*/ 72 h 216"/>
                  <a:gd name="T52" fmla="*/ 138 w 213"/>
                  <a:gd name="T53" fmla="*/ 75 h 216"/>
                  <a:gd name="T54" fmla="*/ 168 w 213"/>
                  <a:gd name="T55" fmla="*/ 90 h 216"/>
                  <a:gd name="T56" fmla="*/ 171 w 213"/>
                  <a:gd name="T57" fmla="*/ 93 h 216"/>
                  <a:gd name="T58" fmla="*/ 171 w 213"/>
                  <a:gd name="T59" fmla="*/ 105 h 216"/>
                  <a:gd name="T60" fmla="*/ 165 w 213"/>
                  <a:gd name="T61" fmla="*/ 117 h 216"/>
                  <a:gd name="T62" fmla="*/ 144 w 213"/>
                  <a:gd name="T63" fmla="*/ 117 h 216"/>
                  <a:gd name="T64" fmla="*/ 174 w 213"/>
                  <a:gd name="T65" fmla="*/ 138 h 216"/>
                  <a:gd name="T66" fmla="*/ 186 w 213"/>
                  <a:gd name="T67" fmla="*/ 153 h 216"/>
                  <a:gd name="T68" fmla="*/ 192 w 213"/>
                  <a:gd name="T69" fmla="*/ 153 h 216"/>
                  <a:gd name="T70" fmla="*/ 195 w 213"/>
                  <a:gd name="T71" fmla="*/ 150 h 216"/>
                  <a:gd name="T72" fmla="*/ 198 w 213"/>
                  <a:gd name="T73" fmla="*/ 147 h 216"/>
                  <a:gd name="T74" fmla="*/ 204 w 213"/>
                  <a:gd name="T75" fmla="*/ 153 h 216"/>
                  <a:gd name="T76" fmla="*/ 204 w 213"/>
                  <a:gd name="T77" fmla="*/ 153 h 216"/>
                  <a:gd name="T78" fmla="*/ 207 w 213"/>
                  <a:gd name="T79" fmla="*/ 153 h 216"/>
                  <a:gd name="T80" fmla="*/ 213 w 213"/>
                  <a:gd name="T81" fmla="*/ 156 h 216"/>
                  <a:gd name="T82" fmla="*/ 204 w 213"/>
                  <a:gd name="T83" fmla="*/ 165 h 216"/>
                  <a:gd name="T84" fmla="*/ 210 w 213"/>
                  <a:gd name="T85" fmla="*/ 198 h 216"/>
                  <a:gd name="T86" fmla="*/ 183 w 213"/>
                  <a:gd name="T87" fmla="*/ 216 h 216"/>
                  <a:gd name="T88" fmla="*/ 174 w 213"/>
                  <a:gd name="T89" fmla="*/ 189 h 216"/>
                  <a:gd name="T90" fmla="*/ 174 w 213"/>
                  <a:gd name="T91" fmla="*/ 180 h 216"/>
                  <a:gd name="T92" fmla="*/ 153 w 213"/>
                  <a:gd name="T93" fmla="*/ 153 h 216"/>
                  <a:gd name="T94" fmla="*/ 144 w 213"/>
                  <a:gd name="T95" fmla="*/ 156 h 216"/>
                  <a:gd name="T96" fmla="*/ 138 w 213"/>
                  <a:gd name="T97" fmla="*/ 162 h 216"/>
                  <a:gd name="T98" fmla="*/ 135 w 213"/>
                  <a:gd name="T99" fmla="*/ 162 h 216"/>
                  <a:gd name="T100" fmla="*/ 123 w 213"/>
                  <a:gd name="T101" fmla="*/ 153 h 216"/>
                  <a:gd name="T102" fmla="*/ 117 w 213"/>
                  <a:gd name="T103" fmla="*/ 144 h 216"/>
                  <a:gd name="T104" fmla="*/ 111 w 213"/>
                  <a:gd name="T105" fmla="*/ 138 h 216"/>
                  <a:gd name="T106" fmla="*/ 108 w 213"/>
                  <a:gd name="T107" fmla="*/ 135 h 216"/>
                  <a:gd name="T108" fmla="*/ 105 w 213"/>
                  <a:gd name="T109" fmla="*/ 13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3" h="216">
                    <a:moveTo>
                      <a:pt x="90" y="141"/>
                    </a:moveTo>
                    <a:lnTo>
                      <a:pt x="90" y="141"/>
                    </a:lnTo>
                    <a:lnTo>
                      <a:pt x="78" y="132"/>
                    </a:lnTo>
                    <a:lnTo>
                      <a:pt x="75" y="126"/>
                    </a:lnTo>
                    <a:lnTo>
                      <a:pt x="75" y="126"/>
                    </a:lnTo>
                    <a:lnTo>
                      <a:pt x="72" y="120"/>
                    </a:lnTo>
                    <a:lnTo>
                      <a:pt x="66" y="117"/>
                    </a:lnTo>
                    <a:lnTo>
                      <a:pt x="66" y="117"/>
                    </a:lnTo>
                    <a:lnTo>
                      <a:pt x="57" y="111"/>
                    </a:lnTo>
                    <a:lnTo>
                      <a:pt x="57" y="111"/>
                    </a:lnTo>
                    <a:lnTo>
                      <a:pt x="42" y="114"/>
                    </a:lnTo>
                    <a:lnTo>
                      <a:pt x="42" y="117"/>
                    </a:lnTo>
                    <a:lnTo>
                      <a:pt x="39" y="117"/>
                    </a:lnTo>
                    <a:lnTo>
                      <a:pt x="36" y="117"/>
                    </a:lnTo>
                    <a:lnTo>
                      <a:pt x="33" y="117"/>
                    </a:lnTo>
                    <a:lnTo>
                      <a:pt x="30" y="117"/>
                    </a:lnTo>
                    <a:lnTo>
                      <a:pt x="15" y="108"/>
                    </a:lnTo>
                    <a:lnTo>
                      <a:pt x="15" y="108"/>
                    </a:lnTo>
                    <a:lnTo>
                      <a:pt x="18" y="63"/>
                    </a:lnTo>
                    <a:lnTo>
                      <a:pt x="21" y="57"/>
                    </a:lnTo>
                    <a:lnTo>
                      <a:pt x="21" y="57"/>
                    </a:lnTo>
                    <a:lnTo>
                      <a:pt x="21" y="51"/>
                    </a:lnTo>
                    <a:lnTo>
                      <a:pt x="21" y="48"/>
                    </a:lnTo>
                    <a:lnTo>
                      <a:pt x="15" y="33"/>
                    </a:lnTo>
                    <a:lnTo>
                      <a:pt x="12" y="30"/>
                    </a:lnTo>
                    <a:lnTo>
                      <a:pt x="9" y="30"/>
                    </a:lnTo>
                    <a:lnTo>
                      <a:pt x="6" y="30"/>
                    </a:lnTo>
                    <a:lnTo>
                      <a:pt x="3" y="27"/>
                    </a:lnTo>
                    <a:lnTo>
                      <a:pt x="3" y="24"/>
                    </a:lnTo>
                    <a:lnTo>
                      <a:pt x="0" y="21"/>
                    </a:lnTo>
                    <a:lnTo>
                      <a:pt x="0" y="18"/>
                    </a:lnTo>
                    <a:lnTo>
                      <a:pt x="3" y="18"/>
                    </a:lnTo>
                    <a:lnTo>
                      <a:pt x="3" y="15"/>
                    </a:lnTo>
                    <a:lnTo>
                      <a:pt x="42" y="12"/>
                    </a:lnTo>
                    <a:lnTo>
                      <a:pt x="75" y="12"/>
                    </a:lnTo>
                    <a:lnTo>
                      <a:pt x="105" y="0"/>
                    </a:lnTo>
                    <a:lnTo>
                      <a:pt x="114" y="18"/>
                    </a:lnTo>
                    <a:lnTo>
                      <a:pt x="144" y="39"/>
                    </a:lnTo>
                    <a:lnTo>
                      <a:pt x="144" y="39"/>
                    </a:lnTo>
                    <a:lnTo>
                      <a:pt x="144" y="42"/>
                    </a:lnTo>
                    <a:lnTo>
                      <a:pt x="144" y="42"/>
                    </a:lnTo>
                    <a:lnTo>
                      <a:pt x="138" y="48"/>
                    </a:lnTo>
                    <a:lnTo>
                      <a:pt x="135" y="51"/>
                    </a:lnTo>
                    <a:lnTo>
                      <a:pt x="132" y="51"/>
                    </a:lnTo>
                    <a:lnTo>
                      <a:pt x="129" y="57"/>
                    </a:lnTo>
                    <a:lnTo>
                      <a:pt x="129" y="60"/>
                    </a:lnTo>
                    <a:lnTo>
                      <a:pt x="129" y="63"/>
                    </a:lnTo>
                    <a:lnTo>
                      <a:pt x="132" y="63"/>
                    </a:lnTo>
                    <a:lnTo>
                      <a:pt x="135" y="66"/>
                    </a:lnTo>
                    <a:lnTo>
                      <a:pt x="135" y="66"/>
                    </a:lnTo>
                    <a:lnTo>
                      <a:pt x="135" y="69"/>
                    </a:lnTo>
                    <a:lnTo>
                      <a:pt x="135" y="72"/>
                    </a:lnTo>
                    <a:lnTo>
                      <a:pt x="135" y="72"/>
                    </a:lnTo>
                    <a:lnTo>
                      <a:pt x="138" y="75"/>
                    </a:lnTo>
                    <a:lnTo>
                      <a:pt x="156" y="87"/>
                    </a:lnTo>
                    <a:lnTo>
                      <a:pt x="168" y="90"/>
                    </a:lnTo>
                    <a:lnTo>
                      <a:pt x="168" y="90"/>
                    </a:lnTo>
                    <a:lnTo>
                      <a:pt x="171" y="93"/>
                    </a:lnTo>
                    <a:lnTo>
                      <a:pt x="171" y="99"/>
                    </a:lnTo>
                    <a:lnTo>
                      <a:pt x="171" y="105"/>
                    </a:lnTo>
                    <a:lnTo>
                      <a:pt x="165" y="114"/>
                    </a:lnTo>
                    <a:lnTo>
                      <a:pt x="165" y="117"/>
                    </a:lnTo>
                    <a:lnTo>
                      <a:pt x="162" y="117"/>
                    </a:lnTo>
                    <a:lnTo>
                      <a:pt x="144" y="117"/>
                    </a:lnTo>
                    <a:lnTo>
                      <a:pt x="174" y="138"/>
                    </a:lnTo>
                    <a:lnTo>
                      <a:pt x="174" y="138"/>
                    </a:lnTo>
                    <a:lnTo>
                      <a:pt x="177" y="144"/>
                    </a:lnTo>
                    <a:lnTo>
                      <a:pt x="186" y="153"/>
                    </a:lnTo>
                    <a:lnTo>
                      <a:pt x="189" y="153"/>
                    </a:lnTo>
                    <a:lnTo>
                      <a:pt x="192" y="153"/>
                    </a:lnTo>
                    <a:lnTo>
                      <a:pt x="195" y="153"/>
                    </a:lnTo>
                    <a:lnTo>
                      <a:pt x="195" y="150"/>
                    </a:lnTo>
                    <a:lnTo>
                      <a:pt x="198" y="150"/>
                    </a:lnTo>
                    <a:lnTo>
                      <a:pt x="198" y="147"/>
                    </a:lnTo>
                    <a:lnTo>
                      <a:pt x="204" y="150"/>
                    </a:lnTo>
                    <a:lnTo>
                      <a:pt x="204" y="153"/>
                    </a:lnTo>
                    <a:lnTo>
                      <a:pt x="204" y="156"/>
                    </a:lnTo>
                    <a:lnTo>
                      <a:pt x="204" y="153"/>
                    </a:lnTo>
                    <a:lnTo>
                      <a:pt x="207" y="153"/>
                    </a:lnTo>
                    <a:lnTo>
                      <a:pt x="207" y="153"/>
                    </a:lnTo>
                    <a:lnTo>
                      <a:pt x="210" y="153"/>
                    </a:lnTo>
                    <a:lnTo>
                      <a:pt x="213" y="156"/>
                    </a:lnTo>
                    <a:lnTo>
                      <a:pt x="213" y="156"/>
                    </a:lnTo>
                    <a:lnTo>
                      <a:pt x="204" y="165"/>
                    </a:lnTo>
                    <a:lnTo>
                      <a:pt x="210" y="183"/>
                    </a:lnTo>
                    <a:lnTo>
                      <a:pt x="210" y="198"/>
                    </a:lnTo>
                    <a:lnTo>
                      <a:pt x="210" y="216"/>
                    </a:lnTo>
                    <a:lnTo>
                      <a:pt x="183" y="216"/>
                    </a:lnTo>
                    <a:lnTo>
                      <a:pt x="174" y="189"/>
                    </a:lnTo>
                    <a:lnTo>
                      <a:pt x="174" y="189"/>
                    </a:lnTo>
                    <a:lnTo>
                      <a:pt x="174" y="183"/>
                    </a:lnTo>
                    <a:lnTo>
                      <a:pt x="174" y="180"/>
                    </a:lnTo>
                    <a:lnTo>
                      <a:pt x="159" y="153"/>
                    </a:lnTo>
                    <a:lnTo>
                      <a:pt x="153" y="153"/>
                    </a:lnTo>
                    <a:lnTo>
                      <a:pt x="153" y="153"/>
                    </a:lnTo>
                    <a:lnTo>
                      <a:pt x="144" y="156"/>
                    </a:lnTo>
                    <a:lnTo>
                      <a:pt x="141" y="159"/>
                    </a:lnTo>
                    <a:lnTo>
                      <a:pt x="138" y="162"/>
                    </a:lnTo>
                    <a:lnTo>
                      <a:pt x="138" y="162"/>
                    </a:lnTo>
                    <a:lnTo>
                      <a:pt x="135" y="162"/>
                    </a:lnTo>
                    <a:lnTo>
                      <a:pt x="126" y="156"/>
                    </a:lnTo>
                    <a:lnTo>
                      <a:pt x="123" y="153"/>
                    </a:lnTo>
                    <a:lnTo>
                      <a:pt x="117" y="147"/>
                    </a:lnTo>
                    <a:lnTo>
                      <a:pt x="117" y="144"/>
                    </a:lnTo>
                    <a:lnTo>
                      <a:pt x="114" y="138"/>
                    </a:lnTo>
                    <a:lnTo>
                      <a:pt x="111" y="138"/>
                    </a:lnTo>
                    <a:lnTo>
                      <a:pt x="111" y="135"/>
                    </a:lnTo>
                    <a:lnTo>
                      <a:pt x="108" y="135"/>
                    </a:lnTo>
                    <a:lnTo>
                      <a:pt x="108" y="138"/>
                    </a:lnTo>
                    <a:lnTo>
                      <a:pt x="105" y="138"/>
                    </a:lnTo>
                    <a:lnTo>
                      <a:pt x="90" y="141"/>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84" name="Freeform 1031">
                <a:extLst>
                  <a:ext uri="{FF2B5EF4-FFF2-40B4-BE49-F238E27FC236}">
                    <a16:creationId xmlns:a16="http://schemas.microsoft.com/office/drawing/2014/main" id="{256FE38C-C700-E50A-03FC-AE2FCDA91E05}"/>
                  </a:ext>
                </a:extLst>
              </p:cNvPr>
              <p:cNvSpPr>
                <a:spLocks/>
              </p:cNvSpPr>
              <p:nvPr/>
            </p:nvSpPr>
            <p:spPr bwMode="auto">
              <a:xfrm>
                <a:off x="3650" y="2256"/>
                <a:ext cx="93" cy="81"/>
              </a:xfrm>
              <a:custGeom>
                <a:avLst/>
                <a:gdLst>
                  <a:gd name="T0" fmla="*/ 84 w 93"/>
                  <a:gd name="T1" fmla="*/ 54 h 81"/>
                  <a:gd name="T2" fmla="*/ 84 w 93"/>
                  <a:gd name="T3" fmla="*/ 48 h 81"/>
                  <a:gd name="T4" fmla="*/ 84 w 93"/>
                  <a:gd name="T5" fmla="*/ 45 h 81"/>
                  <a:gd name="T6" fmla="*/ 69 w 93"/>
                  <a:gd name="T7" fmla="*/ 18 h 81"/>
                  <a:gd name="T8" fmla="*/ 63 w 93"/>
                  <a:gd name="T9" fmla="*/ 18 h 81"/>
                  <a:gd name="T10" fmla="*/ 63 w 93"/>
                  <a:gd name="T11" fmla="*/ 18 h 81"/>
                  <a:gd name="T12" fmla="*/ 54 w 93"/>
                  <a:gd name="T13" fmla="*/ 21 h 81"/>
                  <a:gd name="T14" fmla="*/ 51 w 93"/>
                  <a:gd name="T15" fmla="*/ 24 h 81"/>
                  <a:gd name="T16" fmla="*/ 48 w 93"/>
                  <a:gd name="T17" fmla="*/ 27 h 81"/>
                  <a:gd name="T18" fmla="*/ 48 w 93"/>
                  <a:gd name="T19" fmla="*/ 27 h 81"/>
                  <a:gd name="T20" fmla="*/ 45 w 93"/>
                  <a:gd name="T21" fmla="*/ 27 h 81"/>
                  <a:gd name="T22" fmla="*/ 36 w 93"/>
                  <a:gd name="T23" fmla="*/ 21 h 81"/>
                  <a:gd name="T24" fmla="*/ 33 w 93"/>
                  <a:gd name="T25" fmla="*/ 18 h 81"/>
                  <a:gd name="T26" fmla="*/ 27 w 93"/>
                  <a:gd name="T27" fmla="*/ 12 h 81"/>
                  <a:gd name="T28" fmla="*/ 27 w 93"/>
                  <a:gd name="T29" fmla="*/ 9 h 81"/>
                  <a:gd name="T30" fmla="*/ 24 w 93"/>
                  <a:gd name="T31" fmla="*/ 3 h 81"/>
                  <a:gd name="T32" fmla="*/ 21 w 93"/>
                  <a:gd name="T33" fmla="*/ 3 h 81"/>
                  <a:gd name="T34" fmla="*/ 21 w 93"/>
                  <a:gd name="T35" fmla="*/ 0 h 81"/>
                  <a:gd name="T36" fmla="*/ 18 w 93"/>
                  <a:gd name="T37" fmla="*/ 0 h 81"/>
                  <a:gd name="T38" fmla="*/ 18 w 93"/>
                  <a:gd name="T39" fmla="*/ 3 h 81"/>
                  <a:gd name="T40" fmla="*/ 15 w 93"/>
                  <a:gd name="T41" fmla="*/ 3 h 81"/>
                  <a:gd name="T42" fmla="*/ 0 w 93"/>
                  <a:gd name="T43" fmla="*/ 6 h 81"/>
                  <a:gd name="T44" fmla="*/ 3 w 93"/>
                  <a:gd name="T45" fmla="*/ 15 h 81"/>
                  <a:gd name="T46" fmla="*/ 6 w 93"/>
                  <a:gd name="T47" fmla="*/ 15 h 81"/>
                  <a:gd name="T48" fmla="*/ 9 w 93"/>
                  <a:gd name="T49" fmla="*/ 15 h 81"/>
                  <a:gd name="T50" fmla="*/ 9 w 93"/>
                  <a:gd name="T51" fmla="*/ 18 h 81"/>
                  <a:gd name="T52" fmla="*/ 18 w 93"/>
                  <a:gd name="T53" fmla="*/ 36 h 81"/>
                  <a:gd name="T54" fmla="*/ 24 w 93"/>
                  <a:gd name="T55" fmla="*/ 45 h 81"/>
                  <a:gd name="T56" fmla="*/ 45 w 93"/>
                  <a:gd name="T57" fmla="*/ 69 h 81"/>
                  <a:gd name="T58" fmla="*/ 45 w 93"/>
                  <a:gd name="T59" fmla="*/ 72 h 81"/>
                  <a:gd name="T60" fmla="*/ 51 w 93"/>
                  <a:gd name="T61" fmla="*/ 72 h 81"/>
                  <a:gd name="T62" fmla="*/ 60 w 93"/>
                  <a:gd name="T63" fmla="*/ 75 h 81"/>
                  <a:gd name="T64" fmla="*/ 69 w 93"/>
                  <a:gd name="T65" fmla="*/ 78 h 81"/>
                  <a:gd name="T66" fmla="*/ 87 w 93"/>
                  <a:gd name="T67" fmla="*/ 81 h 81"/>
                  <a:gd name="T68" fmla="*/ 93 w 93"/>
                  <a:gd name="T69" fmla="*/ 81 h 81"/>
                  <a:gd name="T70" fmla="*/ 84 w 93"/>
                  <a:gd name="T71" fmla="*/ 54 h 81"/>
                  <a:gd name="T72" fmla="*/ 84 w 93"/>
                  <a:gd name="T73" fmla="*/ 5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 h="81">
                    <a:moveTo>
                      <a:pt x="84" y="54"/>
                    </a:moveTo>
                    <a:lnTo>
                      <a:pt x="84" y="48"/>
                    </a:lnTo>
                    <a:lnTo>
                      <a:pt x="84" y="45"/>
                    </a:lnTo>
                    <a:lnTo>
                      <a:pt x="69" y="18"/>
                    </a:lnTo>
                    <a:lnTo>
                      <a:pt x="63" y="18"/>
                    </a:lnTo>
                    <a:lnTo>
                      <a:pt x="63" y="18"/>
                    </a:lnTo>
                    <a:lnTo>
                      <a:pt x="54" y="21"/>
                    </a:lnTo>
                    <a:lnTo>
                      <a:pt x="51" y="24"/>
                    </a:lnTo>
                    <a:lnTo>
                      <a:pt x="48" y="27"/>
                    </a:lnTo>
                    <a:lnTo>
                      <a:pt x="48" y="27"/>
                    </a:lnTo>
                    <a:lnTo>
                      <a:pt x="45" y="27"/>
                    </a:lnTo>
                    <a:lnTo>
                      <a:pt x="36" y="21"/>
                    </a:lnTo>
                    <a:lnTo>
                      <a:pt x="33" y="18"/>
                    </a:lnTo>
                    <a:lnTo>
                      <a:pt x="27" y="12"/>
                    </a:lnTo>
                    <a:lnTo>
                      <a:pt x="27" y="9"/>
                    </a:lnTo>
                    <a:lnTo>
                      <a:pt x="24" y="3"/>
                    </a:lnTo>
                    <a:lnTo>
                      <a:pt x="21" y="3"/>
                    </a:lnTo>
                    <a:lnTo>
                      <a:pt x="21" y="0"/>
                    </a:lnTo>
                    <a:lnTo>
                      <a:pt x="18" y="0"/>
                    </a:lnTo>
                    <a:lnTo>
                      <a:pt x="18" y="3"/>
                    </a:lnTo>
                    <a:lnTo>
                      <a:pt x="15" y="3"/>
                    </a:lnTo>
                    <a:lnTo>
                      <a:pt x="0" y="6"/>
                    </a:lnTo>
                    <a:lnTo>
                      <a:pt x="3" y="15"/>
                    </a:lnTo>
                    <a:lnTo>
                      <a:pt x="6" y="15"/>
                    </a:lnTo>
                    <a:lnTo>
                      <a:pt x="9" y="15"/>
                    </a:lnTo>
                    <a:lnTo>
                      <a:pt x="9" y="18"/>
                    </a:lnTo>
                    <a:lnTo>
                      <a:pt x="18" y="36"/>
                    </a:lnTo>
                    <a:lnTo>
                      <a:pt x="24" y="45"/>
                    </a:lnTo>
                    <a:lnTo>
                      <a:pt x="45" y="69"/>
                    </a:lnTo>
                    <a:lnTo>
                      <a:pt x="45" y="72"/>
                    </a:lnTo>
                    <a:lnTo>
                      <a:pt x="51" y="72"/>
                    </a:lnTo>
                    <a:lnTo>
                      <a:pt x="60" y="75"/>
                    </a:lnTo>
                    <a:lnTo>
                      <a:pt x="69" y="78"/>
                    </a:lnTo>
                    <a:lnTo>
                      <a:pt x="87" y="81"/>
                    </a:lnTo>
                    <a:lnTo>
                      <a:pt x="93" y="81"/>
                    </a:lnTo>
                    <a:lnTo>
                      <a:pt x="84" y="54"/>
                    </a:lnTo>
                    <a:lnTo>
                      <a:pt x="84" y="54"/>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85" name="Freeform 1032">
                <a:extLst>
                  <a:ext uri="{FF2B5EF4-FFF2-40B4-BE49-F238E27FC236}">
                    <a16:creationId xmlns:a16="http://schemas.microsoft.com/office/drawing/2014/main" id="{D9407BAD-C5BD-8FF6-C653-431DD00B05F0}"/>
                  </a:ext>
                </a:extLst>
              </p:cNvPr>
              <p:cNvSpPr>
                <a:spLocks noEditPoints="1"/>
              </p:cNvSpPr>
              <p:nvPr/>
            </p:nvSpPr>
            <p:spPr bwMode="auto">
              <a:xfrm>
                <a:off x="3665" y="1992"/>
                <a:ext cx="455" cy="399"/>
              </a:xfrm>
              <a:custGeom>
                <a:avLst/>
                <a:gdLst>
                  <a:gd name="T0" fmla="*/ 117 w 455"/>
                  <a:gd name="T1" fmla="*/ 132 h 399"/>
                  <a:gd name="T2" fmla="*/ 111 w 455"/>
                  <a:gd name="T3" fmla="*/ 150 h 399"/>
                  <a:gd name="T4" fmla="*/ 39 w 455"/>
                  <a:gd name="T5" fmla="*/ 123 h 399"/>
                  <a:gd name="T6" fmla="*/ 15 w 455"/>
                  <a:gd name="T7" fmla="*/ 120 h 399"/>
                  <a:gd name="T8" fmla="*/ 39 w 455"/>
                  <a:gd name="T9" fmla="*/ 168 h 399"/>
                  <a:gd name="T10" fmla="*/ 39 w 455"/>
                  <a:gd name="T11" fmla="*/ 171 h 399"/>
                  <a:gd name="T12" fmla="*/ 27 w 455"/>
                  <a:gd name="T13" fmla="*/ 180 h 399"/>
                  <a:gd name="T14" fmla="*/ 24 w 455"/>
                  <a:gd name="T15" fmla="*/ 192 h 399"/>
                  <a:gd name="T16" fmla="*/ 30 w 455"/>
                  <a:gd name="T17" fmla="*/ 195 h 399"/>
                  <a:gd name="T18" fmla="*/ 30 w 455"/>
                  <a:gd name="T19" fmla="*/ 201 h 399"/>
                  <a:gd name="T20" fmla="*/ 63 w 455"/>
                  <a:gd name="T21" fmla="*/ 219 h 399"/>
                  <a:gd name="T22" fmla="*/ 66 w 455"/>
                  <a:gd name="T23" fmla="*/ 228 h 399"/>
                  <a:gd name="T24" fmla="*/ 60 w 455"/>
                  <a:gd name="T25" fmla="*/ 246 h 399"/>
                  <a:gd name="T26" fmla="*/ 69 w 455"/>
                  <a:gd name="T27" fmla="*/ 267 h 399"/>
                  <a:gd name="T28" fmla="*/ 81 w 455"/>
                  <a:gd name="T29" fmla="*/ 282 h 399"/>
                  <a:gd name="T30" fmla="*/ 90 w 455"/>
                  <a:gd name="T31" fmla="*/ 282 h 399"/>
                  <a:gd name="T32" fmla="*/ 93 w 455"/>
                  <a:gd name="T33" fmla="*/ 276 h 399"/>
                  <a:gd name="T34" fmla="*/ 99 w 455"/>
                  <a:gd name="T35" fmla="*/ 285 h 399"/>
                  <a:gd name="T36" fmla="*/ 102 w 455"/>
                  <a:gd name="T37" fmla="*/ 282 h 399"/>
                  <a:gd name="T38" fmla="*/ 108 w 455"/>
                  <a:gd name="T39" fmla="*/ 285 h 399"/>
                  <a:gd name="T40" fmla="*/ 105 w 455"/>
                  <a:gd name="T41" fmla="*/ 327 h 399"/>
                  <a:gd name="T42" fmla="*/ 120 w 455"/>
                  <a:gd name="T43" fmla="*/ 327 h 399"/>
                  <a:gd name="T44" fmla="*/ 129 w 455"/>
                  <a:gd name="T45" fmla="*/ 318 h 399"/>
                  <a:gd name="T46" fmla="*/ 159 w 455"/>
                  <a:gd name="T47" fmla="*/ 300 h 399"/>
                  <a:gd name="T48" fmla="*/ 230 w 455"/>
                  <a:gd name="T49" fmla="*/ 300 h 399"/>
                  <a:gd name="T50" fmla="*/ 215 w 455"/>
                  <a:gd name="T51" fmla="*/ 306 h 399"/>
                  <a:gd name="T52" fmla="*/ 212 w 455"/>
                  <a:gd name="T53" fmla="*/ 312 h 399"/>
                  <a:gd name="T54" fmla="*/ 221 w 455"/>
                  <a:gd name="T55" fmla="*/ 324 h 399"/>
                  <a:gd name="T56" fmla="*/ 227 w 455"/>
                  <a:gd name="T57" fmla="*/ 324 h 399"/>
                  <a:gd name="T58" fmla="*/ 227 w 455"/>
                  <a:gd name="T59" fmla="*/ 333 h 399"/>
                  <a:gd name="T60" fmla="*/ 212 w 455"/>
                  <a:gd name="T61" fmla="*/ 339 h 399"/>
                  <a:gd name="T62" fmla="*/ 207 w 455"/>
                  <a:gd name="T63" fmla="*/ 345 h 399"/>
                  <a:gd name="T64" fmla="*/ 207 w 455"/>
                  <a:gd name="T65" fmla="*/ 351 h 399"/>
                  <a:gd name="T66" fmla="*/ 248 w 455"/>
                  <a:gd name="T67" fmla="*/ 387 h 399"/>
                  <a:gd name="T68" fmla="*/ 323 w 455"/>
                  <a:gd name="T69" fmla="*/ 399 h 399"/>
                  <a:gd name="T70" fmla="*/ 431 w 455"/>
                  <a:gd name="T71" fmla="*/ 360 h 399"/>
                  <a:gd name="T72" fmla="*/ 455 w 455"/>
                  <a:gd name="T73" fmla="*/ 300 h 399"/>
                  <a:gd name="T74" fmla="*/ 455 w 455"/>
                  <a:gd name="T75" fmla="*/ 219 h 399"/>
                  <a:gd name="T76" fmla="*/ 446 w 455"/>
                  <a:gd name="T77" fmla="*/ 162 h 399"/>
                  <a:gd name="T78" fmla="*/ 398 w 455"/>
                  <a:gd name="T79" fmla="*/ 102 h 399"/>
                  <a:gd name="T80" fmla="*/ 368 w 455"/>
                  <a:gd name="T81" fmla="*/ 57 h 399"/>
                  <a:gd name="T82" fmla="*/ 299 w 455"/>
                  <a:gd name="T83" fmla="*/ 24 h 399"/>
                  <a:gd name="T84" fmla="*/ 239 w 455"/>
                  <a:gd name="T85" fmla="*/ 75 h 399"/>
                  <a:gd name="T86" fmla="*/ 236 w 455"/>
                  <a:gd name="T87" fmla="*/ 90 h 399"/>
                  <a:gd name="T88" fmla="*/ 230 w 455"/>
                  <a:gd name="T89" fmla="*/ 102 h 399"/>
                  <a:gd name="T90" fmla="*/ 215 w 455"/>
                  <a:gd name="T91" fmla="*/ 111 h 399"/>
                  <a:gd name="T92" fmla="*/ 198 w 455"/>
                  <a:gd name="T93" fmla="*/ 138 h 399"/>
                  <a:gd name="T94" fmla="*/ 186 w 455"/>
                  <a:gd name="T95" fmla="*/ 141 h 399"/>
                  <a:gd name="T96" fmla="*/ 153 w 455"/>
                  <a:gd name="T97" fmla="*/ 123 h 399"/>
                  <a:gd name="T98" fmla="*/ 150 w 455"/>
                  <a:gd name="T99" fmla="*/ 108 h 399"/>
                  <a:gd name="T100" fmla="*/ 144 w 455"/>
                  <a:gd name="T101" fmla="*/ 102 h 399"/>
                  <a:gd name="T102" fmla="*/ 141 w 455"/>
                  <a:gd name="T103" fmla="*/ 108 h 399"/>
                  <a:gd name="T104" fmla="*/ 129 w 455"/>
                  <a:gd name="T105" fmla="*/ 93 h 399"/>
                  <a:gd name="T106" fmla="*/ 90 w 455"/>
                  <a:gd name="T107" fmla="*/ 105 h 399"/>
                  <a:gd name="T108" fmla="*/ 33 w 455"/>
                  <a:gd name="T109" fmla="*/ 195 h 399"/>
                  <a:gd name="T110" fmla="*/ 33 w 455"/>
                  <a:gd name="T111" fmla="*/ 186 h 399"/>
                  <a:gd name="T112" fmla="*/ 39 w 455"/>
                  <a:gd name="T113" fmla="*/ 18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5" h="399">
                    <a:moveTo>
                      <a:pt x="90" y="105"/>
                    </a:moveTo>
                    <a:lnTo>
                      <a:pt x="108" y="120"/>
                    </a:lnTo>
                    <a:lnTo>
                      <a:pt x="117" y="132"/>
                    </a:lnTo>
                    <a:lnTo>
                      <a:pt x="117" y="135"/>
                    </a:lnTo>
                    <a:lnTo>
                      <a:pt x="114" y="141"/>
                    </a:lnTo>
                    <a:lnTo>
                      <a:pt x="111" y="150"/>
                    </a:lnTo>
                    <a:lnTo>
                      <a:pt x="99" y="150"/>
                    </a:lnTo>
                    <a:lnTo>
                      <a:pt x="66" y="141"/>
                    </a:lnTo>
                    <a:lnTo>
                      <a:pt x="39" y="123"/>
                    </a:lnTo>
                    <a:lnTo>
                      <a:pt x="21" y="114"/>
                    </a:lnTo>
                    <a:lnTo>
                      <a:pt x="15" y="117"/>
                    </a:lnTo>
                    <a:lnTo>
                      <a:pt x="15" y="120"/>
                    </a:lnTo>
                    <a:lnTo>
                      <a:pt x="0" y="129"/>
                    </a:lnTo>
                    <a:lnTo>
                      <a:pt x="9" y="147"/>
                    </a:lnTo>
                    <a:lnTo>
                      <a:pt x="39" y="168"/>
                    </a:lnTo>
                    <a:lnTo>
                      <a:pt x="39" y="168"/>
                    </a:lnTo>
                    <a:lnTo>
                      <a:pt x="39" y="171"/>
                    </a:lnTo>
                    <a:lnTo>
                      <a:pt x="39" y="171"/>
                    </a:lnTo>
                    <a:lnTo>
                      <a:pt x="33" y="177"/>
                    </a:lnTo>
                    <a:lnTo>
                      <a:pt x="30" y="180"/>
                    </a:lnTo>
                    <a:lnTo>
                      <a:pt x="27" y="180"/>
                    </a:lnTo>
                    <a:lnTo>
                      <a:pt x="24" y="186"/>
                    </a:lnTo>
                    <a:lnTo>
                      <a:pt x="24" y="189"/>
                    </a:lnTo>
                    <a:lnTo>
                      <a:pt x="24" y="192"/>
                    </a:lnTo>
                    <a:lnTo>
                      <a:pt x="27" y="192"/>
                    </a:lnTo>
                    <a:lnTo>
                      <a:pt x="30" y="195"/>
                    </a:lnTo>
                    <a:lnTo>
                      <a:pt x="30" y="195"/>
                    </a:lnTo>
                    <a:lnTo>
                      <a:pt x="30" y="198"/>
                    </a:lnTo>
                    <a:lnTo>
                      <a:pt x="30" y="201"/>
                    </a:lnTo>
                    <a:lnTo>
                      <a:pt x="30" y="201"/>
                    </a:lnTo>
                    <a:lnTo>
                      <a:pt x="33" y="204"/>
                    </a:lnTo>
                    <a:lnTo>
                      <a:pt x="51" y="216"/>
                    </a:lnTo>
                    <a:lnTo>
                      <a:pt x="63" y="219"/>
                    </a:lnTo>
                    <a:lnTo>
                      <a:pt x="63" y="219"/>
                    </a:lnTo>
                    <a:lnTo>
                      <a:pt x="66" y="222"/>
                    </a:lnTo>
                    <a:lnTo>
                      <a:pt x="66" y="228"/>
                    </a:lnTo>
                    <a:lnTo>
                      <a:pt x="66" y="234"/>
                    </a:lnTo>
                    <a:lnTo>
                      <a:pt x="60" y="243"/>
                    </a:lnTo>
                    <a:lnTo>
                      <a:pt x="60" y="246"/>
                    </a:lnTo>
                    <a:lnTo>
                      <a:pt x="57" y="246"/>
                    </a:lnTo>
                    <a:lnTo>
                      <a:pt x="39" y="246"/>
                    </a:lnTo>
                    <a:lnTo>
                      <a:pt x="69" y="267"/>
                    </a:lnTo>
                    <a:lnTo>
                      <a:pt x="69" y="267"/>
                    </a:lnTo>
                    <a:lnTo>
                      <a:pt x="72" y="273"/>
                    </a:lnTo>
                    <a:lnTo>
                      <a:pt x="81" y="282"/>
                    </a:lnTo>
                    <a:lnTo>
                      <a:pt x="84" y="282"/>
                    </a:lnTo>
                    <a:lnTo>
                      <a:pt x="87" y="282"/>
                    </a:lnTo>
                    <a:lnTo>
                      <a:pt x="90" y="282"/>
                    </a:lnTo>
                    <a:lnTo>
                      <a:pt x="90" y="279"/>
                    </a:lnTo>
                    <a:lnTo>
                      <a:pt x="93" y="279"/>
                    </a:lnTo>
                    <a:lnTo>
                      <a:pt x="93" y="276"/>
                    </a:lnTo>
                    <a:lnTo>
                      <a:pt x="99" y="279"/>
                    </a:lnTo>
                    <a:lnTo>
                      <a:pt x="99" y="282"/>
                    </a:lnTo>
                    <a:lnTo>
                      <a:pt x="99" y="285"/>
                    </a:lnTo>
                    <a:lnTo>
                      <a:pt x="99" y="282"/>
                    </a:lnTo>
                    <a:lnTo>
                      <a:pt x="102" y="282"/>
                    </a:lnTo>
                    <a:lnTo>
                      <a:pt x="102" y="282"/>
                    </a:lnTo>
                    <a:lnTo>
                      <a:pt x="105" y="282"/>
                    </a:lnTo>
                    <a:lnTo>
                      <a:pt x="108" y="285"/>
                    </a:lnTo>
                    <a:lnTo>
                      <a:pt x="108" y="285"/>
                    </a:lnTo>
                    <a:lnTo>
                      <a:pt x="99" y="294"/>
                    </a:lnTo>
                    <a:lnTo>
                      <a:pt x="105" y="312"/>
                    </a:lnTo>
                    <a:lnTo>
                      <a:pt x="105" y="327"/>
                    </a:lnTo>
                    <a:lnTo>
                      <a:pt x="105" y="345"/>
                    </a:lnTo>
                    <a:lnTo>
                      <a:pt x="108" y="342"/>
                    </a:lnTo>
                    <a:lnTo>
                      <a:pt x="120" y="327"/>
                    </a:lnTo>
                    <a:lnTo>
                      <a:pt x="126" y="321"/>
                    </a:lnTo>
                    <a:lnTo>
                      <a:pt x="129" y="318"/>
                    </a:lnTo>
                    <a:lnTo>
                      <a:pt x="129" y="318"/>
                    </a:lnTo>
                    <a:lnTo>
                      <a:pt x="141" y="315"/>
                    </a:lnTo>
                    <a:lnTo>
                      <a:pt x="159" y="300"/>
                    </a:lnTo>
                    <a:lnTo>
                      <a:pt x="159" y="300"/>
                    </a:lnTo>
                    <a:lnTo>
                      <a:pt x="162" y="294"/>
                    </a:lnTo>
                    <a:lnTo>
                      <a:pt x="204" y="270"/>
                    </a:lnTo>
                    <a:lnTo>
                      <a:pt x="230" y="300"/>
                    </a:lnTo>
                    <a:lnTo>
                      <a:pt x="227" y="300"/>
                    </a:lnTo>
                    <a:lnTo>
                      <a:pt x="218" y="306"/>
                    </a:lnTo>
                    <a:lnTo>
                      <a:pt x="215" y="306"/>
                    </a:lnTo>
                    <a:lnTo>
                      <a:pt x="215" y="306"/>
                    </a:lnTo>
                    <a:lnTo>
                      <a:pt x="212" y="309"/>
                    </a:lnTo>
                    <a:lnTo>
                      <a:pt x="212" y="312"/>
                    </a:lnTo>
                    <a:lnTo>
                      <a:pt x="215" y="315"/>
                    </a:lnTo>
                    <a:lnTo>
                      <a:pt x="221" y="321"/>
                    </a:lnTo>
                    <a:lnTo>
                      <a:pt x="221" y="324"/>
                    </a:lnTo>
                    <a:lnTo>
                      <a:pt x="224" y="324"/>
                    </a:lnTo>
                    <a:lnTo>
                      <a:pt x="224" y="324"/>
                    </a:lnTo>
                    <a:lnTo>
                      <a:pt x="227" y="324"/>
                    </a:lnTo>
                    <a:lnTo>
                      <a:pt x="227" y="330"/>
                    </a:lnTo>
                    <a:lnTo>
                      <a:pt x="227" y="333"/>
                    </a:lnTo>
                    <a:lnTo>
                      <a:pt x="227" y="333"/>
                    </a:lnTo>
                    <a:lnTo>
                      <a:pt x="224" y="336"/>
                    </a:lnTo>
                    <a:lnTo>
                      <a:pt x="215" y="336"/>
                    </a:lnTo>
                    <a:lnTo>
                      <a:pt x="212" y="339"/>
                    </a:lnTo>
                    <a:lnTo>
                      <a:pt x="209" y="339"/>
                    </a:lnTo>
                    <a:lnTo>
                      <a:pt x="207" y="342"/>
                    </a:lnTo>
                    <a:lnTo>
                      <a:pt x="207" y="345"/>
                    </a:lnTo>
                    <a:lnTo>
                      <a:pt x="207" y="345"/>
                    </a:lnTo>
                    <a:lnTo>
                      <a:pt x="207" y="348"/>
                    </a:lnTo>
                    <a:lnTo>
                      <a:pt x="207" y="351"/>
                    </a:lnTo>
                    <a:lnTo>
                      <a:pt x="227" y="369"/>
                    </a:lnTo>
                    <a:lnTo>
                      <a:pt x="248" y="387"/>
                    </a:lnTo>
                    <a:lnTo>
                      <a:pt x="248" y="387"/>
                    </a:lnTo>
                    <a:lnTo>
                      <a:pt x="251" y="387"/>
                    </a:lnTo>
                    <a:lnTo>
                      <a:pt x="266" y="381"/>
                    </a:lnTo>
                    <a:lnTo>
                      <a:pt x="323" y="399"/>
                    </a:lnTo>
                    <a:lnTo>
                      <a:pt x="353" y="387"/>
                    </a:lnTo>
                    <a:lnTo>
                      <a:pt x="416" y="369"/>
                    </a:lnTo>
                    <a:lnTo>
                      <a:pt x="431" y="360"/>
                    </a:lnTo>
                    <a:lnTo>
                      <a:pt x="431" y="339"/>
                    </a:lnTo>
                    <a:lnTo>
                      <a:pt x="443" y="321"/>
                    </a:lnTo>
                    <a:lnTo>
                      <a:pt x="455" y="300"/>
                    </a:lnTo>
                    <a:lnTo>
                      <a:pt x="455" y="276"/>
                    </a:lnTo>
                    <a:lnTo>
                      <a:pt x="455" y="261"/>
                    </a:lnTo>
                    <a:lnTo>
                      <a:pt x="455" y="219"/>
                    </a:lnTo>
                    <a:lnTo>
                      <a:pt x="455" y="204"/>
                    </a:lnTo>
                    <a:lnTo>
                      <a:pt x="455" y="186"/>
                    </a:lnTo>
                    <a:lnTo>
                      <a:pt x="446" y="162"/>
                    </a:lnTo>
                    <a:lnTo>
                      <a:pt x="428" y="135"/>
                    </a:lnTo>
                    <a:lnTo>
                      <a:pt x="413" y="117"/>
                    </a:lnTo>
                    <a:lnTo>
                      <a:pt x="398" y="102"/>
                    </a:lnTo>
                    <a:lnTo>
                      <a:pt x="389" y="84"/>
                    </a:lnTo>
                    <a:lnTo>
                      <a:pt x="380" y="72"/>
                    </a:lnTo>
                    <a:lnTo>
                      <a:pt x="368" y="57"/>
                    </a:lnTo>
                    <a:lnTo>
                      <a:pt x="350" y="36"/>
                    </a:lnTo>
                    <a:lnTo>
                      <a:pt x="326" y="0"/>
                    </a:lnTo>
                    <a:lnTo>
                      <a:pt x="299" y="24"/>
                    </a:lnTo>
                    <a:lnTo>
                      <a:pt x="275" y="45"/>
                    </a:lnTo>
                    <a:lnTo>
                      <a:pt x="257" y="63"/>
                    </a:lnTo>
                    <a:lnTo>
                      <a:pt x="239" y="75"/>
                    </a:lnTo>
                    <a:lnTo>
                      <a:pt x="239" y="75"/>
                    </a:lnTo>
                    <a:lnTo>
                      <a:pt x="239" y="81"/>
                    </a:lnTo>
                    <a:lnTo>
                      <a:pt x="236" y="90"/>
                    </a:lnTo>
                    <a:lnTo>
                      <a:pt x="233" y="99"/>
                    </a:lnTo>
                    <a:lnTo>
                      <a:pt x="230" y="102"/>
                    </a:lnTo>
                    <a:lnTo>
                      <a:pt x="230" y="102"/>
                    </a:lnTo>
                    <a:lnTo>
                      <a:pt x="221" y="108"/>
                    </a:lnTo>
                    <a:lnTo>
                      <a:pt x="221" y="111"/>
                    </a:lnTo>
                    <a:lnTo>
                      <a:pt x="215" y="111"/>
                    </a:lnTo>
                    <a:lnTo>
                      <a:pt x="212" y="111"/>
                    </a:lnTo>
                    <a:lnTo>
                      <a:pt x="198" y="135"/>
                    </a:lnTo>
                    <a:lnTo>
                      <a:pt x="198" y="138"/>
                    </a:lnTo>
                    <a:lnTo>
                      <a:pt x="189" y="141"/>
                    </a:lnTo>
                    <a:lnTo>
                      <a:pt x="189" y="141"/>
                    </a:lnTo>
                    <a:lnTo>
                      <a:pt x="186" y="141"/>
                    </a:lnTo>
                    <a:lnTo>
                      <a:pt x="180" y="135"/>
                    </a:lnTo>
                    <a:lnTo>
                      <a:pt x="180" y="135"/>
                    </a:lnTo>
                    <a:lnTo>
                      <a:pt x="153" y="123"/>
                    </a:lnTo>
                    <a:lnTo>
                      <a:pt x="153" y="117"/>
                    </a:lnTo>
                    <a:lnTo>
                      <a:pt x="150" y="114"/>
                    </a:lnTo>
                    <a:lnTo>
                      <a:pt x="150" y="108"/>
                    </a:lnTo>
                    <a:lnTo>
                      <a:pt x="144" y="105"/>
                    </a:lnTo>
                    <a:lnTo>
                      <a:pt x="144" y="102"/>
                    </a:lnTo>
                    <a:lnTo>
                      <a:pt x="144" y="102"/>
                    </a:lnTo>
                    <a:lnTo>
                      <a:pt x="141" y="105"/>
                    </a:lnTo>
                    <a:lnTo>
                      <a:pt x="141" y="108"/>
                    </a:lnTo>
                    <a:lnTo>
                      <a:pt x="141" y="108"/>
                    </a:lnTo>
                    <a:lnTo>
                      <a:pt x="138" y="108"/>
                    </a:lnTo>
                    <a:lnTo>
                      <a:pt x="129" y="93"/>
                    </a:lnTo>
                    <a:lnTo>
                      <a:pt x="129" y="93"/>
                    </a:lnTo>
                    <a:lnTo>
                      <a:pt x="96" y="75"/>
                    </a:lnTo>
                    <a:lnTo>
                      <a:pt x="90" y="87"/>
                    </a:lnTo>
                    <a:lnTo>
                      <a:pt x="90" y="105"/>
                    </a:lnTo>
                    <a:close/>
                    <a:moveTo>
                      <a:pt x="39" y="189"/>
                    </a:moveTo>
                    <a:lnTo>
                      <a:pt x="36" y="192"/>
                    </a:lnTo>
                    <a:lnTo>
                      <a:pt x="33" y="195"/>
                    </a:lnTo>
                    <a:lnTo>
                      <a:pt x="33" y="192"/>
                    </a:lnTo>
                    <a:lnTo>
                      <a:pt x="33" y="186"/>
                    </a:lnTo>
                    <a:lnTo>
                      <a:pt x="33" y="186"/>
                    </a:lnTo>
                    <a:lnTo>
                      <a:pt x="36" y="186"/>
                    </a:lnTo>
                    <a:lnTo>
                      <a:pt x="39" y="189"/>
                    </a:lnTo>
                    <a:lnTo>
                      <a:pt x="39" y="189"/>
                    </a:lnTo>
                    <a:close/>
                  </a:path>
                </a:pathLst>
              </a:custGeom>
              <a:solidFill>
                <a:srgbClr val="92D050"/>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86" name="Freeform 1033">
                <a:extLst>
                  <a:ext uri="{FF2B5EF4-FFF2-40B4-BE49-F238E27FC236}">
                    <a16:creationId xmlns:a16="http://schemas.microsoft.com/office/drawing/2014/main" id="{2FBE4DEE-6F0C-7ABA-CB26-929201A6AA0E}"/>
                  </a:ext>
                </a:extLst>
              </p:cNvPr>
              <p:cNvSpPr>
                <a:spLocks/>
              </p:cNvSpPr>
              <p:nvPr/>
            </p:nvSpPr>
            <p:spPr bwMode="auto">
              <a:xfrm>
                <a:off x="3650" y="2256"/>
                <a:ext cx="93" cy="81"/>
              </a:xfrm>
              <a:custGeom>
                <a:avLst/>
                <a:gdLst>
                  <a:gd name="T0" fmla="*/ 84 w 93"/>
                  <a:gd name="T1" fmla="*/ 54 h 81"/>
                  <a:gd name="T2" fmla="*/ 84 w 93"/>
                  <a:gd name="T3" fmla="*/ 48 h 81"/>
                  <a:gd name="T4" fmla="*/ 84 w 93"/>
                  <a:gd name="T5" fmla="*/ 45 h 81"/>
                  <a:gd name="T6" fmla="*/ 69 w 93"/>
                  <a:gd name="T7" fmla="*/ 18 h 81"/>
                  <a:gd name="T8" fmla="*/ 63 w 93"/>
                  <a:gd name="T9" fmla="*/ 18 h 81"/>
                  <a:gd name="T10" fmla="*/ 63 w 93"/>
                  <a:gd name="T11" fmla="*/ 18 h 81"/>
                  <a:gd name="T12" fmla="*/ 54 w 93"/>
                  <a:gd name="T13" fmla="*/ 21 h 81"/>
                  <a:gd name="T14" fmla="*/ 51 w 93"/>
                  <a:gd name="T15" fmla="*/ 24 h 81"/>
                  <a:gd name="T16" fmla="*/ 48 w 93"/>
                  <a:gd name="T17" fmla="*/ 27 h 81"/>
                  <a:gd name="T18" fmla="*/ 48 w 93"/>
                  <a:gd name="T19" fmla="*/ 27 h 81"/>
                  <a:gd name="T20" fmla="*/ 45 w 93"/>
                  <a:gd name="T21" fmla="*/ 27 h 81"/>
                  <a:gd name="T22" fmla="*/ 36 w 93"/>
                  <a:gd name="T23" fmla="*/ 21 h 81"/>
                  <a:gd name="T24" fmla="*/ 33 w 93"/>
                  <a:gd name="T25" fmla="*/ 18 h 81"/>
                  <a:gd name="T26" fmla="*/ 27 w 93"/>
                  <a:gd name="T27" fmla="*/ 12 h 81"/>
                  <a:gd name="T28" fmla="*/ 27 w 93"/>
                  <a:gd name="T29" fmla="*/ 9 h 81"/>
                  <a:gd name="T30" fmla="*/ 24 w 93"/>
                  <a:gd name="T31" fmla="*/ 3 h 81"/>
                  <a:gd name="T32" fmla="*/ 21 w 93"/>
                  <a:gd name="T33" fmla="*/ 3 h 81"/>
                  <a:gd name="T34" fmla="*/ 21 w 93"/>
                  <a:gd name="T35" fmla="*/ 0 h 81"/>
                  <a:gd name="T36" fmla="*/ 18 w 93"/>
                  <a:gd name="T37" fmla="*/ 0 h 81"/>
                  <a:gd name="T38" fmla="*/ 18 w 93"/>
                  <a:gd name="T39" fmla="*/ 3 h 81"/>
                  <a:gd name="T40" fmla="*/ 15 w 93"/>
                  <a:gd name="T41" fmla="*/ 3 h 81"/>
                  <a:gd name="T42" fmla="*/ 0 w 93"/>
                  <a:gd name="T43" fmla="*/ 6 h 81"/>
                  <a:gd name="T44" fmla="*/ 3 w 93"/>
                  <a:gd name="T45" fmla="*/ 15 h 81"/>
                  <a:gd name="T46" fmla="*/ 6 w 93"/>
                  <a:gd name="T47" fmla="*/ 15 h 81"/>
                  <a:gd name="T48" fmla="*/ 9 w 93"/>
                  <a:gd name="T49" fmla="*/ 15 h 81"/>
                  <a:gd name="T50" fmla="*/ 9 w 93"/>
                  <a:gd name="T51" fmla="*/ 18 h 81"/>
                  <a:gd name="T52" fmla="*/ 18 w 93"/>
                  <a:gd name="T53" fmla="*/ 36 h 81"/>
                  <a:gd name="T54" fmla="*/ 24 w 93"/>
                  <a:gd name="T55" fmla="*/ 45 h 81"/>
                  <a:gd name="T56" fmla="*/ 45 w 93"/>
                  <a:gd name="T57" fmla="*/ 69 h 81"/>
                  <a:gd name="T58" fmla="*/ 45 w 93"/>
                  <a:gd name="T59" fmla="*/ 72 h 81"/>
                  <a:gd name="T60" fmla="*/ 51 w 93"/>
                  <a:gd name="T61" fmla="*/ 72 h 81"/>
                  <a:gd name="T62" fmla="*/ 60 w 93"/>
                  <a:gd name="T63" fmla="*/ 75 h 81"/>
                  <a:gd name="T64" fmla="*/ 69 w 93"/>
                  <a:gd name="T65" fmla="*/ 78 h 81"/>
                  <a:gd name="T66" fmla="*/ 87 w 93"/>
                  <a:gd name="T67" fmla="*/ 81 h 81"/>
                  <a:gd name="T68" fmla="*/ 93 w 93"/>
                  <a:gd name="T69" fmla="*/ 81 h 81"/>
                  <a:gd name="T70" fmla="*/ 84 w 93"/>
                  <a:gd name="T71" fmla="*/ 54 h 81"/>
                  <a:gd name="T72" fmla="*/ 84 w 93"/>
                  <a:gd name="T73" fmla="*/ 5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 h="81">
                    <a:moveTo>
                      <a:pt x="84" y="54"/>
                    </a:moveTo>
                    <a:lnTo>
                      <a:pt x="84" y="48"/>
                    </a:lnTo>
                    <a:lnTo>
                      <a:pt x="84" y="45"/>
                    </a:lnTo>
                    <a:lnTo>
                      <a:pt x="69" y="18"/>
                    </a:lnTo>
                    <a:lnTo>
                      <a:pt x="63" y="18"/>
                    </a:lnTo>
                    <a:lnTo>
                      <a:pt x="63" y="18"/>
                    </a:lnTo>
                    <a:lnTo>
                      <a:pt x="54" y="21"/>
                    </a:lnTo>
                    <a:lnTo>
                      <a:pt x="51" y="24"/>
                    </a:lnTo>
                    <a:lnTo>
                      <a:pt x="48" y="27"/>
                    </a:lnTo>
                    <a:lnTo>
                      <a:pt x="48" y="27"/>
                    </a:lnTo>
                    <a:lnTo>
                      <a:pt x="45" y="27"/>
                    </a:lnTo>
                    <a:lnTo>
                      <a:pt x="36" y="21"/>
                    </a:lnTo>
                    <a:lnTo>
                      <a:pt x="33" y="18"/>
                    </a:lnTo>
                    <a:lnTo>
                      <a:pt x="27" y="12"/>
                    </a:lnTo>
                    <a:lnTo>
                      <a:pt x="27" y="9"/>
                    </a:lnTo>
                    <a:lnTo>
                      <a:pt x="24" y="3"/>
                    </a:lnTo>
                    <a:lnTo>
                      <a:pt x="21" y="3"/>
                    </a:lnTo>
                    <a:lnTo>
                      <a:pt x="21" y="0"/>
                    </a:lnTo>
                    <a:lnTo>
                      <a:pt x="18" y="0"/>
                    </a:lnTo>
                    <a:lnTo>
                      <a:pt x="18" y="3"/>
                    </a:lnTo>
                    <a:lnTo>
                      <a:pt x="15" y="3"/>
                    </a:lnTo>
                    <a:lnTo>
                      <a:pt x="0" y="6"/>
                    </a:lnTo>
                    <a:lnTo>
                      <a:pt x="3" y="15"/>
                    </a:lnTo>
                    <a:lnTo>
                      <a:pt x="6" y="15"/>
                    </a:lnTo>
                    <a:lnTo>
                      <a:pt x="9" y="15"/>
                    </a:lnTo>
                    <a:lnTo>
                      <a:pt x="9" y="18"/>
                    </a:lnTo>
                    <a:lnTo>
                      <a:pt x="18" y="36"/>
                    </a:lnTo>
                    <a:lnTo>
                      <a:pt x="24" y="45"/>
                    </a:lnTo>
                    <a:lnTo>
                      <a:pt x="45" y="69"/>
                    </a:lnTo>
                    <a:lnTo>
                      <a:pt x="45" y="72"/>
                    </a:lnTo>
                    <a:lnTo>
                      <a:pt x="51" y="72"/>
                    </a:lnTo>
                    <a:lnTo>
                      <a:pt x="60" y="75"/>
                    </a:lnTo>
                    <a:lnTo>
                      <a:pt x="69" y="78"/>
                    </a:lnTo>
                    <a:lnTo>
                      <a:pt x="87" y="81"/>
                    </a:lnTo>
                    <a:lnTo>
                      <a:pt x="93" y="81"/>
                    </a:lnTo>
                    <a:lnTo>
                      <a:pt x="84" y="54"/>
                    </a:lnTo>
                    <a:lnTo>
                      <a:pt x="84" y="54"/>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87" name="Freeform 1034">
                <a:extLst>
                  <a:ext uri="{FF2B5EF4-FFF2-40B4-BE49-F238E27FC236}">
                    <a16:creationId xmlns:a16="http://schemas.microsoft.com/office/drawing/2014/main" id="{3FC4ADC1-38F7-4EDF-1A9E-B1B431AD918E}"/>
                  </a:ext>
                </a:extLst>
              </p:cNvPr>
              <p:cNvSpPr>
                <a:spLocks/>
              </p:cNvSpPr>
              <p:nvPr/>
            </p:nvSpPr>
            <p:spPr bwMode="auto">
              <a:xfrm>
                <a:off x="3323" y="1911"/>
                <a:ext cx="459" cy="231"/>
              </a:xfrm>
              <a:custGeom>
                <a:avLst/>
                <a:gdLst>
                  <a:gd name="T0" fmla="*/ 18 w 459"/>
                  <a:gd name="T1" fmla="*/ 33 h 231"/>
                  <a:gd name="T2" fmla="*/ 48 w 459"/>
                  <a:gd name="T3" fmla="*/ 48 h 231"/>
                  <a:gd name="T4" fmla="*/ 57 w 459"/>
                  <a:gd name="T5" fmla="*/ 48 h 231"/>
                  <a:gd name="T6" fmla="*/ 99 w 459"/>
                  <a:gd name="T7" fmla="*/ 78 h 231"/>
                  <a:gd name="T8" fmla="*/ 102 w 459"/>
                  <a:gd name="T9" fmla="*/ 84 h 231"/>
                  <a:gd name="T10" fmla="*/ 123 w 459"/>
                  <a:gd name="T11" fmla="*/ 156 h 231"/>
                  <a:gd name="T12" fmla="*/ 123 w 459"/>
                  <a:gd name="T13" fmla="*/ 162 h 231"/>
                  <a:gd name="T14" fmla="*/ 117 w 459"/>
                  <a:gd name="T15" fmla="*/ 177 h 231"/>
                  <a:gd name="T16" fmla="*/ 105 w 459"/>
                  <a:gd name="T17" fmla="*/ 189 h 231"/>
                  <a:gd name="T18" fmla="*/ 132 w 459"/>
                  <a:gd name="T19" fmla="*/ 192 h 231"/>
                  <a:gd name="T20" fmla="*/ 180 w 459"/>
                  <a:gd name="T21" fmla="*/ 183 h 231"/>
                  <a:gd name="T22" fmla="*/ 192 w 459"/>
                  <a:gd name="T23" fmla="*/ 183 h 231"/>
                  <a:gd name="T24" fmla="*/ 222 w 459"/>
                  <a:gd name="T25" fmla="*/ 222 h 231"/>
                  <a:gd name="T26" fmla="*/ 234 w 459"/>
                  <a:gd name="T27" fmla="*/ 219 h 231"/>
                  <a:gd name="T28" fmla="*/ 240 w 459"/>
                  <a:gd name="T29" fmla="*/ 225 h 231"/>
                  <a:gd name="T30" fmla="*/ 312 w 459"/>
                  <a:gd name="T31" fmla="*/ 222 h 231"/>
                  <a:gd name="T32" fmla="*/ 357 w 459"/>
                  <a:gd name="T33" fmla="*/ 198 h 231"/>
                  <a:gd name="T34" fmla="*/ 408 w 459"/>
                  <a:gd name="T35" fmla="*/ 222 h 231"/>
                  <a:gd name="T36" fmla="*/ 456 w 459"/>
                  <a:gd name="T37" fmla="*/ 222 h 231"/>
                  <a:gd name="T38" fmla="*/ 450 w 459"/>
                  <a:gd name="T39" fmla="*/ 201 h 231"/>
                  <a:gd name="T40" fmla="*/ 438 w 459"/>
                  <a:gd name="T41" fmla="*/ 156 h 231"/>
                  <a:gd name="T42" fmla="*/ 411 w 459"/>
                  <a:gd name="T43" fmla="*/ 144 h 231"/>
                  <a:gd name="T44" fmla="*/ 387 w 459"/>
                  <a:gd name="T45" fmla="*/ 129 h 231"/>
                  <a:gd name="T46" fmla="*/ 387 w 459"/>
                  <a:gd name="T47" fmla="*/ 120 h 231"/>
                  <a:gd name="T48" fmla="*/ 390 w 459"/>
                  <a:gd name="T49" fmla="*/ 120 h 231"/>
                  <a:gd name="T50" fmla="*/ 396 w 459"/>
                  <a:gd name="T51" fmla="*/ 105 h 231"/>
                  <a:gd name="T52" fmla="*/ 381 w 459"/>
                  <a:gd name="T53" fmla="*/ 96 h 231"/>
                  <a:gd name="T54" fmla="*/ 372 w 459"/>
                  <a:gd name="T55" fmla="*/ 96 h 231"/>
                  <a:gd name="T56" fmla="*/ 327 w 459"/>
                  <a:gd name="T57" fmla="*/ 87 h 231"/>
                  <a:gd name="T58" fmla="*/ 321 w 459"/>
                  <a:gd name="T59" fmla="*/ 78 h 231"/>
                  <a:gd name="T60" fmla="*/ 309 w 459"/>
                  <a:gd name="T61" fmla="*/ 78 h 231"/>
                  <a:gd name="T62" fmla="*/ 294 w 459"/>
                  <a:gd name="T63" fmla="*/ 84 h 231"/>
                  <a:gd name="T64" fmla="*/ 288 w 459"/>
                  <a:gd name="T65" fmla="*/ 84 h 231"/>
                  <a:gd name="T66" fmla="*/ 255 w 459"/>
                  <a:gd name="T67" fmla="*/ 87 h 231"/>
                  <a:gd name="T68" fmla="*/ 261 w 459"/>
                  <a:gd name="T69" fmla="*/ 81 h 231"/>
                  <a:gd name="T70" fmla="*/ 243 w 459"/>
                  <a:gd name="T71" fmla="*/ 69 h 231"/>
                  <a:gd name="T72" fmla="*/ 222 w 459"/>
                  <a:gd name="T73" fmla="*/ 60 h 231"/>
                  <a:gd name="T74" fmla="*/ 207 w 459"/>
                  <a:gd name="T75" fmla="*/ 51 h 231"/>
                  <a:gd name="T76" fmla="*/ 207 w 459"/>
                  <a:gd name="T77" fmla="*/ 48 h 231"/>
                  <a:gd name="T78" fmla="*/ 183 w 459"/>
                  <a:gd name="T79" fmla="*/ 39 h 231"/>
                  <a:gd name="T80" fmla="*/ 126 w 459"/>
                  <a:gd name="T81" fmla="*/ 36 h 231"/>
                  <a:gd name="T82" fmla="*/ 39 w 459"/>
                  <a:gd name="T83" fmla="*/ 6 h 231"/>
                  <a:gd name="T84" fmla="*/ 12 w 459"/>
                  <a:gd name="T85" fmla="*/ 0 h 231"/>
                  <a:gd name="T86" fmla="*/ 0 w 459"/>
                  <a:gd name="T87" fmla="*/ 2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59" h="231">
                    <a:moveTo>
                      <a:pt x="0" y="21"/>
                    </a:moveTo>
                    <a:lnTo>
                      <a:pt x="15" y="24"/>
                    </a:lnTo>
                    <a:lnTo>
                      <a:pt x="18" y="33"/>
                    </a:lnTo>
                    <a:lnTo>
                      <a:pt x="27" y="39"/>
                    </a:lnTo>
                    <a:lnTo>
                      <a:pt x="39" y="42"/>
                    </a:lnTo>
                    <a:lnTo>
                      <a:pt x="48" y="48"/>
                    </a:lnTo>
                    <a:lnTo>
                      <a:pt x="51" y="48"/>
                    </a:lnTo>
                    <a:lnTo>
                      <a:pt x="57" y="48"/>
                    </a:lnTo>
                    <a:lnTo>
                      <a:pt x="57" y="48"/>
                    </a:lnTo>
                    <a:lnTo>
                      <a:pt x="60" y="48"/>
                    </a:lnTo>
                    <a:lnTo>
                      <a:pt x="69" y="57"/>
                    </a:lnTo>
                    <a:lnTo>
                      <a:pt x="99" y="78"/>
                    </a:lnTo>
                    <a:lnTo>
                      <a:pt x="102" y="81"/>
                    </a:lnTo>
                    <a:lnTo>
                      <a:pt x="102" y="84"/>
                    </a:lnTo>
                    <a:lnTo>
                      <a:pt x="102" y="84"/>
                    </a:lnTo>
                    <a:lnTo>
                      <a:pt x="102" y="87"/>
                    </a:lnTo>
                    <a:lnTo>
                      <a:pt x="120" y="147"/>
                    </a:lnTo>
                    <a:lnTo>
                      <a:pt x="123" y="156"/>
                    </a:lnTo>
                    <a:lnTo>
                      <a:pt x="123" y="156"/>
                    </a:lnTo>
                    <a:lnTo>
                      <a:pt x="123" y="162"/>
                    </a:lnTo>
                    <a:lnTo>
                      <a:pt x="123" y="162"/>
                    </a:lnTo>
                    <a:lnTo>
                      <a:pt x="123" y="165"/>
                    </a:lnTo>
                    <a:lnTo>
                      <a:pt x="120" y="171"/>
                    </a:lnTo>
                    <a:lnTo>
                      <a:pt x="117" y="177"/>
                    </a:lnTo>
                    <a:lnTo>
                      <a:pt x="114" y="180"/>
                    </a:lnTo>
                    <a:lnTo>
                      <a:pt x="108" y="183"/>
                    </a:lnTo>
                    <a:lnTo>
                      <a:pt x="105" y="189"/>
                    </a:lnTo>
                    <a:lnTo>
                      <a:pt x="105" y="189"/>
                    </a:lnTo>
                    <a:lnTo>
                      <a:pt x="120" y="192"/>
                    </a:lnTo>
                    <a:lnTo>
                      <a:pt x="132" y="192"/>
                    </a:lnTo>
                    <a:lnTo>
                      <a:pt x="177" y="186"/>
                    </a:lnTo>
                    <a:lnTo>
                      <a:pt x="180" y="186"/>
                    </a:lnTo>
                    <a:lnTo>
                      <a:pt x="180" y="183"/>
                    </a:lnTo>
                    <a:lnTo>
                      <a:pt x="183" y="183"/>
                    </a:lnTo>
                    <a:lnTo>
                      <a:pt x="183" y="183"/>
                    </a:lnTo>
                    <a:lnTo>
                      <a:pt x="192" y="183"/>
                    </a:lnTo>
                    <a:lnTo>
                      <a:pt x="195" y="183"/>
                    </a:lnTo>
                    <a:lnTo>
                      <a:pt x="219" y="216"/>
                    </a:lnTo>
                    <a:lnTo>
                      <a:pt x="222" y="222"/>
                    </a:lnTo>
                    <a:lnTo>
                      <a:pt x="231" y="219"/>
                    </a:lnTo>
                    <a:lnTo>
                      <a:pt x="231" y="219"/>
                    </a:lnTo>
                    <a:lnTo>
                      <a:pt x="234" y="219"/>
                    </a:lnTo>
                    <a:lnTo>
                      <a:pt x="234" y="222"/>
                    </a:lnTo>
                    <a:lnTo>
                      <a:pt x="237" y="222"/>
                    </a:lnTo>
                    <a:lnTo>
                      <a:pt x="240" y="225"/>
                    </a:lnTo>
                    <a:lnTo>
                      <a:pt x="240" y="225"/>
                    </a:lnTo>
                    <a:lnTo>
                      <a:pt x="279" y="222"/>
                    </a:lnTo>
                    <a:lnTo>
                      <a:pt x="312" y="222"/>
                    </a:lnTo>
                    <a:lnTo>
                      <a:pt x="342" y="210"/>
                    </a:lnTo>
                    <a:lnTo>
                      <a:pt x="357" y="201"/>
                    </a:lnTo>
                    <a:lnTo>
                      <a:pt x="357" y="198"/>
                    </a:lnTo>
                    <a:lnTo>
                      <a:pt x="363" y="195"/>
                    </a:lnTo>
                    <a:lnTo>
                      <a:pt x="381" y="204"/>
                    </a:lnTo>
                    <a:lnTo>
                      <a:pt x="408" y="222"/>
                    </a:lnTo>
                    <a:lnTo>
                      <a:pt x="441" y="231"/>
                    </a:lnTo>
                    <a:lnTo>
                      <a:pt x="453" y="231"/>
                    </a:lnTo>
                    <a:lnTo>
                      <a:pt x="456" y="222"/>
                    </a:lnTo>
                    <a:lnTo>
                      <a:pt x="459" y="216"/>
                    </a:lnTo>
                    <a:lnTo>
                      <a:pt x="459" y="213"/>
                    </a:lnTo>
                    <a:lnTo>
                      <a:pt x="450" y="201"/>
                    </a:lnTo>
                    <a:lnTo>
                      <a:pt x="432" y="186"/>
                    </a:lnTo>
                    <a:lnTo>
                      <a:pt x="432" y="168"/>
                    </a:lnTo>
                    <a:lnTo>
                      <a:pt x="438" y="156"/>
                    </a:lnTo>
                    <a:lnTo>
                      <a:pt x="414" y="144"/>
                    </a:lnTo>
                    <a:lnTo>
                      <a:pt x="414" y="144"/>
                    </a:lnTo>
                    <a:lnTo>
                      <a:pt x="411" y="144"/>
                    </a:lnTo>
                    <a:lnTo>
                      <a:pt x="405" y="138"/>
                    </a:lnTo>
                    <a:lnTo>
                      <a:pt x="396" y="135"/>
                    </a:lnTo>
                    <a:lnTo>
                      <a:pt x="387" y="129"/>
                    </a:lnTo>
                    <a:lnTo>
                      <a:pt x="384" y="129"/>
                    </a:lnTo>
                    <a:lnTo>
                      <a:pt x="384" y="126"/>
                    </a:lnTo>
                    <a:lnTo>
                      <a:pt x="387" y="120"/>
                    </a:lnTo>
                    <a:lnTo>
                      <a:pt x="387" y="120"/>
                    </a:lnTo>
                    <a:lnTo>
                      <a:pt x="390" y="120"/>
                    </a:lnTo>
                    <a:lnTo>
                      <a:pt x="390" y="120"/>
                    </a:lnTo>
                    <a:lnTo>
                      <a:pt x="393" y="120"/>
                    </a:lnTo>
                    <a:lnTo>
                      <a:pt x="396" y="105"/>
                    </a:lnTo>
                    <a:lnTo>
                      <a:pt x="396" y="105"/>
                    </a:lnTo>
                    <a:lnTo>
                      <a:pt x="396" y="102"/>
                    </a:lnTo>
                    <a:lnTo>
                      <a:pt x="393" y="102"/>
                    </a:lnTo>
                    <a:lnTo>
                      <a:pt x="381" y="96"/>
                    </a:lnTo>
                    <a:lnTo>
                      <a:pt x="381" y="96"/>
                    </a:lnTo>
                    <a:lnTo>
                      <a:pt x="378" y="96"/>
                    </a:lnTo>
                    <a:lnTo>
                      <a:pt x="372" y="96"/>
                    </a:lnTo>
                    <a:lnTo>
                      <a:pt x="369" y="96"/>
                    </a:lnTo>
                    <a:lnTo>
                      <a:pt x="342" y="78"/>
                    </a:lnTo>
                    <a:lnTo>
                      <a:pt x="327" y="87"/>
                    </a:lnTo>
                    <a:lnTo>
                      <a:pt x="324" y="81"/>
                    </a:lnTo>
                    <a:lnTo>
                      <a:pt x="321" y="78"/>
                    </a:lnTo>
                    <a:lnTo>
                      <a:pt x="321" y="78"/>
                    </a:lnTo>
                    <a:lnTo>
                      <a:pt x="318" y="78"/>
                    </a:lnTo>
                    <a:lnTo>
                      <a:pt x="309" y="78"/>
                    </a:lnTo>
                    <a:lnTo>
                      <a:pt x="309" y="78"/>
                    </a:lnTo>
                    <a:lnTo>
                      <a:pt x="297" y="81"/>
                    </a:lnTo>
                    <a:lnTo>
                      <a:pt x="294" y="81"/>
                    </a:lnTo>
                    <a:lnTo>
                      <a:pt x="294" y="84"/>
                    </a:lnTo>
                    <a:lnTo>
                      <a:pt x="291" y="84"/>
                    </a:lnTo>
                    <a:lnTo>
                      <a:pt x="291" y="84"/>
                    </a:lnTo>
                    <a:lnTo>
                      <a:pt x="288" y="84"/>
                    </a:lnTo>
                    <a:lnTo>
                      <a:pt x="288" y="87"/>
                    </a:lnTo>
                    <a:lnTo>
                      <a:pt x="288" y="87"/>
                    </a:lnTo>
                    <a:lnTo>
                      <a:pt x="255" y="87"/>
                    </a:lnTo>
                    <a:lnTo>
                      <a:pt x="258" y="87"/>
                    </a:lnTo>
                    <a:lnTo>
                      <a:pt x="258" y="87"/>
                    </a:lnTo>
                    <a:lnTo>
                      <a:pt x="261" y="81"/>
                    </a:lnTo>
                    <a:lnTo>
                      <a:pt x="261" y="78"/>
                    </a:lnTo>
                    <a:lnTo>
                      <a:pt x="258" y="78"/>
                    </a:lnTo>
                    <a:lnTo>
                      <a:pt x="243" y="69"/>
                    </a:lnTo>
                    <a:lnTo>
                      <a:pt x="243" y="66"/>
                    </a:lnTo>
                    <a:lnTo>
                      <a:pt x="237" y="66"/>
                    </a:lnTo>
                    <a:lnTo>
                      <a:pt x="222" y="60"/>
                    </a:lnTo>
                    <a:lnTo>
                      <a:pt x="219" y="60"/>
                    </a:lnTo>
                    <a:lnTo>
                      <a:pt x="210" y="51"/>
                    </a:lnTo>
                    <a:lnTo>
                      <a:pt x="207" y="51"/>
                    </a:lnTo>
                    <a:lnTo>
                      <a:pt x="207" y="51"/>
                    </a:lnTo>
                    <a:lnTo>
                      <a:pt x="207" y="48"/>
                    </a:lnTo>
                    <a:lnTo>
                      <a:pt x="207" y="48"/>
                    </a:lnTo>
                    <a:lnTo>
                      <a:pt x="198" y="39"/>
                    </a:lnTo>
                    <a:lnTo>
                      <a:pt x="192" y="39"/>
                    </a:lnTo>
                    <a:lnTo>
                      <a:pt x="183" y="39"/>
                    </a:lnTo>
                    <a:lnTo>
                      <a:pt x="168" y="33"/>
                    </a:lnTo>
                    <a:lnTo>
                      <a:pt x="156" y="36"/>
                    </a:lnTo>
                    <a:lnTo>
                      <a:pt x="126" y="36"/>
                    </a:lnTo>
                    <a:lnTo>
                      <a:pt x="87" y="24"/>
                    </a:lnTo>
                    <a:lnTo>
                      <a:pt x="60" y="12"/>
                    </a:lnTo>
                    <a:lnTo>
                      <a:pt x="39" y="6"/>
                    </a:lnTo>
                    <a:lnTo>
                      <a:pt x="18" y="0"/>
                    </a:lnTo>
                    <a:lnTo>
                      <a:pt x="15" y="0"/>
                    </a:lnTo>
                    <a:lnTo>
                      <a:pt x="12" y="0"/>
                    </a:lnTo>
                    <a:lnTo>
                      <a:pt x="6" y="0"/>
                    </a:lnTo>
                    <a:lnTo>
                      <a:pt x="3" y="9"/>
                    </a:lnTo>
                    <a:lnTo>
                      <a:pt x="0" y="21"/>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88" name="Freeform 1035">
                <a:extLst>
                  <a:ext uri="{FF2B5EF4-FFF2-40B4-BE49-F238E27FC236}">
                    <a16:creationId xmlns:a16="http://schemas.microsoft.com/office/drawing/2014/main" id="{CA0E83DB-7B25-2BE3-BA4E-84C5185B81F9}"/>
                  </a:ext>
                </a:extLst>
              </p:cNvPr>
              <p:cNvSpPr>
                <a:spLocks/>
              </p:cNvSpPr>
              <p:nvPr/>
            </p:nvSpPr>
            <p:spPr bwMode="auto">
              <a:xfrm>
                <a:off x="2021" y="627"/>
                <a:ext cx="15" cy="54"/>
              </a:xfrm>
              <a:custGeom>
                <a:avLst/>
                <a:gdLst>
                  <a:gd name="T0" fmla="*/ 12 w 15"/>
                  <a:gd name="T1" fmla="*/ 0 h 54"/>
                  <a:gd name="T2" fmla="*/ 12 w 15"/>
                  <a:gd name="T3" fmla="*/ 0 h 54"/>
                  <a:gd name="T4" fmla="*/ 12 w 15"/>
                  <a:gd name="T5" fmla="*/ 0 h 54"/>
                  <a:gd name="T6" fmla="*/ 12 w 15"/>
                  <a:gd name="T7" fmla="*/ 3 h 54"/>
                  <a:gd name="T8" fmla="*/ 12 w 15"/>
                  <a:gd name="T9" fmla="*/ 12 h 54"/>
                  <a:gd name="T10" fmla="*/ 12 w 15"/>
                  <a:gd name="T11" fmla="*/ 18 h 54"/>
                  <a:gd name="T12" fmla="*/ 12 w 15"/>
                  <a:gd name="T13" fmla="*/ 24 h 54"/>
                  <a:gd name="T14" fmla="*/ 12 w 15"/>
                  <a:gd name="T15" fmla="*/ 24 h 54"/>
                  <a:gd name="T16" fmla="*/ 9 w 15"/>
                  <a:gd name="T17" fmla="*/ 30 h 54"/>
                  <a:gd name="T18" fmla="*/ 9 w 15"/>
                  <a:gd name="T19" fmla="*/ 36 h 54"/>
                  <a:gd name="T20" fmla="*/ 9 w 15"/>
                  <a:gd name="T21" fmla="*/ 36 h 54"/>
                  <a:gd name="T22" fmla="*/ 6 w 15"/>
                  <a:gd name="T23" fmla="*/ 39 h 54"/>
                  <a:gd name="T24" fmla="*/ 6 w 15"/>
                  <a:gd name="T25" fmla="*/ 42 h 54"/>
                  <a:gd name="T26" fmla="*/ 3 w 15"/>
                  <a:gd name="T27" fmla="*/ 45 h 54"/>
                  <a:gd name="T28" fmla="*/ 3 w 15"/>
                  <a:gd name="T29" fmla="*/ 51 h 54"/>
                  <a:gd name="T30" fmla="*/ 0 w 15"/>
                  <a:gd name="T31" fmla="*/ 51 h 54"/>
                  <a:gd name="T32" fmla="*/ 3 w 15"/>
                  <a:gd name="T33" fmla="*/ 54 h 54"/>
                  <a:gd name="T34" fmla="*/ 3 w 15"/>
                  <a:gd name="T35" fmla="*/ 54 h 54"/>
                  <a:gd name="T36" fmla="*/ 9 w 15"/>
                  <a:gd name="T37" fmla="*/ 45 h 54"/>
                  <a:gd name="T38" fmla="*/ 12 w 15"/>
                  <a:gd name="T39" fmla="*/ 36 h 54"/>
                  <a:gd name="T40" fmla="*/ 12 w 15"/>
                  <a:gd name="T41" fmla="*/ 18 h 54"/>
                  <a:gd name="T42" fmla="*/ 15 w 15"/>
                  <a:gd name="T43" fmla="*/ 9 h 54"/>
                  <a:gd name="T44" fmla="*/ 15 w 15"/>
                  <a:gd name="T45" fmla="*/ 9 h 54"/>
                  <a:gd name="T46" fmla="*/ 15 w 15"/>
                  <a:gd name="T47" fmla="*/ 6 h 54"/>
                  <a:gd name="T48" fmla="*/ 12 w 15"/>
                  <a:gd name="T49" fmla="*/ 3 h 54"/>
                  <a:gd name="T50" fmla="*/ 12 w 15"/>
                  <a:gd name="T5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 h="54">
                    <a:moveTo>
                      <a:pt x="12" y="0"/>
                    </a:moveTo>
                    <a:lnTo>
                      <a:pt x="12" y="0"/>
                    </a:lnTo>
                    <a:lnTo>
                      <a:pt x="12" y="0"/>
                    </a:lnTo>
                    <a:lnTo>
                      <a:pt x="12" y="3"/>
                    </a:lnTo>
                    <a:lnTo>
                      <a:pt x="12" y="12"/>
                    </a:lnTo>
                    <a:lnTo>
                      <a:pt x="12" y="18"/>
                    </a:lnTo>
                    <a:lnTo>
                      <a:pt x="12" y="24"/>
                    </a:lnTo>
                    <a:lnTo>
                      <a:pt x="12" y="24"/>
                    </a:lnTo>
                    <a:lnTo>
                      <a:pt x="9" y="30"/>
                    </a:lnTo>
                    <a:lnTo>
                      <a:pt x="9" y="36"/>
                    </a:lnTo>
                    <a:lnTo>
                      <a:pt x="9" y="36"/>
                    </a:lnTo>
                    <a:lnTo>
                      <a:pt x="6" y="39"/>
                    </a:lnTo>
                    <a:lnTo>
                      <a:pt x="6" y="42"/>
                    </a:lnTo>
                    <a:lnTo>
                      <a:pt x="3" y="45"/>
                    </a:lnTo>
                    <a:lnTo>
                      <a:pt x="3" y="51"/>
                    </a:lnTo>
                    <a:lnTo>
                      <a:pt x="0" y="51"/>
                    </a:lnTo>
                    <a:lnTo>
                      <a:pt x="3" y="54"/>
                    </a:lnTo>
                    <a:lnTo>
                      <a:pt x="3" y="54"/>
                    </a:lnTo>
                    <a:lnTo>
                      <a:pt x="9" y="45"/>
                    </a:lnTo>
                    <a:lnTo>
                      <a:pt x="12" y="36"/>
                    </a:lnTo>
                    <a:lnTo>
                      <a:pt x="12" y="18"/>
                    </a:lnTo>
                    <a:lnTo>
                      <a:pt x="15" y="9"/>
                    </a:lnTo>
                    <a:lnTo>
                      <a:pt x="15" y="9"/>
                    </a:lnTo>
                    <a:lnTo>
                      <a:pt x="15" y="6"/>
                    </a:lnTo>
                    <a:lnTo>
                      <a:pt x="12" y="3"/>
                    </a:lnTo>
                    <a:lnTo>
                      <a:pt x="12" y="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89" name="Freeform 1036">
                <a:extLst>
                  <a:ext uri="{FF2B5EF4-FFF2-40B4-BE49-F238E27FC236}">
                    <a16:creationId xmlns:a16="http://schemas.microsoft.com/office/drawing/2014/main" id="{9509A44E-9757-5FA1-21BC-BE0EE6D7963D}"/>
                  </a:ext>
                </a:extLst>
              </p:cNvPr>
              <p:cNvSpPr>
                <a:spLocks/>
              </p:cNvSpPr>
              <p:nvPr/>
            </p:nvSpPr>
            <p:spPr bwMode="auto">
              <a:xfrm>
                <a:off x="2030" y="540"/>
                <a:ext cx="396" cy="300"/>
              </a:xfrm>
              <a:custGeom>
                <a:avLst/>
                <a:gdLst>
                  <a:gd name="T0" fmla="*/ 378 w 396"/>
                  <a:gd name="T1" fmla="*/ 105 h 300"/>
                  <a:gd name="T2" fmla="*/ 387 w 396"/>
                  <a:gd name="T3" fmla="*/ 132 h 300"/>
                  <a:gd name="T4" fmla="*/ 393 w 396"/>
                  <a:gd name="T5" fmla="*/ 132 h 300"/>
                  <a:gd name="T6" fmla="*/ 396 w 396"/>
                  <a:gd name="T7" fmla="*/ 138 h 300"/>
                  <a:gd name="T8" fmla="*/ 384 w 396"/>
                  <a:gd name="T9" fmla="*/ 150 h 300"/>
                  <a:gd name="T10" fmla="*/ 363 w 396"/>
                  <a:gd name="T11" fmla="*/ 153 h 300"/>
                  <a:gd name="T12" fmla="*/ 357 w 396"/>
                  <a:gd name="T13" fmla="*/ 159 h 300"/>
                  <a:gd name="T14" fmla="*/ 336 w 396"/>
                  <a:gd name="T15" fmla="*/ 177 h 300"/>
                  <a:gd name="T16" fmla="*/ 330 w 396"/>
                  <a:gd name="T17" fmla="*/ 180 h 300"/>
                  <a:gd name="T18" fmla="*/ 321 w 396"/>
                  <a:gd name="T19" fmla="*/ 195 h 300"/>
                  <a:gd name="T20" fmla="*/ 315 w 396"/>
                  <a:gd name="T21" fmla="*/ 252 h 300"/>
                  <a:gd name="T22" fmla="*/ 273 w 396"/>
                  <a:gd name="T23" fmla="*/ 273 h 300"/>
                  <a:gd name="T24" fmla="*/ 267 w 396"/>
                  <a:gd name="T25" fmla="*/ 270 h 300"/>
                  <a:gd name="T26" fmla="*/ 258 w 396"/>
                  <a:gd name="T27" fmla="*/ 273 h 300"/>
                  <a:gd name="T28" fmla="*/ 255 w 396"/>
                  <a:gd name="T29" fmla="*/ 273 h 300"/>
                  <a:gd name="T30" fmla="*/ 234 w 396"/>
                  <a:gd name="T31" fmla="*/ 297 h 300"/>
                  <a:gd name="T32" fmla="*/ 228 w 396"/>
                  <a:gd name="T33" fmla="*/ 300 h 300"/>
                  <a:gd name="T34" fmla="*/ 201 w 396"/>
                  <a:gd name="T35" fmla="*/ 297 h 300"/>
                  <a:gd name="T36" fmla="*/ 186 w 396"/>
                  <a:gd name="T37" fmla="*/ 300 h 300"/>
                  <a:gd name="T38" fmla="*/ 168 w 396"/>
                  <a:gd name="T39" fmla="*/ 285 h 300"/>
                  <a:gd name="T40" fmla="*/ 168 w 396"/>
                  <a:gd name="T41" fmla="*/ 279 h 300"/>
                  <a:gd name="T42" fmla="*/ 165 w 396"/>
                  <a:gd name="T43" fmla="*/ 273 h 300"/>
                  <a:gd name="T44" fmla="*/ 156 w 396"/>
                  <a:gd name="T45" fmla="*/ 261 h 300"/>
                  <a:gd name="T46" fmla="*/ 126 w 396"/>
                  <a:gd name="T47" fmla="*/ 243 h 300"/>
                  <a:gd name="T48" fmla="*/ 123 w 396"/>
                  <a:gd name="T49" fmla="*/ 243 h 300"/>
                  <a:gd name="T50" fmla="*/ 117 w 396"/>
                  <a:gd name="T51" fmla="*/ 246 h 300"/>
                  <a:gd name="T52" fmla="*/ 114 w 396"/>
                  <a:gd name="T53" fmla="*/ 210 h 300"/>
                  <a:gd name="T54" fmla="*/ 105 w 396"/>
                  <a:gd name="T55" fmla="*/ 162 h 300"/>
                  <a:gd name="T56" fmla="*/ 96 w 396"/>
                  <a:gd name="T57" fmla="*/ 165 h 300"/>
                  <a:gd name="T58" fmla="*/ 72 w 396"/>
                  <a:gd name="T59" fmla="*/ 165 h 300"/>
                  <a:gd name="T60" fmla="*/ 54 w 396"/>
                  <a:gd name="T61" fmla="*/ 159 h 300"/>
                  <a:gd name="T62" fmla="*/ 36 w 396"/>
                  <a:gd name="T63" fmla="*/ 147 h 300"/>
                  <a:gd name="T64" fmla="*/ 21 w 396"/>
                  <a:gd name="T65" fmla="*/ 138 h 300"/>
                  <a:gd name="T66" fmla="*/ 15 w 396"/>
                  <a:gd name="T67" fmla="*/ 141 h 300"/>
                  <a:gd name="T68" fmla="*/ 18 w 396"/>
                  <a:gd name="T69" fmla="*/ 138 h 300"/>
                  <a:gd name="T70" fmla="*/ 6 w 396"/>
                  <a:gd name="T71" fmla="*/ 90 h 300"/>
                  <a:gd name="T72" fmla="*/ 3 w 396"/>
                  <a:gd name="T73" fmla="*/ 84 h 300"/>
                  <a:gd name="T74" fmla="*/ 0 w 396"/>
                  <a:gd name="T75" fmla="*/ 78 h 300"/>
                  <a:gd name="T76" fmla="*/ 0 w 396"/>
                  <a:gd name="T77" fmla="*/ 63 h 300"/>
                  <a:gd name="T78" fmla="*/ 0 w 396"/>
                  <a:gd name="T79" fmla="*/ 42 h 300"/>
                  <a:gd name="T80" fmla="*/ 6 w 396"/>
                  <a:gd name="T81" fmla="*/ 42 h 300"/>
                  <a:gd name="T82" fmla="*/ 12 w 396"/>
                  <a:gd name="T83" fmla="*/ 33 h 300"/>
                  <a:gd name="T84" fmla="*/ 30 w 396"/>
                  <a:gd name="T85" fmla="*/ 15 h 300"/>
                  <a:gd name="T86" fmla="*/ 45 w 396"/>
                  <a:gd name="T87" fmla="*/ 15 h 300"/>
                  <a:gd name="T88" fmla="*/ 63 w 396"/>
                  <a:gd name="T89" fmla="*/ 6 h 300"/>
                  <a:gd name="T90" fmla="*/ 90 w 396"/>
                  <a:gd name="T91" fmla="*/ 3 h 300"/>
                  <a:gd name="T92" fmla="*/ 144 w 396"/>
                  <a:gd name="T93" fmla="*/ 6 h 300"/>
                  <a:gd name="T94" fmla="*/ 183 w 396"/>
                  <a:gd name="T95" fmla="*/ 6 h 300"/>
                  <a:gd name="T96" fmla="*/ 204 w 396"/>
                  <a:gd name="T97" fmla="*/ 12 h 300"/>
                  <a:gd name="T98" fmla="*/ 240 w 396"/>
                  <a:gd name="T99" fmla="*/ 15 h 300"/>
                  <a:gd name="T100" fmla="*/ 246 w 396"/>
                  <a:gd name="T101" fmla="*/ 6 h 300"/>
                  <a:gd name="T102" fmla="*/ 252 w 396"/>
                  <a:gd name="T103" fmla="*/ 3 h 300"/>
                  <a:gd name="T104" fmla="*/ 261 w 396"/>
                  <a:gd name="T105" fmla="*/ 0 h 300"/>
                  <a:gd name="T106" fmla="*/ 270 w 396"/>
                  <a:gd name="T107" fmla="*/ 15 h 300"/>
                  <a:gd name="T108" fmla="*/ 303 w 396"/>
                  <a:gd name="T109" fmla="*/ 33 h 300"/>
                  <a:gd name="T110" fmla="*/ 324 w 396"/>
                  <a:gd name="T111" fmla="*/ 45 h 300"/>
                  <a:gd name="T112" fmla="*/ 327 w 396"/>
                  <a:gd name="T113" fmla="*/ 51 h 300"/>
                  <a:gd name="T114" fmla="*/ 333 w 396"/>
                  <a:gd name="T115" fmla="*/ 51 h 300"/>
                  <a:gd name="T116" fmla="*/ 351 w 396"/>
                  <a:gd name="T117" fmla="*/ 69 h 300"/>
                  <a:gd name="T118" fmla="*/ 354 w 396"/>
                  <a:gd name="T119" fmla="*/ 75 h 300"/>
                  <a:gd name="T120" fmla="*/ 357 w 396"/>
                  <a:gd name="T121" fmla="*/ 81 h 300"/>
                  <a:gd name="T122" fmla="*/ 375 w 396"/>
                  <a:gd name="T123" fmla="*/ 9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6" h="300">
                    <a:moveTo>
                      <a:pt x="378" y="90"/>
                    </a:moveTo>
                    <a:lnTo>
                      <a:pt x="378" y="105"/>
                    </a:lnTo>
                    <a:lnTo>
                      <a:pt x="384" y="132"/>
                    </a:lnTo>
                    <a:lnTo>
                      <a:pt x="387" y="132"/>
                    </a:lnTo>
                    <a:lnTo>
                      <a:pt x="390" y="132"/>
                    </a:lnTo>
                    <a:lnTo>
                      <a:pt x="393" y="132"/>
                    </a:lnTo>
                    <a:lnTo>
                      <a:pt x="396" y="135"/>
                    </a:lnTo>
                    <a:lnTo>
                      <a:pt x="396" y="138"/>
                    </a:lnTo>
                    <a:lnTo>
                      <a:pt x="396" y="138"/>
                    </a:lnTo>
                    <a:lnTo>
                      <a:pt x="384" y="150"/>
                    </a:lnTo>
                    <a:lnTo>
                      <a:pt x="375" y="153"/>
                    </a:lnTo>
                    <a:lnTo>
                      <a:pt x="363" y="153"/>
                    </a:lnTo>
                    <a:lnTo>
                      <a:pt x="360" y="156"/>
                    </a:lnTo>
                    <a:lnTo>
                      <a:pt x="357" y="159"/>
                    </a:lnTo>
                    <a:lnTo>
                      <a:pt x="351" y="171"/>
                    </a:lnTo>
                    <a:lnTo>
                      <a:pt x="336" y="177"/>
                    </a:lnTo>
                    <a:lnTo>
                      <a:pt x="330" y="177"/>
                    </a:lnTo>
                    <a:lnTo>
                      <a:pt x="330" y="180"/>
                    </a:lnTo>
                    <a:lnTo>
                      <a:pt x="321" y="192"/>
                    </a:lnTo>
                    <a:lnTo>
                      <a:pt x="321" y="195"/>
                    </a:lnTo>
                    <a:lnTo>
                      <a:pt x="315" y="228"/>
                    </a:lnTo>
                    <a:lnTo>
                      <a:pt x="315" y="252"/>
                    </a:lnTo>
                    <a:lnTo>
                      <a:pt x="306" y="264"/>
                    </a:lnTo>
                    <a:lnTo>
                      <a:pt x="273" y="273"/>
                    </a:lnTo>
                    <a:lnTo>
                      <a:pt x="270" y="270"/>
                    </a:lnTo>
                    <a:lnTo>
                      <a:pt x="267" y="270"/>
                    </a:lnTo>
                    <a:lnTo>
                      <a:pt x="264" y="270"/>
                    </a:lnTo>
                    <a:lnTo>
                      <a:pt x="258" y="273"/>
                    </a:lnTo>
                    <a:lnTo>
                      <a:pt x="258" y="273"/>
                    </a:lnTo>
                    <a:lnTo>
                      <a:pt x="255" y="273"/>
                    </a:lnTo>
                    <a:lnTo>
                      <a:pt x="243" y="288"/>
                    </a:lnTo>
                    <a:lnTo>
                      <a:pt x="234" y="297"/>
                    </a:lnTo>
                    <a:lnTo>
                      <a:pt x="231" y="300"/>
                    </a:lnTo>
                    <a:lnTo>
                      <a:pt x="228" y="300"/>
                    </a:lnTo>
                    <a:lnTo>
                      <a:pt x="222" y="300"/>
                    </a:lnTo>
                    <a:lnTo>
                      <a:pt x="201" y="297"/>
                    </a:lnTo>
                    <a:lnTo>
                      <a:pt x="195" y="294"/>
                    </a:lnTo>
                    <a:lnTo>
                      <a:pt x="186" y="300"/>
                    </a:lnTo>
                    <a:lnTo>
                      <a:pt x="168" y="294"/>
                    </a:lnTo>
                    <a:lnTo>
                      <a:pt x="168" y="285"/>
                    </a:lnTo>
                    <a:lnTo>
                      <a:pt x="168" y="285"/>
                    </a:lnTo>
                    <a:lnTo>
                      <a:pt x="168" y="279"/>
                    </a:lnTo>
                    <a:lnTo>
                      <a:pt x="168" y="273"/>
                    </a:lnTo>
                    <a:lnTo>
                      <a:pt x="165" y="273"/>
                    </a:lnTo>
                    <a:lnTo>
                      <a:pt x="165" y="270"/>
                    </a:lnTo>
                    <a:lnTo>
                      <a:pt x="156" y="261"/>
                    </a:lnTo>
                    <a:lnTo>
                      <a:pt x="132" y="243"/>
                    </a:lnTo>
                    <a:lnTo>
                      <a:pt x="126" y="243"/>
                    </a:lnTo>
                    <a:lnTo>
                      <a:pt x="123" y="243"/>
                    </a:lnTo>
                    <a:lnTo>
                      <a:pt x="123" y="243"/>
                    </a:lnTo>
                    <a:lnTo>
                      <a:pt x="120" y="243"/>
                    </a:lnTo>
                    <a:lnTo>
                      <a:pt x="117" y="246"/>
                    </a:lnTo>
                    <a:lnTo>
                      <a:pt x="114" y="234"/>
                    </a:lnTo>
                    <a:lnTo>
                      <a:pt x="114" y="210"/>
                    </a:lnTo>
                    <a:lnTo>
                      <a:pt x="108" y="171"/>
                    </a:lnTo>
                    <a:lnTo>
                      <a:pt x="105" y="162"/>
                    </a:lnTo>
                    <a:lnTo>
                      <a:pt x="99" y="165"/>
                    </a:lnTo>
                    <a:lnTo>
                      <a:pt x="96" y="165"/>
                    </a:lnTo>
                    <a:lnTo>
                      <a:pt x="96" y="165"/>
                    </a:lnTo>
                    <a:lnTo>
                      <a:pt x="72" y="165"/>
                    </a:lnTo>
                    <a:lnTo>
                      <a:pt x="66" y="165"/>
                    </a:lnTo>
                    <a:lnTo>
                      <a:pt x="54" y="159"/>
                    </a:lnTo>
                    <a:lnTo>
                      <a:pt x="45" y="156"/>
                    </a:lnTo>
                    <a:lnTo>
                      <a:pt x="36" y="147"/>
                    </a:lnTo>
                    <a:lnTo>
                      <a:pt x="27" y="141"/>
                    </a:lnTo>
                    <a:lnTo>
                      <a:pt x="21" y="138"/>
                    </a:lnTo>
                    <a:lnTo>
                      <a:pt x="15" y="141"/>
                    </a:lnTo>
                    <a:lnTo>
                      <a:pt x="15" y="141"/>
                    </a:lnTo>
                    <a:lnTo>
                      <a:pt x="15" y="138"/>
                    </a:lnTo>
                    <a:lnTo>
                      <a:pt x="18" y="138"/>
                    </a:lnTo>
                    <a:lnTo>
                      <a:pt x="12" y="120"/>
                    </a:lnTo>
                    <a:lnTo>
                      <a:pt x="6" y="90"/>
                    </a:lnTo>
                    <a:lnTo>
                      <a:pt x="3" y="87"/>
                    </a:lnTo>
                    <a:lnTo>
                      <a:pt x="3" y="84"/>
                    </a:lnTo>
                    <a:lnTo>
                      <a:pt x="0" y="81"/>
                    </a:lnTo>
                    <a:lnTo>
                      <a:pt x="0" y="78"/>
                    </a:lnTo>
                    <a:lnTo>
                      <a:pt x="0" y="66"/>
                    </a:lnTo>
                    <a:lnTo>
                      <a:pt x="0" y="63"/>
                    </a:lnTo>
                    <a:lnTo>
                      <a:pt x="0" y="60"/>
                    </a:lnTo>
                    <a:lnTo>
                      <a:pt x="0" y="42"/>
                    </a:lnTo>
                    <a:lnTo>
                      <a:pt x="0" y="42"/>
                    </a:lnTo>
                    <a:lnTo>
                      <a:pt x="6" y="42"/>
                    </a:lnTo>
                    <a:lnTo>
                      <a:pt x="9" y="42"/>
                    </a:lnTo>
                    <a:lnTo>
                      <a:pt x="12" y="33"/>
                    </a:lnTo>
                    <a:lnTo>
                      <a:pt x="24" y="21"/>
                    </a:lnTo>
                    <a:lnTo>
                      <a:pt x="30" y="15"/>
                    </a:lnTo>
                    <a:lnTo>
                      <a:pt x="36" y="12"/>
                    </a:lnTo>
                    <a:lnTo>
                      <a:pt x="45" y="15"/>
                    </a:lnTo>
                    <a:lnTo>
                      <a:pt x="51" y="9"/>
                    </a:lnTo>
                    <a:lnTo>
                      <a:pt x="63" y="6"/>
                    </a:lnTo>
                    <a:lnTo>
                      <a:pt x="63" y="0"/>
                    </a:lnTo>
                    <a:lnTo>
                      <a:pt x="90" y="3"/>
                    </a:lnTo>
                    <a:lnTo>
                      <a:pt x="114" y="6"/>
                    </a:lnTo>
                    <a:lnTo>
                      <a:pt x="144" y="6"/>
                    </a:lnTo>
                    <a:lnTo>
                      <a:pt x="156" y="6"/>
                    </a:lnTo>
                    <a:lnTo>
                      <a:pt x="183" y="6"/>
                    </a:lnTo>
                    <a:lnTo>
                      <a:pt x="201" y="9"/>
                    </a:lnTo>
                    <a:lnTo>
                      <a:pt x="204" y="12"/>
                    </a:lnTo>
                    <a:lnTo>
                      <a:pt x="204" y="15"/>
                    </a:lnTo>
                    <a:lnTo>
                      <a:pt x="240" y="15"/>
                    </a:lnTo>
                    <a:lnTo>
                      <a:pt x="243" y="6"/>
                    </a:lnTo>
                    <a:lnTo>
                      <a:pt x="246" y="6"/>
                    </a:lnTo>
                    <a:lnTo>
                      <a:pt x="249" y="3"/>
                    </a:lnTo>
                    <a:lnTo>
                      <a:pt x="252" y="3"/>
                    </a:lnTo>
                    <a:lnTo>
                      <a:pt x="261" y="0"/>
                    </a:lnTo>
                    <a:lnTo>
                      <a:pt x="261" y="0"/>
                    </a:lnTo>
                    <a:lnTo>
                      <a:pt x="267" y="9"/>
                    </a:lnTo>
                    <a:lnTo>
                      <a:pt x="270" y="15"/>
                    </a:lnTo>
                    <a:lnTo>
                      <a:pt x="282" y="30"/>
                    </a:lnTo>
                    <a:lnTo>
                      <a:pt x="303" y="33"/>
                    </a:lnTo>
                    <a:lnTo>
                      <a:pt x="315" y="33"/>
                    </a:lnTo>
                    <a:lnTo>
                      <a:pt x="324" y="45"/>
                    </a:lnTo>
                    <a:lnTo>
                      <a:pt x="327" y="48"/>
                    </a:lnTo>
                    <a:lnTo>
                      <a:pt x="327" y="51"/>
                    </a:lnTo>
                    <a:lnTo>
                      <a:pt x="333" y="51"/>
                    </a:lnTo>
                    <a:lnTo>
                      <a:pt x="333" y="51"/>
                    </a:lnTo>
                    <a:lnTo>
                      <a:pt x="339" y="54"/>
                    </a:lnTo>
                    <a:lnTo>
                      <a:pt x="351" y="69"/>
                    </a:lnTo>
                    <a:lnTo>
                      <a:pt x="351" y="72"/>
                    </a:lnTo>
                    <a:lnTo>
                      <a:pt x="354" y="75"/>
                    </a:lnTo>
                    <a:lnTo>
                      <a:pt x="354" y="78"/>
                    </a:lnTo>
                    <a:lnTo>
                      <a:pt x="357" y="81"/>
                    </a:lnTo>
                    <a:lnTo>
                      <a:pt x="363" y="87"/>
                    </a:lnTo>
                    <a:lnTo>
                      <a:pt x="375" y="90"/>
                    </a:lnTo>
                    <a:lnTo>
                      <a:pt x="378" y="9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90" name="Freeform 1037">
                <a:extLst>
                  <a:ext uri="{FF2B5EF4-FFF2-40B4-BE49-F238E27FC236}">
                    <a16:creationId xmlns:a16="http://schemas.microsoft.com/office/drawing/2014/main" id="{5394EB2A-DAE3-D331-C8D2-85B9723217A6}"/>
                  </a:ext>
                </a:extLst>
              </p:cNvPr>
              <p:cNvSpPr>
                <a:spLocks/>
              </p:cNvSpPr>
              <p:nvPr/>
            </p:nvSpPr>
            <p:spPr bwMode="auto">
              <a:xfrm>
                <a:off x="2189" y="123"/>
                <a:ext cx="330" cy="279"/>
              </a:xfrm>
              <a:custGeom>
                <a:avLst/>
                <a:gdLst>
                  <a:gd name="T0" fmla="*/ 18 w 330"/>
                  <a:gd name="T1" fmla="*/ 90 h 279"/>
                  <a:gd name="T2" fmla="*/ 9 w 330"/>
                  <a:gd name="T3" fmla="*/ 96 h 279"/>
                  <a:gd name="T4" fmla="*/ 3 w 330"/>
                  <a:gd name="T5" fmla="*/ 96 h 279"/>
                  <a:gd name="T6" fmla="*/ 9 w 330"/>
                  <a:gd name="T7" fmla="*/ 144 h 279"/>
                  <a:gd name="T8" fmla="*/ 18 w 330"/>
                  <a:gd name="T9" fmla="*/ 147 h 279"/>
                  <a:gd name="T10" fmla="*/ 21 w 330"/>
                  <a:gd name="T11" fmla="*/ 153 h 279"/>
                  <a:gd name="T12" fmla="*/ 21 w 330"/>
                  <a:gd name="T13" fmla="*/ 162 h 279"/>
                  <a:gd name="T14" fmla="*/ 27 w 330"/>
                  <a:gd name="T15" fmla="*/ 171 h 279"/>
                  <a:gd name="T16" fmla="*/ 51 w 330"/>
                  <a:gd name="T17" fmla="*/ 183 h 279"/>
                  <a:gd name="T18" fmla="*/ 60 w 330"/>
                  <a:gd name="T19" fmla="*/ 180 h 279"/>
                  <a:gd name="T20" fmla="*/ 63 w 330"/>
                  <a:gd name="T21" fmla="*/ 174 h 279"/>
                  <a:gd name="T22" fmla="*/ 66 w 330"/>
                  <a:gd name="T23" fmla="*/ 168 h 279"/>
                  <a:gd name="T24" fmla="*/ 72 w 330"/>
                  <a:gd name="T25" fmla="*/ 168 h 279"/>
                  <a:gd name="T26" fmla="*/ 78 w 330"/>
                  <a:gd name="T27" fmla="*/ 174 h 279"/>
                  <a:gd name="T28" fmla="*/ 81 w 330"/>
                  <a:gd name="T29" fmla="*/ 180 h 279"/>
                  <a:gd name="T30" fmla="*/ 63 w 330"/>
                  <a:gd name="T31" fmla="*/ 234 h 279"/>
                  <a:gd name="T32" fmla="*/ 114 w 330"/>
                  <a:gd name="T33" fmla="*/ 210 h 279"/>
                  <a:gd name="T34" fmla="*/ 129 w 330"/>
                  <a:gd name="T35" fmla="*/ 207 h 279"/>
                  <a:gd name="T36" fmla="*/ 195 w 330"/>
                  <a:gd name="T37" fmla="*/ 267 h 279"/>
                  <a:gd name="T38" fmla="*/ 213 w 330"/>
                  <a:gd name="T39" fmla="*/ 279 h 279"/>
                  <a:gd name="T40" fmla="*/ 252 w 330"/>
                  <a:gd name="T41" fmla="*/ 273 h 279"/>
                  <a:gd name="T42" fmla="*/ 273 w 330"/>
                  <a:gd name="T43" fmla="*/ 258 h 279"/>
                  <a:gd name="T44" fmla="*/ 285 w 330"/>
                  <a:gd name="T45" fmla="*/ 240 h 279"/>
                  <a:gd name="T46" fmla="*/ 294 w 330"/>
                  <a:gd name="T47" fmla="*/ 237 h 279"/>
                  <a:gd name="T48" fmla="*/ 279 w 330"/>
                  <a:gd name="T49" fmla="*/ 189 h 279"/>
                  <a:gd name="T50" fmla="*/ 276 w 330"/>
                  <a:gd name="T51" fmla="*/ 153 h 279"/>
                  <a:gd name="T52" fmla="*/ 285 w 330"/>
                  <a:gd name="T53" fmla="*/ 105 h 279"/>
                  <a:gd name="T54" fmla="*/ 306 w 330"/>
                  <a:gd name="T55" fmla="*/ 63 h 279"/>
                  <a:gd name="T56" fmla="*/ 312 w 330"/>
                  <a:gd name="T57" fmla="*/ 51 h 279"/>
                  <a:gd name="T58" fmla="*/ 321 w 330"/>
                  <a:gd name="T59" fmla="*/ 48 h 279"/>
                  <a:gd name="T60" fmla="*/ 327 w 330"/>
                  <a:gd name="T61" fmla="*/ 45 h 279"/>
                  <a:gd name="T62" fmla="*/ 330 w 330"/>
                  <a:gd name="T63" fmla="*/ 36 h 279"/>
                  <a:gd name="T64" fmla="*/ 321 w 330"/>
                  <a:gd name="T65" fmla="*/ 27 h 279"/>
                  <a:gd name="T66" fmla="*/ 315 w 330"/>
                  <a:gd name="T67" fmla="*/ 24 h 279"/>
                  <a:gd name="T68" fmla="*/ 315 w 330"/>
                  <a:gd name="T69" fmla="*/ 27 h 279"/>
                  <a:gd name="T70" fmla="*/ 309 w 330"/>
                  <a:gd name="T71" fmla="*/ 33 h 279"/>
                  <a:gd name="T72" fmla="*/ 249 w 330"/>
                  <a:gd name="T73" fmla="*/ 27 h 279"/>
                  <a:gd name="T74" fmla="*/ 240 w 330"/>
                  <a:gd name="T75" fmla="*/ 27 h 279"/>
                  <a:gd name="T76" fmla="*/ 147 w 330"/>
                  <a:gd name="T77" fmla="*/ 3 h 279"/>
                  <a:gd name="T78" fmla="*/ 117 w 330"/>
                  <a:gd name="T79" fmla="*/ 18 h 279"/>
                  <a:gd name="T80" fmla="*/ 57 w 330"/>
                  <a:gd name="T81" fmla="*/ 42 h 279"/>
                  <a:gd name="T82" fmla="*/ 51 w 330"/>
                  <a:gd name="T83" fmla="*/ 36 h 279"/>
                  <a:gd name="T84" fmla="*/ 45 w 330"/>
                  <a:gd name="T85" fmla="*/ 36 h 279"/>
                  <a:gd name="T86" fmla="*/ 45 w 330"/>
                  <a:gd name="T87" fmla="*/ 39 h 279"/>
                  <a:gd name="T88" fmla="*/ 36 w 330"/>
                  <a:gd name="T89" fmla="*/ 51 h 279"/>
                  <a:gd name="T90" fmla="*/ 33 w 330"/>
                  <a:gd name="T91" fmla="*/ 51 h 279"/>
                  <a:gd name="T92" fmla="*/ 15 w 330"/>
                  <a:gd name="T93" fmla="*/ 54 h 279"/>
                  <a:gd name="T94" fmla="*/ 3 w 330"/>
                  <a:gd name="T95" fmla="*/ 81 h 279"/>
                  <a:gd name="T96" fmla="*/ 6 w 330"/>
                  <a:gd name="T97" fmla="*/ 87 h 279"/>
                  <a:gd name="T98" fmla="*/ 15 w 330"/>
                  <a:gd name="T99" fmla="*/ 8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0" h="279">
                    <a:moveTo>
                      <a:pt x="15" y="84"/>
                    </a:moveTo>
                    <a:lnTo>
                      <a:pt x="18" y="84"/>
                    </a:lnTo>
                    <a:lnTo>
                      <a:pt x="18" y="90"/>
                    </a:lnTo>
                    <a:lnTo>
                      <a:pt x="18" y="93"/>
                    </a:lnTo>
                    <a:lnTo>
                      <a:pt x="15" y="93"/>
                    </a:lnTo>
                    <a:lnTo>
                      <a:pt x="9" y="96"/>
                    </a:lnTo>
                    <a:lnTo>
                      <a:pt x="6" y="96"/>
                    </a:lnTo>
                    <a:lnTo>
                      <a:pt x="6" y="96"/>
                    </a:lnTo>
                    <a:lnTo>
                      <a:pt x="3" y="96"/>
                    </a:lnTo>
                    <a:lnTo>
                      <a:pt x="3" y="96"/>
                    </a:lnTo>
                    <a:lnTo>
                      <a:pt x="3" y="99"/>
                    </a:lnTo>
                    <a:lnTo>
                      <a:pt x="9" y="144"/>
                    </a:lnTo>
                    <a:lnTo>
                      <a:pt x="9" y="147"/>
                    </a:lnTo>
                    <a:lnTo>
                      <a:pt x="12" y="147"/>
                    </a:lnTo>
                    <a:lnTo>
                      <a:pt x="18" y="147"/>
                    </a:lnTo>
                    <a:lnTo>
                      <a:pt x="21" y="147"/>
                    </a:lnTo>
                    <a:lnTo>
                      <a:pt x="21" y="153"/>
                    </a:lnTo>
                    <a:lnTo>
                      <a:pt x="21" y="153"/>
                    </a:lnTo>
                    <a:lnTo>
                      <a:pt x="21" y="156"/>
                    </a:lnTo>
                    <a:lnTo>
                      <a:pt x="18" y="162"/>
                    </a:lnTo>
                    <a:lnTo>
                      <a:pt x="21" y="162"/>
                    </a:lnTo>
                    <a:lnTo>
                      <a:pt x="24" y="171"/>
                    </a:lnTo>
                    <a:lnTo>
                      <a:pt x="27" y="174"/>
                    </a:lnTo>
                    <a:lnTo>
                      <a:pt x="27" y="171"/>
                    </a:lnTo>
                    <a:lnTo>
                      <a:pt x="30" y="171"/>
                    </a:lnTo>
                    <a:lnTo>
                      <a:pt x="45" y="183"/>
                    </a:lnTo>
                    <a:lnTo>
                      <a:pt x="51" y="183"/>
                    </a:lnTo>
                    <a:lnTo>
                      <a:pt x="57" y="183"/>
                    </a:lnTo>
                    <a:lnTo>
                      <a:pt x="60" y="183"/>
                    </a:lnTo>
                    <a:lnTo>
                      <a:pt x="60" y="180"/>
                    </a:lnTo>
                    <a:lnTo>
                      <a:pt x="63" y="177"/>
                    </a:lnTo>
                    <a:lnTo>
                      <a:pt x="63" y="174"/>
                    </a:lnTo>
                    <a:lnTo>
                      <a:pt x="63" y="174"/>
                    </a:lnTo>
                    <a:lnTo>
                      <a:pt x="63" y="171"/>
                    </a:lnTo>
                    <a:lnTo>
                      <a:pt x="66" y="168"/>
                    </a:lnTo>
                    <a:lnTo>
                      <a:pt x="66" y="168"/>
                    </a:lnTo>
                    <a:lnTo>
                      <a:pt x="66" y="165"/>
                    </a:lnTo>
                    <a:lnTo>
                      <a:pt x="69" y="168"/>
                    </a:lnTo>
                    <a:lnTo>
                      <a:pt x="72" y="168"/>
                    </a:lnTo>
                    <a:lnTo>
                      <a:pt x="75" y="168"/>
                    </a:lnTo>
                    <a:lnTo>
                      <a:pt x="78" y="171"/>
                    </a:lnTo>
                    <a:lnTo>
                      <a:pt x="78" y="174"/>
                    </a:lnTo>
                    <a:lnTo>
                      <a:pt x="81" y="174"/>
                    </a:lnTo>
                    <a:lnTo>
                      <a:pt x="81" y="177"/>
                    </a:lnTo>
                    <a:lnTo>
                      <a:pt x="81" y="180"/>
                    </a:lnTo>
                    <a:lnTo>
                      <a:pt x="69" y="216"/>
                    </a:lnTo>
                    <a:lnTo>
                      <a:pt x="66" y="231"/>
                    </a:lnTo>
                    <a:lnTo>
                      <a:pt x="63" y="234"/>
                    </a:lnTo>
                    <a:lnTo>
                      <a:pt x="66" y="234"/>
                    </a:lnTo>
                    <a:lnTo>
                      <a:pt x="111" y="216"/>
                    </a:lnTo>
                    <a:lnTo>
                      <a:pt x="114" y="210"/>
                    </a:lnTo>
                    <a:lnTo>
                      <a:pt x="117" y="207"/>
                    </a:lnTo>
                    <a:lnTo>
                      <a:pt x="120" y="207"/>
                    </a:lnTo>
                    <a:lnTo>
                      <a:pt x="129" y="207"/>
                    </a:lnTo>
                    <a:lnTo>
                      <a:pt x="171" y="237"/>
                    </a:lnTo>
                    <a:lnTo>
                      <a:pt x="189" y="258"/>
                    </a:lnTo>
                    <a:lnTo>
                      <a:pt x="195" y="267"/>
                    </a:lnTo>
                    <a:lnTo>
                      <a:pt x="198" y="270"/>
                    </a:lnTo>
                    <a:lnTo>
                      <a:pt x="213" y="279"/>
                    </a:lnTo>
                    <a:lnTo>
                      <a:pt x="213" y="279"/>
                    </a:lnTo>
                    <a:lnTo>
                      <a:pt x="228" y="273"/>
                    </a:lnTo>
                    <a:lnTo>
                      <a:pt x="234" y="270"/>
                    </a:lnTo>
                    <a:lnTo>
                      <a:pt x="252" y="273"/>
                    </a:lnTo>
                    <a:lnTo>
                      <a:pt x="270" y="276"/>
                    </a:lnTo>
                    <a:lnTo>
                      <a:pt x="270" y="270"/>
                    </a:lnTo>
                    <a:lnTo>
                      <a:pt x="273" y="258"/>
                    </a:lnTo>
                    <a:lnTo>
                      <a:pt x="279" y="243"/>
                    </a:lnTo>
                    <a:lnTo>
                      <a:pt x="282" y="243"/>
                    </a:lnTo>
                    <a:lnTo>
                      <a:pt x="285" y="240"/>
                    </a:lnTo>
                    <a:lnTo>
                      <a:pt x="285" y="240"/>
                    </a:lnTo>
                    <a:lnTo>
                      <a:pt x="291" y="237"/>
                    </a:lnTo>
                    <a:lnTo>
                      <a:pt x="294" y="237"/>
                    </a:lnTo>
                    <a:lnTo>
                      <a:pt x="300" y="228"/>
                    </a:lnTo>
                    <a:lnTo>
                      <a:pt x="288" y="216"/>
                    </a:lnTo>
                    <a:lnTo>
                      <a:pt x="279" y="189"/>
                    </a:lnTo>
                    <a:lnTo>
                      <a:pt x="276" y="168"/>
                    </a:lnTo>
                    <a:lnTo>
                      <a:pt x="276" y="165"/>
                    </a:lnTo>
                    <a:lnTo>
                      <a:pt x="276" y="153"/>
                    </a:lnTo>
                    <a:lnTo>
                      <a:pt x="279" y="132"/>
                    </a:lnTo>
                    <a:lnTo>
                      <a:pt x="279" y="120"/>
                    </a:lnTo>
                    <a:lnTo>
                      <a:pt x="285" y="105"/>
                    </a:lnTo>
                    <a:lnTo>
                      <a:pt x="288" y="96"/>
                    </a:lnTo>
                    <a:lnTo>
                      <a:pt x="303" y="69"/>
                    </a:lnTo>
                    <a:lnTo>
                      <a:pt x="306" y="63"/>
                    </a:lnTo>
                    <a:lnTo>
                      <a:pt x="309" y="57"/>
                    </a:lnTo>
                    <a:lnTo>
                      <a:pt x="309" y="54"/>
                    </a:lnTo>
                    <a:lnTo>
                      <a:pt x="312" y="51"/>
                    </a:lnTo>
                    <a:lnTo>
                      <a:pt x="312" y="51"/>
                    </a:lnTo>
                    <a:lnTo>
                      <a:pt x="315" y="48"/>
                    </a:lnTo>
                    <a:lnTo>
                      <a:pt x="321" y="48"/>
                    </a:lnTo>
                    <a:lnTo>
                      <a:pt x="324" y="48"/>
                    </a:lnTo>
                    <a:lnTo>
                      <a:pt x="324" y="45"/>
                    </a:lnTo>
                    <a:lnTo>
                      <a:pt x="327" y="45"/>
                    </a:lnTo>
                    <a:lnTo>
                      <a:pt x="327" y="45"/>
                    </a:lnTo>
                    <a:lnTo>
                      <a:pt x="330" y="39"/>
                    </a:lnTo>
                    <a:lnTo>
                      <a:pt x="330" y="36"/>
                    </a:lnTo>
                    <a:lnTo>
                      <a:pt x="330" y="36"/>
                    </a:lnTo>
                    <a:lnTo>
                      <a:pt x="330" y="33"/>
                    </a:lnTo>
                    <a:lnTo>
                      <a:pt x="321" y="27"/>
                    </a:lnTo>
                    <a:lnTo>
                      <a:pt x="321" y="24"/>
                    </a:lnTo>
                    <a:lnTo>
                      <a:pt x="315" y="24"/>
                    </a:lnTo>
                    <a:lnTo>
                      <a:pt x="315" y="24"/>
                    </a:lnTo>
                    <a:lnTo>
                      <a:pt x="315" y="27"/>
                    </a:lnTo>
                    <a:lnTo>
                      <a:pt x="315" y="27"/>
                    </a:lnTo>
                    <a:lnTo>
                      <a:pt x="315" y="27"/>
                    </a:lnTo>
                    <a:lnTo>
                      <a:pt x="312" y="30"/>
                    </a:lnTo>
                    <a:lnTo>
                      <a:pt x="312" y="33"/>
                    </a:lnTo>
                    <a:lnTo>
                      <a:pt x="309" y="33"/>
                    </a:lnTo>
                    <a:lnTo>
                      <a:pt x="306" y="33"/>
                    </a:lnTo>
                    <a:lnTo>
                      <a:pt x="306" y="33"/>
                    </a:lnTo>
                    <a:lnTo>
                      <a:pt x="249" y="27"/>
                    </a:lnTo>
                    <a:lnTo>
                      <a:pt x="246" y="27"/>
                    </a:lnTo>
                    <a:lnTo>
                      <a:pt x="243" y="27"/>
                    </a:lnTo>
                    <a:lnTo>
                      <a:pt x="240" y="27"/>
                    </a:lnTo>
                    <a:lnTo>
                      <a:pt x="207" y="12"/>
                    </a:lnTo>
                    <a:lnTo>
                      <a:pt x="162" y="0"/>
                    </a:lnTo>
                    <a:lnTo>
                      <a:pt x="147" y="3"/>
                    </a:lnTo>
                    <a:lnTo>
                      <a:pt x="138" y="18"/>
                    </a:lnTo>
                    <a:lnTo>
                      <a:pt x="138" y="21"/>
                    </a:lnTo>
                    <a:lnTo>
                      <a:pt x="117" y="18"/>
                    </a:lnTo>
                    <a:lnTo>
                      <a:pt x="105" y="18"/>
                    </a:lnTo>
                    <a:lnTo>
                      <a:pt x="66" y="30"/>
                    </a:lnTo>
                    <a:lnTo>
                      <a:pt x="57" y="42"/>
                    </a:lnTo>
                    <a:lnTo>
                      <a:pt x="54" y="42"/>
                    </a:lnTo>
                    <a:lnTo>
                      <a:pt x="51" y="39"/>
                    </a:lnTo>
                    <a:lnTo>
                      <a:pt x="51" y="36"/>
                    </a:lnTo>
                    <a:lnTo>
                      <a:pt x="51" y="36"/>
                    </a:lnTo>
                    <a:lnTo>
                      <a:pt x="48" y="36"/>
                    </a:lnTo>
                    <a:lnTo>
                      <a:pt x="45" y="36"/>
                    </a:lnTo>
                    <a:lnTo>
                      <a:pt x="45" y="36"/>
                    </a:lnTo>
                    <a:lnTo>
                      <a:pt x="45" y="36"/>
                    </a:lnTo>
                    <a:lnTo>
                      <a:pt x="45" y="39"/>
                    </a:lnTo>
                    <a:lnTo>
                      <a:pt x="45" y="42"/>
                    </a:lnTo>
                    <a:lnTo>
                      <a:pt x="45" y="48"/>
                    </a:lnTo>
                    <a:lnTo>
                      <a:pt x="36" y="51"/>
                    </a:lnTo>
                    <a:lnTo>
                      <a:pt x="36" y="51"/>
                    </a:lnTo>
                    <a:lnTo>
                      <a:pt x="36" y="51"/>
                    </a:lnTo>
                    <a:lnTo>
                      <a:pt x="33" y="51"/>
                    </a:lnTo>
                    <a:lnTo>
                      <a:pt x="30" y="48"/>
                    </a:lnTo>
                    <a:lnTo>
                      <a:pt x="27" y="51"/>
                    </a:lnTo>
                    <a:lnTo>
                      <a:pt x="15" y="54"/>
                    </a:lnTo>
                    <a:lnTo>
                      <a:pt x="9" y="57"/>
                    </a:lnTo>
                    <a:lnTo>
                      <a:pt x="6" y="60"/>
                    </a:lnTo>
                    <a:lnTo>
                      <a:pt x="3" y="81"/>
                    </a:lnTo>
                    <a:lnTo>
                      <a:pt x="0" y="84"/>
                    </a:lnTo>
                    <a:lnTo>
                      <a:pt x="3" y="84"/>
                    </a:lnTo>
                    <a:lnTo>
                      <a:pt x="6" y="87"/>
                    </a:lnTo>
                    <a:lnTo>
                      <a:pt x="9" y="90"/>
                    </a:lnTo>
                    <a:lnTo>
                      <a:pt x="12" y="90"/>
                    </a:lnTo>
                    <a:lnTo>
                      <a:pt x="15" y="87"/>
                    </a:lnTo>
                    <a:lnTo>
                      <a:pt x="15" y="84"/>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91" name="Freeform 1038">
                <a:extLst>
                  <a:ext uri="{FF2B5EF4-FFF2-40B4-BE49-F238E27FC236}">
                    <a16:creationId xmlns:a16="http://schemas.microsoft.com/office/drawing/2014/main" id="{34CF2963-4D0B-3ADE-1A31-E7CB8BBC7FEB}"/>
                  </a:ext>
                </a:extLst>
              </p:cNvPr>
              <p:cNvSpPr>
                <a:spLocks/>
              </p:cNvSpPr>
              <p:nvPr/>
            </p:nvSpPr>
            <p:spPr bwMode="auto">
              <a:xfrm>
                <a:off x="2168" y="252"/>
                <a:ext cx="21" cy="18"/>
              </a:xfrm>
              <a:custGeom>
                <a:avLst/>
                <a:gdLst>
                  <a:gd name="T0" fmla="*/ 0 w 21"/>
                  <a:gd name="T1" fmla="*/ 9 h 18"/>
                  <a:gd name="T2" fmla="*/ 0 w 21"/>
                  <a:gd name="T3" fmla="*/ 12 h 18"/>
                  <a:gd name="T4" fmla="*/ 3 w 21"/>
                  <a:gd name="T5" fmla="*/ 12 h 18"/>
                  <a:gd name="T6" fmla="*/ 9 w 21"/>
                  <a:gd name="T7" fmla="*/ 18 h 18"/>
                  <a:gd name="T8" fmla="*/ 12 w 21"/>
                  <a:gd name="T9" fmla="*/ 18 h 18"/>
                  <a:gd name="T10" fmla="*/ 21 w 21"/>
                  <a:gd name="T11" fmla="*/ 18 h 18"/>
                  <a:gd name="T12" fmla="*/ 21 w 21"/>
                  <a:gd name="T13" fmla="*/ 18 h 18"/>
                  <a:gd name="T14" fmla="*/ 21 w 21"/>
                  <a:gd name="T15" fmla="*/ 15 h 18"/>
                  <a:gd name="T16" fmla="*/ 18 w 21"/>
                  <a:gd name="T17" fmla="*/ 6 h 18"/>
                  <a:gd name="T18" fmla="*/ 18 w 21"/>
                  <a:gd name="T19" fmla="*/ 3 h 18"/>
                  <a:gd name="T20" fmla="*/ 18 w 21"/>
                  <a:gd name="T21" fmla="*/ 3 h 18"/>
                  <a:gd name="T22" fmla="*/ 12 w 21"/>
                  <a:gd name="T23" fmla="*/ 0 h 18"/>
                  <a:gd name="T24" fmla="*/ 9 w 21"/>
                  <a:gd name="T25" fmla="*/ 0 h 18"/>
                  <a:gd name="T26" fmla="*/ 9 w 21"/>
                  <a:gd name="T27" fmla="*/ 0 h 18"/>
                  <a:gd name="T28" fmla="*/ 6 w 21"/>
                  <a:gd name="T29" fmla="*/ 0 h 18"/>
                  <a:gd name="T30" fmla="*/ 3 w 21"/>
                  <a:gd name="T31" fmla="*/ 3 h 18"/>
                  <a:gd name="T32" fmla="*/ 0 w 21"/>
                  <a:gd name="T33" fmla="*/ 9 h 18"/>
                  <a:gd name="T34" fmla="*/ 0 w 21"/>
                  <a:gd name="T35"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 h="18">
                    <a:moveTo>
                      <a:pt x="0" y="9"/>
                    </a:moveTo>
                    <a:lnTo>
                      <a:pt x="0" y="12"/>
                    </a:lnTo>
                    <a:lnTo>
                      <a:pt x="3" y="12"/>
                    </a:lnTo>
                    <a:lnTo>
                      <a:pt x="9" y="18"/>
                    </a:lnTo>
                    <a:lnTo>
                      <a:pt x="12" y="18"/>
                    </a:lnTo>
                    <a:lnTo>
                      <a:pt x="21" y="18"/>
                    </a:lnTo>
                    <a:lnTo>
                      <a:pt x="21" y="18"/>
                    </a:lnTo>
                    <a:lnTo>
                      <a:pt x="21" y="15"/>
                    </a:lnTo>
                    <a:lnTo>
                      <a:pt x="18" y="6"/>
                    </a:lnTo>
                    <a:lnTo>
                      <a:pt x="18" y="3"/>
                    </a:lnTo>
                    <a:lnTo>
                      <a:pt x="18" y="3"/>
                    </a:lnTo>
                    <a:lnTo>
                      <a:pt x="12" y="0"/>
                    </a:lnTo>
                    <a:lnTo>
                      <a:pt x="9" y="0"/>
                    </a:lnTo>
                    <a:lnTo>
                      <a:pt x="9" y="0"/>
                    </a:lnTo>
                    <a:lnTo>
                      <a:pt x="6" y="0"/>
                    </a:lnTo>
                    <a:lnTo>
                      <a:pt x="3" y="3"/>
                    </a:lnTo>
                    <a:lnTo>
                      <a:pt x="0" y="9"/>
                    </a:lnTo>
                    <a:lnTo>
                      <a:pt x="0" y="9"/>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92" name="Freeform 1039">
                <a:extLst>
                  <a:ext uri="{FF2B5EF4-FFF2-40B4-BE49-F238E27FC236}">
                    <a16:creationId xmlns:a16="http://schemas.microsoft.com/office/drawing/2014/main" id="{8F19D26B-0A23-5260-756E-235470EE4D0C}"/>
                  </a:ext>
                </a:extLst>
              </p:cNvPr>
              <p:cNvSpPr>
                <a:spLocks/>
              </p:cNvSpPr>
              <p:nvPr/>
            </p:nvSpPr>
            <p:spPr bwMode="auto">
              <a:xfrm>
                <a:off x="2171" y="204"/>
                <a:ext cx="18" cy="12"/>
              </a:xfrm>
              <a:custGeom>
                <a:avLst/>
                <a:gdLst>
                  <a:gd name="T0" fmla="*/ 3 w 18"/>
                  <a:gd name="T1" fmla="*/ 12 h 12"/>
                  <a:gd name="T2" fmla="*/ 6 w 18"/>
                  <a:gd name="T3" fmla="*/ 12 h 12"/>
                  <a:gd name="T4" fmla="*/ 12 w 18"/>
                  <a:gd name="T5" fmla="*/ 12 h 12"/>
                  <a:gd name="T6" fmla="*/ 18 w 18"/>
                  <a:gd name="T7" fmla="*/ 9 h 12"/>
                  <a:gd name="T8" fmla="*/ 18 w 18"/>
                  <a:gd name="T9" fmla="*/ 9 h 12"/>
                  <a:gd name="T10" fmla="*/ 18 w 18"/>
                  <a:gd name="T11" fmla="*/ 6 h 12"/>
                  <a:gd name="T12" fmla="*/ 18 w 18"/>
                  <a:gd name="T13" fmla="*/ 6 h 12"/>
                  <a:gd name="T14" fmla="*/ 18 w 18"/>
                  <a:gd name="T15" fmla="*/ 3 h 12"/>
                  <a:gd name="T16" fmla="*/ 15 w 18"/>
                  <a:gd name="T17" fmla="*/ 3 h 12"/>
                  <a:gd name="T18" fmla="*/ 15 w 18"/>
                  <a:gd name="T19" fmla="*/ 3 h 12"/>
                  <a:gd name="T20" fmla="*/ 6 w 18"/>
                  <a:gd name="T21" fmla="*/ 0 h 12"/>
                  <a:gd name="T22" fmla="*/ 3 w 18"/>
                  <a:gd name="T23" fmla="*/ 0 h 12"/>
                  <a:gd name="T24" fmla="*/ 0 w 18"/>
                  <a:gd name="T25" fmla="*/ 3 h 12"/>
                  <a:gd name="T26" fmla="*/ 0 w 18"/>
                  <a:gd name="T27" fmla="*/ 3 h 12"/>
                  <a:gd name="T28" fmla="*/ 0 w 18"/>
                  <a:gd name="T29" fmla="*/ 3 h 12"/>
                  <a:gd name="T30" fmla="*/ 0 w 18"/>
                  <a:gd name="T31" fmla="*/ 9 h 12"/>
                  <a:gd name="T32" fmla="*/ 3 w 18"/>
                  <a:gd name="T3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2">
                    <a:moveTo>
                      <a:pt x="3" y="12"/>
                    </a:moveTo>
                    <a:lnTo>
                      <a:pt x="6" y="12"/>
                    </a:lnTo>
                    <a:lnTo>
                      <a:pt x="12" y="12"/>
                    </a:lnTo>
                    <a:lnTo>
                      <a:pt x="18" y="9"/>
                    </a:lnTo>
                    <a:lnTo>
                      <a:pt x="18" y="9"/>
                    </a:lnTo>
                    <a:lnTo>
                      <a:pt x="18" y="6"/>
                    </a:lnTo>
                    <a:lnTo>
                      <a:pt x="18" y="6"/>
                    </a:lnTo>
                    <a:lnTo>
                      <a:pt x="18" y="3"/>
                    </a:lnTo>
                    <a:lnTo>
                      <a:pt x="15" y="3"/>
                    </a:lnTo>
                    <a:lnTo>
                      <a:pt x="15" y="3"/>
                    </a:lnTo>
                    <a:lnTo>
                      <a:pt x="6" y="0"/>
                    </a:lnTo>
                    <a:lnTo>
                      <a:pt x="3" y="0"/>
                    </a:lnTo>
                    <a:lnTo>
                      <a:pt x="0" y="3"/>
                    </a:lnTo>
                    <a:lnTo>
                      <a:pt x="0" y="3"/>
                    </a:lnTo>
                    <a:lnTo>
                      <a:pt x="0" y="3"/>
                    </a:lnTo>
                    <a:lnTo>
                      <a:pt x="0" y="9"/>
                    </a:lnTo>
                    <a:lnTo>
                      <a:pt x="3" y="12"/>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93" name="Freeform 1040">
                <a:extLst>
                  <a:ext uri="{FF2B5EF4-FFF2-40B4-BE49-F238E27FC236}">
                    <a16:creationId xmlns:a16="http://schemas.microsoft.com/office/drawing/2014/main" id="{CF1D7F5C-A226-EB6F-7C86-12AD580997C4}"/>
                  </a:ext>
                </a:extLst>
              </p:cNvPr>
              <p:cNvSpPr>
                <a:spLocks/>
              </p:cNvSpPr>
              <p:nvPr/>
            </p:nvSpPr>
            <p:spPr bwMode="auto">
              <a:xfrm>
                <a:off x="2120" y="198"/>
                <a:ext cx="48" cy="54"/>
              </a:xfrm>
              <a:custGeom>
                <a:avLst/>
                <a:gdLst>
                  <a:gd name="T0" fmla="*/ 6 w 48"/>
                  <a:gd name="T1" fmla="*/ 51 h 54"/>
                  <a:gd name="T2" fmla="*/ 9 w 48"/>
                  <a:gd name="T3" fmla="*/ 51 h 54"/>
                  <a:gd name="T4" fmla="*/ 9 w 48"/>
                  <a:gd name="T5" fmla="*/ 54 h 54"/>
                  <a:gd name="T6" fmla="*/ 15 w 48"/>
                  <a:gd name="T7" fmla="*/ 54 h 54"/>
                  <a:gd name="T8" fmla="*/ 18 w 48"/>
                  <a:gd name="T9" fmla="*/ 54 h 54"/>
                  <a:gd name="T10" fmla="*/ 18 w 48"/>
                  <a:gd name="T11" fmla="*/ 51 h 54"/>
                  <a:gd name="T12" fmla="*/ 45 w 48"/>
                  <a:gd name="T13" fmla="*/ 36 h 54"/>
                  <a:gd name="T14" fmla="*/ 48 w 48"/>
                  <a:gd name="T15" fmla="*/ 33 h 54"/>
                  <a:gd name="T16" fmla="*/ 48 w 48"/>
                  <a:gd name="T17" fmla="*/ 30 h 54"/>
                  <a:gd name="T18" fmla="*/ 39 w 48"/>
                  <a:gd name="T19" fmla="*/ 18 h 54"/>
                  <a:gd name="T20" fmla="*/ 36 w 48"/>
                  <a:gd name="T21" fmla="*/ 15 h 54"/>
                  <a:gd name="T22" fmla="*/ 24 w 48"/>
                  <a:gd name="T23" fmla="*/ 3 h 54"/>
                  <a:gd name="T24" fmla="*/ 18 w 48"/>
                  <a:gd name="T25" fmla="*/ 0 h 54"/>
                  <a:gd name="T26" fmla="*/ 18 w 48"/>
                  <a:gd name="T27" fmla="*/ 0 h 54"/>
                  <a:gd name="T28" fmla="*/ 12 w 48"/>
                  <a:gd name="T29" fmla="*/ 9 h 54"/>
                  <a:gd name="T30" fmla="*/ 6 w 48"/>
                  <a:gd name="T31" fmla="*/ 18 h 54"/>
                  <a:gd name="T32" fmla="*/ 0 w 48"/>
                  <a:gd name="T33" fmla="*/ 27 h 54"/>
                  <a:gd name="T34" fmla="*/ 6 w 48"/>
                  <a:gd name="T35" fmla="*/ 5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54">
                    <a:moveTo>
                      <a:pt x="6" y="51"/>
                    </a:moveTo>
                    <a:lnTo>
                      <a:pt x="9" y="51"/>
                    </a:lnTo>
                    <a:lnTo>
                      <a:pt x="9" y="54"/>
                    </a:lnTo>
                    <a:lnTo>
                      <a:pt x="15" y="54"/>
                    </a:lnTo>
                    <a:lnTo>
                      <a:pt x="18" y="54"/>
                    </a:lnTo>
                    <a:lnTo>
                      <a:pt x="18" y="51"/>
                    </a:lnTo>
                    <a:lnTo>
                      <a:pt x="45" y="36"/>
                    </a:lnTo>
                    <a:lnTo>
                      <a:pt x="48" y="33"/>
                    </a:lnTo>
                    <a:lnTo>
                      <a:pt x="48" y="30"/>
                    </a:lnTo>
                    <a:lnTo>
                      <a:pt x="39" y="18"/>
                    </a:lnTo>
                    <a:lnTo>
                      <a:pt x="36" y="15"/>
                    </a:lnTo>
                    <a:lnTo>
                      <a:pt x="24" y="3"/>
                    </a:lnTo>
                    <a:lnTo>
                      <a:pt x="18" y="0"/>
                    </a:lnTo>
                    <a:lnTo>
                      <a:pt x="18" y="0"/>
                    </a:lnTo>
                    <a:lnTo>
                      <a:pt x="12" y="9"/>
                    </a:lnTo>
                    <a:lnTo>
                      <a:pt x="6" y="18"/>
                    </a:lnTo>
                    <a:lnTo>
                      <a:pt x="0" y="27"/>
                    </a:lnTo>
                    <a:lnTo>
                      <a:pt x="6" y="51"/>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94" name="Freeform 1041">
                <a:extLst>
                  <a:ext uri="{FF2B5EF4-FFF2-40B4-BE49-F238E27FC236}">
                    <a16:creationId xmlns:a16="http://schemas.microsoft.com/office/drawing/2014/main" id="{25168D70-7C65-57DF-FA80-84682D47C57C}"/>
                  </a:ext>
                </a:extLst>
              </p:cNvPr>
              <p:cNvSpPr>
                <a:spLocks/>
              </p:cNvSpPr>
              <p:nvPr/>
            </p:nvSpPr>
            <p:spPr bwMode="auto">
              <a:xfrm>
                <a:off x="2084" y="261"/>
                <a:ext cx="102" cy="90"/>
              </a:xfrm>
              <a:custGeom>
                <a:avLst/>
                <a:gdLst>
                  <a:gd name="T0" fmla="*/ 3 w 102"/>
                  <a:gd name="T1" fmla="*/ 36 h 90"/>
                  <a:gd name="T2" fmla="*/ 0 w 102"/>
                  <a:gd name="T3" fmla="*/ 42 h 90"/>
                  <a:gd name="T4" fmla="*/ 0 w 102"/>
                  <a:gd name="T5" fmla="*/ 45 h 90"/>
                  <a:gd name="T6" fmla="*/ 3 w 102"/>
                  <a:gd name="T7" fmla="*/ 45 h 90"/>
                  <a:gd name="T8" fmla="*/ 24 w 102"/>
                  <a:gd name="T9" fmla="*/ 60 h 90"/>
                  <a:gd name="T10" fmla="*/ 24 w 102"/>
                  <a:gd name="T11" fmla="*/ 60 h 90"/>
                  <a:gd name="T12" fmla="*/ 21 w 102"/>
                  <a:gd name="T13" fmla="*/ 69 h 90"/>
                  <a:gd name="T14" fmla="*/ 18 w 102"/>
                  <a:gd name="T15" fmla="*/ 69 h 90"/>
                  <a:gd name="T16" fmla="*/ 9 w 102"/>
                  <a:gd name="T17" fmla="*/ 81 h 90"/>
                  <a:gd name="T18" fmla="*/ 9 w 102"/>
                  <a:gd name="T19" fmla="*/ 90 h 90"/>
                  <a:gd name="T20" fmla="*/ 15 w 102"/>
                  <a:gd name="T21" fmla="*/ 90 h 90"/>
                  <a:gd name="T22" fmla="*/ 24 w 102"/>
                  <a:gd name="T23" fmla="*/ 81 h 90"/>
                  <a:gd name="T24" fmla="*/ 30 w 102"/>
                  <a:gd name="T25" fmla="*/ 60 h 90"/>
                  <a:gd name="T26" fmla="*/ 27 w 102"/>
                  <a:gd name="T27" fmla="*/ 60 h 90"/>
                  <a:gd name="T28" fmla="*/ 30 w 102"/>
                  <a:gd name="T29" fmla="*/ 57 h 90"/>
                  <a:gd name="T30" fmla="*/ 36 w 102"/>
                  <a:gd name="T31" fmla="*/ 51 h 90"/>
                  <a:gd name="T32" fmla="*/ 45 w 102"/>
                  <a:gd name="T33" fmla="*/ 48 h 90"/>
                  <a:gd name="T34" fmla="*/ 54 w 102"/>
                  <a:gd name="T35" fmla="*/ 48 h 90"/>
                  <a:gd name="T36" fmla="*/ 63 w 102"/>
                  <a:gd name="T37" fmla="*/ 51 h 90"/>
                  <a:gd name="T38" fmla="*/ 81 w 102"/>
                  <a:gd name="T39" fmla="*/ 33 h 90"/>
                  <a:gd name="T40" fmla="*/ 87 w 102"/>
                  <a:gd name="T41" fmla="*/ 24 h 90"/>
                  <a:gd name="T42" fmla="*/ 96 w 102"/>
                  <a:gd name="T43" fmla="*/ 24 h 90"/>
                  <a:gd name="T44" fmla="*/ 102 w 102"/>
                  <a:gd name="T45" fmla="*/ 24 h 90"/>
                  <a:gd name="T46" fmla="*/ 102 w 102"/>
                  <a:gd name="T47" fmla="*/ 18 h 90"/>
                  <a:gd name="T48" fmla="*/ 96 w 102"/>
                  <a:gd name="T49" fmla="*/ 15 h 90"/>
                  <a:gd name="T50" fmla="*/ 84 w 102"/>
                  <a:gd name="T51" fmla="*/ 6 h 90"/>
                  <a:gd name="T52" fmla="*/ 75 w 102"/>
                  <a:gd name="T53" fmla="*/ 0 h 90"/>
                  <a:gd name="T54" fmla="*/ 66 w 102"/>
                  <a:gd name="T55" fmla="*/ 0 h 90"/>
                  <a:gd name="T56" fmla="*/ 36 w 102"/>
                  <a:gd name="T57" fmla="*/ 3 h 90"/>
                  <a:gd name="T58" fmla="*/ 12 w 102"/>
                  <a:gd name="T59" fmla="*/ 15 h 90"/>
                  <a:gd name="T60" fmla="*/ 9 w 102"/>
                  <a:gd name="T61" fmla="*/ 30 h 90"/>
                  <a:gd name="T62" fmla="*/ 6 w 102"/>
                  <a:gd name="T63" fmla="*/ 3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2" h="90">
                    <a:moveTo>
                      <a:pt x="6" y="36"/>
                    </a:moveTo>
                    <a:lnTo>
                      <a:pt x="3" y="36"/>
                    </a:lnTo>
                    <a:lnTo>
                      <a:pt x="0" y="42"/>
                    </a:lnTo>
                    <a:lnTo>
                      <a:pt x="0" y="42"/>
                    </a:lnTo>
                    <a:lnTo>
                      <a:pt x="0" y="42"/>
                    </a:lnTo>
                    <a:lnTo>
                      <a:pt x="0" y="45"/>
                    </a:lnTo>
                    <a:lnTo>
                      <a:pt x="0" y="45"/>
                    </a:lnTo>
                    <a:lnTo>
                      <a:pt x="3" y="45"/>
                    </a:lnTo>
                    <a:lnTo>
                      <a:pt x="15" y="57"/>
                    </a:lnTo>
                    <a:lnTo>
                      <a:pt x="24" y="60"/>
                    </a:lnTo>
                    <a:lnTo>
                      <a:pt x="24" y="60"/>
                    </a:lnTo>
                    <a:lnTo>
                      <a:pt x="24" y="60"/>
                    </a:lnTo>
                    <a:lnTo>
                      <a:pt x="24" y="63"/>
                    </a:lnTo>
                    <a:lnTo>
                      <a:pt x="21" y="69"/>
                    </a:lnTo>
                    <a:lnTo>
                      <a:pt x="18" y="69"/>
                    </a:lnTo>
                    <a:lnTo>
                      <a:pt x="18" y="69"/>
                    </a:lnTo>
                    <a:lnTo>
                      <a:pt x="18" y="69"/>
                    </a:lnTo>
                    <a:lnTo>
                      <a:pt x="9" y="81"/>
                    </a:lnTo>
                    <a:lnTo>
                      <a:pt x="9" y="84"/>
                    </a:lnTo>
                    <a:lnTo>
                      <a:pt x="9" y="90"/>
                    </a:lnTo>
                    <a:lnTo>
                      <a:pt x="12" y="90"/>
                    </a:lnTo>
                    <a:lnTo>
                      <a:pt x="15" y="90"/>
                    </a:lnTo>
                    <a:lnTo>
                      <a:pt x="15" y="90"/>
                    </a:lnTo>
                    <a:lnTo>
                      <a:pt x="24" y="81"/>
                    </a:lnTo>
                    <a:lnTo>
                      <a:pt x="27" y="69"/>
                    </a:lnTo>
                    <a:lnTo>
                      <a:pt x="30" y="60"/>
                    </a:lnTo>
                    <a:lnTo>
                      <a:pt x="30" y="60"/>
                    </a:lnTo>
                    <a:lnTo>
                      <a:pt x="27" y="60"/>
                    </a:lnTo>
                    <a:lnTo>
                      <a:pt x="27" y="57"/>
                    </a:lnTo>
                    <a:lnTo>
                      <a:pt x="30" y="57"/>
                    </a:lnTo>
                    <a:lnTo>
                      <a:pt x="30" y="54"/>
                    </a:lnTo>
                    <a:lnTo>
                      <a:pt x="36" y="51"/>
                    </a:lnTo>
                    <a:lnTo>
                      <a:pt x="36" y="51"/>
                    </a:lnTo>
                    <a:lnTo>
                      <a:pt x="45" y="48"/>
                    </a:lnTo>
                    <a:lnTo>
                      <a:pt x="51" y="48"/>
                    </a:lnTo>
                    <a:lnTo>
                      <a:pt x="54" y="48"/>
                    </a:lnTo>
                    <a:lnTo>
                      <a:pt x="54" y="48"/>
                    </a:lnTo>
                    <a:lnTo>
                      <a:pt x="63" y="51"/>
                    </a:lnTo>
                    <a:lnTo>
                      <a:pt x="72" y="39"/>
                    </a:lnTo>
                    <a:lnTo>
                      <a:pt x="81" y="33"/>
                    </a:lnTo>
                    <a:lnTo>
                      <a:pt x="87" y="24"/>
                    </a:lnTo>
                    <a:lnTo>
                      <a:pt x="87" y="24"/>
                    </a:lnTo>
                    <a:lnTo>
                      <a:pt x="96" y="24"/>
                    </a:lnTo>
                    <a:lnTo>
                      <a:pt x="96" y="24"/>
                    </a:lnTo>
                    <a:lnTo>
                      <a:pt x="102" y="24"/>
                    </a:lnTo>
                    <a:lnTo>
                      <a:pt x="102" y="24"/>
                    </a:lnTo>
                    <a:lnTo>
                      <a:pt x="102" y="21"/>
                    </a:lnTo>
                    <a:lnTo>
                      <a:pt x="102" y="18"/>
                    </a:lnTo>
                    <a:lnTo>
                      <a:pt x="99" y="18"/>
                    </a:lnTo>
                    <a:lnTo>
                      <a:pt x="96" y="15"/>
                    </a:lnTo>
                    <a:lnTo>
                      <a:pt x="93" y="15"/>
                    </a:lnTo>
                    <a:lnTo>
                      <a:pt x="84" y="6"/>
                    </a:lnTo>
                    <a:lnTo>
                      <a:pt x="78" y="3"/>
                    </a:lnTo>
                    <a:lnTo>
                      <a:pt x="75" y="0"/>
                    </a:lnTo>
                    <a:lnTo>
                      <a:pt x="72" y="0"/>
                    </a:lnTo>
                    <a:lnTo>
                      <a:pt x="66" y="0"/>
                    </a:lnTo>
                    <a:lnTo>
                      <a:pt x="45" y="0"/>
                    </a:lnTo>
                    <a:lnTo>
                      <a:pt x="36" y="3"/>
                    </a:lnTo>
                    <a:lnTo>
                      <a:pt x="24" y="9"/>
                    </a:lnTo>
                    <a:lnTo>
                      <a:pt x="12" y="15"/>
                    </a:lnTo>
                    <a:lnTo>
                      <a:pt x="6" y="21"/>
                    </a:lnTo>
                    <a:lnTo>
                      <a:pt x="9" y="30"/>
                    </a:lnTo>
                    <a:lnTo>
                      <a:pt x="12" y="33"/>
                    </a:lnTo>
                    <a:lnTo>
                      <a:pt x="6" y="36"/>
                    </a:lnTo>
                    <a:lnTo>
                      <a:pt x="6" y="36"/>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95" name="Freeform 1042">
                <a:extLst>
                  <a:ext uri="{FF2B5EF4-FFF2-40B4-BE49-F238E27FC236}">
                    <a16:creationId xmlns:a16="http://schemas.microsoft.com/office/drawing/2014/main" id="{ADD9DFD8-9739-A9FF-82D5-D306FE9B00A2}"/>
                  </a:ext>
                </a:extLst>
              </p:cNvPr>
              <p:cNvSpPr>
                <a:spLocks/>
              </p:cNvSpPr>
              <p:nvPr/>
            </p:nvSpPr>
            <p:spPr bwMode="auto">
              <a:xfrm>
                <a:off x="2024" y="330"/>
                <a:ext cx="495" cy="300"/>
              </a:xfrm>
              <a:custGeom>
                <a:avLst/>
                <a:gdLst>
                  <a:gd name="T0" fmla="*/ 231 w 495"/>
                  <a:gd name="T1" fmla="*/ 51 h 300"/>
                  <a:gd name="T2" fmla="*/ 234 w 495"/>
                  <a:gd name="T3" fmla="*/ 99 h 300"/>
                  <a:gd name="T4" fmla="*/ 234 w 495"/>
                  <a:gd name="T5" fmla="*/ 108 h 300"/>
                  <a:gd name="T6" fmla="*/ 216 w 495"/>
                  <a:gd name="T7" fmla="*/ 126 h 300"/>
                  <a:gd name="T8" fmla="*/ 207 w 495"/>
                  <a:gd name="T9" fmla="*/ 132 h 300"/>
                  <a:gd name="T10" fmla="*/ 204 w 495"/>
                  <a:gd name="T11" fmla="*/ 138 h 300"/>
                  <a:gd name="T12" fmla="*/ 192 w 495"/>
                  <a:gd name="T13" fmla="*/ 141 h 300"/>
                  <a:gd name="T14" fmla="*/ 183 w 495"/>
                  <a:gd name="T15" fmla="*/ 141 h 300"/>
                  <a:gd name="T16" fmla="*/ 162 w 495"/>
                  <a:gd name="T17" fmla="*/ 129 h 300"/>
                  <a:gd name="T18" fmla="*/ 156 w 495"/>
                  <a:gd name="T19" fmla="*/ 123 h 300"/>
                  <a:gd name="T20" fmla="*/ 132 w 495"/>
                  <a:gd name="T21" fmla="*/ 81 h 300"/>
                  <a:gd name="T22" fmla="*/ 111 w 495"/>
                  <a:gd name="T23" fmla="*/ 60 h 300"/>
                  <a:gd name="T24" fmla="*/ 111 w 495"/>
                  <a:gd name="T25" fmla="*/ 51 h 300"/>
                  <a:gd name="T26" fmla="*/ 90 w 495"/>
                  <a:gd name="T27" fmla="*/ 51 h 300"/>
                  <a:gd name="T28" fmla="*/ 51 w 495"/>
                  <a:gd name="T29" fmla="*/ 66 h 300"/>
                  <a:gd name="T30" fmla="*/ 33 w 495"/>
                  <a:gd name="T31" fmla="*/ 99 h 300"/>
                  <a:gd name="T32" fmla="*/ 30 w 495"/>
                  <a:gd name="T33" fmla="*/ 108 h 300"/>
                  <a:gd name="T34" fmla="*/ 30 w 495"/>
                  <a:gd name="T35" fmla="*/ 132 h 300"/>
                  <a:gd name="T36" fmla="*/ 27 w 495"/>
                  <a:gd name="T37" fmla="*/ 138 h 300"/>
                  <a:gd name="T38" fmla="*/ 18 w 495"/>
                  <a:gd name="T39" fmla="*/ 150 h 300"/>
                  <a:gd name="T40" fmla="*/ 6 w 495"/>
                  <a:gd name="T41" fmla="*/ 159 h 300"/>
                  <a:gd name="T42" fmla="*/ 0 w 495"/>
                  <a:gd name="T43" fmla="*/ 234 h 300"/>
                  <a:gd name="T44" fmla="*/ 6 w 495"/>
                  <a:gd name="T45" fmla="*/ 252 h 300"/>
                  <a:gd name="T46" fmla="*/ 15 w 495"/>
                  <a:gd name="T47" fmla="*/ 252 h 300"/>
                  <a:gd name="T48" fmla="*/ 36 w 495"/>
                  <a:gd name="T49" fmla="*/ 225 h 300"/>
                  <a:gd name="T50" fmla="*/ 57 w 495"/>
                  <a:gd name="T51" fmla="*/ 219 h 300"/>
                  <a:gd name="T52" fmla="*/ 96 w 495"/>
                  <a:gd name="T53" fmla="*/ 213 h 300"/>
                  <a:gd name="T54" fmla="*/ 162 w 495"/>
                  <a:gd name="T55" fmla="*/ 216 h 300"/>
                  <a:gd name="T56" fmla="*/ 210 w 495"/>
                  <a:gd name="T57" fmla="*/ 222 h 300"/>
                  <a:gd name="T58" fmla="*/ 249 w 495"/>
                  <a:gd name="T59" fmla="*/ 216 h 300"/>
                  <a:gd name="T60" fmla="*/ 258 w 495"/>
                  <a:gd name="T61" fmla="*/ 213 h 300"/>
                  <a:gd name="T62" fmla="*/ 273 w 495"/>
                  <a:gd name="T63" fmla="*/ 219 h 300"/>
                  <a:gd name="T64" fmla="*/ 309 w 495"/>
                  <a:gd name="T65" fmla="*/ 243 h 300"/>
                  <a:gd name="T66" fmla="*/ 333 w 495"/>
                  <a:gd name="T67" fmla="*/ 258 h 300"/>
                  <a:gd name="T68" fmla="*/ 339 w 495"/>
                  <a:gd name="T69" fmla="*/ 261 h 300"/>
                  <a:gd name="T70" fmla="*/ 357 w 495"/>
                  <a:gd name="T71" fmla="*/ 282 h 300"/>
                  <a:gd name="T72" fmla="*/ 363 w 495"/>
                  <a:gd name="T73" fmla="*/ 291 h 300"/>
                  <a:gd name="T74" fmla="*/ 384 w 495"/>
                  <a:gd name="T75" fmla="*/ 300 h 300"/>
                  <a:gd name="T76" fmla="*/ 420 w 495"/>
                  <a:gd name="T77" fmla="*/ 279 h 300"/>
                  <a:gd name="T78" fmla="*/ 453 w 495"/>
                  <a:gd name="T79" fmla="*/ 288 h 300"/>
                  <a:gd name="T80" fmla="*/ 492 w 495"/>
                  <a:gd name="T81" fmla="*/ 237 h 300"/>
                  <a:gd name="T82" fmla="*/ 477 w 495"/>
                  <a:gd name="T83" fmla="*/ 165 h 300"/>
                  <a:gd name="T84" fmla="*/ 471 w 495"/>
                  <a:gd name="T85" fmla="*/ 105 h 300"/>
                  <a:gd name="T86" fmla="*/ 468 w 495"/>
                  <a:gd name="T87" fmla="*/ 99 h 300"/>
                  <a:gd name="T88" fmla="*/ 435 w 495"/>
                  <a:gd name="T89" fmla="*/ 69 h 300"/>
                  <a:gd name="T90" fmla="*/ 393 w 495"/>
                  <a:gd name="T91" fmla="*/ 66 h 300"/>
                  <a:gd name="T92" fmla="*/ 363 w 495"/>
                  <a:gd name="T93" fmla="*/ 63 h 300"/>
                  <a:gd name="T94" fmla="*/ 336 w 495"/>
                  <a:gd name="T95" fmla="*/ 30 h 300"/>
                  <a:gd name="T96" fmla="*/ 282 w 495"/>
                  <a:gd name="T97" fmla="*/ 0 h 300"/>
                  <a:gd name="T98" fmla="*/ 231 w 495"/>
                  <a:gd name="T99" fmla="*/ 2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5" h="300">
                    <a:moveTo>
                      <a:pt x="228" y="27"/>
                    </a:moveTo>
                    <a:lnTo>
                      <a:pt x="228" y="45"/>
                    </a:lnTo>
                    <a:lnTo>
                      <a:pt x="231" y="51"/>
                    </a:lnTo>
                    <a:lnTo>
                      <a:pt x="234" y="60"/>
                    </a:lnTo>
                    <a:lnTo>
                      <a:pt x="234" y="93"/>
                    </a:lnTo>
                    <a:lnTo>
                      <a:pt x="234" y="99"/>
                    </a:lnTo>
                    <a:lnTo>
                      <a:pt x="234" y="105"/>
                    </a:lnTo>
                    <a:lnTo>
                      <a:pt x="234" y="105"/>
                    </a:lnTo>
                    <a:lnTo>
                      <a:pt x="234" y="108"/>
                    </a:lnTo>
                    <a:lnTo>
                      <a:pt x="234" y="111"/>
                    </a:lnTo>
                    <a:lnTo>
                      <a:pt x="222" y="123"/>
                    </a:lnTo>
                    <a:lnTo>
                      <a:pt x="216" y="126"/>
                    </a:lnTo>
                    <a:lnTo>
                      <a:pt x="213" y="129"/>
                    </a:lnTo>
                    <a:lnTo>
                      <a:pt x="210" y="129"/>
                    </a:lnTo>
                    <a:lnTo>
                      <a:pt x="207" y="132"/>
                    </a:lnTo>
                    <a:lnTo>
                      <a:pt x="207" y="135"/>
                    </a:lnTo>
                    <a:lnTo>
                      <a:pt x="207" y="135"/>
                    </a:lnTo>
                    <a:lnTo>
                      <a:pt x="204" y="138"/>
                    </a:lnTo>
                    <a:lnTo>
                      <a:pt x="198" y="138"/>
                    </a:lnTo>
                    <a:lnTo>
                      <a:pt x="192" y="141"/>
                    </a:lnTo>
                    <a:lnTo>
                      <a:pt x="192" y="141"/>
                    </a:lnTo>
                    <a:lnTo>
                      <a:pt x="186" y="141"/>
                    </a:lnTo>
                    <a:lnTo>
                      <a:pt x="183" y="141"/>
                    </a:lnTo>
                    <a:lnTo>
                      <a:pt x="183" y="141"/>
                    </a:lnTo>
                    <a:lnTo>
                      <a:pt x="180" y="141"/>
                    </a:lnTo>
                    <a:lnTo>
                      <a:pt x="162" y="132"/>
                    </a:lnTo>
                    <a:lnTo>
                      <a:pt x="162" y="129"/>
                    </a:lnTo>
                    <a:lnTo>
                      <a:pt x="162" y="129"/>
                    </a:lnTo>
                    <a:lnTo>
                      <a:pt x="156" y="126"/>
                    </a:lnTo>
                    <a:lnTo>
                      <a:pt x="156" y="123"/>
                    </a:lnTo>
                    <a:lnTo>
                      <a:pt x="156" y="123"/>
                    </a:lnTo>
                    <a:lnTo>
                      <a:pt x="153" y="108"/>
                    </a:lnTo>
                    <a:lnTo>
                      <a:pt x="132" y="81"/>
                    </a:lnTo>
                    <a:lnTo>
                      <a:pt x="114" y="63"/>
                    </a:lnTo>
                    <a:lnTo>
                      <a:pt x="114" y="63"/>
                    </a:lnTo>
                    <a:lnTo>
                      <a:pt x="111" y="60"/>
                    </a:lnTo>
                    <a:lnTo>
                      <a:pt x="111" y="57"/>
                    </a:lnTo>
                    <a:lnTo>
                      <a:pt x="111" y="54"/>
                    </a:lnTo>
                    <a:lnTo>
                      <a:pt x="111" y="51"/>
                    </a:lnTo>
                    <a:lnTo>
                      <a:pt x="111" y="51"/>
                    </a:lnTo>
                    <a:lnTo>
                      <a:pt x="111" y="45"/>
                    </a:lnTo>
                    <a:lnTo>
                      <a:pt x="90" y="51"/>
                    </a:lnTo>
                    <a:lnTo>
                      <a:pt x="54" y="63"/>
                    </a:lnTo>
                    <a:lnTo>
                      <a:pt x="51" y="63"/>
                    </a:lnTo>
                    <a:lnTo>
                      <a:pt x="51" y="66"/>
                    </a:lnTo>
                    <a:lnTo>
                      <a:pt x="51" y="69"/>
                    </a:lnTo>
                    <a:lnTo>
                      <a:pt x="48" y="69"/>
                    </a:lnTo>
                    <a:lnTo>
                      <a:pt x="33" y="99"/>
                    </a:lnTo>
                    <a:lnTo>
                      <a:pt x="30" y="102"/>
                    </a:lnTo>
                    <a:lnTo>
                      <a:pt x="30" y="108"/>
                    </a:lnTo>
                    <a:lnTo>
                      <a:pt x="30" y="108"/>
                    </a:lnTo>
                    <a:lnTo>
                      <a:pt x="30" y="114"/>
                    </a:lnTo>
                    <a:lnTo>
                      <a:pt x="30" y="129"/>
                    </a:lnTo>
                    <a:lnTo>
                      <a:pt x="30" y="132"/>
                    </a:lnTo>
                    <a:lnTo>
                      <a:pt x="30" y="135"/>
                    </a:lnTo>
                    <a:lnTo>
                      <a:pt x="27" y="138"/>
                    </a:lnTo>
                    <a:lnTo>
                      <a:pt x="27" y="138"/>
                    </a:lnTo>
                    <a:lnTo>
                      <a:pt x="27" y="141"/>
                    </a:lnTo>
                    <a:lnTo>
                      <a:pt x="21" y="147"/>
                    </a:lnTo>
                    <a:lnTo>
                      <a:pt x="18" y="150"/>
                    </a:lnTo>
                    <a:lnTo>
                      <a:pt x="12" y="153"/>
                    </a:lnTo>
                    <a:lnTo>
                      <a:pt x="6" y="156"/>
                    </a:lnTo>
                    <a:lnTo>
                      <a:pt x="6" y="159"/>
                    </a:lnTo>
                    <a:lnTo>
                      <a:pt x="0" y="216"/>
                    </a:lnTo>
                    <a:lnTo>
                      <a:pt x="0" y="231"/>
                    </a:lnTo>
                    <a:lnTo>
                      <a:pt x="0" y="234"/>
                    </a:lnTo>
                    <a:lnTo>
                      <a:pt x="0" y="237"/>
                    </a:lnTo>
                    <a:lnTo>
                      <a:pt x="0" y="237"/>
                    </a:lnTo>
                    <a:lnTo>
                      <a:pt x="6" y="252"/>
                    </a:lnTo>
                    <a:lnTo>
                      <a:pt x="6" y="252"/>
                    </a:lnTo>
                    <a:lnTo>
                      <a:pt x="12" y="252"/>
                    </a:lnTo>
                    <a:lnTo>
                      <a:pt x="15" y="252"/>
                    </a:lnTo>
                    <a:lnTo>
                      <a:pt x="18" y="243"/>
                    </a:lnTo>
                    <a:lnTo>
                      <a:pt x="30" y="231"/>
                    </a:lnTo>
                    <a:lnTo>
                      <a:pt x="36" y="225"/>
                    </a:lnTo>
                    <a:lnTo>
                      <a:pt x="42" y="222"/>
                    </a:lnTo>
                    <a:lnTo>
                      <a:pt x="51" y="225"/>
                    </a:lnTo>
                    <a:lnTo>
                      <a:pt x="57" y="219"/>
                    </a:lnTo>
                    <a:lnTo>
                      <a:pt x="69" y="216"/>
                    </a:lnTo>
                    <a:lnTo>
                      <a:pt x="69" y="210"/>
                    </a:lnTo>
                    <a:lnTo>
                      <a:pt x="96" y="213"/>
                    </a:lnTo>
                    <a:lnTo>
                      <a:pt x="120" y="216"/>
                    </a:lnTo>
                    <a:lnTo>
                      <a:pt x="150" y="216"/>
                    </a:lnTo>
                    <a:lnTo>
                      <a:pt x="162" y="216"/>
                    </a:lnTo>
                    <a:lnTo>
                      <a:pt x="189" y="216"/>
                    </a:lnTo>
                    <a:lnTo>
                      <a:pt x="207" y="219"/>
                    </a:lnTo>
                    <a:lnTo>
                      <a:pt x="210" y="222"/>
                    </a:lnTo>
                    <a:lnTo>
                      <a:pt x="210" y="225"/>
                    </a:lnTo>
                    <a:lnTo>
                      <a:pt x="246" y="225"/>
                    </a:lnTo>
                    <a:lnTo>
                      <a:pt x="249" y="216"/>
                    </a:lnTo>
                    <a:lnTo>
                      <a:pt x="252" y="216"/>
                    </a:lnTo>
                    <a:lnTo>
                      <a:pt x="255" y="213"/>
                    </a:lnTo>
                    <a:lnTo>
                      <a:pt x="258" y="213"/>
                    </a:lnTo>
                    <a:lnTo>
                      <a:pt x="267" y="210"/>
                    </a:lnTo>
                    <a:lnTo>
                      <a:pt x="267" y="210"/>
                    </a:lnTo>
                    <a:lnTo>
                      <a:pt x="273" y="219"/>
                    </a:lnTo>
                    <a:lnTo>
                      <a:pt x="276" y="225"/>
                    </a:lnTo>
                    <a:lnTo>
                      <a:pt x="288" y="240"/>
                    </a:lnTo>
                    <a:lnTo>
                      <a:pt x="309" y="243"/>
                    </a:lnTo>
                    <a:lnTo>
                      <a:pt x="321" y="243"/>
                    </a:lnTo>
                    <a:lnTo>
                      <a:pt x="330" y="255"/>
                    </a:lnTo>
                    <a:lnTo>
                      <a:pt x="333" y="258"/>
                    </a:lnTo>
                    <a:lnTo>
                      <a:pt x="333" y="261"/>
                    </a:lnTo>
                    <a:lnTo>
                      <a:pt x="339" y="261"/>
                    </a:lnTo>
                    <a:lnTo>
                      <a:pt x="339" y="261"/>
                    </a:lnTo>
                    <a:lnTo>
                      <a:pt x="345" y="264"/>
                    </a:lnTo>
                    <a:lnTo>
                      <a:pt x="357" y="279"/>
                    </a:lnTo>
                    <a:lnTo>
                      <a:pt x="357" y="282"/>
                    </a:lnTo>
                    <a:lnTo>
                      <a:pt x="360" y="285"/>
                    </a:lnTo>
                    <a:lnTo>
                      <a:pt x="360" y="288"/>
                    </a:lnTo>
                    <a:lnTo>
                      <a:pt x="363" y="291"/>
                    </a:lnTo>
                    <a:lnTo>
                      <a:pt x="369" y="297"/>
                    </a:lnTo>
                    <a:lnTo>
                      <a:pt x="381" y="300"/>
                    </a:lnTo>
                    <a:lnTo>
                      <a:pt x="384" y="300"/>
                    </a:lnTo>
                    <a:lnTo>
                      <a:pt x="387" y="297"/>
                    </a:lnTo>
                    <a:lnTo>
                      <a:pt x="414" y="282"/>
                    </a:lnTo>
                    <a:lnTo>
                      <a:pt x="420" y="279"/>
                    </a:lnTo>
                    <a:lnTo>
                      <a:pt x="423" y="279"/>
                    </a:lnTo>
                    <a:lnTo>
                      <a:pt x="435" y="282"/>
                    </a:lnTo>
                    <a:lnTo>
                      <a:pt x="453" y="288"/>
                    </a:lnTo>
                    <a:lnTo>
                      <a:pt x="468" y="261"/>
                    </a:lnTo>
                    <a:lnTo>
                      <a:pt x="489" y="243"/>
                    </a:lnTo>
                    <a:lnTo>
                      <a:pt x="492" y="237"/>
                    </a:lnTo>
                    <a:lnTo>
                      <a:pt x="495" y="228"/>
                    </a:lnTo>
                    <a:lnTo>
                      <a:pt x="492" y="213"/>
                    </a:lnTo>
                    <a:lnTo>
                      <a:pt x="477" y="165"/>
                    </a:lnTo>
                    <a:lnTo>
                      <a:pt x="468" y="117"/>
                    </a:lnTo>
                    <a:lnTo>
                      <a:pt x="471" y="108"/>
                    </a:lnTo>
                    <a:lnTo>
                      <a:pt x="471" y="105"/>
                    </a:lnTo>
                    <a:lnTo>
                      <a:pt x="471" y="102"/>
                    </a:lnTo>
                    <a:lnTo>
                      <a:pt x="471" y="99"/>
                    </a:lnTo>
                    <a:lnTo>
                      <a:pt x="468" y="99"/>
                    </a:lnTo>
                    <a:lnTo>
                      <a:pt x="450" y="78"/>
                    </a:lnTo>
                    <a:lnTo>
                      <a:pt x="438" y="72"/>
                    </a:lnTo>
                    <a:lnTo>
                      <a:pt x="435" y="69"/>
                    </a:lnTo>
                    <a:lnTo>
                      <a:pt x="417" y="66"/>
                    </a:lnTo>
                    <a:lnTo>
                      <a:pt x="399" y="63"/>
                    </a:lnTo>
                    <a:lnTo>
                      <a:pt x="393" y="66"/>
                    </a:lnTo>
                    <a:lnTo>
                      <a:pt x="378" y="72"/>
                    </a:lnTo>
                    <a:lnTo>
                      <a:pt x="378" y="72"/>
                    </a:lnTo>
                    <a:lnTo>
                      <a:pt x="363" y="63"/>
                    </a:lnTo>
                    <a:lnTo>
                      <a:pt x="360" y="60"/>
                    </a:lnTo>
                    <a:lnTo>
                      <a:pt x="354" y="51"/>
                    </a:lnTo>
                    <a:lnTo>
                      <a:pt x="336" y="30"/>
                    </a:lnTo>
                    <a:lnTo>
                      <a:pt x="294" y="0"/>
                    </a:lnTo>
                    <a:lnTo>
                      <a:pt x="285" y="0"/>
                    </a:lnTo>
                    <a:lnTo>
                      <a:pt x="282" y="0"/>
                    </a:lnTo>
                    <a:lnTo>
                      <a:pt x="279" y="3"/>
                    </a:lnTo>
                    <a:lnTo>
                      <a:pt x="276" y="9"/>
                    </a:lnTo>
                    <a:lnTo>
                      <a:pt x="231" y="27"/>
                    </a:lnTo>
                    <a:lnTo>
                      <a:pt x="228" y="27"/>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96" name="Freeform 1043">
                <a:extLst>
                  <a:ext uri="{FF2B5EF4-FFF2-40B4-BE49-F238E27FC236}">
                    <a16:creationId xmlns:a16="http://schemas.microsoft.com/office/drawing/2014/main" id="{5F6681EF-0D33-C9FB-519F-AB87EB8AB92E}"/>
                  </a:ext>
                </a:extLst>
              </p:cNvPr>
              <p:cNvSpPr>
                <a:spLocks/>
              </p:cNvSpPr>
              <p:nvPr/>
            </p:nvSpPr>
            <p:spPr bwMode="auto">
              <a:xfrm>
                <a:off x="1688" y="1959"/>
                <a:ext cx="15" cy="6"/>
              </a:xfrm>
              <a:custGeom>
                <a:avLst/>
                <a:gdLst>
                  <a:gd name="T0" fmla="*/ 9 w 15"/>
                  <a:gd name="T1" fmla="*/ 0 h 6"/>
                  <a:gd name="T2" fmla="*/ 3 w 15"/>
                  <a:gd name="T3" fmla="*/ 0 h 6"/>
                  <a:gd name="T4" fmla="*/ 3 w 15"/>
                  <a:gd name="T5" fmla="*/ 0 h 6"/>
                  <a:gd name="T6" fmla="*/ 0 w 15"/>
                  <a:gd name="T7" fmla="*/ 0 h 6"/>
                  <a:gd name="T8" fmla="*/ 3 w 15"/>
                  <a:gd name="T9" fmla="*/ 6 h 6"/>
                  <a:gd name="T10" fmla="*/ 3 w 15"/>
                  <a:gd name="T11" fmla="*/ 6 h 6"/>
                  <a:gd name="T12" fmla="*/ 6 w 15"/>
                  <a:gd name="T13" fmla="*/ 6 h 6"/>
                  <a:gd name="T14" fmla="*/ 12 w 15"/>
                  <a:gd name="T15" fmla="*/ 3 h 6"/>
                  <a:gd name="T16" fmla="*/ 15 w 15"/>
                  <a:gd name="T17" fmla="*/ 0 h 6"/>
                  <a:gd name="T18" fmla="*/ 12 w 15"/>
                  <a:gd name="T19" fmla="*/ 0 h 6"/>
                  <a:gd name="T20" fmla="*/ 9 w 15"/>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6">
                    <a:moveTo>
                      <a:pt x="9" y="0"/>
                    </a:moveTo>
                    <a:lnTo>
                      <a:pt x="3" y="0"/>
                    </a:lnTo>
                    <a:lnTo>
                      <a:pt x="3" y="0"/>
                    </a:lnTo>
                    <a:lnTo>
                      <a:pt x="0" y="0"/>
                    </a:lnTo>
                    <a:lnTo>
                      <a:pt x="3" y="6"/>
                    </a:lnTo>
                    <a:lnTo>
                      <a:pt x="3" y="6"/>
                    </a:lnTo>
                    <a:lnTo>
                      <a:pt x="6" y="6"/>
                    </a:lnTo>
                    <a:lnTo>
                      <a:pt x="12" y="3"/>
                    </a:lnTo>
                    <a:lnTo>
                      <a:pt x="15" y="0"/>
                    </a:lnTo>
                    <a:lnTo>
                      <a:pt x="12" y="0"/>
                    </a:lnTo>
                    <a:lnTo>
                      <a:pt x="9" y="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97" name="Freeform 1044">
                <a:extLst>
                  <a:ext uri="{FF2B5EF4-FFF2-40B4-BE49-F238E27FC236}">
                    <a16:creationId xmlns:a16="http://schemas.microsoft.com/office/drawing/2014/main" id="{B012EAD3-411D-C2EA-6243-520F2627B397}"/>
                  </a:ext>
                </a:extLst>
              </p:cNvPr>
              <p:cNvSpPr>
                <a:spLocks/>
              </p:cNvSpPr>
              <p:nvPr/>
            </p:nvSpPr>
            <p:spPr bwMode="auto">
              <a:xfrm>
                <a:off x="1577" y="1755"/>
                <a:ext cx="27" cy="27"/>
              </a:xfrm>
              <a:custGeom>
                <a:avLst/>
                <a:gdLst>
                  <a:gd name="T0" fmla="*/ 18 w 27"/>
                  <a:gd name="T1" fmla="*/ 27 h 27"/>
                  <a:gd name="T2" fmla="*/ 21 w 27"/>
                  <a:gd name="T3" fmla="*/ 27 h 27"/>
                  <a:gd name="T4" fmla="*/ 21 w 27"/>
                  <a:gd name="T5" fmla="*/ 27 h 27"/>
                  <a:gd name="T6" fmla="*/ 27 w 27"/>
                  <a:gd name="T7" fmla="*/ 24 h 27"/>
                  <a:gd name="T8" fmla="*/ 27 w 27"/>
                  <a:gd name="T9" fmla="*/ 24 h 27"/>
                  <a:gd name="T10" fmla="*/ 27 w 27"/>
                  <a:gd name="T11" fmla="*/ 21 h 27"/>
                  <a:gd name="T12" fmla="*/ 18 w 27"/>
                  <a:gd name="T13" fmla="*/ 9 h 27"/>
                  <a:gd name="T14" fmla="*/ 12 w 27"/>
                  <a:gd name="T15" fmla="*/ 0 h 27"/>
                  <a:gd name="T16" fmla="*/ 9 w 27"/>
                  <a:gd name="T17" fmla="*/ 3 h 27"/>
                  <a:gd name="T18" fmla="*/ 0 w 27"/>
                  <a:gd name="T19" fmla="*/ 12 h 27"/>
                  <a:gd name="T20" fmla="*/ 0 w 27"/>
                  <a:gd name="T21" fmla="*/ 15 h 27"/>
                  <a:gd name="T22" fmla="*/ 3 w 27"/>
                  <a:gd name="T23" fmla="*/ 15 h 27"/>
                  <a:gd name="T24" fmla="*/ 3 w 27"/>
                  <a:gd name="T25" fmla="*/ 18 h 27"/>
                  <a:gd name="T26" fmla="*/ 15 w 27"/>
                  <a:gd name="T27" fmla="*/ 24 h 27"/>
                  <a:gd name="T28" fmla="*/ 18 w 27"/>
                  <a:gd name="T2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27">
                    <a:moveTo>
                      <a:pt x="18" y="27"/>
                    </a:moveTo>
                    <a:lnTo>
                      <a:pt x="21" y="27"/>
                    </a:lnTo>
                    <a:lnTo>
                      <a:pt x="21" y="27"/>
                    </a:lnTo>
                    <a:lnTo>
                      <a:pt x="27" y="24"/>
                    </a:lnTo>
                    <a:lnTo>
                      <a:pt x="27" y="24"/>
                    </a:lnTo>
                    <a:lnTo>
                      <a:pt x="27" y="21"/>
                    </a:lnTo>
                    <a:lnTo>
                      <a:pt x="18" y="9"/>
                    </a:lnTo>
                    <a:lnTo>
                      <a:pt x="12" y="0"/>
                    </a:lnTo>
                    <a:lnTo>
                      <a:pt x="9" y="3"/>
                    </a:lnTo>
                    <a:lnTo>
                      <a:pt x="0" y="12"/>
                    </a:lnTo>
                    <a:lnTo>
                      <a:pt x="0" y="15"/>
                    </a:lnTo>
                    <a:lnTo>
                      <a:pt x="3" y="15"/>
                    </a:lnTo>
                    <a:lnTo>
                      <a:pt x="3" y="18"/>
                    </a:lnTo>
                    <a:lnTo>
                      <a:pt x="15" y="24"/>
                    </a:lnTo>
                    <a:lnTo>
                      <a:pt x="18" y="27"/>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98" name="Freeform 1045">
                <a:extLst>
                  <a:ext uri="{FF2B5EF4-FFF2-40B4-BE49-F238E27FC236}">
                    <a16:creationId xmlns:a16="http://schemas.microsoft.com/office/drawing/2014/main" id="{6E3EE8DD-F479-9331-F8CB-E2EC61A53547}"/>
                  </a:ext>
                </a:extLst>
              </p:cNvPr>
              <p:cNvSpPr>
                <a:spLocks/>
              </p:cNvSpPr>
              <p:nvPr/>
            </p:nvSpPr>
            <p:spPr bwMode="auto">
              <a:xfrm>
                <a:off x="1568" y="1758"/>
                <a:ext cx="18" cy="57"/>
              </a:xfrm>
              <a:custGeom>
                <a:avLst/>
                <a:gdLst>
                  <a:gd name="T0" fmla="*/ 3 w 18"/>
                  <a:gd name="T1" fmla="*/ 0 h 57"/>
                  <a:gd name="T2" fmla="*/ 0 w 18"/>
                  <a:gd name="T3" fmla="*/ 3 h 57"/>
                  <a:gd name="T4" fmla="*/ 0 w 18"/>
                  <a:gd name="T5" fmla="*/ 6 h 57"/>
                  <a:gd name="T6" fmla="*/ 0 w 18"/>
                  <a:gd name="T7" fmla="*/ 9 h 57"/>
                  <a:gd name="T8" fmla="*/ 6 w 18"/>
                  <a:gd name="T9" fmla="*/ 48 h 57"/>
                  <a:gd name="T10" fmla="*/ 12 w 18"/>
                  <a:gd name="T11" fmla="*/ 54 h 57"/>
                  <a:gd name="T12" fmla="*/ 12 w 18"/>
                  <a:gd name="T13" fmla="*/ 57 h 57"/>
                  <a:gd name="T14" fmla="*/ 15 w 18"/>
                  <a:gd name="T15" fmla="*/ 54 h 57"/>
                  <a:gd name="T16" fmla="*/ 18 w 18"/>
                  <a:gd name="T17" fmla="*/ 54 h 57"/>
                  <a:gd name="T18" fmla="*/ 3 w 18"/>
                  <a:gd name="T19" fmla="*/ 3 h 57"/>
                  <a:gd name="T20" fmla="*/ 3 w 18"/>
                  <a:gd name="T21"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57">
                    <a:moveTo>
                      <a:pt x="3" y="0"/>
                    </a:moveTo>
                    <a:lnTo>
                      <a:pt x="0" y="3"/>
                    </a:lnTo>
                    <a:lnTo>
                      <a:pt x="0" y="6"/>
                    </a:lnTo>
                    <a:lnTo>
                      <a:pt x="0" y="9"/>
                    </a:lnTo>
                    <a:lnTo>
                      <a:pt x="6" y="48"/>
                    </a:lnTo>
                    <a:lnTo>
                      <a:pt x="12" y="54"/>
                    </a:lnTo>
                    <a:lnTo>
                      <a:pt x="12" y="57"/>
                    </a:lnTo>
                    <a:lnTo>
                      <a:pt x="15" y="54"/>
                    </a:lnTo>
                    <a:lnTo>
                      <a:pt x="18" y="54"/>
                    </a:lnTo>
                    <a:lnTo>
                      <a:pt x="3" y="3"/>
                    </a:lnTo>
                    <a:lnTo>
                      <a:pt x="3" y="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99" name="Freeform 1046">
                <a:extLst>
                  <a:ext uri="{FF2B5EF4-FFF2-40B4-BE49-F238E27FC236}">
                    <a16:creationId xmlns:a16="http://schemas.microsoft.com/office/drawing/2014/main" id="{253AD1D4-97AA-87C4-29BC-F73D74C5C146}"/>
                  </a:ext>
                </a:extLst>
              </p:cNvPr>
              <p:cNvSpPr>
                <a:spLocks/>
              </p:cNvSpPr>
              <p:nvPr/>
            </p:nvSpPr>
            <p:spPr bwMode="auto">
              <a:xfrm>
                <a:off x="1754" y="1962"/>
                <a:ext cx="105" cy="57"/>
              </a:xfrm>
              <a:custGeom>
                <a:avLst/>
                <a:gdLst>
                  <a:gd name="T0" fmla="*/ 45 w 105"/>
                  <a:gd name="T1" fmla="*/ 15 h 57"/>
                  <a:gd name="T2" fmla="*/ 48 w 105"/>
                  <a:gd name="T3" fmla="*/ 18 h 57"/>
                  <a:gd name="T4" fmla="*/ 45 w 105"/>
                  <a:gd name="T5" fmla="*/ 15 h 57"/>
                  <a:gd name="T6" fmla="*/ 24 w 105"/>
                  <a:gd name="T7" fmla="*/ 6 h 57"/>
                  <a:gd name="T8" fmla="*/ 18 w 105"/>
                  <a:gd name="T9" fmla="*/ 3 h 57"/>
                  <a:gd name="T10" fmla="*/ 18 w 105"/>
                  <a:gd name="T11" fmla="*/ 3 h 57"/>
                  <a:gd name="T12" fmla="*/ 15 w 105"/>
                  <a:gd name="T13" fmla="*/ 0 h 57"/>
                  <a:gd name="T14" fmla="*/ 0 w 105"/>
                  <a:gd name="T15" fmla="*/ 0 h 57"/>
                  <a:gd name="T16" fmla="*/ 0 w 105"/>
                  <a:gd name="T17" fmla="*/ 3 h 57"/>
                  <a:gd name="T18" fmla="*/ 6 w 105"/>
                  <a:gd name="T19" fmla="*/ 6 h 57"/>
                  <a:gd name="T20" fmla="*/ 27 w 105"/>
                  <a:gd name="T21" fmla="*/ 15 h 57"/>
                  <a:gd name="T22" fmla="*/ 60 w 105"/>
                  <a:gd name="T23" fmla="*/ 27 h 57"/>
                  <a:gd name="T24" fmla="*/ 84 w 105"/>
                  <a:gd name="T25" fmla="*/ 45 h 57"/>
                  <a:gd name="T26" fmla="*/ 84 w 105"/>
                  <a:gd name="T27" fmla="*/ 45 h 57"/>
                  <a:gd name="T28" fmla="*/ 87 w 105"/>
                  <a:gd name="T29" fmla="*/ 45 h 57"/>
                  <a:gd name="T30" fmla="*/ 102 w 105"/>
                  <a:gd name="T31" fmla="*/ 57 h 57"/>
                  <a:gd name="T32" fmla="*/ 105 w 105"/>
                  <a:gd name="T33" fmla="*/ 57 h 57"/>
                  <a:gd name="T34" fmla="*/ 99 w 105"/>
                  <a:gd name="T35" fmla="*/ 45 h 57"/>
                  <a:gd name="T36" fmla="*/ 87 w 105"/>
                  <a:gd name="T37" fmla="*/ 39 h 57"/>
                  <a:gd name="T38" fmla="*/ 66 w 105"/>
                  <a:gd name="T39" fmla="*/ 24 h 57"/>
                  <a:gd name="T40" fmla="*/ 57 w 105"/>
                  <a:gd name="T41" fmla="*/ 18 h 57"/>
                  <a:gd name="T42" fmla="*/ 57 w 105"/>
                  <a:gd name="T43" fmla="*/ 15 h 57"/>
                  <a:gd name="T44" fmla="*/ 57 w 105"/>
                  <a:gd name="T45" fmla="*/ 15 h 57"/>
                  <a:gd name="T46" fmla="*/ 54 w 105"/>
                  <a:gd name="T47" fmla="*/ 12 h 57"/>
                  <a:gd name="T48" fmla="*/ 51 w 105"/>
                  <a:gd name="T49" fmla="*/ 12 h 57"/>
                  <a:gd name="T50" fmla="*/ 51 w 105"/>
                  <a:gd name="T51" fmla="*/ 9 h 57"/>
                  <a:gd name="T52" fmla="*/ 48 w 105"/>
                  <a:gd name="T53" fmla="*/ 9 h 57"/>
                  <a:gd name="T54" fmla="*/ 48 w 105"/>
                  <a:gd name="T55" fmla="*/ 9 h 57"/>
                  <a:gd name="T56" fmla="*/ 45 w 105"/>
                  <a:gd name="T57" fmla="*/ 1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5" h="57">
                    <a:moveTo>
                      <a:pt x="45" y="15"/>
                    </a:moveTo>
                    <a:lnTo>
                      <a:pt x="48" y="18"/>
                    </a:lnTo>
                    <a:lnTo>
                      <a:pt x="45" y="15"/>
                    </a:lnTo>
                    <a:lnTo>
                      <a:pt x="24" y="6"/>
                    </a:lnTo>
                    <a:lnTo>
                      <a:pt x="18" y="3"/>
                    </a:lnTo>
                    <a:lnTo>
                      <a:pt x="18" y="3"/>
                    </a:lnTo>
                    <a:lnTo>
                      <a:pt x="15" y="0"/>
                    </a:lnTo>
                    <a:lnTo>
                      <a:pt x="0" y="0"/>
                    </a:lnTo>
                    <a:lnTo>
                      <a:pt x="0" y="3"/>
                    </a:lnTo>
                    <a:lnTo>
                      <a:pt x="6" y="6"/>
                    </a:lnTo>
                    <a:lnTo>
                      <a:pt x="27" y="15"/>
                    </a:lnTo>
                    <a:lnTo>
                      <a:pt x="60" y="27"/>
                    </a:lnTo>
                    <a:lnTo>
                      <a:pt x="84" y="45"/>
                    </a:lnTo>
                    <a:lnTo>
                      <a:pt x="84" y="45"/>
                    </a:lnTo>
                    <a:lnTo>
                      <a:pt x="87" y="45"/>
                    </a:lnTo>
                    <a:lnTo>
                      <a:pt x="102" y="57"/>
                    </a:lnTo>
                    <a:lnTo>
                      <a:pt x="105" y="57"/>
                    </a:lnTo>
                    <a:lnTo>
                      <a:pt x="99" y="45"/>
                    </a:lnTo>
                    <a:lnTo>
                      <a:pt x="87" y="39"/>
                    </a:lnTo>
                    <a:lnTo>
                      <a:pt x="66" y="24"/>
                    </a:lnTo>
                    <a:lnTo>
                      <a:pt x="57" y="18"/>
                    </a:lnTo>
                    <a:lnTo>
                      <a:pt x="57" y="15"/>
                    </a:lnTo>
                    <a:lnTo>
                      <a:pt x="57" y="15"/>
                    </a:lnTo>
                    <a:lnTo>
                      <a:pt x="54" y="12"/>
                    </a:lnTo>
                    <a:lnTo>
                      <a:pt x="51" y="12"/>
                    </a:lnTo>
                    <a:lnTo>
                      <a:pt x="51" y="9"/>
                    </a:lnTo>
                    <a:lnTo>
                      <a:pt x="48" y="9"/>
                    </a:lnTo>
                    <a:lnTo>
                      <a:pt x="48" y="9"/>
                    </a:lnTo>
                    <a:lnTo>
                      <a:pt x="45" y="15"/>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400" name="Freeform 1047">
                <a:extLst>
                  <a:ext uri="{FF2B5EF4-FFF2-40B4-BE49-F238E27FC236}">
                    <a16:creationId xmlns:a16="http://schemas.microsoft.com/office/drawing/2014/main" id="{81D495D2-641E-9A3E-44C2-195894300338}"/>
                  </a:ext>
                </a:extLst>
              </p:cNvPr>
              <p:cNvSpPr>
                <a:spLocks/>
              </p:cNvSpPr>
              <p:nvPr/>
            </p:nvSpPr>
            <p:spPr bwMode="auto">
              <a:xfrm>
                <a:off x="1754" y="1962"/>
                <a:ext cx="105" cy="57"/>
              </a:xfrm>
              <a:custGeom>
                <a:avLst/>
                <a:gdLst>
                  <a:gd name="T0" fmla="*/ 45 w 105"/>
                  <a:gd name="T1" fmla="*/ 15 h 57"/>
                  <a:gd name="T2" fmla="*/ 48 w 105"/>
                  <a:gd name="T3" fmla="*/ 18 h 57"/>
                  <a:gd name="T4" fmla="*/ 45 w 105"/>
                  <a:gd name="T5" fmla="*/ 15 h 57"/>
                  <a:gd name="T6" fmla="*/ 24 w 105"/>
                  <a:gd name="T7" fmla="*/ 6 h 57"/>
                  <a:gd name="T8" fmla="*/ 18 w 105"/>
                  <a:gd name="T9" fmla="*/ 3 h 57"/>
                  <a:gd name="T10" fmla="*/ 18 w 105"/>
                  <a:gd name="T11" fmla="*/ 3 h 57"/>
                  <a:gd name="T12" fmla="*/ 15 w 105"/>
                  <a:gd name="T13" fmla="*/ 0 h 57"/>
                  <a:gd name="T14" fmla="*/ 0 w 105"/>
                  <a:gd name="T15" fmla="*/ 0 h 57"/>
                  <a:gd name="T16" fmla="*/ 0 w 105"/>
                  <a:gd name="T17" fmla="*/ 3 h 57"/>
                  <a:gd name="T18" fmla="*/ 6 w 105"/>
                  <a:gd name="T19" fmla="*/ 6 h 57"/>
                  <a:gd name="T20" fmla="*/ 27 w 105"/>
                  <a:gd name="T21" fmla="*/ 15 h 57"/>
                  <a:gd name="T22" fmla="*/ 60 w 105"/>
                  <a:gd name="T23" fmla="*/ 27 h 57"/>
                  <a:gd name="T24" fmla="*/ 84 w 105"/>
                  <a:gd name="T25" fmla="*/ 45 h 57"/>
                  <a:gd name="T26" fmla="*/ 84 w 105"/>
                  <a:gd name="T27" fmla="*/ 45 h 57"/>
                  <a:gd name="T28" fmla="*/ 87 w 105"/>
                  <a:gd name="T29" fmla="*/ 45 h 57"/>
                  <a:gd name="T30" fmla="*/ 102 w 105"/>
                  <a:gd name="T31" fmla="*/ 57 h 57"/>
                  <a:gd name="T32" fmla="*/ 105 w 105"/>
                  <a:gd name="T33" fmla="*/ 57 h 57"/>
                  <a:gd name="T34" fmla="*/ 99 w 105"/>
                  <a:gd name="T35" fmla="*/ 45 h 57"/>
                  <a:gd name="T36" fmla="*/ 87 w 105"/>
                  <a:gd name="T37" fmla="*/ 39 h 57"/>
                  <a:gd name="T38" fmla="*/ 66 w 105"/>
                  <a:gd name="T39" fmla="*/ 24 h 57"/>
                  <a:gd name="T40" fmla="*/ 57 w 105"/>
                  <a:gd name="T41" fmla="*/ 18 h 57"/>
                  <a:gd name="T42" fmla="*/ 57 w 105"/>
                  <a:gd name="T43" fmla="*/ 15 h 57"/>
                  <a:gd name="T44" fmla="*/ 57 w 105"/>
                  <a:gd name="T45" fmla="*/ 15 h 57"/>
                  <a:gd name="T46" fmla="*/ 54 w 105"/>
                  <a:gd name="T47" fmla="*/ 12 h 57"/>
                  <a:gd name="T48" fmla="*/ 51 w 105"/>
                  <a:gd name="T49" fmla="*/ 12 h 57"/>
                  <a:gd name="T50" fmla="*/ 51 w 105"/>
                  <a:gd name="T51" fmla="*/ 9 h 57"/>
                  <a:gd name="T52" fmla="*/ 48 w 105"/>
                  <a:gd name="T53" fmla="*/ 9 h 57"/>
                  <a:gd name="T54" fmla="*/ 48 w 105"/>
                  <a:gd name="T55" fmla="*/ 9 h 57"/>
                  <a:gd name="T56" fmla="*/ 45 w 105"/>
                  <a:gd name="T57" fmla="*/ 1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5" h="57">
                    <a:moveTo>
                      <a:pt x="45" y="15"/>
                    </a:moveTo>
                    <a:lnTo>
                      <a:pt x="48" y="18"/>
                    </a:lnTo>
                    <a:lnTo>
                      <a:pt x="45" y="15"/>
                    </a:lnTo>
                    <a:lnTo>
                      <a:pt x="24" y="6"/>
                    </a:lnTo>
                    <a:lnTo>
                      <a:pt x="18" y="3"/>
                    </a:lnTo>
                    <a:lnTo>
                      <a:pt x="18" y="3"/>
                    </a:lnTo>
                    <a:lnTo>
                      <a:pt x="15" y="0"/>
                    </a:lnTo>
                    <a:lnTo>
                      <a:pt x="0" y="0"/>
                    </a:lnTo>
                    <a:lnTo>
                      <a:pt x="0" y="3"/>
                    </a:lnTo>
                    <a:lnTo>
                      <a:pt x="6" y="6"/>
                    </a:lnTo>
                    <a:lnTo>
                      <a:pt x="27" y="15"/>
                    </a:lnTo>
                    <a:lnTo>
                      <a:pt x="60" y="27"/>
                    </a:lnTo>
                    <a:lnTo>
                      <a:pt x="84" y="45"/>
                    </a:lnTo>
                    <a:lnTo>
                      <a:pt x="84" y="45"/>
                    </a:lnTo>
                    <a:lnTo>
                      <a:pt x="87" y="45"/>
                    </a:lnTo>
                    <a:lnTo>
                      <a:pt x="102" y="57"/>
                    </a:lnTo>
                    <a:lnTo>
                      <a:pt x="105" y="57"/>
                    </a:lnTo>
                    <a:lnTo>
                      <a:pt x="99" y="45"/>
                    </a:lnTo>
                    <a:lnTo>
                      <a:pt x="87" y="39"/>
                    </a:lnTo>
                    <a:lnTo>
                      <a:pt x="66" y="24"/>
                    </a:lnTo>
                    <a:lnTo>
                      <a:pt x="57" y="18"/>
                    </a:lnTo>
                    <a:lnTo>
                      <a:pt x="57" y="15"/>
                    </a:lnTo>
                    <a:lnTo>
                      <a:pt x="57" y="15"/>
                    </a:lnTo>
                    <a:lnTo>
                      <a:pt x="54" y="12"/>
                    </a:lnTo>
                    <a:lnTo>
                      <a:pt x="51" y="12"/>
                    </a:lnTo>
                    <a:lnTo>
                      <a:pt x="51" y="9"/>
                    </a:lnTo>
                    <a:lnTo>
                      <a:pt x="48" y="9"/>
                    </a:lnTo>
                    <a:lnTo>
                      <a:pt x="48" y="9"/>
                    </a:lnTo>
                    <a:lnTo>
                      <a:pt x="45" y="15"/>
                    </a:ln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401" name="Freeform 1048">
                <a:extLst>
                  <a:ext uri="{FF2B5EF4-FFF2-40B4-BE49-F238E27FC236}">
                    <a16:creationId xmlns:a16="http://schemas.microsoft.com/office/drawing/2014/main" id="{5B2C9F39-8E81-A80B-1B08-6742CFFB7385}"/>
                  </a:ext>
                </a:extLst>
              </p:cNvPr>
              <p:cNvSpPr>
                <a:spLocks/>
              </p:cNvSpPr>
              <p:nvPr/>
            </p:nvSpPr>
            <p:spPr bwMode="auto">
              <a:xfrm>
                <a:off x="1715" y="1929"/>
                <a:ext cx="30" cy="12"/>
              </a:xfrm>
              <a:custGeom>
                <a:avLst/>
                <a:gdLst>
                  <a:gd name="T0" fmla="*/ 3 w 30"/>
                  <a:gd name="T1" fmla="*/ 12 h 12"/>
                  <a:gd name="T2" fmla="*/ 3 w 30"/>
                  <a:gd name="T3" fmla="*/ 12 h 12"/>
                  <a:gd name="T4" fmla="*/ 6 w 30"/>
                  <a:gd name="T5" fmla="*/ 12 h 12"/>
                  <a:gd name="T6" fmla="*/ 9 w 30"/>
                  <a:gd name="T7" fmla="*/ 12 h 12"/>
                  <a:gd name="T8" fmla="*/ 12 w 30"/>
                  <a:gd name="T9" fmla="*/ 12 h 12"/>
                  <a:gd name="T10" fmla="*/ 18 w 30"/>
                  <a:gd name="T11" fmla="*/ 12 h 12"/>
                  <a:gd name="T12" fmla="*/ 27 w 30"/>
                  <a:gd name="T13" fmla="*/ 12 h 12"/>
                  <a:gd name="T14" fmla="*/ 27 w 30"/>
                  <a:gd name="T15" fmla="*/ 12 h 12"/>
                  <a:gd name="T16" fmla="*/ 30 w 30"/>
                  <a:gd name="T17" fmla="*/ 12 h 12"/>
                  <a:gd name="T18" fmla="*/ 30 w 30"/>
                  <a:gd name="T19" fmla="*/ 9 h 12"/>
                  <a:gd name="T20" fmla="*/ 30 w 30"/>
                  <a:gd name="T21" fmla="*/ 6 h 12"/>
                  <a:gd name="T22" fmla="*/ 27 w 30"/>
                  <a:gd name="T23" fmla="*/ 3 h 12"/>
                  <a:gd name="T24" fmla="*/ 21 w 30"/>
                  <a:gd name="T25" fmla="*/ 3 h 12"/>
                  <a:gd name="T26" fmla="*/ 18 w 30"/>
                  <a:gd name="T27" fmla="*/ 3 h 12"/>
                  <a:gd name="T28" fmla="*/ 12 w 30"/>
                  <a:gd name="T29" fmla="*/ 3 h 12"/>
                  <a:gd name="T30" fmla="*/ 12 w 30"/>
                  <a:gd name="T31" fmla="*/ 3 h 12"/>
                  <a:gd name="T32" fmla="*/ 0 w 30"/>
                  <a:gd name="T33" fmla="*/ 0 h 12"/>
                  <a:gd name="T34" fmla="*/ 0 w 30"/>
                  <a:gd name="T35" fmla="*/ 0 h 12"/>
                  <a:gd name="T36" fmla="*/ 0 w 30"/>
                  <a:gd name="T37" fmla="*/ 6 h 12"/>
                  <a:gd name="T38" fmla="*/ 0 w 30"/>
                  <a:gd name="T39" fmla="*/ 6 h 12"/>
                  <a:gd name="T40" fmla="*/ 3 w 30"/>
                  <a:gd name="T41"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 h="12">
                    <a:moveTo>
                      <a:pt x="3" y="12"/>
                    </a:moveTo>
                    <a:lnTo>
                      <a:pt x="3" y="12"/>
                    </a:lnTo>
                    <a:lnTo>
                      <a:pt x="6" y="12"/>
                    </a:lnTo>
                    <a:lnTo>
                      <a:pt x="9" y="12"/>
                    </a:lnTo>
                    <a:lnTo>
                      <a:pt x="12" y="12"/>
                    </a:lnTo>
                    <a:lnTo>
                      <a:pt x="18" y="12"/>
                    </a:lnTo>
                    <a:lnTo>
                      <a:pt x="27" y="12"/>
                    </a:lnTo>
                    <a:lnTo>
                      <a:pt x="27" y="12"/>
                    </a:lnTo>
                    <a:lnTo>
                      <a:pt x="30" y="12"/>
                    </a:lnTo>
                    <a:lnTo>
                      <a:pt x="30" y="9"/>
                    </a:lnTo>
                    <a:lnTo>
                      <a:pt x="30" y="6"/>
                    </a:lnTo>
                    <a:lnTo>
                      <a:pt x="27" y="3"/>
                    </a:lnTo>
                    <a:lnTo>
                      <a:pt x="21" y="3"/>
                    </a:lnTo>
                    <a:lnTo>
                      <a:pt x="18" y="3"/>
                    </a:lnTo>
                    <a:lnTo>
                      <a:pt x="12" y="3"/>
                    </a:lnTo>
                    <a:lnTo>
                      <a:pt x="12" y="3"/>
                    </a:lnTo>
                    <a:lnTo>
                      <a:pt x="0" y="0"/>
                    </a:lnTo>
                    <a:lnTo>
                      <a:pt x="0" y="0"/>
                    </a:lnTo>
                    <a:lnTo>
                      <a:pt x="0" y="6"/>
                    </a:lnTo>
                    <a:lnTo>
                      <a:pt x="0" y="6"/>
                    </a:lnTo>
                    <a:lnTo>
                      <a:pt x="3" y="12"/>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402" name="Freeform 1049">
                <a:extLst>
                  <a:ext uri="{FF2B5EF4-FFF2-40B4-BE49-F238E27FC236}">
                    <a16:creationId xmlns:a16="http://schemas.microsoft.com/office/drawing/2014/main" id="{27444665-F746-0F3D-DC82-9DFA6CA4111B}"/>
                  </a:ext>
                </a:extLst>
              </p:cNvPr>
              <p:cNvSpPr>
                <a:spLocks/>
              </p:cNvSpPr>
              <p:nvPr/>
            </p:nvSpPr>
            <p:spPr bwMode="auto">
              <a:xfrm>
                <a:off x="1727" y="1968"/>
                <a:ext cx="39" cy="9"/>
              </a:xfrm>
              <a:custGeom>
                <a:avLst/>
                <a:gdLst>
                  <a:gd name="T0" fmla="*/ 15 w 39"/>
                  <a:gd name="T1" fmla="*/ 9 h 9"/>
                  <a:gd name="T2" fmla="*/ 18 w 39"/>
                  <a:gd name="T3" fmla="*/ 9 h 9"/>
                  <a:gd name="T4" fmla="*/ 36 w 39"/>
                  <a:gd name="T5" fmla="*/ 6 h 9"/>
                  <a:gd name="T6" fmla="*/ 39 w 39"/>
                  <a:gd name="T7" fmla="*/ 6 h 9"/>
                  <a:gd name="T8" fmla="*/ 36 w 39"/>
                  <a:gd name="T9" fmla="*/ 3 h 9"/>
                  <a:gd name="T10" fmla="*/ 36 w 39"/>
                  <a:gd name="T11" fmla="*/ 0 h 9"/>
                  <a:gd name="T12" fmla="*/ 30 w 39"/>
                  <a:gd name="T13" fmla="*/ 0 h 9"/>
                  <a:gd name="T14" fmla="*/ 27 w 39"/>
                  <a:gd name="T15" fmla="*/ 0 h 9"/>
                  <a:gd name="T16" fmla="*/ 6 w 39"/>
                  <a:gd name="T17" fmla="*/ 0 h 9"/>
                  <a:gd name="T18" fmla="*/ 6 w 39"/>
                  <a:gd name="T19" fmla="*/ 0 h 9"/>
                  <a:gd name="T20" fmla="*/ 0 w 39"/>
                  <a:gd name="T21" fmla="*/ 0 h 9"/>
                  <a:gd name="T22" fmla="*/ 6 w 39"/>
                  <a:gd name="T23" fmla="*/ 6 h 9"/>
                  <a:gd name="T24" fmla="*/ 15 w 39"/>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9">
                    <a:moveTo>
                      <a:pt x="15" y="9"/>
                    </a:moveTo>
                    <a:lnTo>
                      <a:pt x="18" y="9"/>
                    </a:lnTo>
                    <a:lnTo>
                      <a:pt x="36" y="6"/>
                    </a:lnTo>
                    <a:lnTo>
                      <a:pt x="39" y="6"/>
                    </a:lnTo>
                    <a:lnTo>
                      <a:pt x="36" y="3"/>
                    </a:lnTo>
                    <a:lnTo>
                      <a:pt x="36" y="0"/>
                    </a:lnTo>
                    <a:lnTo>
                      <a:pt x="30" y="0"/>
                    </a:lnTo>
                    <a:lnTo>
                      <a:pt x="27" y="0"/>
                    </a:lnTo>
                    <a:lnTo>
                      <a:pt x="6" y="0"/>
                    </a:lnTo>
                    <a:lnTo>
                      <a:pt x="6" y="0"/>
                    </a:lnTo>
                    <a:lnTo>
                      <a:pt x="0" y="0"/>
                    </a:lnTo>
                    <a:lnTo>
                      <a:pt x="6" y="6"/>
                    </a:lnTo>
                    <a:lnTo>
                      <a:pt x="15" y="9"/>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403" name="Freeform 1050">
                <a:extLst>
                  <a:ext uri="{FF2B5EF4-FFF2-40B4-BE49-F238E27FC236}">
                    <a16:creationId xmlns:a16="http://schemas.microsoft.com/office/drawing/2014/main" id="{588B0BCB-B9F5-E962-BBA9-159B0E96C5CD}"/>
                  </a:ext>
                </a:extLst>
              </p:cNvPr>
              <p:cNvSpPr>
                <a:spLocks/>
              </p:cNvSpPr>
              <p:nvPr/>
            </p:nvSpPr>
            <p:spPr bwMode="auto">
              <a:xfrm>
                <a:off x="1709" y="1944"/>
                <a:ext cx="57" cy="12"/>
              </a:xfrm>
              <a:custGeom>
                <a:avLst/>
                <a:gdLst>
                  <a:gd name="T0" fmla="*/ 0 w 57"/>
                  <a:gd name="T1" fmla="*/ 3 h 12"/>
                  <a:gd name="T2" fmla="*/ 0 w 57"/>
                  <a:gd name="T3" fmla="*/ 6 h 12"/>
                  <a:gd name="T4" fmla="*/ 6 w 57"/>
                  <a:gd name="T5" fmla="*/ 6 h 12"/>
                  <a:gd name="T6" fmla="*/ 18 w 57"/>
                  <a:gd name="T7" fmla="*/ 9 h 12"/>
                  <a:gd name="T8" fmla="*/ 36 w 57"/>
                  <a:gd name="T9" fmla="*/ 9 h 12"/>
                  <a:gd name="T10" fmla="*/ 42 w 57"/>
                  <a:gd name="T11" fmla="*/ 9 h 12"/>
                  <a:gd name="T12" fmla="*/ 48 w 57"/>
                  <a:gd name="T13" fmla="*/ 12 h 12"/>
                  <a:gd name="T14" fmla="*/ 54 w 57"/>
                  <a:gd name="T15" fmla="*/ 9 h 12"/>
                  <a:gd name="T16" fmla="*/ 57 w 57"/>
                  <a:gd name="T17" fmla="*/ 9 h 12"/>
                  <a:gd name="T18" fmla="*/ 54 w 57"/>
                  <a:gd name="T19" fmla="*/ 9 h 12"/>
                  <a:gd name="T20" fmla="*/ 21 w 57"/>
                  <a:gd name="T21" fmla="*/ 0 h 12"/>
                  <a:gd name="T22" fmla="*/ 18 w 57"/>
                  <a:gd name="T23" fmla="*/ 0 h 12"/>
                  <a:gd name="T24" fmla="*/ 9 w 57"/>
                  <a:gd name="T25" fmla="*/ 0 h 12"/>
                  <a:gd name="T26" fmla="*/ 6 w 57"/>
                  <a:gd name="T27" fmla="*/ 0 h 12"/>
                  <a:gd name="T28" fmla="*/ 3 w 57"/>
                  <a:gd name="T29" fmla="*/ 3 h 12"/>
                  <a:gd name="T30" fmla="*/ 0 w 57"/>
                  <a:gd name="T31"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12">
                    <a:moveTo>
                      <a:pt x="0" y="3"/>
                    </a:moveTo>
                    <a:lnTo>
                      <a:pt x="0" y="6"/>
                    </a:lnTo>
                    <a:lnTo>
                      <a:pt x="6" y="6"/>
                    </a:lnTo>
                    <a:lnTo>
                      <a:pt x="18" y="9"/>
                    </a:lnTo>
                    <a:lnTo>
                      <a:pt x="36" y="9"/>
                    </a:lnTo>
                    <a:lnTo>
                      <a:pt x="42" y="9"/>
                    </a:lnTo>
                    <a:lnTo>
                      <a:pt x="48" y="12"/>
                    </a:lnTo>
                    <a:lnTo>
                      <a:pt x="54" y="9"/>
                    </a:lnTo>
                    <a:lnTo>
                      <a:pt x="57" y="9"/>
                    </a:lnTo>
                    <a:lnTo>
                      <a:pt x="54" y="9"/>
                    </a:lnTo>
                    <a:lnTo>
                      <a:pt x="21" y="0"/>
                    </a:lnTo>
                    <a:lnTo>
                      <a:pt x="18" y="0"/>
                    </a:lnTo>
                    <a:lnTo>
                      <a:pt x="9" y="0"/>
                    </a:lnTo>
                    <a:lnTo>
                      <a:pt x="6" y="0"/>
                    </a:lnTo>
                    <a:lnTo>
                      <a:pt x="3" y="3"/>
                    </a:lnTo>
                    <a:lnTo>
                      <a:pt x="0" y="3"/>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404" name="Freeform 1051">
                <a:extLst>
                  <a:ext uri="{FF2B5EF4-FFF2-40B4-BE49-F238E27FC236}">
                    <a16:creationId xmlns:a16="http://schemas.microsoft.com/office/drawing/2014/main" id="{99896A87-5E60-C51D-8D2E-7C116CB98A72}"/>
                  </a:ext>
                </a:extLst>
              </p:cNvPr>
              <p:cNvSpPr>
                <a:spLocks/>
              </p:cNvSpPr>
              <p:nvPr/>
            </p:nvSpPr>
            <p:spPr bwMode="auto">
              <a:xfrm>
                <a:off x="1520" y="1626"/>
                <a:ext cx="399" cy="345"/>
              </a:xfrm>
              <a:custGeom>
                <a:avLst/>
                <a:gdLst>
                  <a:gd name="T0" fmla="*/ 252 w 399"/>
                  <a:gd name="T1" fmla="*/ 300 h 345"/>
                  <a:gd name="T2" fmla="*/ 174 w 399"/>
                  <a:gd name="T3" fmla="*/ 198 h 345"/>
                  <a:gd name="T4" fmla="*/ 156 w 399"/>
                  <a:gd name="T5" fmla="*/ 177 h 345"/>
                  <a:gd name="T6" fmla="*/ 147 w 399"/>
                  <a:gd name="T7" fmla="*/ 168 h 345"/>
                  <a:gd name="T8" fmla="*/ 153 w 399"/>
                  <a:gd name="T9" fmla="*/ 132 h 345"/>
                  <a:gd name="T10" fmla="*/ 165 w 399"/>
                  <a:gd name="T11" fmla="*/ 129 h 345"/>
                  <a:gd name="T12" fmla="*/ 171 w 399"/>
                  <a:gd name="T13" fmla="*/ 135 h 345"/>
                  <a:gd name="T14" fmla="*/ 198 w 399"/>
                  <a:gd name="T15" fmla="*/ 132 h 345"/>
                  <a:gd name="T16" fmla="*/ 204 w 399"/>
                  <a:gd name="T17" fmla="*/ 129 h 345"/>
                  <a:gd name="T18" fmla="*/ 213 w 399"/>
                  <a:gd name="T19" fmla="*/ 132 h 345"/>
                  <a:gd name="T20" fmla="*/ 222 w 399"/>
                  <a:gd name="T21" fmla="*/ 132 h 345"/>
                  <a:gd name="T22" fmla="*/ 228 w 399"/>
                  <a:gd name="T23" fmla="*/ 126 h 345"/>
                  <a:gd name="T24" fmla="*/ 297 w 399"/>
                  <a:gd name="T25" fmla="*/ 144 h 345"/>
                  <a:gd name="T26" fmla="*/ 342 w 399"/>
                  <a:gd name="T27" fmla="*/ 141 h 345"/>
                  <a:gd name="T28" fmla="*/ 357 w 399"/>
                  <a:gd name="T29" fmla="*/ 156 h 345"/>
                  <a:gd name="T30" fmla="*/ 357 w 399"/>
                  <a:gd name="T31" fmla="*/ 159 h 345"/>
                  <a:gd name="T32" fmla="*/ 372 w 399"/>
                  <a:gd name="T33" fmla="*/ 162 h 345"/>
                  <a:gd name="T34" fmla="*/ 378 w 399"/>
                  <a:gd name="T35" fmla="*/ 141 h 345"/>
                  <a:gd name="T36" fmla="*/ 393 w 399"/>
                  <a:gd name="T37" fmla="*/ 126 h 345"/>
                  <a:gd name="T38" fmla="*/ 369 w 399"/>
                  <a:gd name="T39" fmla="*/ 114 h 345"/>
                  <a:gd name="T40" fmla="*/ 321 w 399"/>
                  <a:gd name="T41" fmla="*/ 75 h 345"/>
                  <a:gd name="T42" fmla="*/ 303 w 399"/>
                  <a:gd name="T43" fmla="*/ 75 h 345"/>
                  <a:gd name="T44" fmla="*/ 276 w 399"/>
                  <a:gd name="T45" fmla="*/ 63 h 345"/>
                  <a:gd name="T46" fmla="*/ 273 w 399"/>
                  <a:gd name="T47" fmla="*/ 57 h 345"/>
                  <a:gd name="T48" fmla="*/ 261 w 399"/>
                  <a:gd name="T49" fmla="*/ 60 h 345"/>
                  <a:gd name="T50" fmla="*/ 252 w 399"/>
                  <a:gd name="T51" fmla="*/ 51 h 345"/>
                  <a:gd name="T52" fmla="*/ 243 w 399"/>
                  <a:gd name="T53" fmla="*/ 36 h 345"/>
                  <a:gd name="T54" fmla="*/ 207 w 399"/>
                  <a:gd name="T55" fmla="*/ 6 h 345"/>
                  <a:gd name="T56" fmla="*/ 171 w 399"/>
                  <a:gd name="T57" fmla="*/ 21 h 345"/>
                  <a:gd name="T58" fmla="*/ 156 w 399"/>
                  <a:gd name="T59" fmla="*/ 30 h 345"/>
                  <a:gd name="T60" fmla="*/ 117 w 399"/>
                  <a:gd name="T61" fmla="*/ 99 h 345"/>
                  <a:gd name="T62" fmla="*/ 114 w 399"/>
                  <a:gd name="T63" fmla="*/ 108 h 345"/>
                  <a:gd name="T64" fmla="*/ 21 w 399"/>
                  <a:gd name="T65" fmla="*/ 108 h 345"/>
                  <a:gd name="T66" fmla="*/ 6 w 399"/>
                  <a:gd name="T67" fmla="*/ 108 h 345"/>
                  <a:gd name="T68" fmla="*/ 18 w 399"/>
                  <a:gd name="T69" fmla="*/ 165 h 345"/>
                  <a:gd name="T70" fmla="*/ 39 w 399"/>
                  <a:gd name="T71" fmla="*/ 153 h 345"/>
                  <a:gd name="T72" fmla="*/ 45 w 399"/>
                  <a:gd name="T73" fmla="*/ 126 h 345"/>
                  <a:gd name="T74" fmla="*/ 51 w 399"/>
                  <a:gd name="T75" fmla="*/ 117 h 345"/>
                  <a:gd name="T76" fmla="*/ 87 w 399"/>
                  <a:gd name="T77" fmla="*/ 141 h 345"/>
                  <a:gd name="T78" fmla="*/ 90 w 399"/>
                  <a:gd name="T79" fmla="*/ 159 h 345"/>
                  <a:gd name="T80" fmla="*/ 87 w 399"/>
                  <a:gd name="T81" fmla="*/ 168 h 345"/>
                  <a:gd name="T82" fmla="*/ 93 w 399"/>
                  <a:gd name="T83" fmla="*/ 189 h 345"/>
                  <a:gd name="T84" fmla="*/ 105 w 399"/>
                  <a:gd name="T85" fmla="*/ 198 h 345"/>
                  <a:gd name="T86" fmla="*/ 117 w 399"/>
                  <a:gd name="T87" fmla="*/ 210 h 345"/>
                  <a:gd name="T88" fmla="*/ 132 w 399"/>
                  <a:gd name="T89" fmla="*/ 219 h 345"/>
                  <a:gd name="T90" fmla="*/ 117 w 399"/>
                  <a:gd name="T91" fmla="*/ 216 h 345"/>
                  <a:gd name="T92" fmla="*/ 108 w 399"/>
                  <a:gd name="T93" fmla="*/ 228 h 345"/>
                  <a:gd name="T94" fmla="*/ 165 w 399"/>
                  <a:gd name="T95" fmla="*/ 291 h 345"/>
                  <a:gd name="T96" fmla="*/ 171 w 399"/>
                  <a:gd name="T97" fmla="*/ 294 h 345"/>
                  <a:gd name="T98" fmla="*/ 186 w 399"/>
                  <a:gd name="T99" fmla="*/ 291 h 345"/>
                  <a:gd name="T100" fmla="*/ 267 w 399"/>
                  <a:gd name="T101" fmla="*/ 345 h 345"/>
                  <a:gd name="T102" fmla="*/ 279 w 399"/>
                  <a:gd name="T103" fmla="*/ 342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9" h="345">
                    <a:moveTo>
                      <a:pt x="279" y="336"/>
                    </a:moveTo>
                    <a:lnTo>
                      <a:pt x="279" y="336"/>
                    </a:lnTo>
                    <a:lnTo>
                      <a:pt x="276" y="333"/>
                    </a:lnTo>
                    <a:lnTo>
                      <a:pt x="252" y="300"/>
                    </a:lnTo>
                    <a:lnTo>
                      <a:pt x="240" y="291"/>
                    </a:lnTo>
                    <a:lnTo>
                      <a:pt x="198" y="243"/>
                    </a:lnTo>
                    <a:lnTo>
                      <a:pt x="180" y="213"/>
                    </a:lnTo>
                    <a:lnTo>
                      <a:pt x="174" y="198"/>
                    </a:lnTo>
                    <a:lnTo>
                      <a:pt x="162" y="177"/>
                    </a:lnTo>
                    <a:lnTo>
                      <a:pt x="159" y="177"/>
                    </a:lnTo>
                    <a:lnTo>
                      <a:pt x="156" y="177"/>
                    </a:lnTo>
                    <a:lnTo>
                      <a:pt x="156" y="177"/>
                    </a:lnTo>
                    <a:lnTo>
                      <a:pt x="147" y="171"/>
                    </a:lnTo>
                    <a:lnTo>
                      <a:pt x="147" y="168"/>
                    </a:lnTo>
                    <a:lnTo>
                      <a:pt x="147" y="168"/>
                    </a:lnTo>
                    <a:lnTo>
                      <a:pt x="147" y="168"/>
                    </a:lnTo>
                    <a:lnTo>
                      <a:pt x="147" y="144"/>
                    </a:lnTo>
                    <a:lnTo>
                      <a:pt x="150" y="141"/>
                    </a:lnTo>
                    <a:lnTo>
                      <a:pt x="150" y="135"/>
                    </a:lnTo>
                    <a:lnTo>
                      <a:pt x="153" y="132"/>
                    </a:lnTo>
                    <a:lnTo>
                      <a:pt x="153" y="132"/>
                    </a:lnTo>
                    <a:lnTo>
                      <a:pt x="156" y="129"/>
                    </a:lnTo>
                    <a:lnTo>
                      <a:pt x="162" y="129"/>
                    </a:lnTo>
                    <a:lnTo>
                      <a:pt x="165" y="129"/>
                    </a:lnTo>
                    <a:lnTo>
                      <a:pt x="165" y="129"/>
                    </a:lnTo>
                    <a:lnTo>
                      <a:pt x="168" y="132"/>
                    </a:lnTo>
                    <a:lnTo>
                      <a:pt x="171" y="135"/>
                    </a:lnTo>
                    <a:lnTo>
                      <a:pt x="171" y="135"/>
                    </a:lnTo>
                    <a:lnTo>
                      <a:pt x="180" y="147"/>
                    </a:lnTo>
                    <a:lnTo>
                      <a:pt x="183" y="150"/>
                    </a:lnTo>
                    <a:lnTo>
                      <a:pt x="186" y="150"/>
                    </a:lnTo>
                    <a:lnTo>
                      <a:pt x="198" y="132"/>
                    </a:lnTo>
                    <a:lnTo>
                      <a:pt x="198" y="132"/>
                    </a:lnTo>
                    <a:lnTo>
                      <a:pt x="198" y="129"/>
                    </a:lnTo>
                    <a:lnTo>
                      <a:pt x="201" y="129"/>
                    </a:lnTo>
                    <a:lnTo>
                      <a:pt x="204" y="129"/>
                    </a:lnTo>
                    <a:lnTo>
                      <a:pt x="207" y="129"/>
                    </a:lnTo>
                    <a:lnTo>
                      <a:pt x="207" y="129"/>
                    </a:lnTo>
                    <a:lnTo>
                      <a:pt x="210" y="132"/>
                    </a:lnTo>
                    <a:lnTo>
                      <a:pt x="213" y="132"/>
                    </a:lnTo>
                    <a:lnTo>
                      <a:pt x="213" y="132"/>
                    </a:lnTo>
                    <a:lnTo>
                      <a:pt x="222" y="132"/>
                    </a:lnTo>
                    <a:lnTo>
                      <a:pt x="222" y="132"/>
                    </a:lnTo>
                    <a:lnTo>
                      <a:pt x="222" y="132"/>
                    </a:lnTo>
                    <a:lnTo>
                      <a:pt x="228" y="126"/>
                    </a:lnTo>
                    <a:lnTo>
                      <a:pt x="228" y="123"/>
                    </a:lnTo>
                    <a:lnTo>
                      <a:pt x="228" y="126"/>
                    </a:lnTo>
                    <a:lnTo>
                      <a:pt x="228" y="126"/>
                    </a:lnTo>
                    <a:lnTo>
                      <a:pt x="243" y="135"/>
                    </a:lnTo>
                    <a:lnTo>
                      <a:pt x="246" y="135"/>
                    </a:lnTo>
                    <a:lnTo>
                      <a:pt x="249" y="135"/>
                    </a:lnTo>
                    <a:lnTo>
                      <a:pt x="297" y="144"/>
                    </a:lnTo>
                    <a:lnTo>
                      <a:pt x="318" y="141"/>
                    </a:lnTo>
                    <a:lnTo>
                      <a:pt x="318" y="138"/>
                    </a:lnTo>
                    <a:lnTo>
                      <a:pt x="318" y="135"/>
                    </a:lnTo>
                    <a:lnTo>
                      <a:pt x="342" y="141"/>
                    </a:lnTo>
                    <a:lnTo>
                      <a:pt x="348" y="147"/>
                    </a:lnTo>
                    <a:lnTo>
                      <a:pt x="357" y="150"/>
                    </a:lnTo>
                    <a:lnTo>
                      <a:pt x="357" y="153"/>
                    </a:lnTo>
                    <a:lnTo>
                      <a:pt x="357" y="156"/>
                    </a:lnTo>
                    <a:lnTo>
                      <a:pt x="354" y="156"/>
                    </a:lnTo>
                    <a:lnTo>
                      <a:pt x="354" y="156"/>
                    </a:lnTo>
                    <a:lnTo>
                      <a:pt x="354" y="159"/>
                    </a:lnTo>
                    <a:lnTo>
                      <a:pt x="357" y="159"/>
                    </a:lnTo>
                    <a:lnTo>
                      <a:pt x="357" y="162"/>
                    </a:lnTo>
                    <a:lnTo>
                      <a:pt x="360" y="162"/>
                    </a:lnTo>
                    <a:lnTo>
                      <a:pt x="369" y="165"/>
                    </a:lnTo>
                    <a:lnTo>
                      <a:pt x="372" y="162"/>
                    </a:lnTo>
                    <a:lnTo>
                      <a:pt x="372" y="162"/>
                    </a:lnTo>
                    <a:lnTo>
                      <a:pt x="372" y="159"/>
                    </a:lnTo>
                    <a:lnTo>
                      <a:pt x="378" y="141"/>
                    </a:lnTo>
                    <a:lnTo>
                      <a:pt x="378" y="141"/>
                    </a:lnTo>
                    <a:lnTo>
                      <a:pt x="381" y="129"/>
                    </a:lnTo>
                    <a:lnTo>
                      <a:pt x="399" y="126"/>
                    </a:lnTo>
                    <a:lnTo>
                      <a:pt x="396" y="126"/>
                    </a:lnTo>
                    <a:lnTo>
                      <a:pt x="393" y="126"/>
                    </a:lnTo>
                    <a:lnTo>
                      <a:pt x="387" y="126"/>
                    </a:lnTo>
                    <a:lnTo>
                      <a:pt x="387" y="126"/>
                    </a:lnTo>
                    <a:lnTo>
                      <a:pt x="378" y="123"/>
                    </a:lnTo>
                    <a:lnTo>
                      <a:pt x="369" y="114"/>
                    </a:lnTo>
                    <a:lnTo>
                      <a:pt x="363" y="99"/>
                    </a:lnTo>
                    <a:lnTo>
                      <a:pt x="360" y="66"/>
                    </a:lnTo>
                    <a:lnTo>
                      <a:pt x="357" y="63"/>
                    </a:lnTo>
                    <a:lnTo>
                      <a:pt x="321" y="75"/>
                    </a:lnTo>
                    <a:lnTo>
                      <a:pt x="318" y="75"/>
                    </a:lnTo>
                    <a:lnTo>
                      <a:pt x="315" y="75"/>
                    </a:lnTo>
                    <a:lnTo>
                      <a:pt x="312" y="75"/>
                    </a:lnTo>
                    <a:lnTo>
                      <a:pt x="303" y="75"/>
                    </a:lnTo>
                    <a:lnTo>
                      <a:pt x="291" y="75"/>
                    </a:lnTo>
                    <a:lnTo>
                      <a:pt x="285" y="72"/>
                    </a:lnTo>
                    <a:lnTo>
                      <a:pt x="276" y="66"/>
                    </a:lnTo>
                    <a:lnTo>
                      <a:pt x="276" y="63"/>
                    </a:lnTo>
                    <a:lnTo>
                      <a:pt x="276" y="63"/>
                    </a:lnTo>
                    <a:lnTo>
                      <a:pt x="273" y="60"/>
                    </a:lnTo>
                    <a:lnTo>
                      <a:pt x="273" y="57"/>
                    </a:lnTo>
                    <a:lnTo>
                      <a:pt x="273" y="57"/>
                    </a:lnTo>
                    <a:lnTo>
                      <a:pt x="264" y="57"/>
                    </a:lnTo>
                    <a:lnTo>
                      <a:pt x="261" y="57"/>
                    </a:lnTo>
                    <a:lnTo>
                      <a:pt x="261" y="60"/>
                    </a:lnTo>
                    <a:lnTo>
                      <a:pt x="261" y="60"/>
                    </a:lnTo>
                    <a:lnTo>
                      <a:pt x="258" y="57"/>
                    </a:lnTo>
                    <a:lnTo>
                      <a:pt x="255" y="57"/>
                    </a:lnTo>
                    <a:lnTo>
                      <a:pt x="252" y="54"/>
                    </a:lnTo>
                    <a:lnTo>
                      <a:pt x="252" y="51"/>
                    </a:lnTo>
                    <a:lnTo>
                      <a:pt x="252" y="48"/>
                    </a:lnTo>
                    <a:lnTo>
                      <a:pt x="246" y="39"/>
                    </a:lnTo>
                    <a:lnTo>
                      <a:pt x="243" y="36"/>
                    </a:lnTo>
                    <a:lnTo>
                      <a:pt x="243" y="36"/>
                    </a:lnTo>
                    <a:lnTo>
                      <a:pt x="234" y="30"/>
                    </a:lnTo>
                    <a:lnTo>
                      <a:pt x="231" y="30"/>
                    </a:lnTo>
                    <a:lnTo>
                      <a:pt x="225" y="24"/>
                    </a:lnTo>
                    <a:lnTo>
                      <a:pt x="207" y="6"/>
                    </a:lnTo>
                    <a:lnTo>
                      <a:pt x="186" y="0"/>
                    </a:lnTo>
                    <a:lnTo>
                      <a:pt x="174" y="12"/>
                    </a:lnTo>
                    <a:lnTo>
                      <a:pt x="171" y="15"/>
                    </a:lnTo>
                    <a:lnTo>
                      <a:pt x="171" y="21"/>
                    </a:lnTo>
                    <a:lnTo>
                      <a:pt x="168" y="21"/>
                    </a:lnTo>
                    <a:lnTo>
                      <a:pt x="165" y="24"/>
                    </a:lnTo>
                    <a:lnTo>
                      <a:pt x="159" y="27"/>
                    </a:lnTo>
                    <a:lnTo>
                      <a:pt x="156" y="30"/>
                    </a:lnTo>
                    <a:lnTo>
                      <a:pt x="153" y="30"/>
                    </a:lnTo>
                    <a:lnTo>
                      <a:pt x="138" y="45"/>
                    </a:lnTo>
                    <a:lnTo>
                      <a:pt x="117" y="99"/>
                    </a:lnTo>
                    <a:lnTo>
                      <a:pt x="117" y="99"/>
                    </a:lnTo>
                    <a:lnTo>
                      <a:pt x="117" y="102"/>
                    </a:lnTo>
                    <a:lnTo>
                      <a:pt x="117" y="102"/>
                    </a:lnTo>
                    <a:lnTo>
                      <a:pt x="117" y="105"/>
                    </a:lnTo>
                    <a:lnTo>
                      <a:pt x="114" y="108"/>
                    </a:lnTo>
                    <a:lnTo>
                      <a:pt x="108" y="108"/>
                    </a:lnTo>
                    <a:lnTo>
                      <a:pt x="57" y="102"/>
                    </a:lnTo>
                    <a:lnTo>
                      <a:pt x="24" y="108"/>
                    </a:lnTo>
                    <a:lnTo>
                      <a:pt x="21" y="108"/>
                    </a:lnTo>
                    <a:lnTo>
                      <a:pt x="18" y="108"/>
                    </a:lnTo>
                    <a:lnTo>
                      <a:pt x="9" y="108"/>
                    </a:lnTo>
                    <a:lnTo>
                      <a:pt x="6" y="108"/>
                    </a:lnTo>
                    <a:lnTo>
                      <a:pt x="6" y="108"/>
                    </a:lnTo>
                    <a:lnTo>
                      <a:pt x="3" y="108"/>
                    </a:lnTo>
                    <a:lnTo>
                      <a:pt x="0" y="105"/>
                    </a:lnTo>
                    <a:lnTo>
                      <a:pt x="6" y="144"/>
                    </a:lnTo>
                    <a:lnTo>
                      <a:pt x="18" y="165"/>
                    </a:lnTo>
                    <a:lnTo>
                      <a:pt x="21" y="168"/>
                    </a:lnTo>
                    <a:lnTo>
                      <a:pt x="21" y="168"/>
                    </a:lnTo>
                    <a:lnTo>
                      <a:pt x="27" y="168"/>
                    </a:lnTo>
                    <a:lnTo>
                      <a:pt x="39" y="153"/>
                    </a:lnTo>
                    <a:lnTo>
                      <a:pt x="39" y="153"/>
                    </a:lnTo>
                    <a:lnTo>
                      <a:pt x="39" y="150"/>
                    </a:lnTo>
                    <a:lnTo>
                      <a:pt x="42" y="138"/>
                    </a:lnTo>
                    <a:lnTo>
                      <a:pt x="45" y="126"/>
                    </a:lnTo>
                    <a:lnTo>
                      <a:pt x="48" y="126"/>
                    </a:lnTo>
                    <a:lnTo>
                      <a:pt x="48" y="120"/>
                    </a:lnTo>
                    <a:lnTo>
                      <a:pt x="48" y="120"/>
                    </a:lnTo>
                    <a:lnTo>
                      <a:pt x="51" y="117"/>
                    </a:lnTo>
                    <a:lnTo>
                      <a:pt x="57" y="120"/>
                    </a:lnTo>
                    <a:lnTo>
                      <a:pt x="60" y="120"/>
                    </a:lnTo>
                    <a:lnTo>
                      <a:pt x="66" y="123"/>
                    </a:lnTo>
                    <a:lnTo>
                      <a:pt x="87" y="141"/>
                    </a:lnTo>
                    <a:lnTo>
                      <a:pt x="90" y="153"/>
                    </a:lnTo>
                    <a:lnTo>
                      <a:pt x="90" y="153"/>
                    </a:lnTo>
                    <a:lnTo>
                      <a:pt x="90" y="156"/>
                    </a:lnTo>
                    <a:lnTo>
                      <a:pt x="90" y="159"/>
                    </a:lnTo>
                    <a:lnTo>
                      <a:pt x="90" y="159"/>
                    </a:lnTo>
                    <a:lnTo>
                      <a:pt x="87" y="162"/>
                    </a:lnTo>
                    <a:lnTo>
                      <a:pt x="87" y="165"/>
                    </a:lnTo>
                    <a:lnTo>
                      <a:pt x="87" y="168"/>
                    </a:lnTo>
                    <a:lnTo>
                      <a:pt x="87" y="177"/>
                    </a:lnTo>
                    <a:lnTo>
                      <a:pt x="90" y="180"/>
                    </a:lnTo>
                    <a:lnTo>
                      <a:pt x="93" y="183"/>
                    </a:lnTo>
                    <a:lnTo>
                      <a:pt x="93" y="189"/>
                    </a:lnTo>
                    <a:lnTo>
                      <a:pt x="96" y="189"/>
                    </a:lnTo>
                    <a:lnTo>
                      <a:pt x="99" y="192"/>
                    </a:lnTo>
                    <a:lnTo>
                      <a:pt x="102" y="198"/>
                    </a:lnTo>
                    <a:lnTo>
                      <a:pt x="105" y="198"/>
                    </a:lnTo>
                    <a:lnTo>
                      <a:pt x="108" y="201"/>
                    </a:lnTo>
                    <a:lnTo>
                      <a:pt x="108" y="204"/>
                    </a:lnTo>
                    <a:lnTo>
                      <a:pt x="114" y="207"/>
                    </a:lnTo>
                    <a:lnTo>
                      <a:pt x="117" y="210"/>
                    </a:lnTo>
                    <a:lnTo>
                      <a:pt x="117" y="213"/>
                    </a:lnTo>
                    <a:lnTo>
                      <a:pt x="126" y="219"/>
                    </a:lnTo>
                    <a:lnTo>
                      <a:pt x="129" y="219"/>
                    </a:lnTo>
                    <a:lnTo>
                      <a:pt x="132" y="219"/>
                    </a:lnTo>
                    <a:lnTo>
                      <a:pt x="132" y="222"/>
                    </a:lnTo>
                    <a:lnTo>
                      <a:pt x="126" y="222"/>
                    </a:lnTo>
                    <a:lnTo>
                      <a:pt x="120" y="219"/>
                    </a:lnTo>
                    <a:lnTo>
                      <a:pt x="117" y="216"/>
                    </a:lnTo>
                    <a:lnTo>
                      <a:pt x="111" y="219"/>
                    </a:lnTo>
                    <a:lnTo>
                      <a:pt x="105" y="219"/>
                    </a:lnTo>
                    <a:lnTo>
                      <a:pt x="105" y="222"/>
                    </a:lnTo>
                    <a:lnTo>
                      <a:pt x="108" y="228"/>
                    </a:lnTo>
                    <a:lnTo>
                      <a:pt x="111" y="237"/>
                    </a:lnTo>
                    <a:lnTo>
                      <a:pt x="117" y="240"/>
                    </a:lnTo>
                    <a:lnTo>
                      <a:pt x="126" y="249"/>
                    </a:lnTo>
                    <a:lnTo>
                      <a:pt x="165" y="291"/>
                    </a:lnTo>
                    <a:lnTo>
                      <a:pt x="165" y="294"/>
                    </a:lnTo>
                    <a:lnTo>
                      <a:pt x="168" y="294"/>
                    </a:lnTo>
                    <a:lnTo>
                      <a:pt x="168" y="294"/>
                    </a:lnTo>
                    <a:lnTo>
                      <a:pt x="171" y="294"/>
                    </a:lnTo>
                    <a:lnTo>
                      <a:pt x="174" y="294"/>
                    </a:lnTo>
                    <a:lnTo>
                      <a:pt x="177" y="294"/>
                    </a:lnTo>
                    <a:lnTo>
                      <a:pt x="177" y="291"/>
                    </a:lnTo>
                    <a:lnTo>
                      <a:pt x="186" y="291"/>
                    </a:lnTo>
                    <a:lnTo>
                      <a:pt x="198" y="291"/>
                    </a:lnTo>
                    <a:lnTo>
                      <a:pt x="222" y="300"/>
                    </a:lnTo>
                    <a:lnTo>
                      <a:pt x="243" y="324"/>
                    </a:lnTo>
                    <a:lnTo>
                      <a:pt x="267" y="345"/>
                    </a:lnTo>
                    <a:lnTo>
                      <a:pt x="270" y="345"/>
                    </a:lnTo>
                    <a:lnTo>
                      <a:pt x="273" y="345"/>
                    </a:lnTo>
                    <a:lnTo>
                      <a:pt x="273" y="345"/>
                    </a:lnTo>
                    <a:lnTo>
                      <a:pt x="279" y="342"/>
                    </a:lnTo>
                    <a:lnTo>
                      <a:pt x="279" y="336"/>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405" name="Freeform 1052">
                <a:extLst>
                  <a:ext uri="{FF2B5EF4-FFF2-40B4-BE49-F238E27FC236}">
                    <a16:creationId xmlns:a16="http://schemas.microsoft.com/office/drawing/2014/main" id="{59CE98C8-7195-0BAA-D5B6-A60A1D2938EB}"/>
                  </a:ext>
                </a:extLst>
              </p:cNvPr>
              <p:cNvSpPr>
                <a:spLocks/>
              </p:cNvSpPr>
              <p:nvPr/>
            </p:nvSpPr>
            <p:spPr bwMode="auto">
              <a:xfrm>
                <a:off x="1688" y="1959"/>
                <a:ext cx="15" cy="6"/>
              </a:xfrm>
              <a:custGeom>
                <a:avLst/>
                <a:gdLst>
                  <a:gd name="T0" fmla="*/ 9 w 15"/>
                  <a:gd name="T1" fmla="*/ 0 h 6"/>
                  <a:gd name="T2" fmla="*/ 3 w 15"/>
                  <a:gd name="T3" fmla="*/ 0 h 6"/>
                  <a:gd name="T4" fmla="*/ 3 w 15"/>
                  <a:gd name="T5" fmla="*/ 0 h 6"/>
                  <a:gd name="T6" fmla="*/ 0 w 15"/>
                  <a:gd name="T7" fmla="*/ 0 h 6"/>
                  <a:gd name="T8" fmla="*/ 3 w 15"/>
                  <a:gd name="T9" fmla="*/ 6 h 6"/>
                  <a:gd name="T10" fmla="*/ 3 w 15"/>
                  <a:gd name="T11" fmla="*/ 6 h 6"/>
                  <a:gd name="T12" fmla="*/ 6 w 15"/>
                  <a:gd name="T13" fmla="*/ 6 h 6"/>
                  <a:gd name="T14" fmla="*/ 12 w 15"/>
                  <a:gd name="T15" fmla="*/ 3 h 6"/>
                  <a:gd name="T16" fmla="*/ 15 w 15"/>
                  <a:gd name="T17" fmla="*/ 0 h 6"/>
                  <a:gd name="T18" fmla="*/ 12 w 15"/>
                  <a:gd name="T19" fmla="*/ 0 h 6"/>
                  <a:gd name="T20" fmla="*/ 9 w 15"/>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6">
                    <a:moveTo>
                      <a:pt x="9" y="0"/>
                    </a:moveTo>
                    <a:lnTo>
                      <a:pt x="3" y="0"/>
                    </a:lnTo>
                    <a:lnTo>
                      <a:pt x="3" y="0"/>
                    </a:lnTo>
                    <a:lnTo>
                      <a:pt x="0" y="0"/>
                    </a:lnTo>
                    <a:lnTo>
                      <a:pt x="3" y="6"/>
                    </a:lnTo>
                    <a:lnTo>
                      <a:pt x="3" y="6"/>
                    </a:lnTo>
                    <a:lnTo>
                      <a:pt x="6" y="6"/>
                    </a:lnTo>
                    <a:lnTo>
                      <a:pt x="12" y="3"/>
                    </a:lnTo>
                    <a:lnTo>
                      <a:pt x="15" y="0"/>
                    </a:lnTo>
                    <a:lnTo>
                      <a:pt x="12" y="0"/>
                    </a:lnTo>
                    <a:lnTo>
                      <a:pt x="9" y="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406" name="Freeform 1053">
                <a:extLst>
                  <a:ext uri="{FF2B5EF4-FFF2-40B4-BE49-F238E27FC236}">
                    <a16:creationId xmlns:a16="http://schemas.microsoft.com/office/drawing/2014/main" id="{5F260D77-059D-7766-888F-EBC51F4C2DE0}"/>
                  </a:ext>
                </a:extLst>
              </p:cNvPr>
              <p:cNvSpPr>
                <a:spLocks/>
              </p:cNvSpPr>
              <p:nvPr/>
            </p:nvSpPr>
            <p:spPr bwMode="auto">
              <a:xfrm>
                <a:off x="1751" y="1314"/>
                <a:ext cx="381" cy="192"/>
              </a:xfrm>
              <a:custGeom>
                <a:avLst/>
                <a:gdLst>
                  <a:gd name="T0" fmla="*/ 93 w 381"/>
                  <a:gd name="T1" fmla="*/ 30 h 192"/>
                  <a:gd name="T2" fmla="*/ 87 w 381"/>
                  <a:gd name="T3" fmla="*/ 39 h 192"/>
                  <a:gd name="T4" fmla="*/ 45 w 381"/>
                  <a:gd name="T5" fmla="*/ 87 h 192"/>
                  <a:gd name="T6" fmla="*/ 30 w 381"/>
                  <a:gd name="T7" fmla="*/ 87 h 192"/>
                  <a:gd name="T8" fmla="*/ 12 w 381"/>
                  <a:gd name="T9" fmla="*/ 78 h 192"/>
                  <a:gd name="T10" fmla="*/ 0 w 381"/>
                  <a:gd name="T11" fmla="*/ 147 h 192"/>
                  <a:gd name="T12" fmla="*/ 12 w 381"/>
                  <a:gd name="T13" fmla="*/ 165 h 192"/>
                  <a:gd name="T14" fmla="*/ 54 w 381"/>
                  <a:gd name="T15" fmla="*/ 192 h 192"/>
                  <a:gd name="T16" fmla="*/ 123 w 381"/>
                  <a:gd name="T17" fmla="*/ 183 h 192"/>
                  <a:gd name="T18" fmla="*/ 126 w 381"/>
                  <a:gd name="T19" fmla="*/ 162 h 192"/>
                  <a:gd name="T20" fmla="*/ 141 w 381"/>
                  <a:gd name="T21" fmla="*/ 159 h 192"/>
                  <a:gd name="T22" fmla="*/ 156 w 381"/>
                  <a:gd name="T23" fmla="*/ 159 h 192"/>
                  <a:gd name="T24" fmla="*/ 156 w 381"/>
                  <a:gd name="T25" fmla="*/ 159 h 192"/>
                  <a:gd name="T26" fmla="*/ 201 w 381"/>
                  <a:gd name="T27" fmla="*/ 150 h 192"/>
                  <a:gd name="T28" fmla="*/ 210 w 381"/>
                  <a:gd name="T29" fmla="*/ 147 h 192"/>
                  <a:gd name="T30" fmla="*/ 228 w 381"/>
                  <a:gd name="T31" fmla="*/ 135 h 192"/>
                  <a:gd name="T32" fmla="*/ 234 w 381"/>
                  <a:gd name="T33" fmla="*/ 129 h 192"/>
                  <a:gd name="T34" fmla="*/ 237 w 381"/>
                  <a:gd name="T35" fmla="*/ 123 h 192"/>
                  <a:gd name="T36" fmla="*/ 243 w 381"/>
                  <a:gd name="T37" fmla="*/ 114 h 192"/>
                  <a:gd name="T38" fmla="*/ 252 w 381"/>
                  <a:gd name="T39" fmla="*/ 108 h 192"/>
                  <a:gd name="T40" fmla="*/ 264 w 381"/>
                  <a:gd name="T41" fmla="*/ 105 h 192"/>
                  <a:gd name="T42" fmla="*/ 318 w 381"/>
                  <a:gd name="T43" fmla="*/ 120 h 192"/>
                  <a:gd name="T44" fmla="*/ 330 w 381"/>
                  <a:gd name="T45" fmla="*/ 132 h 192"/>
                  <a:gd name="T46" fmla="*/ 354 w 381"/>
                  <a:gd name="T47" fmla="*/ 123 h 192"/>
                  <a:gd name="T48" fmla="*/ 375 w 381"/>
                  <a:gd name="T49" fmla="*/ 69 h 192"/>
                  <a:gd name="T50" fmla="*/ 360 w 381"/>
                  <a:gd name="T51" fmla="*/ 45 h 192"/>
                  <a:gd name="T52" fmla="*/ 345 w 381"/>
                  <a:gd name="T53" fmla="*/ 39 h 192"/>
                  <a:gd name="T54" fmla="*/ 345 w 381"/>
                  <a:gd name="T55" fmla="*/ 36 h 192"/>
                  <a:gd name="T56" fmla="*/ 342 w 381"/>
                  <a:gd name="T57" fmla="*/ 27 h 192"/>
                  <a:gd name="T58" fmla="*/ 318 w 381"/>
                  <a:gd name="T59" fmla="*/ 18 h 192"/>
                  <a:gd name="T60" fmla="*/ 237 w 381"/>
                  <a:gd name="T61" fmla="*/ 21 h 192"/>
                  <a:gd name="T62" fmla="*/ 228 w 381"/>
                  <a:gd name="T63" fmla="*/ 21 h 192"/>
                  <a:gd name="T64" fmla="*/ 219 w 381"/>
                  <a:gd name="T65" fmla="*/ 27 h 192"/>
                  <a:gd name="T66" fmla="*/ 198 w 381"/>
                  <a:gd name="T67" fmla="*/ 42 h 192"/>
                  <a:gd name="T68" fmla="*/ 183 w 381"/>
                  <a:gd name="T69" fmla="*/ 21 h 192"/>
                  <a:gd name="T70" fmla="*/ 174 w 381"/>
                  <a:gd name="T71" fmla="*/ 3 h 192"/>
                  <a:gd name="T72" fmla="*/ 168 w 381"/>
                  <a:gd name="T73" fmla="*/ 0 h 192"/>
                  <a:gd name="T74" fmla="*/ 156 w 381"/>
                  <a:gd name="T75" fmla="*/ 9 h 192"/>
                  <a:gd name="T76" fmla="*/ 153 w 381"/>
                  <a:gd name="T77" fmla="*/ 18 h 192"/>
                  <a:gd name="T78" fmla="*/ 120 w 381"/>
                  <a:gd name="T79" fmla="*/ 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81" h="192">
                    <a:moveTo>
                      <a:pt x="114" y="9"/>
                    </a:moveTo>
                    <a:lnTo>
                      <a:pt x="93" y="30"/>
                    </a:lnTo>
                    <a:lnTo>
                      <a:pt x="90" y="36"/>
                    </a:lnTo>
                    <a:lnTo>
                      <a:pt x="87" y="39"/>
                    </a:lnTo>
                    <a:lnTo>
                      <a:pt x="54" y="78"/>
                    </a:lnTo>
                    <a:lnTo>
                      <a:pt x="45" y="87"/>
                    </a:lnTo>
                    <a:lnTo>
                      <a:pt x="39" y="90"/>
                    </a:lnTo>
                    <a:lnTo>
                      <a:pt x="30" y="87"/>
                    </a:lnTo>
                    <a:lnTo>
                      <a:pt x="27" y="87"/>
                    </a:lnTo>
                    <a:lnTo>
                      <a:pt x="12" y="78"/>
                    </a:lnTo>
                    <a:lnTo>
                      <a:pt x="0" y="102"/>
                    </a:lnTo>
                    <a:lnTo>
                      <a:pt x="0" y="147"/>
                    </a:lnTo>
                    <a:lnTo>
                      <a:pt x="6" y="150"/>
                    </a:lnTo>
                    <a:lnTo>
                      <a:pt x="12" y="165"/>
                    </a:lnTo>
                    <a:lnTo>
                      <a:pt x="18" y="165"/>
                    </a:lnTo>
                    <a:lnTo>
                      <a:pt x="54" y="192"/>
                    </a:lnTo>
                    <a:lnTo>
                      <a:pt x="81" y="192"/>
                    </a:lnTo>
                    <a:lnTo>
                      <a:pt x="123" y="183"/>
                    </a:lnTo>
                    <a:lnTo>
                      <a:pt x="129" y="183"/>
                    </a:lnTo>
                    <a:lnTo>
                      <a:pt x="126" y="162"/>
                    </a:lnTo>
                    <a:lnTo>
                      <a:pt x="138" y="159"/>
                    </a:lnTo>
                    <a:lnTo>
                      <a:pt x="141" y="159"/>
                    </a:lnTo>
                    <a:lnTo>
                      <a:pt x="147" y="159"/>
                    </a:lnTo>
                    <a:lnTo>
                      <a:pt x="156" y="159"/>
                    </a:lnTo>
                    <a:lnTo>
                      <a:pt x="156" y="159"/>
                    </a:lnTo>
                    <a:lnTo>
                      <a:pt x="156" y="159"/>
                    </a:lnTo>
                    <a:lnTo>
                      <a:pt x="192" y="147"/>
                    </a:lnTo>
                    <a:lnTo>
                      <a:pt x="201" y="150"/>
                    </a:lnTo>
                    <a:lnTo>
                      <a:pt x="204" y="150"/>
                    </a:lnTo>
                    <a:lnTo>
                      <a:pt x="210" y="147"/>
                    </a:lnTo>
                    <a:lnTo>
                      <a:pt x="228" y="141"/>
                    </a:lnTo>
                    <a:lnTo>
                      <a:pt x="228" y="135"/>
                    </a:lnTo>
                    <a:lnTo>
                      <a:pt x="234" y="135"/>
                    </a:lnTo>
                    <a:lnTo>
                      <a:pt x="234" y="129"/>
                    </a:lnTo>
                    <a:lnTo>
                      <a:pt x="237" y="126"/>
                    </a:lnTo>
                    <a:lnTo>
                      <a:pt x="237" y="123"/>
                    </a:lnTo>
                    <a:lnTo>
                      <a:pt x="237" y="123"/>
                    </a:lnTo>
                    <a:lnTo>
                      <a:pt x="243" y="114"/>
                    </a:lnTo>
                    <a:lnTo>
                      <a:pt x="243" y="111"/>
                    </a:lnTo>
                    <a:lnTo>
                      <a:pt x="252" y="108"/>
                    </a:lnTo>
                    <a:lnTo>
                      <a:pt x="255" y="108"/>
                    </a:lnTo>
                    <a:lnTo>
                      <a:pt x="264" y="105"/>
                    </a:lnTo>
                    <a:lnTo>
                      <a:pt x="264" y="108"/>
                    </a:lnTo>
                    <a:lnTo>
                      <a:pt x="318" y="120"/>
                    </a:lnTo>
                    <a:lnTo>
                      <a:pt x="324" y="129"/>
                    </a:lnTo>
                    <a:lnTo>
                      <a:pt x="330" y="132"/>
                    </a:lnTo>
                    <a:lnTo>
                      <a:pt x="348" y="126"/>
                    </a:lnTo>
                    <a:lnTo>
                      <a:pt x="354" y="123"/>
                    </a:lnTo>
                    <a:lnTo>
                      <a:pt x="357" y="105"/>
                    </a:lnTo>
                    <a:lnTo>
                      <a:pt x="375" y="69"/>
                    </a:lnTo>
                    <a:lnTo>
                      <a:pt x="381" y="54"/>
                    </a:lnTo>
                    <a:lnTo>
                      <a:pt x="360" y="45"/>
                    </a:lnTo>
                    <a:lnTo>
                      <a:pt x="348" y="39"/>
                    </a:lnTo>
                    <a:lnTo>
                      <a:pt x="345" y="39"/>
                    </a:lnTo>
                    <a:lnTo>
                      <a:pt x="345" y="39"/>
                    </a:lnTo>
                    <a:lnTo>
                      <a:pt x="345" y="36"/>
                    </a:lnTo>
                    <a:lnTo>
                      <a:pt x="345" y="33"/>
                    </a:lnTo>
                    <a:lnTo>
                      <a:pt x="342" y="27"/>
                    </a:lnTo>
                    <a:lnTo>
                      <a:pt x="324" y="18"/>
                    </a:lnTo>
                    <a:lnTo>
                      <a:pt x="318" y="18"/>
                    </a:lnTo>
                    <a:lnTo>
                      <a:pt x="294" y="15"/>
                    </a:lnTo>
                    <a:lnTo>
                      <a:pt x="237" y="21"/>
                    </a:lnTo>
                    <a:lnTo>
                      <a:pt x="234" y="21"/>
                    </a:lnTo>
                    <a:lnTo>
                      <a:pt x="228" y="21"/>
                    </a:lnTo>
                    <a:lnTo>
                      <a:pt x="222" y="27"/>
                    </a:lnTo>
                    <a:lnTo>
                      <a:pt x="219" y="27"/>
                    </a:lnTo>
                    <a:lnTo>
                      <a:pt x="207" y="39"/>
                    </a:lnTo>
                    <a:lnTo>
                      <a:pt x="198" y="42"/>
                    </a:lnTo>
                    <a:lnTo>
                      <a:pt x="192" y="39"/>
                    </a:lnTo>
                    <a:lnTo>
                      <a:pt x="183" y="21"/>
                    </a:lnTo>
                    <a:lnTo>
                      <a:pt x="174" y="3"/>
                    </a:lnTo>
                    <a:lnTo>
                      <a:pt x="174" y="3"/>
                    </a:lnTo>
                    <a:lnTo>
                      <a:pt x="171" y="0"/>
                    </a:lnTo>
                    <a:lnTo>
                      <a:pt x="168" y="0"/>
                    </a:lnTo>
                    <a:lnTo>
                      <a:pt x="156" y="9"/>
                    </a:lnTo>
                    <a:lnTo>
                      <a:pt x="156" y="9"/>
                    </a:lnTo>
                    <a:lnTo>
                      <a:pt x="156" y="9"/>
                    </a:lnTo>
                    <a:lnTo>
                      <a:pt x="153" y="18"/>
                    </a:lnTo>
                    <a:lnTo>
                      <a:pt x="129" y="9"/>
                    </a:lnTo>
                    <a:lnTo>
                      <a:pt x="120" y="9"/>
                    </a:lnTo>
                    <a:lnTo>
                      <a:pt x="114" y="9"/>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407" name="Freeform 1054">
                <a:extLst>
                  <a:ext uri="{FF2B5EF4-FFF2-40B4-BE49-F238E27FC236}">
                    <a16:creationId xmlns:a16="http://schemas.microsoft.com/office/drawing/2014/main" id="{E549502D-0A16-63D5-867B-55546A6C700F}"/>
                  </a:ext>
                </a:extLst>
              </p:cNvPr>
              <p:cNvSpPr>
                <a:spLocks/>
              </p:cNvSpPr>
              <p:nvPr/>
            </p:nvSpPr>
            <p:spPr bwMode="auto">
              <a:xfrm>
                <a:off x="1418" y="1161"/>
                <a:ext cx="462" cy="258"/>
              </a:xfrm>
              <a:custGeom>
                <a:avLst/>
                <a:gdLst>
                  <a:gd name="T0" fmla="*/ 150 w 462"/>
                  <a:gd name="T1" fmla="*/ 258 h 258"/>
                  <a:gd name="T2" fmla="*/ 195 w 462"/>
                  <a:gd name="T3" fmla="*/ 237 h 258"/>
                  <a:gd name="T4" fmla="*/ 198 w 462"/>
                  <a:gd name="T5" fmla="*/ 213 h 258"/>
                  <a:gd name="T6" fmla="*/ 201 w 462"/>
                  <a:gd name="T7" fmla="*/ 213 h 258"/>
                  <a:gd name="T8" fmla="*/ 231 w 462"/>
                  <a:gd name="T9" fmla="*/ 222 h 258"/>
                  <a:gd name="T10" fmla="*/ 231 w 462"/>
                  <a:gd name="T11" fmla="*/ 222 h 258"/>
                  <a:gd name="T12" fmla="*/ 252 w 462"/>
                  <a:gd name="T13" fmla="*/ 231 h 258"/>
                  <a:gd name="T14" fmla="*/ 264 w 462"/>
                  <a:gd name="T15" fmla="*/ 234 h 258"/>
                  <a:gd name="T16" fmla="*/ 264 w 462"/>
                  <a:gd name="T17" fmla="*/ 234 h 258"/>
                  <a:gd name="T18" fmla="*/ 267 w 462"/>
                  <a:gd name="T19" fmla="*/ 237 h 258"/>
                  <a:gd name="T20" fmla="*/ 273 w 462"/>
                  <a:gd name="T21" fmla="*/ 240 h 258"/>
                  <a:gd name="T22" fmla="*/ 291 w 462"/>
                  <a:gd name="T23" fmla="*/ 243 h 258"/>
                  <a:gd name="T24" fmla="*/ 327 w 462"/>
                  <a:gd name="T25" fmla="*/ 243 h 258"/>
                  <a:gd name="T26" fmla="*/ 345 w 462"/>
                  <a:gd name="T27" fmla="*/ 231 h 258"/>
                  <a:gd name="T28" fmla="*/ 363 w 462"/>
                  <a:gd name="T29" fmla="*/ 240 h 258"/>
                  <a:gd name="T30" fmla="*/ 378 w 462"/>
                  <a:gd name="T31" fmla="*/ 240 h 258"/>
                  <a:gd name="T32" fmla="*/ 420 w 462"/>
                  <a:gd name="T33" fmla="*/ 192 h 258"/>
                  <a:gd name="T34" fmla="*/ 426 w 462"/>
                  <a:gd name="T35" fmla="*/ 183 h 258"/>
                  <a:gd name="T36" fmla="*/ 453 w 462"/>
                  <a:gd name="T37" fmla="*/ 162 h 258"/>
                  <a:gd name="T38" fmla="*/ 462 w 462"/>
                  <a:gd name="T39" fmla="*/ 162 h 258"/>
                  <a:gd name="T40" fmla="*/ 459 w 462"/>
                  <a:gd name="T41" fmla="*/ 153 h 258"/>
                  <a:gd name="T42" fmla="*/ 441 w 462"/>
                  <a:gd name="T43" fmla="*/ 123 h 258"/>
                  <a:gd name="T44" fmla="*/ 429 w 462"/>
                  <a:gd name="T45" fmla="*/ 117 h 258"/>
                  <a:gd name="T46" fmla="*/ 426 w 462"/>
                  <a:gd name="T47" fmla="*/ 120 h 258"/>
                  <a:gd name="T48" fmla="*/ 411 w 462"/>
                  <a:gd name="T49" fmla="*/ 105 h 258"/>
                  <a:gd name="T50" fmla="*/ 399 w 462"/>
                  <a:gd name="T51" fmla="*/ 114 h 258"/>
                  <a:gd name="T52" fmla="*/ 396 w 462"/>
                  <a:gd name="T53" fmla="*/ 114 h 258"/>
                  <a:gd name="T54" fmla="*/ 393 w 462"/>
                  <a:gd name="T55" fmla="*/ 111 h 258"/>
                  <a:gd name="T56" fmla="*/ 381 w 462"/>
                  <a:gd name="T57" fmla="*/ 81 h 258"/>
                  <a:gd name="T58" fmla="*/ 336 w 462"/>
                  <a:gd name="T59" fmla="*/ 87 h 258"/>
                  <a:gd name="T60" fmla="*/ 318 w 462"/>
                  <a:gd name="T61" fmla="*/ 96 h 258"/>
                  <a:gd name="T62" fmla="*/ 297 w 462"/>
                  <a:gd name="T63" fmla="*/ 78 h 258"/>
                  <a:gd name="T64" fmla="*/ 297 w 462"/>
                  <a:gd name="T65" fmla="*/ 57 h 258"/>
                  <a:gd name="T66" fmla="*/ 297 w 462"/>
                  <a:gd name="T67" fmla="*/ 48 h 258"/>
                  <a:gd name="T68" fmla="*/ 291 w 462"/>
                  <a:gd name="T69" fmla="*/ 42 h 258"/>
                  <a:gd name="T70" fmla="*/ 288 w 462"/>
                  <a:gd name="T71" fmla="*/ 39 h 258"/>
                  <a:gd name="T72" fmla="*/ 213 w 462"/>
                  <a:gd name="T73" fmla="*/ 6 h 258"/>
                  <a:gd name="T74" fmla="*/ 201 w 462"/>
                  <a:gd name="T75" fmla="*/ 0 h 258"/>
                  <a:gd name="T76" fmla="*/ 198 w 462"/>
                  <a:gd name="T77" fmla="*/ 6 h 258"/>
                  <a:gd name="T78" fmla="*/ 186 w 462"/>
                  <a:gd name="T79" fmla="*/ 18 h 258"/>
                  <a:gd name="T80" fmla="*/ 186 w 462"/>
                  <a:gd name="T81" fmla="*/ 24 h 258"/>
                  <a:gd name="T82" fmla="*/ 159 w 462"/>
                  <a:gd name="T83" fmla="*/ 15 h 258"/>
                  <a:gd name="T84" fmla="*/ 78 w 462"/>
                  <a:gd name="T85" fmla="*/ 48 h 258"/>
                  <a:gd name="T86" fmla="*/ 21 w 462"/>
                  <a:gd name="T87" fmla="*/ 78 h 258"/>
                  <a:gd name="T88" fmla="*/ 0 w 462"/>
                  <a:gd name="T89" fmla="*/ 75 h 258"/>
                  <a:gd name="T90" fmla="*/ 21 w 462"/>
                  <a:gd name="T91" fmla="*/ 111 h 258"/>
                  <a:gd name="T92" fmla="*/ 27 w 462"/>
                  <a:gd name="T93" fmla="*/ 144 h 258"/>
                  <a:gd name="T94" fmla="*/ 48 w 462"/>
                  <a:gd name="T95" fmla="*/ 180 h 258"/>
                  <a:gd name="T96" fmla="*/ 48 w 462"/>
                  <a:gd name="T97" fmla="*/ 180 h 258"/>
                  <a:gd name="T98" fmla="*/ 84 w 462"/>
                  <a:gd name="T99" fmla="*/ 207 h 258"/>
                  <a:gd name="T100" fmla="*/ 90 w 462"/>
                  <a:gd name="T101" fmla="*/ 213 h 258"/>
                  <a:gd name="T102" fmla="*/ 90 w 462"/>
                  <a:gd name="T103" fmla="*/ 216 h 258"/>
                  <a:gd name="T104" fmla="*/ 135 w 462"/>
                  <a:gd name="T105" fmla="*/ 24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2" h="258">
                    <a:moveTo>
                      <a:pt x="144" y="258"/>
                    </a:moveTo>
                    <a:lnTo>
                      <a:pt x="150" y="258"/>
                    </a:lnTo>
                    <a:lnTo>
                      <a:pt x="171" y="252"/>
                    </a:lnTo>
                    <a:lnTo>
                      <a:pt x="195" y="237"/>
                    </a:lnTo>
                    <a:lnTo>
                      <a:pt x="198" y="225"/>
                    </a:lnTo>
                    <a:lnTo>
                      <a:pt x="198" y="213"/>
                    </a:lnTo>
                    <a:lnTo>
                      <a:pt x="201" y="213"/>
                    </a:lnTo>
                    <a:lnTo>
                      <a:pt x="201" y="213"/>
                    </a:lnTo>
                    <a:lnTo>
                      <a:pt x="222" y="216"/>
                    </a:lnTo>
                    <a:lnTo>
                      <a:pt x="231" y="222"/>
                    </a:lnTo>
                    <a:lnTo>
                      <a:pt x="231" y="222"/>
                    </a:lnTo>
                    <a:lnTo>
                      <a:pt x="231" y="222"/>
                    </a:lnTo>
                    <a:lnTo>
                      <a:pt x="243" y="228"/>
                    </a:lnTo>
                    <a:lnTo>
                      <a:pt x="252" y="231"/>
                    </a:lnTo>
                    <a:lnTo>
                      <a:pt x="255" y="228"/>
                    </a:lnTo>
                    <a:lnTo>
                      <a:pt x="264" y="234"/>
                    </a:lnTo>
                    <a:lnTo>
                      <a:pt x="264" y="234"/>
                    </a:lnTo>
                    <a:lnTo>
                      <a:pt x="264" y="234"/>
                    </a:lnTo>
                    <a:lnTo>
                      <a:pt x="264" y="237"/>
                    </a:lnTo>
                    <a:lnTo>
                      <a:pt x="267" y="237"/>
                    </a:lnTo>
                    <a:lnTo>
                      <a:pt x="267" y="240"/>
                    </a:lnTo>
                    <a:lnTo>
                      <a:pt x="273" y="240"/>
                    </a:lnTo>
                    <a:lnTo>
                      <a:pt x="273" y="243"/>
                    </a:lnTo>
                    <a:lnTo>
                      <a:pt x="291" y="243"/>
                    </a:lnTo>
                    <a:lnTo>
                      <a:pt x="318" y="243"/>
                    </a:lnTo>
                    <a:lnTo>
                      <a:pt x="327" y="243"/>
                    </a:lnTo>
                    <a:lnTo>
                      <a:pt x="333" y="255"/>
                    </a:lnTo>
                    <a:lnTo>
                      <a:pt x="345" y="231"/>
                    </a:lnTo>
                    <a:lnTo>
                      <a:pt x="360" y="240"/>
                    </a:lnTo>
                    <a:lnTo>
                      <a:pt x="363" y="240"/>
                    </a:lnTo>
                    <a:lnTo>
                      <a:pt x="372" y="243"/>
                    </a:lnTo>
                    <a:lnTo>
                      <a:pt x="378" y="240"/>
                    </a:lnTo>
                    <a:lnTo>
                      <a:pt x="387" y="231"/>
                    </a:lnTo>
                    <a:lnTo>
                      <a:pt x="420" y="192"/>
                    </a:lnTo>
                    <a:lnTo>
                      <a:pt x="423" y="189"/>
                    </a:lnTo>
                    <a:lnTo>
                      <a:pt x="426" y="183"/>
                    </a:lnTo>
                    <a:lnTo>
                      <a:pt x="447" y="162"/>
                    </a:lnTo>
                    <a:lnTo>
                      <a:pt x="453" y="162"/>
                    </a:lnTo>
                    <a:lnTo>
                      <a:pt x="462" y="162"/>
                    </a:lnTo>
                    <a:lnTo>
                      <a:pt x="462" y="162"/>
                    </a:lnTo>
                    <a:lnTo>
                      <a:pt x="462" y="156"/>
                    </a:lnTo>
                    <a:lnTo>
                      <a:pt x="459" y="153"/>
                    </a:lnTo>
                    <a:lnTo>
                      <a:pt x="459" y="144"/>
                    </a:lnTo>
                    <a:lnTo>
                      <a:pt x="441" y="123"/>
                    </a:lnTo>
                    <a:lnTo>
                      <a:pt x="441" y="120"/>
                    </a:lnTo>
                    <a:lnTo>
                      <a:pt x="429" y="117"/>
                    </a:lnTo>
                    <a:lnTo>
                      <a:pt x="429" y="117"/>
                    </a:lnTo>
                    <a:lnTo>
                      <a:pt x="426" y="120"/>
                    </a:lnTo>
                    <a:lnTo>
                      <a:pt x="423" y="114"/>
                    </a:lnTo>
                    <a:lnTo>
                      <a:pt x="411" y="105"/>
                    </a:lnTo>
                    <a:lnTo>
                      <a:pt x="405" y="105"/>
                    </a:lnTo>
                    <a:lnTo>
                      <a:pt x="399" y="114"/>
                    </a:lnTo>
                    <a:lnTo>
                      <a:pt x="396" y="114"/>
                    </a:lnTo>
                    <a:lnTo>
                      <a:pt x="396" y="114"/>
                    </a:lnTo>
                    <a:lnTo>
                      <a:pt x="393" y="111"/>
                    </a:lnTo>
                    <a:lnTo>
                      <a:pt x="393" y="111"/>
                    </a:lnTo>
                    <a:lnTo>
                      <a:pt x="390" y="111"/>
                    </a:lnTo>
                    <a:lnTo>
                      <a:pt x="381" y="81"/>
                    </a:lnTo>
                    <a:lnTo>
                      <a:pt x="360" y="81"/>
                    </a:lnTo>
                    <a:lnTo>
                      <a:pt x="336" y="87"/>
                    </a:lnTo>
                    <a:lnTo>
                      <a:pt x="336" y="87"/>
                    </a:lnTo>
                    <a:lnTo>
                      <a:pt x="318" y="96"/>
                    </a:lnTo>
                    <a:lnTo>
                      <a:pt x="306" y="90"/>
                    </a:lnTo>
                    <a:lnTo>
                      <a:pt x="297" y="78"/>
                    </a:lnTo>
                    <a:lnTo>
                      <a:pt x="291" y="57"/>
                    </a:lnTo>
                    <a:lnTo>
                      <a:pt x="297" y="57"/>
                    </a:lnTo>
                    <a:lnTo>
                      <a:pt x="297" y="51"/>
                    </a:lnTo>
                    <a:lnTo>
                      <a:pt x="297" y="48"/>
                    </a:lnTo>
                    <a:lnTo>
                      <a:pt x="297" y="48"/>
                    </a:lnTo>
                    <a:lnTo>
                      <a:pt x="291" y="42"/>
                    </a:lnTo>
                    <a:lnTo>
                      <a:pt x="291" y="39"/>
                    </a:lnTo>
                    <a:lnTo>
                      <a:pt x="288" y="39"/>
                    </a:lnTo>
                    <a:lnTo>
                      <a:pt x="255" y="30"/>
                    </a:lnTo>
                    <a:lnTo>
                      <a:pt x="213" y="6"/>
                    </a:lnTo>
                    <a:lnTo>
                      <a:pt x="204" y="0"/>
                    </a:lnTo>
                    <a:lnTo>
                      <a:pt x="201" y="0"/>
                    </a:lnTo>
                    <a:lnTo>
                      <a:pt x="198" y="3"/>
                    </a:lnTo>
                    <a:lnTo>
                      <a:pt x="198" y="6"/>
                    </a:lnTo>
                    <a:lnTo>
                      <a:pt x="201" y="9"/>
                    </a:lnTo>
                    <a:lnTo>
                      <a:pt x="186" y="18"/>
                    </a:lnTo>
                    <a:lnTo>
                      <a:pt x="186" y="18"/>
                    </a:lnTo>
                    <a:lnTo>
                      <a:pt x="186" y="24"/>
                    </a:lnTo>
                    <a:lnTo>
                      <a:pt x="183" y="24"/>
                    </a:lnTo>
                    <a:lnTo>
                      <a:pt x="159" y="15"/>
                    </a:lnTo>
                    <a:lnTo>
                      <a:pt x="114" y="33"/>
                    </a:lnTo>
                    <a:lnTo>
                      <a:pt x="78" y="48"/>
                    </a:lnTo>
                    <a:lnTo>
                      <a:pt x="48" y="63"/>
                    </a:lnTo>
                    <a:lnTo>
                      <a:pt x="21" y="78"/>
                    </a:lnTo>
                    <a:lnTo>
                      <a:pt x="6" y="78"/>
                    </a:lnTo>
                    <a:lnTo>
                      <a:pt x="0" y="75"/>
                    </a:lnTo>
                    <a:lnTo>
                      <a:pt x="3" y="78"/>
                    </a:lnTo>
                    <a:lnTo>
                      <a:pt x="21" y="111"/>
                    </a:lnTo>
                    <a:lnTo>
                      <a:pt x="27" y="135"/>
                    </a:lnTo>
                    <a:lnTo>
                      <a:pt x="27" y="144"/>
                    </a:lnTo>
                    <a:lnTo>
                      <a:pt x="39" y="171"/>
                    </a:lnTo>
                    <a:lnTo>
                      <a:pt x="48" y="180"/>
                    </a:lnTo>
                    <a:lnTo>
                      <a:pt x="48" y="180"/>
                    </a:lnTo>
                    <a:lnTo>
                      <a:pt x="48" y="180"/>
                    </a:lnTo>
                    <a:lnTo>
                      <a:pt x="54" y="180"/>
                    </a:lnTo>
                    <a:lnTo>
                      <a:pt x="84" y="207"/>
                    </a:lnTo>
                    <a:lnTo>
                      <a:pt x="90" y="210"/>
                    </a:lnTo>
                    <a:lnTo>
                      <a:pt x="90" y="213"/>
                    </a:lnTo>
                    <a:lnTo>
                      <a:pt x="90" y="213"/>
                    </a:lnTo>
                    <a:lnTo>
                      <a:pt x="90" y="216"/>
                    </a:lnTo>
                    <a:lnTo>
                      <a:pt x="120" y="240"/>
                    </a:lnTo>
                    <a:lnTo>
                      <a:pt x="135" y="249"/>
                    </a:lnTo>
                    <a:lnTo>
                      <a:pt x="144" y="258"/>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408" name="Freeform 1055">
                <a:extLst>
                  <a:ext uri="{FF2B5EF4-FFF2-40B4-BE49-F238E27FC236}">
                    <a16:creationId xmlns:a16="http://schemas.microsoft.com/office/drawing/2014/main" id="{02D57642-9ECB-0D40-5BDE-15D3F01953C9}"/>
                  </a:ext>
                </a:extLst>
              </p:cNvPr>
              <p:cNvSpPr>
                <a:spLocks/>
              </p:cNvSpPr>
              <p:nvPr/>
            </p:nvSpPr>
            <p:spPr bwMode="auto">
              <a:xfrm>
                <a:off x="1559" y="732"/>
                <a:ext cx="681" cy="645"/>
              </a:xfrm>
              <a:custGeom>
                <a:avLst/>
                <a:gdLst>
                  <a:gd name="T0" fmla="*/ 348 w 681"/>
                  <a:gd name="T1" fmla="*/ 57 h 645"/>
                  <a:gd name="T2" fmla="*/ 357 w 681"/>
                  <a:gd name="T3" fmla="*/ 54 h 645"/>
                  <a:gd name="T4" fmla="*/ 360 w 681"/>
                  <a:gd name="T5" fmla="*/ 51 h 645"/>
                  <a:gd name="T6" fmla="*/ 342 w 681"/>
                  <a:gd name="T7" fmla="*/ 57 h 645"/>
                  <a:gd name="T8" fmla="*/ 327 w 681"/>
                  <a:gd name="T9" fmla="*/ 57 h 645"/>
                  <a:gd name="T10" fmla="*/ 318 w 681"/>
                  <a:gd name="T11" fmla="*/ 54 h 645"/>
                  <a:gd name="T12" fmla="*/ 303 w 681"/>
                  <a:gd name="T13" fmla="*/ 45 h 645"/>
                  <a:gd name="T14" fmla="*/ 291 w 681"/>
                  <a:gd name="T15" fmla="*/ 6 h 645"/>
                  <a:gd name="T16" fmla="*/ 306 w 681"/>
                  <a:gd name="T17" fmla="*/ 12 h 645"/>
                  <a:gd name="T18" fmla="*/ 258 w 681"/>
                  <a:gd name="T19" fmla="*/ 0 h 645"/>
                  <a:gd name="T20" fmla="*/ 159 w 681"/>
                  <a:gd name="T21" fmla="*/ 36 h 645"/>
                  <a:gd name="T22" fmla="*/ 147 w 681"/>
                  <a:gd name="T23" fmla="*/ 54 h 645"/>
                  <a:gd name="T24" fmla="*/ 72 w 681"/>
                  <a:gd name="T25" fmla="*/ 81 h 645"/>
                  <a:gd name="T26" fmla="*/ 3 w 681"/>
                  <a:gd name="T27" fmla="*/ 105 h 645"/>
                  <a:gd name="T28" fmla="*/ 21 w 681"/>
                  <a:gd name="T29" fmla="*/ 180 h 645"/>
                  <a:gd name="T30" fmla="*/ 30 w 681"/>
                  <a:gd name="T31" fmla="*/ 255 h 645"/>
                  <a:gd name="T32" fmla="*/ 39 w 681"/>
                  <a:gd name="T33" fmla="*/ 312 h 645"/>
                  <a:gd name="T34" fmla="*/ 30 w 681"/>
                  <a:gd name="T35" fmla="*/ 342 h 645"/>
                  <a:gd name="T36" fmla="*/ 54 w 681"/>
                  <a:gd name="T37" fmla="*/ 381 h 645"/>
                  <a:gd name="T38" fmla="*/ 60 w 681"/>
                  <a:gd name="T39" fmla="*/ 402 h 645"/>
                  <a:gd name="T40" fmla="*/ 54 w 681"/>
                  <a:gd name="T41" fmla="*/ 426 h 645"/>
                  <a:gd name="T42" fmla="*/ 57 w 681"/>
                  <a:gd name="T43" fmla="*/ 435 h 645"/>
                  <a:gd name="T44" fmla="*/ 72 w 681"/>
                  <a:gd name="T45" fmla="*/ 435 h 645"/>
                  <a:gd name="T46" fmla="*/ 150 w 681"/>
                  <a:gd name="T47" fmla="*/ 471 h 645"/>
                  <a:gd name="T48" fmla="*/ 156 w 681"/>
                  <a:gd name="T49" fmla="*/ 486 h 645"/>
                  <a:gd name="T50" fmla="*/ 177 w 681"/>
                  <a:gd name="T51" fmla="*/ 525 h 645"/>
                  <a:gd name="T52" fmla="*/ 240 w 681"/>
                  <a:gd name="T53" fmla="*/ 510 h 645"/>
                  <a:gd name="T54" fmla="*/ 255 w 681"/>
                  <a:gd name="T55" fmla="*/ 543 h 645"/>
                  <a:gd name="T56" fmla="*/ 270 w 681"/>
                  <a:gd name="T57" fmla="*/ 534 h 645"/>
                  <a:gd name="T58" fmla="*/ 288 w 681"/>
                  <a:gd name="T59" fmla="*/ 546 h 645"/>
                  <a:gd name="T60" fmla="*/ 318 w 681"/>
                  <a:gd name="T61" fmla="*/ 582 h 645"/>
                  <a:gd name="T62" fmla="*/ 345 w 681"/>
                  <a:gd name="T63" fmla="*/ 600 h 645"/>
                  <a:gd name="T64" fmla="*/ 360 w 681"/>
                  <a:gd name="T65" fmla="*/ 582 h 645"/>
                  <a:gd name="T66" fmla="*/ 375 w 681"/>
                  <a:gd name="T67" fmla="*/ 603 h 645"/>
                  <a:gd name="T68" fmla="*/ 411 w 681"/>
                  <a:gd name="T69" fmla="*/ 609 h 645"/>
                  <a:gd name="T70" fmla="*/ 429 w 681"/>
                  <a:gd name="T71" fmla="*/ 603 h 645"/>
                  <a:gd name="T72" fmla="*/ 534 w 681"/>
                  <a:gd name="T73" fmla="*/ 609 h 645"/>
                  <a:gd name="T74" fmla="*/ 537 w 681"/>
                  <a:gd name="T75" fmla="*/ 621 h 645"/>
                  <a:gd name="T76" fmla="*/ 597 w 681"/>
                  <a:gd name="T77" fmla="*/ 645 h 645"/>
                  <a:gd name="T78" fmla="*/ 582 w 681"/>
                  <a:gd name="T79" fmla="*/ 585 h 645"/>
                  <a:gd name="T80" fmla="*/ 615 w 681"/>
                  <a:gd name="T81" fmla="*/ 540 h 645"/>
                  <a:gd name="T82" fmla="*/ 657 w 681"/>
                  <a:gd name="T83" fmla="*/ 498 h 645"/>
                  <a:gd name="T84" fmla="*/ 666 w 681"/>
                  <a:gd name="T85" fmla="*/ 498 h 645"/>
                  <a:gd name="T86" fmla="*/ 681 w 681"/>
                  <a:gd name="T87" fmla="*/ 480 h 645"/>
                  <a:gd name="T88" fmla="*/ 651 w 681"/>
                  <a:gd name="T89" fmla="*/ 393 h 645"/>
                  <a:gd name="T90" fmla="*/ 639 w 681"/>
                  <a:gd name="T91" fmla="*/ 366 h 645"/>
                  <a:gd name="T92" fmla="*/ 645 w 681"/>
                  <a:gd name="T93" fmla="*/ 339 h 645"/>
                  <a:gd name="T94" fmla="*/ 618 w 681"/>
                  <a:gd name="T95" fmla="*/ 288 h 645"/>
                  <a:gd name="T96" fmla="*/ 630 w 681"/>
                  <a:gd name="T97" fmla="*/ 264 h 645"/>
                  <a:gd name="T98" fmla="*/ 645 w 681"/>
                  <a:gd name="T99" fmla="*/ 255 h 645"/>
                  <a:gd name="T100" fmla="*/ 654 w 681"/>
                  <a:gd name="T101" fmla="*/ 255 h 645"/>
                  <a:gd name="T102" fmla="*/ 666 w 681"/>
                  <a:gd name="T103" fmla="*/ 246 h 645"/>
                  <a:gd name="T104" fmla="*/ 669 w 681"/>
                  <a:gd name="T105" fmla="*/ 234 h 645"/>
                  <a:gd name="T106" fmla="*/ 666 w 681"/>
                  <a:gd name="T107" fmla="*/ 192 h 645"/>
                  <a:gd name="T108" fmla="*/ 648 w 681"/>
                  <a:gd name="T109" fmla="*/ 147 h 645"/>
                  <a:gd name="T110" fmla="*/ 639 w 681"/>
                  <a:gd name="T111" fmla="*/ 111 h 645"/>
                  <a:gd name="T112" fmla="*/ 639 w 681"/>
                  <a:gd name="T113" fmla="*/ 93 h 645"/>
                  <a:gd name="T114" fmla="*/ 636 w 681"/>
                  <a:gd name="T115" fmla="*/ 81 h 645"/>
                  <a:gd name="T116" fmla="*/ 597 w 681"/>
                  <a:gd name="T117" fmla="*/ 51 h 645"/>
                  <a:gd name="T118" fmla="*/ 588 w 681"/>
                  <a:gd name="T119" fmla="*/ 54 h 645"/>
                  <a:gd name="T120" fmla="*/ 495 w 681"/>
                  <a:gd name="T121" fmla="*/ 60 h 645"/>
                  <a:gd name="T122" fmla="*/ 426 w 681"/>
                  <a:gd name="T123" fmla="*/ 51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81" h="645">
                    <a:moveTo>
                      <a:pt x="384" y="45"/>
                    </a:moveTo>
                    <a:lnTo>
                      <a:pt x="348" y="63"/>
                    </a:lnTo>
                    <a:lnTo>
                      <a:pt x="348" y="60"/>
                    </a:lnTo>
                    <a:lnTo>
                      <a:pt x="348" y="57"/>
                    </a:lnTo>
                    <a:lnTo>
                      <a:pt x="348" y="57"/>
                    </a:lnTo>
                    <a:lnTo>
                      <a:pt x="351" y="57"/>
                    </a:lnTo>
                    <a:lnTo>
                      <a:pt x="357" y="54"/>
                    </a:lnTo>
                    <a:lnTo>
                      <a:pt x="357" y="54"/>
                    </a:lnTo>
                    <a:lnTo>
                      <a:pt x="360" y="54"/>
                    </a:lnTo>
                    <a:lnTo>
                      <a:pt x="360" y="54"/>
                    </a:lnTo>
                    <a:lnTo>
                      <a:pt x="366" y="51"/>
                    </a:lnTo>
                    <a:lnTo>
                      <a:pt x="360" y="51"/>
                    </a:lnTo>
                    <a:lnTo>
                      <a:pt x="360" y="51"/>
                    </a:lnTo>
                    <a:lnTo>
                      <a:pt x="357" y="54"/>
                    </a:lnTo>
                    <a:lnTo>
                      <a:pt x="345" y="54"/>
                    </a:lnTo>
                    <a:lnTo>
                      <a:pt x="342" y="57"/>
                    </a:lnTo>
                    <a:lnTo>
                      <a:pt x="333" y="57"/>
                    </a:lnTo>
                    <a:lnTo>
                      <a:pt x="330" y="57"/>
                    </a:lnTo>
                    <a:lnTo>
                      <a:pt x="330" y="54"/>
                    </a:lnTo>
                    <a:lnTo>
                      <a:pt x="327" y="57"/>
                    </a:lnTo>
                    <a:lnTo>
                      <a:pt x="324" y="57"/>
                    </a:lnTo>
                    <a:lnTo>
                      <a:pt x="324" y="57"/>
                    </a:lnTo>
                    <a:lnTo>
                      <a:pt x="321" y="54"/>
                    </a:lnTo>
                    <a:lnTo>
                      <a:pt x="318" y="54"/>
                    </a:lnTo>
                    <a:lnTo>
                      <a:pt x="309" y="51"/>
                    </a:lnTo>
                    <a:lnTo>
                      <a:pt x="306" y="48"/>
                    </a:lnTo>
                    <a:lnTo>
                      <a:pt x="303" y="48"/>
                    </a:lnTo>
                    <a:lnTo>
                      <a:pt x="303" y="45"/>
                    </a:lnTo>
                    <a:lnTo>
                      <a:pt x="300" y="45"/>
                    </a:lnTo>
                    <a:lnTo>
                      <a:pt x="291" y="9"/>
                    </a:lnTo>
                    <a:lnTo>
                      <a:pt x="291" y="9"/>
                    </a:lnTo>
                    <a:lnTo>
                      <a:pt x="291" y="6"/>
                    </a:lnTo>
                    <a:lnTo>
                      <a:pt x="294" y="6"/>
                    </a:lnTo>
                    <a:lnTo>
                      <a:pt x="303" y="9"/>
                    </a:lnTo>
                    <a:lnTo>
                      <a:pt x="309" y="15"/>
                    </a:lnTo>
                    <a:lnTo>
                      <a:pt x="306" y="12"/>
                    </a:lnTo>
                    <a:lnTo>
                      <a:pt x="288" y="0"/>
                    </a:lnTo>
                    <a:lnTo>
                      <a:pt x="285" y="0"/>
                    </a:lnTo>
                    <a:lnTo>
                      <a:pt x="267" y="0"/>
                    </a:lnTo>
                    <a:lnTo>
                      <a:pt x="258" y="0"/>
                    </a:lnTo>
                    <a:lnTo>
                      <a:pt x="213" y="12"/>
                    </a:lnTo>
                    <a:lnTo>
                      <a:pt x="165" y="33"/>
                    </a:lnTo>
                    <a:lnTo>
                      <a:pt x="162" y="33"/>
                    </a:lnTo>
                    <a:lnTo>
                      <a:pt x="159" y="36"/>
                    </a:lnTo>
                    <a:lnTo>
                      <a:pt x="156" y="42"/>
                    </a:lnTo>
                    <a:lnTo>
                      <a:pt x="156" y="42"/>
                    </a:lnTo>
                    <a:lnTo>
                      <a:pt x="150" y="51"/>
                    </a:lnTo>
                    <a:lnTo>
                      <a:pt x="147" y="54"/>
                    </a:lnTo>
                    <a:lnTo>
                      <a:pt x="132" y="66"/>
                    </a:lnTo>
                    <a:lnTo>
                      <a:pt x="123" y="66"/>
                    </a:lnTo>
                    <a:lnTo>
                      <a:pt x="111" y="69"/>
                    </a:lnTo>
                    <a:lnTo>
                      <a:pt x="72" y="81"/>
                    </a:lnTo>
                    <a:lnTo>
                      <a:pt x="39" y="93"/>
                    </a:lnTo>
                    <a:lnTo>
                      <a:pt x="36" y="96"/>
                    </a:lnTo>
                    <a:lnTo>
                      <a:pt x="33" y="96"/>
                    </a:lnTo>
                    <a:lnTo>
                      <a:pt x="3" y="105"/>
                    </a:lnTo>
                    <a:lnTo>
                      <a:pt x="3" y="111"/>
                    </a:lnTo>
                    <a:lnTo>
                      <a:pt x="30" y="144"/>
                    </a:lnTo>
                    <a:lnTo>
                      <a:pt x="9" y="132"/>
                    </a:lnTo>
                    <a:lnTo>
                      <a:pt x="21" y="180"/>
                    </a:lnTo>
                    <a:lnTo>
                      <a:pt x="18" y="195"/>
                    </a:lnTo>
                    <a:lnTo>
                      <a:pt x="3" y="213"/>
                    </a:lnTo>
                    <a:lnTo>
                      <a:pt x="0" y="231"/>
                    </a:lnTo>
                    <a:lnTo>
                      <a:pt x="30" y="255"/>
                    </a:lnTo>
                    <a:lnTo>
                      <a:pt x="27" y="279"/>
                    </a:lnTo>
                    <a:lnTo>
                      <a:pt x="27" y="279"/>
                    </a:lnTo>
                    <a:lnTo>
                      <a:pt x="30" y="291"/>
                    </a:lnTo>
                    <a:lnTo>
                      <a:pt x="39" y="312"/>
                    </a:lnTo>
                    <a:lnTo>
                      <a:pt x="39" y="315"/>
                    </a:lnTo>
                    <a:lnTo>
                      <a:pt x="30" y="339"/>
                    </a:lnTo>
                    <a:lnTo>
                      <a:pt x="30" y="342"/>
                    </a:lnTo>
                    <a:lnTo>
                      <a:pt x="30" y="342"/>
                    </a:lnTo>
                    <a:lnTo>
                      <a:pt x="30" y="342"/>
                    </a:lnTo>
                    <a:lnTo>
                      <a:pt x="30" y="342"/>
                    </a:lnTo>
                    <a:lnTo>
                      <a:pt x="45" y="378"/>
                    </a:lnTo>
                    <a:lnTo>
                      <a:pt x="54" y="381"/>
                    </a:lnTo>
                    <a:lnTo>
                      <a:pt x="54" y="381"/>
                    </a:lnTo>
                    <a:lnTo>
                      <a:pt x="57" y="384"/>
                    </a:lnTo>
                    <a:lnTo>
                      <a:pt x="60" y="402"/>
                    </a:lnTo>
                    <a:lnTo>
                      <a:pt x="60" y="402"/>
                    </a:lnTo>
                    <a:lnTo>
                      <a:pt x="60" y="408"/>
                    </a:lnTo>
                    <a:lnTo>
                      <a:pt x="57" y="420"/>
                    </a:lnTo>
                    <a:lnTo>
                      <a:pt x="57" y="426"/>
                    </a:lnTo>
                    <a:lnTo>
                      <a:pt x="54" y="426"/>
                    </a:lnTo>
                    <a:lnTo>
                      <a:pt x="48" y="438"/>
                    </a:lnTo>
                    <a:lnTo>
                      <a:pt x="45" y="447"/>
                    </a:lnTo>
                    <a:lnTo>
                      <a:pt x="60" y="438"/>
                    </a:lnTo>
                    <a:lnTo>
                      <a:pt x="57" y="435"/>
                    </a:lnTo>
                    <a:lnTo>
                      <a:pt x="57" y="432"/>
                    </a:lnTo>
                    <a:lnTo>
                      <a:pt x="60" y="429"/>
                    </a:lnTo>
                    <a:lnTo>
                      <a:pt x="63" y="429"/>
                    </a:lnTo>
                    <a:lnTo>
                      <a:pt x="72" y="435"/>
                    </a:lnTo>
                    <a:lnTo>
                      <a:pt x="114" y="459"/>
                    </a:lnTo>
                    <a:lnTo>
                      <a:pt x="147" y="468"/>
                    </a:lnTo>
                    <a:lnTo>
                      <a:pt x="150" y="468"/>
                    </a:lnTo>
                    <a:lnTo>
                      <a:pt x="150" y="471"/>
                    </a:lnTo>
                    <a:lnTo>
                      <a:pt x="156" y="477"/>
                    </a:lnTo>
                    <a:lnTo>
                      <a:pt x="156" y="477"/>
                    </a:lnTo>
                    <a:lnTo>
                      <a:pt x="156" y="480"/>
                    </a:lnTo>
                    <a:lnTo>
                      <a:pt x="156" y="486"/>
                    </a:lnTo>
                    <a:lnTo>
                      <a:pt x="150" y="486"/>
                    </a:lnTo>
                    <a:lnTo>
                      <a:pt x="156" y="507"/>
                    </a:lnTo>
                    <a:lnTo>
                      <a:pt x="165" y="519"/>
                    </a:lnTo>
                    <a:lnTo>
                      <a:pt x="177" y="525"/>
                    </a:lnTo>
                    <a:lnTo>
                      <a:pt x="195" y="516"/>
                    </a:lnTo>
                    <a:lnTo>
                      <a:pt x="195" y="516"/>
                    </a:lnTo>
                    <a:lnTo>
                      <a:pt x="219" y="510"/>
                    </a:lnTo>
                    <a:lnTo>
                      <a:pt x="240" y="510"/>
                    </a:lnTo>
                    <a:lnTo>
                      <a:pt x="249" y="540"/>
                    </a:lnTo>
                    <a:lnTo>
                      <a:pt x="252" y="540"/>
                    </a:lnTo>
                    <a:lnTo>
                      <a:pt x="252" y="540"/>
                    </a:lnTo>
                    <a:lnTo>
                      <a:pt x="255" y="543"/>
                    </a:lnTo>
                    <a:lnTo>
                      <a:pt x="255" y="543"/>
                    </a:lnTo>
                    <a:lnTo>
                      <a:pt x="258" y="543"/>
                    </a:lnTo>
                    <a:lnTo>
                      <a:pt x="264" y="534"/>
                    </a:lnTo>
                    <a:lnTo>
                      <a:pt x="270" y="534"/>
                    </a:lnTo>
                    <a:lnTo>
                      <a:pt x="282" y="543"/>
                    </a:lnTo>
                    <a:lnTo>
                      <a:pt x="285" y="549"/>
                    </a:lnTo>
                    <a:lnTo>
                      <a:pt x="288" y="546"/>
                    </a:lnTo>
                    <a:lnTo>
                      <a:pt x="288" y="546"/>
                    </a:lnTo>
                    <a:lnTo>
                      <a:pt x="300" y="549"/>
                    </a:lnTo>
                    <a:lnTo>
                      <a:pt x="300" y="552"/>
                    </a:lnTo>
                    <a:lnTo>
                      <a:pt x="318" y="573"/>
                    </a:lnTo>
                    <a:lnTo>
                      <a:pt x="318" y="582"/>
                    </a:lnTo>
                    <a:lnTo>
                      <a:pt x="321" y="585"/>
                    </a:lnTo>
                    <a:lnTo>
                      <a:pt x="321" y="591"/>
                    </a:lnTo>
                    <a:lnTo>
                      <a:pt x="321" y="591"/>
                    </a:lnTo>
                    <a:lnTo>
                      <a:pt x="345" y="600"/>
                    </a:lnTo>
                    <a:lnTo>
                      <a:pt x="348" y="591"/>
                    </a:lnTo>
                    <a:lnTo>
                      <a:pt x="348" y="591"/>
                    </a:lnTo>
                    <a:lnTo>
                      <a:pt x="348" y="591"/>
                    </a:lnTo>
                    <a:lnTo>
                      <a:pt x="360" y="582"/>
                    </a:lnTo>
                    <a:lnTo>
                      <a:pt x="363" y="582"/>
                    </a:lnTo>
                    <a:lnTo>
                      <a:pt x="366" y="585"/>
                    </a:lnTo>
                    <a:lnTo>
                      <a:pt x="366" y="585"/>
                    </a:lnTo>
                    <a:lnTo>
                      <a:pt x="375" y="603"/>
                    </a:lnTo>
                    <a:lnTo>
                      <a:pt x="384" y="621"/>
                    </a:lnTo>
                    <a:lnTo>
                      <a:pt x="390" y="624"/>
                    </a:lnTo>
                    <a:lnTo>
                      <a:pt x="399" y="621"/>
                    </a:lnTo>
                    <a:lnTo>
                      <a:pt x="411" y="609"/>
                    </a:lnTo>
                    <a:lnTo>
                      <a:pt x="414" y="609"/>
                    </a:lnTo>
                    <a:lnTo>
                      <a:pt x="420" y="603"/>
                    </a:lnTo>
                    <a:lnTo>
                      <a:pt x="426" y="603"/>
                    </a:lnTo>
                    <a:lnTo>
                      <a:pt x="429" y="603"/>
                    </a:lnTo>
                    <a:lnTo>
                      <a:pt x="486" y="597"/>
                    </a:lnTo>
                    <a:lnTo>
                      <a:pt x="510" y="600"/>
                    </a:lnTo>
                    <a:lnTo>
                      <a:pt x="516" y="600"/>
                    </a:lnTo>
                    <a:lnTo>
                      <a:pt x="534" y="609"/>
                    </a:lnTo>
                    <a:lnTo>
                      <a:pt x="537" y="615"/>
                    </a:lnTo>
                    <a:lnTo>
                      <a:pt x="537" y="618"/>
                    </a:lnTo>
                    <a:lnTo>
                      <a:pt x="537" y="621"/>
                    </a:lnTo>
                    <a:lnTo>
                      <a:pt x="537" y="621"/>
                    </a:lnTo>
                    <a:lnTo>
                      <a:pt x="540" y="621"/>
                    </a:lnTo>
                    <a:lnTo>
                      <a:pt x="552" y="627"/>
                    </a:lnTo>
                    <a:lnTo>
                      <a:pt x="573" y="636"/>
                    </a:lnTo>
                    <a:lnTo>
                      <a:pt x="597" y="645"/>
                    </a:lnTo>
                    <a:lnTo>
                      <a:pt x="585" y="621"/>
                    </a:lnTo>
                    <a:lnTo>
                      <a:pt x="579" y="591"/>
                    </a:lnTo>
                    <a:lnTo>
                      <a:pt x="579" y="588"/>
                    </a:lnTo>
                    <a:lnTo>
                      <a:pt x="582" y="585"/>
                    </a:lnTo>
                    <a:lnTo>
                      <a:pt x="582" y="585"/>
                    </a:lnTo>
                    <a:lnTo>
                      <a:pt x="588" y="573"/>
                    </a:lnTo>
                    <a:lnTo>
                      <a:pt x="612" y="543"/>
                    </a:lnTo>
                    <a:lnTo>
                      <a:pt x="615" y="540"/>
                    </a:lnTo>
                    <a:lnTo>
                      <a:pt x="621" y="534"/>
                    </a:lnTo>
                    <a:lnTo>
                      <a:pt x="627" y="528"/>
                    </a:lnTo>
                    <a:lnTo>
                      <a:pt x="654" y="498"/>
                    </a:lnTo>
                    <a:lnTo>
                      <a:pt x="657" y="498"/>
                    </a:lnTo>
                    <a:lnTo>
                      <a:pt x="657" y="498"/>
                    </a:lnTo>
                    <a:lnTo>
                      <a:pt x="660" y="498"/>
                    </a:lnTo>
                    <a:lnTo>
                      <a:pt x="663" y="495"/>
                    </a:lnTo>
                    <a:lnTo>
                      <a:pt x="666" y="498"/>
                    </a:lnTo>
                    <a:lnTo>
                      <a:pt x="666" y="498"/>
                    </a:lnTo>
                    <a:lnTo>
                      <a:pt x="672" y="498"/>
                    </a:lnTo>
                    <a:lnTo>
                      <a:pt x="672" y="495"/>
                    </a:lnTo>
                    <a:lnTo>
                      <a:pt x="681" y="480"/>
                    </a:lnTo>
                    <a:lnTo>
                      <a:pt x="681" y="471"/>
                    </a:lnTo>
                    <a:lnTo>
                      <a:pt x="678" y="468"/>
                    </a:lnTo>
                    <a:lnTo>
                      <a:pt x="666" y="432"/>
                    </a:lnTo>
                    <a:lnTo>
                      <a:pt x="651" y="393"/>
                    </a:lnTo>
                    <a:lnTo>
                      <a:pt x="645" y="378"/>
                    </a:lnTo>
                    <a:lnTo>
                      <a:pt x="642" y="372"/>
                    </a:lnTo>
                    <a:lnTo>
                      <a:pt x="642" y="372"/>
                    </a:lnTo>
                    <a:lnTo>
                      <a:pt x="639" y="366"/>
                    </a:lnTo>
                    <a:lnTo>
                      <a:pt x="642" y="360"/>
                    </a:lnTo>
                    <a:lnTo>
                      <a:pt x="642" y="351"/>
                    </a:lnTo>
                    <a:lnTo>
                      <a:pt x="642" y="351"/>
                    </a:lnTo>
                    <a:lnTo>
                      <a:pt x="645" y="339"/>
                    </a:lnTo>
                    <a:lnTo>
                      <a:pt x="648" y="321"/>
                    </a:lnTo>
                    <a:lnTo>
                      <a:pt x="648" y="315"/>
                    </a:lnTo>
                    <a:lnTo>
                      <a:pt x="615" y="294"/>
                    </a:lnTo>
                    <a:lnTo>
                      <a:pt x="618" y="288"/>
                    </a:lnTo>
                    <a:lnTo>
                      <a:pt x="621" y="279"/>
                    </a:lnTo>
                    <a:lnTo>
                      <a:pt x="627" y="273"/>
                    </a:lnTo>
                    <a:lnTo>
                      <a:pt x="630" y="267"/>
                    </a:lnTo>
                    <a:lnTo>
                      <a:pt x="630" y="264"/>
                    </a:lnTo>
                    <a:lnTo>
                      <a:pt x="633" y="264"/>
                    </a:lnTo>
                    <a:lnTo>
                      <a:pt x="639" y="261"/>
                    </a:lnTo>
                    <a:lnTo>
                      <a:pt x="639" y="261"/>
                    </a:lnTo>
                    <a:lnTo>
                      <a:pt x="645" y="255"/>
                    </a:lnTo>
                    <a:lnTo>
                      <a:pt x="648" y="255"/>
                    </a:lnTo>
                    <a:lnTo>
                      <a:pt x="651" y="255"/>
                    </a:lnTo>
                    <a:lnTo>
                      <a:pt x="654" y="255"/>
                    </a:lnTo>
                    <a:lnTo>
                      <a:pt x="654" y="255"/>
                    </a:lnTo>
                    <a:lnTo>
                      <a:pt x="657" y="255"/>
                    </a:lnTo>
                    <a:lnTo>
                      <a:pt x="663" y="246"/>
                    </a:lnTo>
                    <a:lnTo>
                      <a:pt x="666" y="246"/>
                    </a:lnTo>
                    <a:lnTo>
                      <a:pt x="666" y="246"/>
                    </a:lnTo>
                    <a:lnTo>
                      <a:pt x="666" y="243"/>
                    </a:lnTo>
                    <a:lnTo>
                      <a:pt x="669" y="243"/>
                    </a:lnTo>
                    <a:lnTo>
                      <a:pt x="669" y="237"/>
                    </a:lnTo>
                    <a:lnTo>
                      <a:pt x="669" y="234"/>
                    </a:lnTo>
                    <a:lnTo>
                      <a:pt x="666" y="225"/>
                    </a:lnTo>
                    <a:lnTo>
                      <a:pt x="666" y="192"/>
                    </a:lnTo>
                    <a:lnTo>
                      <a:pt x="666" y="192"/>
                    </a:lnTo>
                    <a:lnTo>
                      <a:pt x="666" y="192"/>
                    </a:lnTo>
                    <a:lnTo>
                      <a:pt x="663" y="186"/>
                    </a:lnTo>
                    <a:lnTo>
                      <a:pt x="651" y="156"/>
                    </a:lnTo>
                    <a:lnTo>
                      <a:pt x="648" y="156"/>
                    </a:lnTo>
                    <a:lnTo>
                      <a:pt x="648" y="147"/>
                    </a:lnTo>
                    <a:lnTo>
                      <a:pt x="645" y="141"/>
                    </a:lnTo>
                    <a:lnTo>
                      <a:pt x="642" y="120"/>
                    </a:lnTo>
                    <a:lnTo>
                      <a:pt x="639" y="120"/>
                    </a:lnTo>
                    <a:lnTo>
                      <a:pt x="639" y="111"/>
                    </a:lnTo>
                    <a:lnTo>
                      <a:pt x="639" y="108"/>
                    </a:lnTo>
                    <a:lnTo>
                      <a:pt x="639" y="105"/>
                    </a:lnTo>
                    <a:lnTo>
                      <a:pt x="639" y="102"/>
                    </a:lnTo>
                    <a:lnTo>
                      <a:pt x="639" y="93"/>
                    </a:lnTo>
                    <a:lnTo>
                      <a:pt x="639" y="93"/>
                    </a:lnTo>
                    <a:lnTo>
                      <a:pt x="639" y="87"/>
                    </a:lnTo>
                    <a:lnTo>
                      <a:pt x="639" y="81"/>
                    </a:lnTo>
                    <a:lnTo>
                      <a:pt x="636" y="81"/>
                    </a:lnTo>
                    <a:lnTo>
                      <a:pt x="636" y="78"/>
                    </a:lnTo>
                    <a:lnTo>
                      <a:pt x="627" y="69"/>
                    </a:lnTo>
                    <a:lnTo>
                      <a:pt x="603" y="51"/>
                    </a:lnTo>
                    <a:lnTo>
                      <a:pt x="597" y="51"/>
                    </a:lnTo>
                    <a:lnTo>
                      <a:pt x="594" y="51"/>
                    </a:lnTo>
                    <a:lnTo>
                      <a:pt x="594" y="51"/>
                    </a:lnTo>
                    <a:lnTo>
                      <a:pt x="591" y="51"/>
                    </a:lnTo>
                    <a:lnTo>
                      <a:pt x="588" y="54"/>
                    </a:lnTo>
                    <a:lnTo>
                      <a:pt x="588" y="54"/>
                    </a:lnTo>
                    <a:lnTo>
                      <a:pt x="549" y="57"/>
                    </a:lnTo>
                    <a:lnTo>
                      <a:pt x="498" y="60"/>
                    </a:lnTo>
                    <a:lnTo>
                      <a:pt x="495" y="60"/>
                    </a:lnTo>
                    <a:lnTo>
                      <a:pt x="486" y="60"/>
                    </a:lnTo>
                    <a:lnTo>
                      <a:pt x="450" y="54"/>
                    </a:lnTo>
                    <a:lnTo>
                      <a:pt x="447" y="54"/>
                    </a:lnTo>
                    <a:lnTo>
                      <a:pt x="426" y="51"/>
                    </a:lnTo>
                    <a:lnTo>
                      <a:pt x="390" y="45"/>
                    </a:lnTo>
                    <a:lnTo>
                      <a:pt x="384" y="45"/>
                    </a:lnTo>
                    <a:lnTo>
                      <a:pt x="384" y="45"/>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409" name="Freeform 1056">
                <a:extLst>
                  <a:ext uri="{FF2B5EF4-FFF2-40B4-BE49-F238E27FC236}">
                    <a16:creationId xmlns:a16="http://schemas.microsoft.com/office/drawing/2014/main" id="{BA424C08-9E91-FC57-346E-13F3B47836E5}"/>
                  </a:ext>
                </a:extLst>
              </p:cNvPr>
              <p:cNvSpPr>
                <a:spLocks/>
              </p:cNvSpPr>
              <p:nvPr/>
            </p:nvSpPr>
            <p:spPr bwMode="auto">
              <a:xfrm>
                <a:off x="1691" y="1419"/>
                <a:ext cx="465" cy="282"/>
              </a:xfrm>
              <a:custGeom>
                <a:avLst/>
                <a:gdLst>
                  <a:gd name="T0" fmla="*/ 321 w 465"/>
                  <a:gd name="T1" fmla="*/ 237 h 282"/>
                  <a:gd name="T2" fmla="*/ 324 w 465"/>
                  <a:gd name="T3" fmla="*/ 234 h 282"/>
                  <a:gd name="T4" fmla="*/ 348 w 465"/>
                  <a:gd name="T5" fmla="*/ 225 h 282"/>
                  <a:gd name="T6" fmla="*/ 393 w 465"/>
                  <a:gd name="T7" fmla="*/ 132 h 282"/>
                  <a:gd name="T8" fmla="*/ 420 w 465"/>
                  <a:gd name="T9" fmla="*/ 90 h 282"/>
                  <a:gd name="T10" fmla="*/ 426 w 465"/>
                  <a:gd name="T11" fmla="*/ 87 h 282"/>
                  <a:gd name="T12" fmla="*/ 438 w 465"/>
                  <a:gd name="T13" fmla="*/ 81 h 282"/>
                  <a:gd name="T14" fmla="*/ 447 w 465"/>
                  <a:gd name="T15" fmla="*/ 84 h 282"/>
                  <a:gd name="T16" fmla="*/ 456 w 465"/>
                  <a:gd name="T17" fmla="*/ 78 h 282"/>
                  <a:gd name="T18" fmla="*/ 447 w 465"/>
                  <a:gd name="T19" fmla="*/ 51 h 282"/>
                  <a:gd name="T20" fmla="*/ 414 w 465"/>
                  <a:gd name="T21" fmla="*/ 18 h 282"/>
                  <a:gd name="T22" fmla="*/ 384 w 465"/>
                  <a:gd name="T23" fmla="*/ 24 h 282"/>
                  <a:gd name="T24" fmla="*/ 324 w 465"/>
                  <a:gd name="T25" fmla="*/ 0 h 282"/>
                  <a:gd name="T26" fmla="*/ 303 w 465"/>
                  <a:gd name="T27" fmla="*/ 6 h 282"/>
                  <a:gd name="T28" fmla="*/ 297 w 465"/>
                  <a:gd name="T29" fmla="*/ 18 h 282"/>
                  <a:gd name="T30" fmla="*/ 294 w 465"/>
                  <a:gd name="T31" fmla="*/ 30 h 282"/>
                  <a:gd name="T32" fmla="*/ 270 w 465"/>
                  <a:gd name="T33" fmla="*/ 42 h 282"/>
                  <a:gd name="T34" fmla="*/ 252 w 465"/>
                  <a:gd name="T35" fmla="*/ 42 h 282"/>
                  <a:gd name="T36" fmla="*/ 216 w 465"/>
                  <a:gd name="T37" fmla="*/ 54 h 282"/>
                  <a:gd name="T38" fmla="*/ 198 w 465"/>
                  <a:gd name="T39" fmla="*/ 54 h 282"/>
                  <a:gd name="T40" fmla="*/ 183 w 465"/>
                  <a:gd name="T41" fmla="*/ 78 h 282"/>
                  <a:gd name="T42" fmla="*/ 78 w 465"/>
                  <a:gd name="T43" fmla="*/ 60 h 282"/>
                  <a:gd name="T44" fmla="*/ 39 w 465"/>
                  <a:gd name="T45" fmla="*/ 99 h 282"/>
                  <a:gd name="T46" fmla="*/ 12 w 465"/>
                  <a:gd name="T47" fmla="*/ 165 h 282"/>
                  <a:gd name="T48" fmla="*/ 9 w 465"/>
                  <a:gd name="T49" fmla="*/ 174 h 282"/>
                  <a:gd name="T50" fmla="*/ 15 w 465"/>
                  <a:gd name="T51" fmla="*/ 174 h 282"/>
                  <a:gd name="T52" fmla="*/ 18 w 465"/>
                  <a:gd name="T53" fmla="*/ 180 h 282"/>
                  <a:gd name="T54" fmla="*/ 15 w 465"/>
                  <a:gd name="T55" fmla="*/ 186 h 282"/>
                  <a:gd name="T56" fmla="*/ 36 w 465"/>
                  <a:gd name="T57" fmla="*/ 213 h 282"/>
                  <a:gd name="T58" fmla="*/ 63 w 465"/>
                  <a:gd name="T59" fmla="*/ 237 h 282"/>
                  <a:gd name="T60" fmla="*/ 75 w 465"/>
                  <a:gd name="T61" fmla="*/ 246 h 282"/>
                  <a:gd name="T62" fmla="*/ 81 w 465"/>
                  <a:gd name="T63" fmla="*/ 261 h 282"/>
                  <a:gd name="T64" fmla="*/ 90 w 465"/>
                  <a:gd name="T65" fmla="*/ 267 h 282"/>
                  <a:gd name="T66" fmla="*/ 93 w 465"/>
                  <a:gd name="T67" fmla="*/ 264 h 282"/>
                  <a:gd name="T68" fmla="*/ 102 w 465"/>
                  <a:gd name="T69" fmla="*/ 267 h 282"/>
                  <a:gd name="T70" fmla="*/ 105 w 465"/>
                  <a:gd name="T71" fmla="*/ 273 h 282"/>
                  <a:gd name="T72" fmla="*/ 132 w 465"/>
                  <a:gd name="T73" fmla="*/ 282 h 282"/>
                  <a:gd name="T74" fmla="*/ 147 w 465"/>
                  <a:gd name="T75" fmla="*/ 282 h 282"/>
                  <a:gd name="T76" fmla="*/ 186 w 465"/>
                  <a:gd name="T77" fmla="*/ 270 h 282"/>
                  <a:gd name="T78" fmla="*/ 189 w 465"/>
                  <a:gd name="T79" fmla="*/ 267 h 282"/>
                  <a:gd name="T80" fmla="*/ 225 w 465"/>
                  <a:gd name="T81" fmla="*/ 255 h 282"/>
                  <a:gd name="T82" fmla="*/ 234 w 465"/>
                  <a:gd name="T83" fmla="*/ 249 h 282"/>
                  <a:gd name="T84" fmla="*/ 234 w 465"/>
                  <a:gd name="T85" fmla="*/ 246 h 282"/>
                  <a:gd name="T86" fmla="*/ 237 w 465"/>
                  <a:gd name="T87" fmla="*/ 243 h 282"/>
                  <a:gd name="T88" fmla="*/ 273 w 465"/>
                  <a:gd name="T89" fmla="*/ 243 h 282"/>
                  <a:gd name="T90" fmla="*/ 300 w 465"/>
                  <a:gd name="T91" fmla="*/ 243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65" h="282">
                    <a:moveTo>
                      <a:pt x="315" y="246"/>
                    </a:moveTo>
                    <a:lnTo>
                      <a:pt x="318" y="237"/>
                    </a:lnTo>
                    <a:lnTo>
                      <a:pt x="321" y="237"/>
                    </a:lnTo>
                    <a:lnTo>
                      <a:pt x="321" y="234"/>
                    </a:lnTo>
                    <a:lnTo>
                      <a:pt x="324" y="234"/>
                    </a:lnTo>
                    <a:lnTo>
                      <a:pt x="324" y="234"/>
                    </a:lnTo>
                    <a:lnTo>
                      <a:pt x="327" y="234"/>
                    </a:lnTo>
                    <a:lnTo>
                      <a:pt x="333" y="234"/>
                    </a:lnTo>
                    <a:lnTo>
                      <a:pt x="348" y="225"/>
                    </a:lnTo>
                    <a:lnTo>
                      <a:pt x="372" y="189"/>
                    </a:lnTo>
                    <a:lnTo>
                      <a:pt x="393" y="138"/>
                    </a:lnTo>
                    <a:lnTo>
                      <a:pt x="393" y="132"/>
                    </a:lnTo>
                    <a:lnTo>
                      <a:pt x="405" y="108"/>
                    </a:lnTo>
                    <a:lnTo>
                      <a:pt x="408" y="108"/>
                    </a:lnTo>
                    <a:lnTo>
                      <a:pt x="420" y="90"/>
                    </a:lnTo>
                    <a:lnTo>
                      <a:pt x="423" y="90"/>
                    </a:lnTo>
                    <a:lnTo>
                      <a:pt x="423" y="87"/>
                    </a:lnTo>
                    <a:lnTo>
                      <a:pt x="426" y="87"/>
                    </a:lnTo>
                    <a:lnTo>
                      <a:pt x="435" y="81"/>
                    </a:lnTo>
                    <a:lnTo>
                      <a:pt x="435" y="81"/>
                    </a:lnTo>
                    <a:lnTo>
                      <a:pt x="438" y="81"/>
                    </a:lnTo>
                    <a:lnTo>
                      <a:pt x="441" y="84"/>
                    </a:lnTo>
                    <a:lnTo>
                      <a:pt x="444" y="84"/>
                    </a:lnTo>
                    <a:lnTo>
                      <a:pt x="447" y="84"/>
                    </a:lnTo>
                    <a:lnTo>
                      <a:pt x="447" y="81"/>
                    </a:lnTo>
                    <a:lnTo>
                      <a:pt x="450" y="81"/>
                    </a:lnTo>
                    <a:lnTo>
                      <a:pt x="456" y="78"/>
                    </a:lnTo>
                    <a:lnTo>
                      <a:pt x="465" y="66"/>
                    </a:lnTo>
                    <a:lnTo>
                      <a:pt x="462" y="51"/>
                    </a:lnTo>
                    <a:lnTo>
                      <a:pt x="447" y="51"/>
                    </a:lnTo>
                    <a:lnTo>
                      <a:pt x="420" y="24"/>
                    </a:lnTo>
                    <a:lnTo>
                      <a:pt x="417" y="18"/>
                    </a:lnTo>
                    <a:lnTo>
                      <a:pt x="414" y="18"/>
                    </a:lnTo>
                    <a:lnTo>
                      <a:pt x="408" y="21"/>
                    </a:lnTo>
                    <a:lnTo>
                      <a:pt x="390" y="27"/>
                    </a:lnTo>
                    <a:lnTo>
                      <a:pt x="384" y="24"/>
                    </a:lnTo>
                    <a:lnTo>
                      <a:pt x="378" y="15"/>
                    </a:lnTo>
                    <a:lnTo>
                      <a:pt x="324" y="3"/>
                    </a:lnTo>
                    <a:lnTo>
                      <a:pt x="324" y="0"/>
                    </a:lnTo>
                    <a:lnTo>
                      <a:pt x="315" y="3"/>
                    </a:lnTo>
                    <a:lnTo>
                      <a:pt x="312" y="3"/>
                    </a:lnTo>
                    <a:lnTo>
                      <a:pt x="303" y="6"/>
                    </a:lnTo>
                    <a:lnTo>
                      <a:pt x="303" y="9"/>
                    </a:lnTo>
                    <a:lnTo>
                      <a:pt x="297" y="18"/>
                    </a:lnTo>
                    <a:lnTo>
                      <a:pt x="297" y="18"/>
                    </a:lnTo>
                    <a:lnTo>
                      <a:pt x="297" y="21"/>
                    </a:lnTo>
                    <a:lnTo>
                      <a:pt x="294" y="24"/>
                    </a:lnTo>
                    <a:lnTo>
                      <a:pt x="294" y="30"/>
                    </a:lnTo>
                    <a:lnTo>
                      <a:pt x="288" y="30"/>
                    </a:lnTo>
                    <a:lnTo>
                      <a:pt x="288" y="36"/>
                    </a:lnTo>
                    <a:lnTo>
                      <a:pt x="270" y="42"/>
                    </a:lnTo>
                    <a:lnTo>
                      <a:pt x="264" y="45"/>
                    </a:lnTo>
                    <a:lnTo>
                      <a:pt x="261" y="45"/>
                    </a:lnTo>
                    <a:lnTo>
                      <a:pt x="252" y="42"/>
                    </a:lnTo>
                    <a:lnTo>
                      <a:pt x="216" y="54"/>
                    </a:lnTo>
                    <a:lnTo>
                      <a:pt x="216" y="54"/>
                    </a:lnTo>
                    <a:lnTo>
                      <a:pt x="216" y="54"/>
                    </a:lnTo>
                    <a:lnTo>
                      <a:pt x="207" y="54"/>
                    </a:lnTo>
                    <a:lnTo>
                      <a:pt x="201" y="54"/>
                    </a:lnTo>
                    <a:lnTo>
                      <a:pt x="198" y="54"/>
                    </a:lnTo>
                    <a:lnTo>
                      <a:pt x="186" y="57"/>
                    </a:lnTo>
                    <a:lnTo>
                      <a:pt x="189" y="78"/>
                    </a:lnTo>
                    <a:lnTo>
                      <a:pt x="183" y="78"/>
                    </a:lnTo>
                    <a:lnTo>
                      <a:pt x="141" y="87"/>
                    </a:lnTo>
                    <a:lnTo>
                      <a:pt x="114" y="87"/>
                    </a:lnTo>
                    <a:lnTo>
                      <a:pt x="78" y="60"/>
                    </a:lnTo>
                    <a:lnTo>
                      <a:pt x="72" y="60"/>
                    </a:lnTo>
                    <a:lnTo>
                      <a:pt x="66" y="72"/>
                    </a:lnTo>
                    <a:lnTo>
                      <a:pt x="39" y="99"/>
                    </a:lnTo>
                    <a:lnTo>
                      <a:pt x="33" y="120"/>
                    </a:lnTo>
                    <a:lnTo>
                      <a:pt x="24" y="159"/>
                    </a:lnTo>
                    <a:lnTo>
                      <a:pt x="12" y="165"/>
                    </a:lnTo>
                    <a:lnTo>
                      <a:pt x="9" y="168"/>
                    </a:lnTo>
                    <a:lnTo>
                      <a:pt x="0" y="174"/>
                    </a:lnTo>
                    <a:lnTo>
                      <a:pt x="9" y="174"/>
                    </a:lnTo>
                    <a:lnTo>
                      <a:pt x="12" y="174"/>
                    </a:lnTo>
                    <a:lnTo>
                      <a:pt x="15" y="174"/>
                    </a:lnTo>
                    <a:lnTo>
                      <a:pt x="15" y="174"/>
                    </a:lnTo>
                    <a:lnTo>
                      <a:pt x="18" y="177"/>
                    </a:lnTo>
                    <a:lnTo>
                      <a:pt x="18" y="177"/>
                    </a:lnTo>
                    <a:lnTo>
                      <a:pt x="18" y="180"/>
                    </a:lnTo>
                    <a:lnTo>
                      <a:pt x="18" y="183"/>
                    </a:lnTo>
                    <a:lnTo>
                      <a:pt x="15" y="183"/>
                    </a:lnTo>
                    <a:lnTo>
                      <a:pt x="15" y="186"/>
                    </a:lnTo>
                    <a:lnTo>
                      <a:pt x="27" y="201"/>
                    </a:lnTo>
                    <a:lnTo>
                      <a:pt x="30" y="210"/>
                    </a:lnTo>
                    <a:lnTo>
                      <a:pt x="36" y="213"/>
                    </a:lnTo>
                    <a:lnTo>
                      <a:pt x="54" y="231"/>
                    </a:lnTo>
                    <a:lnTo>
                      <a:pt x="60" y="237"/>
                    </a:lnTo>
                    <a:lnTo>
                      <a:pt x="63" y="237"/>
                    </a:lnTo>
                    <a:lnTo>
                      <a:pt x="72" y="243"/>
                    </a:lnTo>
                    <a:lnTo>
                      <a:pt x="72" y="243"/>
                    </a:lnTo>
                    <a:lnTo>
                      <a:pt x="75" y="246"/>
                    </a:lnTo>
                    <a:lnTo>
                      <a:pt x="81" y="255"/>
                    </a:lnTo>
                    <a:lnTo>
                      <a:pt x="81" y="258"/>
                    </a:lnTo>
                    <a:lnTo>
                      <a:pt x="81" y="261"/>
                    </a:lnTo>
                    <a:lnTo>
                      <a:pt x="84" y="264"/>
                    </a:lnTo>
                    <a:lnTo>
                      <a:pt x="87" y="264"/>
                    </a:lnTo>
                    <a:lnTo>
                      <a:pt x="90" y="267"/>
                    </a:lnTo>
                    <a:lnTo>
                      <a:pt x="90" y="267"/>
                    </a:lnTo>
                    <a:lnTo>
                      <a:pt x="90" y="264"/>
                    </a:lnTo>
                    <a:lnTo>
                      <a:pt x="93" y="264"/>
                    </a:lnTo>
                    <a:lnTo>
                      <a:pt x="102" y="264"/>
                    </a:lnTo>
                    <a:lnTo>
                      <a:pt x="102" y="264"/>
                    </a:lnTo>
                    <a:lnTo>
                      <a:pt x="102" y="267"/>
                    </a:lnTo>
                    <a:lnTo>
                      <a:pt x="105" y="270"/>
                    </a:lnTo>
                    <a:lnTo>
                      <a:pt x="105" y="270"/>
                    </a:lnTo>
                    <a:lnTo>
                      <a:pt x="105" y="273"/>
                    </a:lnTo>
                    <a:lnTo>
                      <a:pt x="114" y="279"/>
                    </a:lnTo>
                    <a:lnTo>
                      <a:pt x="120" y="282"/>
                    </a:lnTo>
                    <a:lnTo>
                      <a:pt x="132" y="282"/>
                    </a:lnTo>
                    <a:lnTo>
                      <a:pt x="141" y="282"/>
                    </a:lnTo>
                    <a:lnTo>
                      <a:pt x="144" y="282"/>
                    </a:lnTo>
                    <a:lnTo>
                      <a:pt x="147" y="282"/>
                    </a:lnTo>
                    <a:lnTo>
                      <a:pt x="150" y="282"/>
                    </a:lnTo>
                    <a:lnTo>
                      <a:pt x="186" y="270"/>
                    </a:lnTo>
                    <a:lnTo>
                      <a:pt x="186" y="270"/>
                    </a:lnTo>
                    <a:lnTo>
                      <a:pt x="186" y="267"/>
                    </a:lnTo>
                    <a:lnTo>
                      <a:pt x="186" y="270"/>
                    </a:lnTo>
                    <a:lnTo>
                      <a:pt x="189" y="267"/>
                    </a:lnTo>
                    <a:lnTo>
                      <a:pt x="201" y="264"/>
                    </a:lnTo>
                    <a:lnTo>
                      <a:pt x="216" y="261"/>
                    </a:lnTo>
                    <a:lnTo>
                      <a:pt x="225" y="255"/>
                    </a:lnTo>
                    <a:lnTo>
                      <a:pt x="228" y="255"/>
                    </a:lnTo>
                    <a:lnTo>
                      <a:pt x="231" y="252"/>
                    </a:lnTo>
                    <a:lnTo>
                      <a:pt x="234" y="249"/>
                    </a:lnTo>
                    <a:lnTo>
                      <a:pt x="234" y="246"/>
                    </a:lnTo>
                    <a:lnTo>
                      <a:pt x="234" y="246"/>
                    </a:lnTo>
                    <a:lnTo>
                      <a:pt x="234" y="246"/>
                    </a:lnTo>
                    <a:lnTo>
                      <a:pt x="234" y="246"/>
                    </a:lnTo>
                    <a:lnTo>
                      <a:pt x="237" y="243"/>
                    </a:lnTo>
                    <a:lnTo>
                      <a:pt x="237" y="243"/>
                    </a:lnTo>
                    <a:lnTo>
                      <a:pt x="243" y="243"/>
                    </a:lnTo>
                    <a:lnTo>
                      <a:pt x="246" y="243"/>
                    </a:lnTo>
                    <a:lnTo>
                      <a:pt x="273" y="243"/>
                    </a:lnTo>
                    <a:lnTo>
                      <a:pt x="282" y="246"/>
                    </a:lnTo>
                    <a:lnTo>
                      <a:pt x="285" y="249"/>
                    </a:lnTo>
                    <a:lnTo>
                      <a:pt x="300" y="243"/>
                    </a:lnTo>
                    <a:lnTo>
                      <a:pt x="315" y="246"/>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grpSp>
        <p:sp>
          <p:nvSpPr>
            <p:cNvPr id="28" name="Freeform 1058">
              <a:extLst>
                <a:ext uri="{FF2B5EF4-FFF2-40B4-BE49-F238E27FC236}">
                  <a16:creationId xmlns:a16="http://schemas.microsoft.com/office/drawing/2014/main" id="{875185E2-A010-5B73-378C-6D61D6521357}"/>
                </a:ext>
              </a:extLst>
            </p:cNvPr>
            <p:cNvSpPr>
              <a:spLocks/>
            </p:cNvSpPr>
            <p:nvPr/>
          </p:nvSpPr>
          <p:spPr bwMode="auto">
            <a:xfrm>
              <a:off x="1511" y="1593"/>
              <a:ext cx="216" cy="141"/>
            </a:xfrm>
            <a:custGeom>
              <a:avLst/>
              <a:gdLst>
                <a:gd name="T0" fmla="*/ 15 w 216"/>
                <a:gd name="T1" fmla="*/ 141 h 141"/>
                <a:gd name="T2" fmla="*/ 27 w 216"/>
                <a:gd name="T3" fmla="*/ 141 h 141"/>
                <a:gd name="T4" fmla="*/ 33 w 216"/>
                <a:gd name="T5" fmla="*/ 141 h 141"/>
                <a:gd name="T6" fmla="*/ 117 w 216"/>
                <a:gd name="T7" fmla="*/ 141 h 141"/>
                <a:gd name="T8" fmla="*/ 126 w 216"/>
                <a:gd name="T9" fmla="*/ 138 h 141"/>
                <a:gd name="T10" fmla="*/ 126 w 216"/>
                <a:gd name="T11" fmla="*/ 135 h 141"/>
                <a:gd name="T12" fmla="*/ 126 w 216"/>
                <a:gd name="T13" fmla="*/ 132 h 141"/>
                <a:gd name="T14" fmla="*/ 162 w 216"/>
                <a:gd name="T15" fmla="*/ 63 h 141"/>
                <a:gd name="T16" fmla="*/ 168 w 216"/>
                <a:gd name="T17" fmla="*/ 60 h 141"/>
                <a:gd name="T18" fmla="*/ 177 w 216"/>
                <a:gd name="T19" fmla="*/ 54 h 141"/>
                <a:gd name="T20" fmla="*/ 180 w 216"/>
                <a:gd name="T21" fmla="*/ 48 h 141"/>
                <a:gd name="T22" fmla="*/ 195 w 216"/>
                <a:gd name="T23" fmla="*/ 33 h 141"/>
                <a:gd name="T24" fmla="*/ 210 w 216"/>
                <a:gd name="T25" fmla="*/ 36 h 141"/>
                <a:gd name="T26" fmla="*/ 195 w 216"/>
                <a:gd name="T27" fmla="*/ 12 h 141"/>
                <a:gd name="T28" fmla="*/ 198 w 216"/>
                <a:gd name="T29" fmla="*/ 9 h 141"/>
                <a:gd name="T30" fmla="*/ 198 w 216"/>
                <a:gd name="T31" fmla="*/ 3 h 141"/>
                <a:gd name="T32" fmla="*/ 195 w 216"/>
                <a:gd name="T33" fmla="*/ 0 h 141"/>
                <a:gd name="T34" fmla="*/ 192 w 216"/>
                <a:gd name="T35" fmla="*/ 0 h 141"/>
                <a:gd name="T36" fmla="*/ 180 w 216"/>
                <a:gd name="T37" fmla="*/ 0 h 141"/>
                <a:gd name="T38" fmla="*/ 150 w 216"/>
                <a:gd name="T39" fmla="*/ 18 h 141"/>
                <a:gd name="T40" fmla="*/ 144 w 216"/>
                <a:gd name="T41" fmla="*/ 24 h 141"/>
                <a:gd name="T42" fmla="*/ 138 w 216"/>
                <a:gd name="T43" fmla="*/ 24 h 141"/>
                <a:gd name="T44" fmla="*/ 135 w 216"/>
                <a:gd name="T45" fmla="*/ 21 h 141"/>
                <a:gd name="T46" fmla="*/ 117 w 216"/>
                <a:gd name="T47" fmla="*/ 21 h 141"/>
                <a:gd name="T48" fmla="*/ 108 w 216"/>
                <a:gd name="T49" fmla="*/ 21 h 141"/>
                <a:gd name="T50" fmla="*/ 108 w 216"/>
                <a:gd name="T51" fmla="*/ 24 h 141"/>
                <a:gd name="T52" fmla="*/ 105 w 216"/>
                <a:gd name="T53" fmla="*/ 27 h 141"/>
                <a:gd name="T54" fmla="*/ 93 w 216"/>
                <a:gd name="T55" fmla="*/ 36 h 141"/>
                <a:gd name="T56" fmla="*/ 75 w 216"/>
                <a:gd name="T57" fmla="*/ 45 h 141"/>
                <a:gd name="T58" fmla="*/ 45 w 216"/>
                <a:gd name="T59" fmla="*/ 39 h 141"/>
                <a:gd name="T60" fmla="*/ 33 w 216"/>
                <a:gd name="T61" fmla="*/ 36 h 141"/>
                <a:gd name="T62" fmla="*/ 18 w 216"/>
                <a:gd name="T63" fmla="*/ 36 h 141"/>
                <a:gd name="T64" fmla="*/ 3 w 216"/>
                <a:gd name="T65" fmla="*/ 63 h 141"/>
                <a:gd name="T66" fmla="*/ 12 w 216"/>
                <a:gd name="T67" fmla="*/ 105 h 141"/>
                <a:gd name="T68" fmla="*/ 15 w 216"/>
                <a:gd name="T69" fmla="*/ 108 h 141"/>
                <a:gd name="T70" fmla="*/ 24 w 216"/>
                <a:gd name="T71" fmla="*/ 111 h 141"/>
                <a:gd name="T72" fmla="*/ 33 w 216"/>
                <a:gd name="T73" fmla="*/ 123 h 141"/>
                <a:gd name="T74" fmla="*/ 27 w 216"/>
                <a:gd name="T75" fmla="*/ 126 h 141"/>
                <a:gd name="T76" fmla="*/ 24 w 216"/>
                <a:gd name="T77" fmla="*/ 126 h 141"/>
                <a:gd name="T78" fmla="*/ 9 w 216"/>
                <a:gd name="T79" fmla="*/ 132 h 141"/>
                <a:gd name="T80" fmla="*/ 12 w 216"/>
                <a:gd name="T81"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6" h="141">
                  <a:moveTo>
                    <a:pt x="15" y="141"/>
                  </a:moveTo>
                  <a:lnTo>
                    <a:pt x="15" y="141"/>
                  </a:lnTo>
                  <a:lnTo>
                    <a:pt x="18" y="141"/>
                  </a:lnTo>
                  <a:lnTo>
                    <a:pt x="27" y="141"/>
                  </a:lnTo>
                  <a:lnTo>
                    <a:pt x="30" y="141"/>
                  </a:lnTo>
                  <a:lnTo>
                    <a:pt x="33" y="141"/>
                  </a:lnTo>
                  <a:lnTo>
                    <a:pt x="66" y="135"/>
                  </a:lnTo>
                  <a:lnTo>
                    <a:pt x="117" y="141"/>
                  </a:lnTo>
                  <a:lnTo>
                    <a:pt x="123" y="141"/>
                  </a:lnTo>
                  <a:lnTo>
                    <a:pt x="126" y="138"/>
                  </a:lnTo>
                  <a:lnTo>
                    <a:pt x="126" y="135"/>
                  </a:lnTo>
                  <a:lnTo>
                    <a:pt x="126" y="135"/>
                  </a:lnTo>
                  <a:lnTo>
                    <a:pt x="126" y="132"/>
                  </a:lnTo>
                  <a:lnTo>
                    <a:pt x="126" y="132"/>
                  </a:lnTo>
                  <a:lnTo>
                    <a:pt x="147" y="78"/>
                  </a:lnTo>
                  <a:lnTo>
                    <a:pt x="162" y="63"/>
                  </a:lnTo>
                  <a:lnTo>
                    <a:pt x="165" y="63"/>
                  </a:lnTo>
                  <a:lnTo>
                    <a:pt x="168" y="60"/>
                  </a:lnTo>
                  <a:lnTo>
                    <a:pt x="174" y="57"/>
                  </a:lnTo>
                  <a:lnTo>
                    <a:pt x="177" y="54"/>
                  </a:lnTo>
                  <a:lnTo>
                    <a:pt x="180" y="54"/>
                  </a:lnTo>
                  <a:lnTo>
                    <a:pt x="180" y="48"/>
                  </a:lnTo>
                  <a:lnTo>
                    <a:pt x="183" y="45"/>
                  </a:lnTo>
                  <a:lnTo>
                    <a:pt x="195" y="33"/>
                  </a:lnTo>
                  <a:lnTo>
                    <a:pt x="216" y="39"/>
                  </a:lnTo>
                  <a:lnTo>
                    <a:pt x="210" y="36"/>
                  </a:lnTo>
                  <a:lnTo>
                    <a:pt x="207" y="27"/>
                  </a:lnTo>
                  <a:lnTo>
                    <a:pt x="195" y="12"/>
                  </a:lnTo>
                  <a:lnTo>
                    <a:pt x="195" y="9"/>
                  </a:lnTo>
                  <a:lnTo>
                    <a:pt x="198" y="9"/>
                  </a:lnTo>
                  <a:lnTo>
                    <a:pt x="198" y="6"/>
                  </a:lnTo>
                  <a:lnTo>
                    <a:pt x="198" y="3"/>
                  </a:lnTo>
                  <a:lnTo>
                    <a:pt x="198" y="3"/>
                  </a:lnTo>
                  <a:lnTo>
                    <a:pt x="195" y="0"/>
                  </a:lnTo>
                  <a:lnTo>
                    <a:pt x="195" y="0"/>
                  </a:lnTo>
                  <a:lnTo>
                    <a:pt x="192" y="0"/>
                  </a:lnTo>
                  <a:lnTo>
                    <a:pt x="189" y="0"/>
                  </a:lnTo>
                  <a:lnTo>
                    <a:pt x="180" y="0"/>
                  </a:lnTo>
                  <a:lnTo>
                    <a:pt x="174" y="21"/>
                  </a:lnTo>
                  <a:lnTo>
                    <a:pt x="150" y="18"/>
                  </a:lnTo>
                  <a:lnTo>
                    <a:pt x="150" y="18"/>
                  </a:lnTo>
                  <a:lnTo>
                    <a:pt x="144" y="24"/>
                  </a:lnTo>
                  <a:lnTo>
                    <a:pt x="138" y="27"/>
                  </a:lnTo>
                  <a:lnTo>
                    <a:pt x="138" y="24"/>
                  </a:lnTo>
                  <a:lnTo>
                    <a:pt x="135" y="21"/>
                  </a:lnTo>
                  <a:lnTo>
                    <a:pt x="135" y="21"/>
                  </a:lnTo>
                  <a:lnTo>
                    <a:pt x="129" y="21"/>
                  </a:lnTo>
                  <a:lnTo>
                    <a:pt x="117" y="21"/>
                  </a:lnTo>
                  <a:lnTo>
                    <a:pt x="111" y="21"/>
                  </a:lnTo>
                  <a:lnTo>
                    <a:pt x="108" y="21"/>
                  </a:lnTo>
                  <a:lnTo>
                    <a:pt x="108" y="21"/>
                  </a:lnTo>
                  <a:lnTo>
                    <a:pt x="108" y="24"/>
                  </a:lnTo>
                  <a:lnTo>
                    <a:pt x="105" y="24"/>
                  </a:lnTo>
                  <a:lnTo>
                    <a:pt x="105" y="27"/>
                  </a:lnTo>
                  <a:lnTo>
                    <a:pt x="102" y="24"/>
                  </a:lnTo>
                  <a:lnTo>
                    <a:pt x="93" y="36"/>
                  </a:lnTo>
                  <a:lnTo>
                    <a:pt x="78" y="45"/>
                  </a:lnTo>
                  <a:lnTo>
                    <a:pt x="75" y="45"/>
                  </a:lnTo>
                  <a:lnTo>
                    <a:pt x="51" y="42"/>
                  </a:lnTo>
                  <a:lnTo>
                    <a:pt x="45" y="39"/>
                  </a:lnTo>
                  <a:lnTo>
                    <a:pt x="42" y="39"/>
                  </a:lnTo>
                  <a:lnTo>
                    <a:pt x="33" y="36"/>
                  </a:lnTo>
                  <a:lnTo>
                    <a:pt x="30" y="36"/>
                  </a:lnTo>
                  <a:lnTo>
                    <a:pt x="18" y="36"/>
                  </a:lnTo>
                  <a:lnTo>
                    <a:pt x="6" y="48"/>
                  </a:lnTo>
                  <a:lnTo>
                    <a:pt x="3" y="63"/>
                  </a:lnTo>
                  <a:lnTo>
                    <a:pt x="0" y="87"/>
                  </a:lnTo>
                  <a:lnTo>
                    <a:pt x="12" y="105"/>
                  </a:lnTo>
                  <a:lnTo>
                    <a:pt x="12" y="105"/>
                  </a:lnTo>
                  <a:lnTo>
                    <a:pt x="15" y="108"/>
                  </a:lnTo>
                  <a:lnTo>
                    <a:pt x="24" y="108"/>
                  </a:lnTo>
                  <a:lnTo>
                    <a:pt x="24" y="111"/>
                  </a:lnTo>
                  <a:lnTo>
                    <a:pt x="27" y="114"/>
                  </a:lnTo>
                  <a:lnTo>
                    <a:pt x="33" y="123"/>
                  </a:lnTo>
                  <a:lnTo>
                    <a:pt x="30" y="126"/>
                  </a:lnTo>
                  <a:lnTo>
                    <a:pt x="27" y="126"/>
                  </a:lnTo>
                  <a:lnTo>
                    <a:pt x="24" y="126"/>
                  </a:lnTo>
                  <a:lnTo>
                    <a:pt x="24" y="126"/>
                  </a:lnTo>
                  <a:lnTo>
                    <a:pt x="18" y="129"/>
                  </a:lnTo>
                  <a:lnTo>
                    <a:pt x="9" y="132"/>
                  </a:lnTo>
                  <a:lnTo>
                    <a:pt x="9" y="138"/>
                  </a:lnTo>
                  <a:lnTo>
                    <a:pt x="12" y="141"/>
                  </a:lnTo>
                  <a:lnTo>
                    <a:pt x="15" y="141"/>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9" name="Freeform 1059">
              <a:extLst>
                <a:ext uri="{FF2B5EF4-FFF2-40B4-BE49-F238E27FC236}">
                  <a16:creationId xmlns:a16="http://schemas.microsoft.com/office/drawing/2014/main" id="{C4EDDB5E-5897-2B84-96C5-94EBA1CF515D}"/>
                </a:ext>
              </a:extLst>
            </p:cNvPr>
            <p:cNvSpPr>
              <a:spLocks/>
            </p:cNvSpPr>
            <p:nvPr/>
          </p:nvSpPr>
          <p:spPr bwMode="auto">
            <a:xfrm>
              <a:off x="1976" y="1452"/>
              <a:ext cx="645" cy="453"/>
            </a:xfrm>
            <a:custGeom>
              <a:avLst/>
              <a:gdLst>
                <a:gd name="T0" fmla="*/ 204 w 645"/>
                <a:gd name="T1" fmla="*/ 432 h 453"/>
                <a:gd name="T2" fmla="*/ 243 w 645"/>
                <a:gd name="T3" fmla="*/ 441 h 453"/>
                <a:gd name="T4" fmla="*/ 261 w 645"/>
                <a:gd name="T5" fmla="*/ 447 h 453"/>
                <a:gd name="T6" fmla="*/ 282 w 645"/>
                <a:gd name="T7" fmla="*/ 447 h 453"/>
                <a:gd name="T8" fmla="*/ 369 w 645"/>
                <a:gd name="T9" fmla="*/ 450 h 453"/>
                <a:gd name="T10" fmla="*/ 402 w 645"/>
                <a:gd name="T11" fmla="*/ 420 h 453"/>
                <a:gd name="T12" fmla="*/ 420 w 645"/>
                <a:gd name="T13" fmla="*/ 414 h 453"/>
                <a:gd name="T14" fmla="*/ 480 w 645"/>
                <a:gd name="T15" fmla="*/ 408 h 453"/>
                <a:gd name="T16" fmla="*/ 543 w 645"/>
                <a:gd name="T17" fmla="*/ 441 h 453"/>
                <a:gd name="T18" fmla="*/ 570 w 645"/>
                <a:gd name="T19" fmla="*/ 444 h 453"/>
                <a:gd name="T20" fmla="*/ 570 w 645"/>
                <a:gd name="T21" fmla="*/ 393 h 453"/>
                <a:gd name="T22" fmla="*/ 576 w 645"/>
                <a:gd name="T23" fmla="*/ 387 h 453"/>
                <a:gd name="T24" fmla="*/ 582 w 645"/>
                <a:gd name="T25" fmla="*/ 363 h 453"/>
                <a:gd name="T26" fmla="*/ 588 w 645"/>
                <a:gd name="T27" fmla="*/ 330 h 453"/>
                <a:gd name="T28" fmla="*/ 597 w 645"/>
                <a:gd name="T29" fmla="*/ 324 h 453"/>
                <a:gd name="T30" fmla="*/ 603 w 645"/>
                <a:gd name="T31" fmla="*/ 327 h 453"/>
                <a:gd name="T32" fmla="*/ 600 w 645"/>
                <a:gd name="T33" fmla="*/ 336 h 453"/>
                <a:gd name="T34" fmla="*/ 639 w 645"/>
                <a:gd name="T35" fmla="*/ 336 h 453"/>
                <a:gd name="T36" fmla="*/ 642 w 645"/>
                <a:gd name="T37" fmla="*/ 306 h 453"/>
                <a:gd name="T38" fmla="*/ 645 w 645"/>
                <a:gd name="T39" fmla="*/ 297 h 453"/>
                <a:gd name="T40" fmla="*/ 639 w 645"/>
                <a:gd name="T41" fmla="*/ 291 h 453"/>
                <a:gd name="T42" fmla="*/ 630 w 645"/>
                <a:gd name="T43" fmla="*/ 285 h 453"/>
                <a:gd name="T44" fmla="*/ 588 w 645"/>
                <a:gd name="T45" fmla="*/ 297 h 453"/>
                <a:gd name="T46" fmla="*/ 540 w 645"/>
                <a:gd name="T47" fmla="*/ 279 h 453"/>
                <a:gd name="T48" fmla="*/ 534 w 645"/>
                <a:gd name="T49" fmla="*/ 222 h 453"/>
                <a:gd name="T50" fmla="*/ 543 w 645"/>
                <a:gd name="T51" fmla="*/ 189 h 453"/>
                <a:gd name="T52" fmla="*/ 528 w 645"/>
                <a:gd name="T53" fmla="*/ 126 h 453"/>
                <a:gd name="T54" fmla="*/ 504 w 645"/>
                <a:gd name="T55" fmla="*/ 99 h 453"/>
                <a:gd name="T56" fmla="*/ 480 w 645"/>
                <a:gd name="T57" fmla="*/ 57 h 453"/>
                <a:gd name="T58" fmla="*/ 462 w 645"/>
                <a:gd name="T59" fmla="*/ 12 h 453"/>
                <a:gd name="T60" fmla="*/ 441 w 645"/>
                <a:gd name="T61" fmla="*/ 0 h 453"/>
                <a:gd name="T62" fmla="*/ 414 w 645"/>
                <a:gd name="T63" fmla="*/ 9 h 453"/>
                <a:gd name="T64" fmla="*/ 405 w 645"/>
                <a:gd name="T65" fmla="*/ 27 h 453"/>
                <a:gd name="T66" fmla="*/ 381 w 645"/>
                <a:gd name="T67" fmla="*/ 30 h 453"/>
                <a:gd name="T68" fmla="*/ 339 w 645"/>
                <a:gd name="T69" fmla="*/ 39 h 453"/>
                <a:gd name="T70" fmla="*/ 333 w 645"/>
                <a:gd name="T71" fmla="*/ 48 h 453"/>
                <a:gd name="T72" fmla="*/ 327 w 645"/>
                <a:gd name="T73" fmla="*/ 54 h 453"/>
                <a:gd name="T74" fmla="*/ 309 w 645"/>
                <a:gd name="T75" fmla="*/ 45 h 453"/>
                <a:gd name="T76" fmla="*/ 294 w 645"/>
                <a:gd name="T77" fmla="*/ 33 h 453"/>
                <a:gd name="T78" fmla="*/ 222 w 645"/>
                <a:gd name="T79" fmla="*/ 30 h 453"/>
                <a:gd name="T80" fmla="*/ 207 w 645"/>
                <a:gd name="T81" fmla="*/ 21 h 453"/>
                <a:gd name="T82" fmla="*/ 165 w 645"/>
                <a:gd name="T83" fmla="*/ 48 h 453"/>
                <a:gd name="T84" fmla="*/ 156 w 645"/>
                <a:gd name="T85" fmla="*/ 51 h 453"/>
                <a:gd name="T86" fmla="*/ 141 w 645"/>
                <a:gd name="T87" fmla="*/ 54 h 453"/>
                <a:gd name="T88" fmla="*/ 123 w 645"/>
                <a:gd name="T89" fmla="*/ 75 h 453"/>
                <a:gd name="T90" fmla="*/ 87 w 645"/>
                <a:gd name="T91" fmla="*/ 156 h 453"/>
                <a:gd name="T92" fmla="*/ 39 w 645"/>
                <a:gd name="T93" fmla="*/ 201 h 453"/>
                <a:gd name="T94" fmla="*/ 33 w 645"/>
                <a:gd name="T95" fmla="*/ 204 h 453"/>
                <a:gd name="T96" fmla="*/ 36 w 645"/>
                <a:gd name="T97" fmla="*/ 264 h 453"/>
                <a:gd name="T98" fmla="*/ 48 w 645"/>
                <a:gd name="T99" fmla="*/ 291 h 453"/>
                <a:gd name="T100" fmla="*/ 75 w 645"/>
                <a:gd name="T101" fmla="*/ 306 h 453"/>
                <a:gd name="T102" fmla="*/ 84 w 645"/>
                <a:gd name="T103" fmla="*/ 312 h 453"/>
                <a:gd name="T104" fmla="*/ 78 w 645"/>
                <a:gd name="T105" fmla="*/ 345 h 453"/>
                <a:gd name="T106" fmla="*/ 162 w 645"/>
                <a:gd name="T107" fmla="*/ 369 h 453"/>
                <a:gd name="T108" fmla="*/ 150 w 645"/>
                <a:gd name="T109" fmla="*/ 375 h 453"/>
                <a:gd name="T110" fmla="*/ 156 w 645"/>
                <a:gd name="T111" fmla="*/ 387 h 453"/>
                <a:gd name="T112" fmla="*/ 180 w 645"/>
                <a:gd name="T113" fmla="*/ 423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5" h="453">
                  <a:moveTo>
                    <a:pt x="198" y="438"/>
                  </a:moveTo>
                  <a:lnTo>
                    <a:pt x="201" y="435"/>
                  </a:lnTo>
                  <a:lnTo>
                    <a:pt x="204" y="435"/>
                  </a:lnTo>
                  <a:lnTo>
                    <a:pt x="204" y="432"/>
                  </a:lnTo>
                  <a:lnTo>
                    <a:pt x="207" y="432"/>
                  </a:lnTo>
                  <a:lnTo>
                    <a:pt x="216" y="432"/>
                  </a:lnTo>
                  <a:lnTo>
                    <a:pt x="237" y="438"/>
                  </a:lnTo>
                  <a:lnTo>
                    <a:pt x="243" y="441"/>
                  </a:lnTo>
                  <a:lnTo>
                    <a:pt x="246" y="441"/>
                  </a:lnTo>
                  <a:lnTo>
                    <a:pt x="246" y="441"/>
                  </a:lnTo>
                  <a:lnTo>
                    <a:pt x="249" y="441"/>
                  </a:lnTo>
                  <a:lnTo>
                    <a:pt x="261" y="447"/>
                  </a:lnTo>
                  <a:lnTo>
                    <a:pt x="264" y="447"/>
                  </a:lnTo>
                  <a:lnTo>
                    <a:pt x="267" y="450"/>
                  </a:lnTo>
                  <a:lnTo>
                    <a:pt x="279" y="447"/>
                  </a:lnTo>
                  <a:lnTo>
                    <a:pt x="282" y="447"/>
                  </a:lnTo>
                  <a:lnTo>
                    <a:pt x="288" y="444"/>
                  </a:lnTo>
                  <a:lnTo>
                    <a:pt x="309" y="447"/>
                  </a:lnTo>
                  <a:lnTo>
                    <a:pt x="363" y="453"/>
                  </a:lnTo>
                  <a:lnTo>
                    <a:pt x="369" y="450"/>
                  </a:lnTo>
                  <a:lnTo>
                    <a:pt x="387" y="432"/>
                  </a:lnTo>
                  <a:lnTo>
                    <a:pt x="396" y="423"/>
                  </a:lnTo>
                  <a:lnTo>
                    <a:pt x="402" y="423"/>
                  </a:lnTo>
                  <a:lnTo>
                    <a:pt x="402" y="420"/>
                  </a:lnTo>
                  <a:lnTo>
                    <a:pt x="402" y="420"/>
                  </a:lnTo>
                  <a:lnTo>
                    <a:pt x="411" y="417"/>
                  </a:lnTo>
                  <a:lnTo>
                    <a:pt x="414" y="417"/>
                  </a:lnTo>
                  <a:lnTo>
                    <a:pt x="420" y="414"/>
                  </a:lnTo>
                  <a:lnTo>
                    <a:pt x="429" y="414"/>
                  </a:lnTo>
                  <a:lnTo>
                    <a:pt x="429" y="414"/>
                  </a:lnTo>
                  <a:lnTo>
                    <a:pt x="432" y="414"/>
                  </a:lnTo>
                  <a:lnTo>
                    <a:pt x="480" y="408"/>
                  </a:lnTo>
                  <a:lnTo>
                    <a:pt x="480" y="411"/>
                  </a:lnTo>
                  <a:lnTo>
                    <a:pt x="480" y="411"/>
                  </a:lnTo>
                  <a:lnTo>
                    <a:pt x="489" y="417"/>
                  </a:lnTo>
                  <a:lnTo>
                    <a:pt x="543" y="441"/>
                  </a:lnTo>
                  <a:lnTo>
                    <a:pt x="546" y="441"/>
                  </a:lnTo>
                  <a:lnTo>
                    <a:pt x="552" y="441"/>
                  </a:lnTo>
                  <a:lnTo>
                    <a:pt x="570" y="444"/>
                  </a:lnTo>
                  <a:lnTo>
                    <a:pt x="570" y="444"/>
                  </a:lnTo>
                  <a:lnTo>
                    <a:pt x="576" y="405"/>
                  </a:lnTo>
                  <a:lnTo>
                    <a:pt x="573" y="396"/>
                  </a:lnTo>
                  <a:lnTo>
                    <a:pt x="570" y="396"/>
                  </a:lnTo>
                  <a:lnTo>
                    <a:pt x="570" y="393"/>
                  </a:lnTo>
                  <a:lnTo>
                    <a:pt x="570" y="393"/>
                  </a:lnTo>
                  <a:lnTo>
                    <a:pt x="573" y="390"/>
                  </a:lnTo>
                  <a:lnTo>
                    <a:pt x="573" y="387"/>
                  </a:lnTo>
                  <a:lnTo>
                    <a:pt x="576" y="387"/>
                  </a:lnTo>
                  <a:lnTo>
                    <a:pt x="576" y="387"/>
                  </a:lnTo>
                  <a:lnTo>
                    <a:pt x="591" y="363"/>
                  </a:lnTo>
                  <a:lnTo>
                    <a:pt x="585" y="369"/>
                  </a:lnTo>
                  <a:lnTo>
                    <a:pt x="582" y="363"/>
                  </a:lnTo>
                  <a:lnTo>
                    <a:pt x="582" y="354"/>
                  </a:lnTo>
                  <a:lnTo>
                    <a:pt x="588" y="333"/>
                  </a:lnTo>
                  <a:lnTo>
                    <a:pt x="588" y="330"/>
                  </a:lnTo>
                  <a:lnTo>
                    <a:pt x="588" y="330"/>
                  </a:lnTo>
                  <a:lnTo>
                    <a:pt x="588" y="327"/>
                  </a:lnTo>
                  <a:lnTo>
                    <a:pt x="591" y="327"/>
                  </a:lnTo>
                  <a:lnTo>
                    <a:pt x="594" y="324"/>
                  </a:lnTo>
                  <a:lnTo>
                    <a:pt x="597" y="324"/>
                  </a:lnTo>
                  <a:lnTo>
                    <a:pt x="600" y="324"/>
                  </a:lnTo>
                  <a:lnTo>
                    <a:pt x="603" y="327"/>
                  </a:lnTo>
                  <a:lnTo>
                    <a:pt x="603" y="327"/>
                  </a:lnTo>
                  <a:lnTo>
                    <a:pt x="603" y="327"/>
                  </a:lnTo>
                  <a:lnTo>
                    <a:pt x="603" y="330"/>
                  </a:lnTo>
                  <a:lnTo>
                    <a:pt x="600" y="330"/>
                  </a:lnTo>
                  <a:lnTo>
                    <a:pt x="600" y="333"/>
                  </a:lnTo>
                  <a:lnTo>
                    <a:pt x="600" y="336"/>
                  </a:lnTo>
                  <a:lnTo>
                    <a:pt x="603" y="351"/>
                  </a:lnTo>
                  <a:lnTo>
                    <a:pt x="636" y="342"/>
                  </a:lnTo>
                  <a:lnTo>
                    <a:pt x="639" y="339"/>
                  </a:lnTo>
                  <a:lnTo>
                    <a:pt x="639" y="336"/>
                  </a:lnTo>
                  <a:lnTo>
                    <a:pt x="639" y="336"/>
                  </a:lnTo>
                  <a:lnTo>
                    <a:pt x="645" y="309"/>
                  </a:lnTo>
                  <a:lnTo>
                    <a:pt x="642" y="306"/>
                  </a:lnTo>
                  <a:lnTo>
                    <a:pt x="642" y="306"/>
                  </a:lnTo>
                  <a:lnTo>
                    <a:pt x="642" y="306"/>
                  </a:lnTo>
                  <a:lnTo>
                    <a:pt x="642" y="300"/>
                  </a:lnTo>
                  <a:lnTo>
                    <a:pt x="645" y="300"/>
                  </a:lnTo>
                  <a:lnTo>
                    <a:pt x="645" y="297"/>
                  </a:lnTo>
                  <a:lnTo>
                    <a:pt x="645" y="297"/>
                  </a:lnTo>
                  <a:lnTo>
                    <a:pt x="642" y="297"/>
                  </a:lnTo>
                  <a:lnTo>
                    <a:pt x="642" y="291"/>
                  </a:lnTo>
                  <a:lnTo>
                    <a:pt x="639" y="291"/>
                  </a:lnTo>
                  <a:lnTo>
                    <a:pt x="639" y="288"/>
                  </a:lnTo>
                  <a:lnTo>
                    <a:pt x="636" y="285"/>
                  </a:lnTo>
                  <a:lnTo>
                    <a:pt x="633" y="285"/>
                  </a:lnTo>
                  <a:lnTo>
                    <a:pt x="630" y="285"/>
                  </a:lnTo>
                  <a:lnTo>
                    <a:pt x="624" y="282"/>
                  </a:lnTo>
                  <a:lnTo>
                    <a:pt x="618" y="282"/>
                  </a:lnTo>
                  <a:lnTo>
                    <a:pt x="612" y="282"/>
                  </a:lnTo>
                  <a:lnTo>
                    <a:pt x="588" y="297"/>
                  </a:lnTo>
                  <a:lnTo>
                    <a:pt x="579" y="303"/>
                  </a:lnTo>
                  <a:lnTo>
                    <a:pt x="543" y="282"/>
                  </a:lnTo>
                  <a:lnTo>
                    <a:pt x="543" y="279"/>
                  </a:lnTo>
                  <a:lnTo>
                    <a:pt x="540" y="279"/>
                  </a:lnTo>
                  <a:lnTo>
                    <a:pt x="540" y="276"/>
                  </a:lnTo>
                  <a:lnTo>
                    <a:pt x="537" y="270"/>
                  </a:lnTo>
                  <a:lnTo>
                    <a:pt x="534" y="228"/>
                  </a:lnTo>
                  <a:lnTo>
                    <a:pt x="534" y="222"/>
                  </a:lnTo>
                  <a:lnTo>
                    <a:pt x="537" y="207"/>
                  </a:lnTo>
                  <a:lnTo>
                    <a:pt x="540" y="201"/>
                  </a:lnTo>
                  <a:lnTo>
                    <a:pt x="543" y="195"/>
                  </a:lnTo>
                  <a:lnTo>
                    <a:pt x="543" y="189"/>
                  </a:lnTo>
                  <a:lnTo>
                    <a:pt x="546" y="186"/>
                  </a:lnTo>
                  <a:lnTo>
                    <a:pt x="546" y="168"/>
                  </a:lnTo>
                  <a:lnTo>
                    <a:pt x="543" y="162"/>
                  </a:lnTo>
                  <a:lnTo>
                    <a:pt x="528" y="126"/>
                  </a:lnTo>
                  <a:lnTo>
                    <a:pt x="525" y="123"/>
                  </a:lnTo>
                  <a:lnTo>
                    <a:pt x="522" y="120"/>
                  </a:lnTo>
                  <a:lnTo>
                    <a:pt x="516" y="114"/>
                  </a:lnTo>
                  <a:lnTo>
                    <a:pt x="504" y="99"/>
                  </a:lnTo>
                  <a:lnTo>
                    <a:pt x="504" y="96"/>
                  </a:lnTo>
                  <a:lnTo>
                    <a:pt x="501" y="90"/>
                  </a:lnTo>
                  <a:lnTo>
                    <a:pt x="480" y="63"/>
                  </a:lnTo>
                  <a:lnTo>
                    <a:pt x="480" y="57"/>
                  </a:lnTo>
                  <a:lnTo>
                    <a:pt x="477" y="48"/>
                  </a:lnTo>
                  <a:lnTo>
                    <a:pt x="474" y="36"/>
                  </a:lnTo>
                  <a:lnTo>
                    <a:pt x="471" y="30"/>
                  </a:lnTo>
                  <a:lnTo>
                    <a:pt x="462" y="12"/>
                  </a:lnTo>
                  <a:lnTo>
                    <a:pt x="456" y="6"/>
                  </a:lnTo>
                  <a:lnTo>
                    <a:pt x="450" y="3"/>
                  </a:lnTo>
                  <a:lnTo>
                    <a:pt x="447" y="3"/>
                  </a:lnTo>
                  <a:lnTo>
                    <a:pt x="441" y="0"/>
                  </a:lnTo>
                  <a:lnTo>
                    <a:pt x="435" y="0"/>
                  </a:lnTo>
                  <a:lnTo>
                    <a:pt x="435" y="3"/>
                  </a:lnTo>
                  <a:lnTo>
                    <a:pt x="432" y="3"/>
                  </a:lnTo>
                  <a:lnTo>
                    <a:pt x="414" y="9"/>
                  </a:lnTo>
                  <a:lnTo>
                    <a:pt x="414" y="12"/>
                  </a:lnTo>
                  <a:lnTo>
                    <a:pt x="411" y="15"/>
                  </a:lnTo>
                  <a:lnTo>
                    <a:pt x="411" y="18"/>
                  </a:lnTo>
                  <a:lnTo>
                    <a:pt x="405" y="27"/>
                  </a:lnTo>
                  <a:lnTo>
                    <a:pt x="405" y="27"/>
                  </a:lnTo>
                  <a:lnTo>
                    <a:pt x="402" y="30"/>
                  </a:lnTo>
                  <a:lnTo>
                    <a:pt x="402" y="30"/>
                  </a:lnTo>
                  <a:lnTo>
                    <a:pt x="381" y="30"/>
                  </a:lnTo>
                  <a:lnTo>
                    <a:pt x="345" y="36"/>
                  </a:lnTo>
                  <a:lnTo>
                    <a:pt x="342" y="39"/>
                  </a:lnTo>
                  <a:lnTo>
                    <a:pt x="342" y="39"/>
                  </a:lnTo>
                  <a:lnTo>
                    <a:pt x="339" y="39"/>
                  </a:lnTo>
                  <a:lnTo>
                    <a:pt x="339" y="39"/>
                  </a:lnTo>
                  <a:lnTo>
                    <a:pt x="336" y="45"/>
                  </a:lnTo>
                  <a:lnTo>
                    <a:pt x="336" y="48"/>
                  </a:lnTo>
                  <a:lnTo>
                    <a:pt x="333" y="48"/>
                  </a:lnTo>
                  <a:lnTo>
                    <a:pt x="333" y="51"/>
                  </a:lnTo>
                  <a:lnTo>
                    <a:pt x="333" y="54"/>
                  </a:lnTo>
                  <a:lnTo>
                    <a:pt x="330" y="54"/>
                  </a:lnTo>
                  <a:lnTo>
                    <a:pt x="327" y="54"/>
                  </a:lnTo>
                  <a:lnTo>
                    <a:pt x="324" y="54"/>
                  </a:lnTo>
                  <a:lnTo>
                    <a:pt x="318" y="57"/>
                  </a:lnTo>
                  <a:lnTo>
                    <a:pt x="318" y="57"/>
                  </a:lnTo>
                  <a:lnTo>
                    <a:pt x="309" y="45"/>
                  </a:lnTo>
                  <a:lnTo>
                    <a:pt x="300" y="36"/>
                  </a:lnTo>
                  <a:lnTo>
                    <a:pt x="297" y="36"/>
                  </a:lnTo>
                  <a:lnTo>
                    <a:pt x="297" y="33"/>
                  </a:lnTo>
                  <a:lnTo>
                    <a:pt x="294" y="33"/>
                  </a:lnTo>
                  <a:lnTo>
                    <a:pt x="285" y="30"/>
                  </a:lnTo>
                  <a:lnTo>
                    <a:pt x="267" y="36"/>
                  </a:lnTo>
                  <a:lnTo>
                    <a:pt x="225" y="27"/>
                  </a:lnTo>
                  <a:lnTo>
                    <a:pt x="222" y="30"/>
                  </a:lnTo>
                  <a:lnTo>
                    <a:pt x="219" y="30"/>
                  </a:lnTo>
                  <a:lnTo>
                    <a:pt x="213" y="27"/>
                  </a:lnTo>
                  <a:lnTo>
                    <a:pt x="213" y="27"/>
                  </a:lnTo>
                  <a:lnTo>
                    <a:pt x="207" y="21"/>
                  </a:lnTo>
                  <a:lnTo>
                    <a:pt x="195" y="27"/>
                  </a:lnTo>
                  <a:lnTo>
                    <a:pt x="180" y="33"/>
                  </a:lnTo>
                  <a:lnTo>
                    <a:pt x="171" y="45"/>
                  </a:lnTo>
                  <a:lnTo>
                    <a:pt x="165" y="48"/>
                  </a:lnTo>
                  <a:lnTo>
                    <a:pt x="162" y="48"/>
                  </a:lnTo>
                  <a:lnTo>
                    <a:pt x="162" y="51"/>
                  </a:lnTo>
                  <a:lnTo>
                    <a:pt x="159" y="51"/>
                  </a:lnTo>
                  <a:lnTo>
                    <a:pt x="156" y="51"/>
                  </a:lnTo>
                  <a:lnTo>
                    <a:pt x="153" y="48"/>
                  </a:lnTo>
                  <a:lnTo>
                    <a:pt x="150" y="48"/>
                  </a:lnTo>
                  <a:lnTo>
                    <a:pt x="150" y="48"/>
                  </a:lnTo>
                  <a:lnTo>
                    <a:pt x="141" y="54"/>
                  </a:lnTo>
                  <a:lnTo>
                    <a:pt x="138" y="54"/>
                  </a:lnTo>
                  <a:lnTo>
                    <a:pt x="138" y="57"/>
                  </a:lnTo>
                  <a:lnTo>
                    <a:pt x="135" y="57"/>
                  </a:lnTo>
                  <a:lnTo>
                    <a:pt x="123" y="75"/>
                  </a:lnTo>
                  <a:lnTo>
                    <a:pt x="120" y="75"/>
                  </a:lnTo>
                  <a:lnTo>
                    <a:pt x="108" y="99"/>
                  </a:lnTo>
                  <a:lnTo>
                    <a:pt x="108" y="105"/>
                  </a:lnTo>
                  <a:lnTo>
                    <a:pt x="87" y="156"/>
                  </a:lnTo>
                  <a:lnTo>
                    <a:pt x="63" y="192"/>
                  </a:lnTo>
                  <a:lnTo>
                    <a:pt x="48" y="201"/>
                  </a:lnTo>
                  <a:lnTo>
                    <a:pt x="42" y="201"/>
                  </a:lnTo>
                  <a:lnTo>
                    <a:pt x="39" y="201"/>
                  </a:lnTo>
                  <a:lnTo>
                    <a:pt x="39" y="201"/>
                  </a:lnTo>
                  <a:lnTo>
                    <a:pt x="36" y="201"/>
                  </a:lnTo>
                  <a:lnTo>
                    <a:pt x="36" y="204"/>
                  </a:lnTo>
                  <a:lnTo>
                    <a:pt x="33" y="204"/>
                  </a:lnTo>
                  <a:lnTo>
                    <a:pt x="30" y="213"/>
                  </a:lnTo>
                  <a:lnTo>
                    <a:pt x="15" y="210"/>
                  </a:lnTo>
                  <a:lnTo>
                    <a:pt x="0" y="216"/>
                  </a:lnTo>
                  <a:lnTo>
                    <a:pt x="36" y="264"/>
                  </a:lnTo>
                  <a:lnTo>
                    <a:pt x="36" y="267"/>
                  </a:lnTo>
                  <a:lnTo>
                    <a:pt x="36" y="276"/>
                  </a:lnTo>
                  <a:lnTo>
                    <a:pt x="36" y="276"/>
                  </a:lnTo>
                  <a:lnTo>
                    <a:pt x="48" y="291"/>
                  </a:lnTo>
                  <a:lnTo>
                    <a:pt x="54" y="294"/>
                  </a:lnTo>
                  <a:lnTo>
                    <a:pt x="69" y="300"/>
                  </a:lnTo>
                  <a:lnTo>
                    <a:pt x="69" y="303"/>
                  </a:lnTo>
                  <a:lnTo>
                    <a:pt x="75" y="306"/>
                  </a:lnTo>
                  <a:lnTo>
                    <a:pt x="81" y="306"/>
                  </a:lnTo>
                  <a:lnTo>
                    <a:pt x="84" y="306"/>
                  </a:lnTo>
                  <a:lnTo>
                    <a:pt x="84" y="309"/>
                  </a:lnTo>
                  <a:lnTo>
                    <a:pt x="84" y="312"/>
                  </a:lnTo>
                  <a:lnTo>
                    <a:pt x="75" y="324"/>
                  </a:lnTo>
                  <a:lnTo>
                    <a:pt x="75" y="342"/>
                  </a:lnTo>
                  <a:lnTo>
                    <a:pt x="78" y="345"/>
                  </a:lnTo>
                  <a:lnTo>
                    <a:pt x="78" y="345"/>
                  </a:lnTo>
                  <a:lnTo>
                    <a:pt x="105" y="357"/>
                  </a:lnTo>
                  <a:lnTo>
                    <a:pt x="117" y="360"/>
                  </a:lnTo>
                  <a:lnTo>
                    <a:pt x="141" y="357"/>
                  </a:lnTo>
                  <a:lnTo>
                    <a:pt x="162" y="369"/>
                  </a:lnTo>
                  <a:lnTo>
                    <a:pt x="159" y="369"/>
                  </a:lnTo>
                  <a:lnTo>
                    <a:pt x="159" y="369"/>
                  </a:lnTo>
                  <a:lnTo>
                    <a:pt x="150" y="372"/>
                  </a:lnTo>
                  <a:lnTo>
                    <a:pt x="150" y="375"/>
                  </a:lnTo>
                  <a:lnTo>
                    <a:pt x="150" y="378"/>
                  </a:lnTo>
                  <a:lnTo>
                    <a:pt x="153" y="384"/>
                  </a:lnTo>
                  <a:lnTo>
                    <a:pt x="153" y="387"/>
                  </a:lnTo>
                  <a:lnTo>
                    <a:pt x="156" y="387"/>
                  </a:lnTo>
                  <a:lnTo>
                    <a:pt x="156" y="390"/>
                  </a:lnTo>
                  <a:lnTo>
                    <a:pt x="159" y="390"/>
                  </a:lnTo>
                  <a:lnTo>
                    <a:pt x="165" y="396"/>
                  </a:lnTo>
                  <a:lnTo>
                    <a:pt x="180" y="423"/>
                  </a:lnTo>
                  <a:lnTo>
                    <a:pt x="198" y="438"/>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0" name="Freeform 1060">
              <a:extLst>
                <a:ext uri="{FF2B5EF4-FFF2-40B4-BE49-F238E27FC236}">
                  <a16:creationId xmlns:a16="http://schemas.microsoft.com/office/drawing/2014/main" id="{279A0648-B511-2AA7-63E7-9145ECB19A74}"/>
                </a:ext>
              </a:extLst>
            </p:cNvPr>
            <p:cNvSpPr>
              <a:spLocks/>
            </p:cNvSpPr>
            <p:nvPr/>
          </p:nvSpPr>
          <p:spPr bwMode="auto">
            <a:xfrm>
              <a:off x="2120" y="1848"/>
              <a:ext cx="426" cy="279"/>
            </a:xfrm>
            <a:custGeom>
              <a:avLst/>
              <a:gdLst>
                <a:gd name="T0" fmla="*/ 381 w 426"/>
                <a:gd name="T1" fmla="*/ 102 h 279"/>
                <a:gd name="T2" fmla="*/ 393 w 426"/>
                <a:gd name="T3" fmla="*/ 81 h 279"/>
                <a:gd name="T4" fmla="*/ 405 w 426"/>
                <a:gd name="T5" fmla="*/ 78 h 279"/>
                <a:gd name="T6" fmla="*/ 423 w 426"/>
                <a:gd name="T7" fmla="*/ 60 h 279"/>
                <a:gd name="T8" fmla="*/ 402 w 426"/>
                <a:gd name="T9" fmla="*/ 45 h 279"/>
                <a:gd name="T10" fmla="*/ 336 w 426"/>
                <a:gd name="T11" fmla="*/ 15 h 279"/>
                <a:gd name="T12" fmla="*/ 288 w 426"/>
                <a:gd name="T13" fmla="*/ 18 h 279"/>
                <a:gd name="T14" fmla="*/ 276 w 426"/>
                <a:gd name="T15" fmla="*/ 18 h 279"/>
                <a:gd name="T16" fmla="*/ 258 w 426"/>
                <a:gd name="T17" fmla="*/ 24 h 279"/>
                <a:gd name="T18" fmla="*/ 252 w 426"/>
                <a:gd name="T19" fmla="*/ 27 h 279"/>
                <a:gd name="T20" fmla="*/ 219 w 426"/>
                <a:gd name="T21" fmla="*/ 57 h 279"/>
                <a:gd name="T22" fmla="*/ 138 w 426"/>
                <a:gd name="T23" fmla="*/ 51 h 279"/>
                <a:gd name="T24" fmla="*/ 120 w 426"/>
                <a:gd name="T25" fmla="*/ 51 h 279"/>
                <a:gd name="T26" fmla="*/ 102 w 426"/>
                <a:gd name="T27" fmla="*/ 45 h 279"/>
                <a:gd name="T28" fmla="*/ 93 w 426"/>
                <a:gd name="T29" fmla="*/ 42 h 279"/>
                <a:gd name="T30" fmla="*/ 60 w 426"/>
                <a:gd name="T31" fmla="*/ 36 h 279"/>
                <a:gd name="T32" fmla="*/ 54 w 426"/>
                <a:gd name="T33" fmla="*/ 42 h 279"/>
                <a:gd name="T34" fmla="*/ 3 w 426"/>
                <a:gd name="T35" fmla="*/ 24 h 279"/>
                <a:gd name="T36" fmla="*/ 12 w 426"/>
                <a:gd name="T37" fmla="*/ 72 h 279"/>
                <a:gd name="T38" fmla="*/ 15 w 426"/>
                <a:gd name="T39" fmla="*/ 78 h 279"/>
                <a:gd name="T40" fmla="*/ 24 w 426"/>
                <a:gd name="T41" fmla="*/ 81 h 279"/>
                <a:gd name="T42" fmla="*/ 27 w 426"/>
                <a:gd name="T43" fmla="*/ 84 h 279"/>
                <a:gd name="T44" fmla="*/ 42 w 426"/>
                <a:gd name="T45" fmla="*/ 108 h 279"/>
                <a:gd name="T46" fmla="*/ 12 w 426"/>
                <a:gd name="T47" fmla="*/ 165 h 279"/>
                <a:gd name="T48" fmla="*/ 9 w 426"/>
                <a:gd name="T49" fmla="*/ 174 h 279"/>
                <a:gd name="T50" fmla="*/ 9 w 426"/>
                <a:gd name="T51" fmla="*/ 198 h 279"/>
                <a:gd name="T52" fmla="*/ 30 w 426"/>
                <a:gd name="T53" fmla="*/ 207 h 279"/>
                <a:gd name="T54" fmla="*/ 42 w 426"/>
                <a:gd name="T55" fmla="*/ 267 h 279"/>
                <a:gd name="T56" fmla="*/ 51 w 426"/>
                <a:gd name="T57" fmla="*/ 270 h 279"/>
                <a:gd name="T58" fmla="*/ 87 w 426"/>
                <a:gd name="T59" fmla="*/ 264 h 279"/>
                <a:gd name="T60" fmla="*/ 114 w 426"/>
                <a:gd name="T61" fmla="*/ 255 h 279"/>
                <a:gd name="T62" fmla="*/ 129 w 426"/>
                <a:gd name="T63" fmla="*/ 249 h 279"/>
                <a:gd name="T64" fmla="*/ 183 w 426"/>
                <a:gd name="T65" fmla="*/ 267 h 279"/>
                <a:gd name="T66" fmla="*/ 192 w 426"/>
                <a:gd name="T67" fmla="*/ 273 h 279"/>
                <a:gd name="T68" fmla="*/ 195 w 426"/>
                <a:gd name="T69" fmla="*/ 276 h 279"/>
                <a:gd name="T70" fmla="*/ 240 w 426"/>
                <a:gd name="T71" fmla="*/ 273 h 279"/>
                <a:gd name="T72" fmla="*/ 261 w 426"/>
                <a:gd name="T73" fmla="*/ 261 h 279"/>
                <a:gd name="T74" fmla="*/ 261 w 426"/>
                <a:gd name="T75" fmla="*/ 252 h 279"/>
                <a:gd name="T76" fmla="*/ 252 w 426"/>
                <a:gd name="T77" fmla="*/ 240 h 279"/>
                <a:gd name="T78" fmla="*/ 258 w 426"/>
                <a:gd name="T79" fmla="*/ 234 h 279"/>
                <a:gd name="T80" fmla="*/ 264 w 426"/>
                <a:gd name="T81" fmla="*/ 234 h 279"/>
                <a:gd name="T82" fmla="*/ 270 w 426"/>
                <a:gd name="T83" fmla="*/ 234 h 279"/>
                <a:gd name="T84" fmla="*/ 273 w 426"/>
                <a:gd name="T85" fmla="*/ 225 h 279"/>
                <a:gd name="T86" fmla="*/ 333 w 426"/>
                <a:gd name="T87" fmla="*/ 201 h 279"/>
                <a:gd name="T88" fmla="*/ 384 w 426"/>
                <a:gd name="T89" fmla="*/ 21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6" h="279">
                  <a:moveTo>
                    <a:pt x="381" y="201"/>
                  </a:moveTo>
                  <a:lnTo>
                    <a:pt x="363" y="174"/>
                  </a:lnTo>
                  <a:lnTo>
                    <a:pt x="381" y="102"/>
                  </a:lnTo>
                  <a:lnTo>
                    <a:pt x="390" y="84"/>
                  </a:lnTo>
                  <a:lnTo>
                    <a:pt x="390" y="84"/>
                  </a:lnTo>
                  <a:lnTo>
                    <a:pt x="393" y="81"/>
                  </a:lnTo>
                  <a:lnTo>
                    <a:pt x="393" y="81"/>
                  </a:lnTo>
                  <a:lnTo>
                    <a:pt x="393" y="78"/>
                  </a:lnTo>
                  <a:lnTo>
                    <a:pt x="405" y="78"/>
                  </a:lnTo>
                  <a:lnTo>
                    <a:pt x="408" y="78"/>
                  </a:lnTo>
                  <a:lnTo>
                    <a:pt x="411" y="78"/>
                  </a:lnTo>
                  <a:lnTo>
                    <a:pt x="423" y="60"/>
                  </a:lnTo>
                  <a:lnTo>
                    <a:pt x="426" y="48"/>
                  </a:lnTo>
                  <a:lnTo>
                    <a:pt x="408" y="45"/>
                  </a:lnTo>
                  <a:lnTo>
                    <a:pt x="402" y="45"/>
                  </a:lnTo>
                  <a:lnTo>
                    <a:pt x="399" y="45"/>
                  </a:lnTo>
                  <a:lnTo>
                    <a:pt x="345" y="21"/>
                  </a:lnTo>
                  <a:lnTo>
                    <a:pt x="336" y="15"/>
                  </a:lnTo>
                  <a:lnTo>
                    <a:pt x="336" y="15"/>
                  </a:lnTo>
                  <a:lnTo>
                    <a:pt x="336" y="12"/>
                  </a:lnTo>
                  <a:lnTo>
                    <a:pt x="288" y="18"/>
                  </a:lnTo>
                  <a:lnTo>
                    <a:pt x="285" y="18"/>
                  </a:lnTo>
                  <a:lnTo>
                    <a:pt x="285" y="18"/>
                  </a:lnTo>
                  <a:lnTo>
                    <a:pt x="276" y="18"/>
                  </a:lnTo>
                  <a:lnTo>
                    <a:pt x="270" y="21"/>
                  </a:lnTo>
                  <a:lnTo>
                    <a:pt x="267" y="21"/>
                  </a:lnTo>
                  <a:lnTo>
                    <a:pt x="258" y="24"/>
                  </a:lnTo>
                  <a:lnTo>
                    <a:pt x="258" y="24"/>
                  </a:lnTo>
                  <a:lnTo>
                    <a:pt x="258" y="27"/>
                  </a:lnTo>
                  <a:lnTo>
                    <a:pt x="252" y="27"/>
                  </a:lnTo>
                  <a:lnTo>
                    <a:pt x="243" y="36"/>
                  </a:lnTo>
                  <a:lnTo>
                    <a:pt x="225" y="54"/>
                  </a:lnTo>
                  <a:lnTo>
                    <a:pt x="219" y="57"/>
                  </a:lnTo>
                  <a:lnTo>
                    <a:pt x="165" y="51"/>
                  </a:lnTo>
                  <a:lnTo>
                    <a:pt x="144" y="48"/>
                  </a:lnTo>
                  <a:lnTo>
                    <a:pt x="138" y="51"/>
                  </a:lnTo>
                  <a:lnTo>
                    <a:pt x="135" y="51"/>
                  </a:lnTo>
                  <a:lnTo>
                    <a:pt x="123" y="54"/>
                  </a:lnTo>
                  <a:lnTo>
                    <a:pt x="120" y="51"/>
                  </a:lnTo>
                  <a:lnTo>
                    <a:pt x="117" y="51"/>
                  </a:lnTo>
                  <a:lnTo>
                    <a:pt x="105" y="45"/>
                  </a:lnTo>
                  <a:lnTo>
                    <a:pt x="102" y="45"/>
                  </a:lnTo>
                  <a:lnTo>
                    <a:pt x="102" y="45"/>
                  </a:lnTo>
                  <a:lnTo>
                    <a:pt x="99" y="45"/>
                  </a:lnTo>
                  <a:lnTo>
                    <a:pt x="93" y="42"/>
                  </a:lnTo>
                  <a:lnTo>
                    <a:pt x="72" y="36"/>
                  </a:lnTo>
                  <a:lnTo>
                    <a:pt x="63" y="36"/>
                  </a:lnTo>
                  <a:lnTo>
                    <a:pt x="60" y="36"/>
                  </a:lnTo>
                  <a:lnTo>
                    <a:pt x="60" y="39"/>
                  </a:lnTo>
                  <a:lnTo>
                    <a:pt x="57" y="39"/>
                  </a:lnTo>
                  <a:lnTo>
                    <a:pt x="54" y="42"/>
                  </a:lnTo>
                  <a:lnTo>
                    <a:pt x="36" y="27"/>
                  </a:lnTo>
                  <a:lnTo>
                    <a:pt x="21" y="0"/>
                  </a:lnTo>
                  <a:lnTo>
                    <a:pt x="3" y="24"/>
                  </a:lnTo>
                  <a:lnTo>
                    <a:pt x="0" y="42"/>
                  </a:lnTo>
                  <a:lnTo>
                    <a:pt x="3" y="51"/>
                  </a:lnTo>
                  <a:lnTo>
                    <a:pt x="12" y="72"/>
                  </a:lnTo>
                  <a:lnTo>
                    <a:pt x="12" y="72"/>
                  </a:lnTo>
                  <a:lnTo>
                    <a:pt x="15" y="75"/>
                  </a:lnTo>
                  <a:lnTo>
                    <a:pt x="15" y="78"/>
                  </a:lnTo>
                  <a:lnTo>
                    <a:pt x="21" y="78"/>
                  </a:lnTo>
                  <a:lnTo>
                    <a:pt x="21" y="81"/>
                  </a:lnTo>
                  <a:lnTo>
                    <a:pt x="24" y="81"/>
                  </a:lnTo>
                  <a:lnTo>
                    <a:pt x="24" y="81"/>
                  </a:lnTo>
                  <a:lnTo>
                    <a:pt x="27" y="81"/>
                  </a:lnTo>
                  <a:lnTo>
                    <a:pt x="27" y="84"/>
                  </a:lnTo>
                  <a:lnTo>
                    <a:pt x="42" y="99"/>
                  </a:lnTo>
                  <a:lnTo>
                    <a:pt x="42" y="105"/>
                  </a:lnTo>
                  <a:lnTo>
                    <a:pt x="42" y="108"/>
                  </a:lnTo>
                  <a:lnTo>
                    <a:pt x="42" y="111"/>
                  </a:lnTo>
                  <a:lnTo>
                    <a:pt x="27" y="129"/>
                  </a:lnTo>
                  <a:lnTo>
                    <a:pt x="12" y="165"/>
                  </a:lnTo>
                  <a:lnTo>
                    <a:pt x="12" y="168"/>
                  </a:lnTo>
                  <a:lnTo>
                    <a:pt x="12" y="171"/>
                  </a:lnTo>
                  <a:lnTo>
                    <a:pt x="9" y="174"/>
                  </a:lnTo>
                  <a:lnTo>
                    <a:pt x="3" y="180"/>
                  </a:lnTo>
                  <a:lnTo>
                    <a:pt x="0" y="180"/>
                  </a:lnTo>
                  <a:lnTo>
                    <a:pt x="9" y="198"/>
                  </a:lnTo>
                  <a:lnTo>
                    <a:pt x="18" y="201"/>
                  </a:lnTo>
                  <a:lnTo>
                    <a:pt x="21" y="204"/>
                  </a:lnTo>
                  <a:lnTo>
                    <a:pt x="30" y="207"/>
                  </a:lnTo>
                  <a:lnTo>
                    <a:pt x="33" y="207"/>
                  </a:lnTo>
                  <a:lnTo>
                    <a:pt x="42" y="231"/>
                  </a:lnTo>
                  <a:lnTo>
                    <a:pt x="42" y="267"/>
                  </a:lnTo>
                  <a:lnTo>
                    <a:pt x="39" y="270"/>
                  </a:lnTo>
                  <a:lnTo>
                    <a:pt x="42" y="270"/>
                  </a:lnTo>
                  <a:lnTo>
                    <a:pt x="51" y="270"/>
                  </a:lnTo>
                  <a:lnTo>
                    <a:pt x="51" y="270"/>
                  </a:lnTo>
                  <a:lnTo>
                    <a:pt x="57" y="270"/>
                  </a:lnTo>
                  <a:lnTo>
                    <a:pt x="87" y="264"/>
                  </a:lnTo>
                  <a:lnTo>
                    <a:pt x="96" y="261"/>
                  </a:lnTo>
                  <a:lnTo>
                    <a:pt x="105" y="261"/>
                  </a:lnTo>
                  <a:lnTo>
                    <a:pt x="114" y="255"/>
                  </a:lnTo>
                  <a:lnTo>
                    <a:pt x="114" y="252"/>
                  </a:lnTo>
                  <a:lnTo>
                    <a:pt x="117" y="252"/>
                  </a:lnTo>
                  <a:lnTo>
                    <a:pt x="129" y="249"/>
                  </a:lnTo>
                  <a:lnTo>
                    <a:pt x="129" y="249"/>
                  </a:lnTo>
                  <a:lnTo>
                    <a:pt x="144" y="252"/>
                  </a:lnTo>
                  <a:lnTo>
                    <a:pt x="183" y="267"/>
                  </a:lnTo>
                  <a:lnTo>
                    <a:pt x="183" y="267"/>
                  </a:lnTo>
                  <a:lnTo>
                    <a:pt x="189" y="270"/>
                  </a:lnTo>
                  <a:lnTo>
                    <a:pt x="192" y="273"/>
                  </a:lnTo>
                  <a:lnTo>
                    <a:pt x="192" y="276"/>
                  </a:lnTo>
                  <a:lnTo>
                    <a:pt x="195" y="276"/>
                  </a:lnTo>
                  <a:lnTo>
                    <a:pt x="195" y="276"/>
                  </a:lnTo>
                  <a:lnTo>
                    <a:pt x="198" y="279"/>
                  </a:lnTo>
                  <a:lnTo>
                    <a:pt x="198" y="279"/>
                  </a:lnTo>
                  <a:lnTo>
                    <a:pt x="240" y="273"/>
                  </a:lnTo>
                  <a:lnTo>
                    <a:pt x="249" y="270"/>
                  </a:lnTo>
                  <a:lnTo>
                    <a:pt x="258" y="270"/>
                  </a:lnTo>
                  <a:lnTo>
                    <a:pt x="261" y="261"/>
                  </a:lnTo>
                  <a:lnTo>
                    <a:pt x="261" y="261"/>
                  </a:lnTo>
                  <a:lnTo>
                    <a:pt x="261" y="252"/>
                  </a:lnTo>
                  <a:lnTo>
                    <a:pt x="261" y="252"/>
                  </a:lnTo>
                  <a:lnTo>
                    <a:pt x="258" y="243"/>
                  </a:lnTo>
                  <a:lnTo>
                    <a:pt x="255" y="243"/>
                  </a:lnTo>
                  <a:lnTo>
                    <a:pt x="252" y="240"/>
                  </a:lnTo>
                  <a:lnTo>
                    <a:pt x="252" y="237"/>
                  </a:lnTo>
                  <a:lnTo>
                    <a:pt x="252" y="237"/>
                  </a:lnTo>
                  <a:lnTo>
                    <a:pt x="258" y="234"/>
                  </a:lnTo>
                  <a:lnTo>
                    <a:pt x="258" y="234"/>
                  </a:lnTo>
                  <a:lnTo>
                    <a:pt x="261" y="234"/>
                  </a:lnTo>
                  <a:lnTo>
                    <a:pt x="264" y="234"/>
                  </a:lnTo>
                  <a:lnTo>
                    <a:pt x="273" y="237"/>
                  </a:lnTo>
                  <a:lnTo>
                    <a:pt x="270" y="234"/>
                  </a:lnTo>
                  <a:lnTo>
                    <a:pt x="270" y="234"/>
                  </a:lnTo>
                  <a:lnTo>
                    <a:pt x="270" y="231"/>
                  </a:lnTo>
                  <a:lnTo>
                    <a:pt x="270" y="228"/>
                  </a:lnTo>
                  <a:lnTo>
                    <a:pt x="273" y="225"/>
                  </a:lnTo>
                  <a:lnTo>
                    <a:pt x="318" y="201"/>
                  </a:lnTo>
                  <a:lnTo>
                    <a:pt x="321" y="201"/>
                  </a:lnTo>
                  <a:lnTo>
                    <a:pt x="333" y="201"/>
                  </a:lnTo>
                  <a:lnTo>
                    <a:pt x="336" y="201"/>
                  </a:lnTo>
                  <a:lnTo>
                    <a:pt x="372" y="210"/>
                  </a:lnTo>
                  <a:lnTo>
                    <a:pt x="384" y="210"/>
                  </a:lnTo>
                  <a:lnTo>
                    <a:pt x="384" y="210"/>
                  </a:lnTo>
                  <a:lnTo>
                    <a:pt x="381" y="201"/>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1" name="Freeform 1061">
              <a:extLst>
                <a:ext uri="{FF2B5EF4-FFF2-40B4-BE49-F238E27FC236}">
                  <a16:creationId xmlns:a16="http://schemas.microsoft.com/office/drawing/2014/main" id="{91DCA6CF-F8C9-60A9-AD6D-90D8EF6D4CCE}"/>
                </a:ext>
              </a:extLst>
            </p:cNvPr>
            <p:cNvSpPr>
              <a:spLocks/>
            </p:cNvSpPr>
            <p:nvPr/>
          </p:nvSpPr>
          <p:spPr bwMode="auto">
            <a:xfrm>
              <a:off x="1988" y="2025"/>
              <a:ext cx="174" cy="138"/>
            </a:xfrm>
            <a:custGeom>
              <a:avLst/>
              <a:gdLst>
                <a:gd name="T0" fmla="*/ 174 w 174"/>
                <a:gd name="T1" fmla="*/ 54 h 138"/>
                <a:gd name="T2" fmla="*/ 165 w 174"/>
                <a:gd name="T3" fmla="*/ 30 h 138"/>
                <a:gd name="T4" fmla="*/ 162 w 174"/>
                <a:gd name="T5" fmla="*/ 30 h 138"/>
                <a:gd name="T6" fmla="*/ 153 w 174"/>
                <a:gd name="T7" fmla="*/ 27 h 138"/>
                <a:gd name="T8" fmla="*/ 150 w 174"/>
                <a:gd name="T9" fmla="*/ 24 h 138"/>
                <a:gd name="T10" fmla="*/ 141 w 174"/>
                <a:gd name="T11" fmla="*/ 21 h 138"/>
                <a:gd name="T12" fmla="*/ 132 w 174"/>
                <a:gd name="T13" fmla="*/ 3 h 138"/>
                <a:gd name="T14" fmla="*/ 129 w 174"/>
                <a:gd name="T15" fmla="*/ 3 h 138"/>
                <a:gd name="T16" fmla="*/ 129 w 174"/>
                <a:gd name="T17" fmla="*/ 0 h 138"/>
                <a:gd name="T18" fmla="*/ 96 w 174"/>
                <a:gd name="T19" fmla="*/ 3 h 138"/>
                <a:gd name="T20" fmla="*/ 75 w 174"/>
                <a:gd name="T21" fmla="*/ 9 h 138"/>
                <a:gd name="T22" fmla="*/ 51 w 174"/>
                <a:gd name="T23" fmla="*/ 15 h 138"/>
                <a:gd name="T24" fmla="*/ 24 w 174"/>
                <a:gd name="T25" fmla="*/ 36 h 138"/>
                <a:gd name="T26" fmla="*/ 24 w 174"/>
                <a:gd name="T27" fmla="*/ 39 h 138"/>
                <a:gd name="T28" fmla="*/ 24 w 174"/>
                <a:gd name="T29" fmla="*/ 42 h 138"/>
                <a:gd name="T30" fmla="*/ 21 w 174"/>
                <a:gd name="T31" fmla="*/ 42 h 138"/>
                <a:gd name="T32" fmla="*/ 21 w 174"/>
                <a:gd name="T33" fmla="*/ 45 h 138"/>
                <a:gd name="T34" fmla="*/ 18 w 174"/>
                <a:gd name="T35" fmla="*/ 45 h 138"/>
                <a:gd name="T36" fmla="*/ 18 w 174"/>
                <a:gd name="T37" fmla="*/ 45 h 138"/>
                <a:gd name="T38" fmla="*/ 12 w 174"/>
                <a:gd name="T39" fmla="*/ 45 h 138"/>
                <a:gd name="T40" fmla="*/ 9 w 174"/>
                <a:gd name="T41" fmla="*/ 42 h 138"/>
                <a:gd name="T42" fmla="*/ 6 w 174"/>
                <a:gd name="T43" fmla="*/ 63 h 138"/>
                <a:gd name="T44" fmla="*/ 0 w 174"/>
                <a:gd name="T45" fmla="*/ 75 h 138"/>
                <a:gd name="T46" fmla="*/ 3 w 174"/>
                <a:gd name="T47" fmla="*/ 78 h 138"/>
                <a:gd name="T48" fmla="*/ 6 w 174"/>
                <a:gd name="T49" fmla="*/ 93 h 138"/>
                <a:gd name="T50" fmla="*/ 6 w 174"/>
                <a:gd name="T51" fmla="*/ 102 h 138"/>
                <a:gd name="T52" fmla="*/ 9 w 174"/>
                <a:gd name="T53" fmla="*/ 114 h 138"/>
                <a:gd name="T54" fmla="*/ 21 w 174"/>
                <a:gd name="T55" fmla="*/ 132 h 138"/>
                <a:gd name="T56" fmla="*/ 24 w 174"/>
                <a:gd name="T57" fmla="*/ 132 h 138"/>
                <a:gd name="T58" fmla="*/ 36 w 174"/>
                <a:gd name="T59" fmla="*/ 138 h 138"/>
                <a:gd name="T60" fmla="*/ 48 w 174"/>
                <a:gd name="T61" fmla="*/ 135 h 138"/>
                <a:gd name="T62" fmla="*/ 78 w 174"/>
                <a:gd name="T63" fmla="*/ 135 h 138"/>
                <a:gd name="T64" fmla="*/ 93 w 174"/>
                <a:gd name="T65" fmla="*/ 129 h 138"/>
                <a:gd name="T66" fmla="*/ 102 w 174"/>
                <a:gd name="T67" fmla="*/ 120 h 138"/>
                <a:gd name="T68" fmla="*/ 147 w 174"/>
                <a:gd name="T69" fmla="*/ 111 h 138"/>
                <a:gd name="T70" fmla="*/ 147 w 174"/>
                <a:gd name="T71" fmla="*/ 111 h 138"/>
                <a:gd name="T72" fmla="*/ 156 w 174"/>
                <a:gd name="T73" fmla="*/ 111 h 138"/>
                <a:gd name="T74" fmla="*/ 171 w 174"/>
                <a:gd name="T75" fmla="*/ 93 h 138"/>
                <a:gd name="T76" fmla="*/ 174 w 174"/>
                <a:gd name="T77" fmla="*/ 90 h 138"/>
                <a:gd name="T78" fmla="*/ 174 w 174"/>
                <a:gd name="T79" fmla="*/ 5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4" h="138">
                  <a:moveTo>
                    <a:pt x="174" y="54"/>
                  </a:moveTo>
                  <a:lnTo>
                    <a:pt x="165" y="30"/>
                  </a:lnTo>
                  <a:lnTo>
                    <a:pt x="162" y="30"/>
                  </a:lnTo>
                  <a:lnTo>
                    <a:pt x="153" y="27"/>
                  </a:lnTo>
                  <a:lnTo>
                    <a:pt x="150" y="24"/>
                  </a:lnTo>
                  <a:lnTo>
                    <a:pt x="141" y="21"/>
                  </a:lnTo>
                  <a:lnTo>
                    <a:pt x="132" y="3"/>
                  </a:lnTo>
                  <a:lnTo>
                    <a:pt x="129" y="3"/>
                  </a:lnTo>
                  <a:lnTo>
                    <a:pt x="129" y="0"/>
                  </a:lnTo>
                  <a:lnTo>
                    <a:pt x="96" y="3"/>
                  </a:lnTo>
                  <a:lnTo>
                    <a:pt x="75" y="9"/>
                  </a:lnTo>
                  <a:lnTo>
                    <a:pt x="51" y="15"/>
                  </a:lnTo>
                  <a:lnTo>
                    <a:pt x="24" y="36"/>
                  </a:lnTo>
                  <a:lnTo>
                    <a:pt x="24" y="39"/>
                  </a:lnTo>
                  <a:lnTo>
                    <a:pt x="24" y="42"/>
                  </a:lnTo>
                  <a:lnTo>
                    <a:pt x="21" y="42"/>
                  </a:lnTo>
                  <a:lnTo>
                    <a:pt x="21" y="45"/>
                  </a:lnTo>
                  <a:lnTo>
                    <a:pt x="18" y="45"/>
                  </a:lnTo>
                  <a:lnTo>
                    <a:pt x="18" y="45"/>
                  </a:lnTo>
                  <a:lnTo>
                    <a:pt x="12" y="45"/>
                  </a:lnTo>
                  <a:lnTo>
                    <a:pt x="9" y="42"/>
                  </a:lnTo>
                  <a:lnTo>
                    <a:pt x="6" y="63"/>
                  </a:lnTo>
                  <a:lnTo>
                    <a:pt x="0" y="75"/>
                  </a:lnTo>
                  <a:lnTo>
                    <a:pt x="3" y="78"/>
                  </a:lnTo>
                  <a:lnTo>
                    <a:pt x="6" y="93"/>
                  </a:lnTo>
                  <a:lnTo>
                    <a:pt x="6" y="102"/>
                  </a:lnTo>
                  <a:lnTo>
                    <a:pt x="9" y="114"/>
                  </a:lnTo>
                  <a:lnTo>
                    <a:pt x="21" y="132"/>
                  </a:lnTo>
                  <a:lnTo>
                    <a:pt x="24" y="132"/>
                  </a:lnTo>
                  <a:lnTo>
                    <a:pt x="36" y="138"/>
                  </a:lnTo>
                  <a:lnTo>
                    <a:pt x="48" y="135"/>
                  </a:lnTo>
                  <a:lnTo>
                    <a:pt x="78" y="135"/>
                  </a:lnTo>
                  <a:lnTo>
                    <a:pt x="93" y="129"/>
                  </a:lnTo>
                  <a:lnTo>
                    <a:pt x="102" y="120"/>
                  </a:lnTo>
                  <a:lnTo>
                    <a:pt x="147" y="111"/>
                  </a:lnTo>
                  <a:lnTo>
                    <a:pt x="147" y="111"/>
                  </a:lnTo>
                  <a:lnTo>
                    <a:pt x="156" y="111"/>
                  </a:lnTo>
                  <a:lnTo>
                    <a:pt x="171" y="93"/>
                  </a:lnTo>
                  <a:lnTo>
                    <a:pt x="174" y="90"/>
                  </a:lnTo>
                  <a:lnTo>
                    <a:pt x="174" y="54"/>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2" name="Freeform 1062">
              <a:extLst>
                <a:ext uri="{FF2B5EF4-FFF2-40B4-BE49-F238E27FC236}">
                  <a16:creationId xmlns:a16="http://schemas.microsoft.com/office/drawing/2014/main" id="{75C790C6-6B6D-0383-CCEB-B2EF51E55BBD}"/>
                </a:ext>
              </a:extLst>
            </p:cNvPr>
            <p:cNvSpPr>
              <a:spLocks/>
            </p:cNvSpPr>
            <p:nvPr/>
          </p:nvSpPr>
          <p:spPr bwMode="auto">
            <a:xfrm>
              <a:off x="1667" y="1752"/>
              <a:ext cx="267" cy="255"/>
            </a:xfrm>
            <a:custGeom>
              <a:avLst/>
              <a:gdLst>
                <a:gd name="T0" fmla="*/ 138 w 267"/>
                <a:gd name="T1" fmla="*/ 219 h 255"/>
                <a:gd name="T2" fmla="*/ 141 w 267"/>
                <a:gd name="T3" fmla="*/ 222 h 255"/>
                <a:gd name="T4" fmla="*/ 144 w 267"/>
                <a:gd name="T5" fmla="*/ 225 h 255"/>
                <a:gd name="T6" fmla="*/ 153 w 267"/>
                <a:gd name="T7" fmla="*/ 234 h 255"/>
                <a:gd name="T8" fmla="*/ 186 w 267"/>
                <a:gd name="T9" fmla="*/ 255 h 255"/>
                <a:gd name="T10" fmla="*/ 189 w 267"/>
                <a:gd name="T11" fmla="*/ 216 h 255"/>
                <a:gd name="T12" fmla="*/ 201 w 267"/>
                <a:gd name="T13" fmla="*/ 189 h 255"/>
                <a:gd name="T14" fmla="*/ 210 w 267"/>
                <a:gd name="T15" fmla="*/ 180 h 255"/>
                <a:gd name="T16" fmla="*/ 228 w 267"/>
                <a:gd name="T17" fmla="*/ 183 h 255"/>
                <a:gd name="T18" fmla="*/ 258 w 267"/>
                <a:gd name="T19" fmla="*/ 159 h 255"/>
                <a:gd name="T20" fmla="*/ 258 w 267"/>
                <a:gd name="T21" fmla="*/ 150 h 255"/>
                <a:gd name="T22" fmla="*/ 258 w 267"/>
                <a:gd name="T23" fmla="*/ 147 h 255"/>
                <a:gd name="T24" fmla="*/ 258 w 267"/>
                <a:gd name="T25" fmla="*/ 144 h 255"/>
                <a:gd name="T26" fmla="*/ 255 w 267"/>
                <a:gd name="T27" fmla="*/ 141 h 255"/>
                <a:gd name="T28" fmla="*/ 243 w 267"/>
                <a:gd name="T29" fmla="*/ 126 h 255"/>
                <a:gd name="T30" fmla="*/ 258 w 267"/>
                <a:gd name="T31" fmla="*/ 123 h 255"/>
                <a:gd name="T32" fmla="*/ 267 w 267"/>
                <a:gd name="T33" fmla="*/ 120 h 255"/>
                <a:gd name="T34" fmla="*/ 267 w 267"/>
                <a:gd name="T35" fmla="*/ 114 h 255"/>
                <a:gd name="T36" fmla="*/ 234 w 267"/>
                <a:gd name="T37" fmla="*/ 93 h 255"/>
                <a:gd name="T38" fmla="*/ 231 w 267"/>
                <a:gd name="T39" fmla="*/ 90 h 255"/>
                <a:gd name="T40" fmla="*/ 240 w 267"/>
                <a:gd name="T41" fmla="*/ 63 h 255"/>
                <a:gd name="T42" fmla="*/ 249 w 267"/>
                <a:gd name="T43" fmla="*/ 33 h 255"/>
                <a:gd name="T44" fmla="*/ 225 w 267"/>
                <a:gd name="T45" fmla="*/ 36 h 255"/>
                <a:gd name="T46" fmla="*/ 213 w 267"/>
                <a:gd name="T47" fmla="*/ 36 h 255"/>
                <a:gd name="T48" fmla="*/ 210 w 267"/>
                <a:gd name="T49" fmla="*/ 33 h 255"/>
                <a:gd name="T50" fmla="*/ 207 w 267"/>
                <a:gd name="T51" fmla="*/ 30 h 255"/>
                <a:gd name="T52" fmla="*/ 210 w 267"/>
                <a:gd name="T53" fmla="*/ 30 h 255"/>
                <a:gd name="T54" fmla="*/ 210 w 267"/>
                <a:gd name="T55" fmla="*/ 24 h 255"/>
                <a:gd name="T56" fmla="*/ 195 w 267"/>
                <a:gd name="T57" fmla="*/ 15 h 255"/>
                <a:gd name="T58" fmla="*/ 171 w 267"/>
                <a:gd name="T59" fmla="*/ 12 h 255"/>
                <a:gd name="T60" fmla="*/ 150 w 267"/>
                <a:gd name="T61" fmla="*/ 18 h 255"/>
                <a:gd name="T62" fmla="*/ 99 w 267"/>
                <a:gd name="T63" fmla="*/ 9 h 255"/>
                <a:gd name="T64" fmla="*/ 81 w 267"/>
                <a:gd name="T65" fmla="*/ 0 h 255"/>
                <a:gd name="T66" fmla="*/ 75 w 267"/>
                <a:gd name="T67" fmla="*/ 6 h 255"/>
                <a:gd name="T68" fmla="*/ 75 w 267"/>
                <a:gd name="T69" fmla="*/ 6 h 255"/>
                <a:gd name="T70" fmla="*/ 66 w 267"/>
                <a:gd name="T71" fmla="*/ 6 h 255"/>
                <a:gd name="T72" fmla="*/ 60 w 267"/>
                <a:gd name="T73" fmla="*/ 3 h 255"/>
                <a:gd name="T74" fmla="*/ 57 w 267"/>
                <a:gd name="T75" fmla="*/ 3 h 255"/>
                <a:gd name="T76" fmla="*/ 51 w 267"/>
                <a:gd name="T77" fmla="*/ 3 h 255"/>
                <a:gd name="T78" fmla="*/ 51 w 267"/>
                <a:gd name="T79" fmla="*/ 6 h 255"/>
                <a:gd name="T80" fmla="*/ 36 w 267"/>
                <a:gd name="T81" fmla="*/ 24 h 255"/>
                <a:gd name="T82" fmla="*/ 24 w 267"/>
                <a:gd name="T83" fmla="*/ 9 h 255"/>
                <a:gd name="T84" fmla="*/ 21 w 267"/>
                <a:gd name="T85" fmla="*/ 6 h 255"/>
                <a:gd name="T86" fmla="*/ 18 w 267"/>
                <a:gd name="T87" fmla="*/ 3 h 255"/>
                <a:gd name="T88" fmla="*/ 9 w 267"/>
                <a:gd name="T89" fmla="*/ 3 h 255"/>
                <a:gd name="T90" fmla="*/ 6 w 267"/>
                <a:gd name="T91" fmla="*/ 6 h 255"/>
                <a:gd name="T92" fmla="*/ 3 w 267"/>
                <a:gd name="T93" fmla="*/ 15 h 255"/>
                <a:gd name="T94" fmla="*/ 0 w 267"/>
                <a:gd name="T95" fmla="*/ 42 h 255"/>
                <a:gd name="T96" fmla="*/ 0 w 267"/>
                <a:gd name="T97" fmla="*/ 42 h 255"/>
                <a:gd name="T98" fmla="*/ 9 w 267"/>
                <a:gd name="T99" fmla="*/ 51 h 255"/>
                <a:gd name="T100" fmla="*/ 12 w 267"/>
                <a:gd name="T101" fmla="*/ 51 h 255"/>
                <a:gd name="T102" fmla="*/ 27 w 267"/>
                <a:gd name="T103" fmla="*/ 72 h 255"/>
                <a:gd name="T104" fmla="*/ 51 w 267"/>
                <a:gd name="T105" fmla="*/ 117 h 255"/>
                <a:gd name="T106" fmla="*/ 105 w 267"/>
                <a:gd name="T107" fmla="*/ 174 h 255"/>
                <a:gd name="T108" fmla="*/ 132 w 267"/>
                <a:gd name="T109" fmla="*/ 210 h 255"/>
                <a:gd name="T110" fmla="*/ 132 w 267"/>
                <a:gd name="T111" fmla="*/ 216 h 255"/>
                <a:gd name="T112" fmla="*/ 132 w 267"/>
                <a:gd name="T113" fmla="*/ 225 h 255"/>
                <a:gd name="T114" fmla="*/ 135 w 267"/>
                <a:gd name="T115" fmla="*/ 219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7" h="255">
                  <a:moveTo>
                    <a:pt x="135" y="219"/>
                  </a:moveTo>
                  <a:lnTo>
                    <a:pt x="138" y="219"/>
                  </a:lnTo>
                  <a:lnTo>
                    <a:pt x="138" y="222"/>
                  </a:lnTo>
                  <a:lnTo>
                    <a:pt x="141" y="222"/>
                  </a:lnTo>
                  <a:lnTo>
                    <a:pt x="144" y="225"/>
                  </a:lnTo>
                  <a:lnTo>
                    <a:pt x="144" y="225"/>
                  </a:lnTo>
                  <a:lnTo>
                    <a:pt x="144" y="228"/>
                  </a:lnTo>
                  <a:lnTo>
                    <a:pt x="153" y="234"/>
                  </a:lnTo>
                  <a:lnTo>
                    <a:pt x="174" y="249"/>
                  </a:lnTo>
                  <a:lnTo>
                    <a:pt x="186" y="255"/>
                  </a:lnTo>
                  <a:lnTo>
                    <a:pt x="186" y="228"/>
                  </a:lnTo>
                  <a:lnTo>
                    <a:pt x="189" y="216"/>
                  </a:lnTo>
                  <a:lnTo>
                    <a:pt x="189" y="216"/>
                  </a:lnTo>
                  <a:lnTo>
                    <a:pt x="201" y="189"/>
                  </a:lnTo>
                  <a:lnTo>
                    <a:pt x="204" y="189"/>
                  </a:lnTo>
                  <a:lnTo>
                    <a:pt x="210" y="180"/>
                  </a:lnTo>
                  <a:lnTo>
                    <a:pt x="225" y="192"/>
                  </a:lnTo>
                  <a:lnTo>
                    <a:pt x="228" y="183"/>
                  </a:lnTo>
                  <a:lnTo>
                    <a:pt x="255" y="159"/>
                  </a:lnTo>
                  <a:lnTo>
                    <a:pt x="258" y="159"/>
                  </a:lnTo>
                  <a:lnTo>
                    <a:pt x="258" y="159"/>
                  </a:lnTo>
                  <a:lnTo>
                    <a:pt x="258" y="150"/>
                  </a:lnTo>
                  <a:lnTo>
                    <a:pt x="258" y="150"/>
                  </a:lnTo>
                  <a:lnTo>
                    <a:pt x="258" y="147"/>
                  </a:lnTo>
                  <a:lnTo>
                    <a:pt x="258" y="147"/>
                  </a:lnTo>
                  <a:lnTo>
                    <a:pt x="258" y="144"/>
                  </a:lnTo>
                  <a:lnTo>
                    <a:pt x="258" y="141"/>
                  </a:lnTo>
                  <a:lnTo>
                    <a:pt x="255" y="141"/>
                  </a:lnTo>
                  <a:lnTo>
                    <a:pt x="255" y="141"/>
                  </a:lnTo>
                  <a:lnTo>
                    <a:pt x="243" y="126"/>
                  </a:lnTo>
                  <a:lnTo>
                    <a:pt x="240" y="123"/>
                  </a:lnTo>
                  <a:lnTo>
                    <a:pt x="258" y="123"/>
                  </a:lnTo>
                  <a:lnTo>
                    <a:pt x="258" y="123"/>
                  </a:lnTo>
                  <a:lnTo>
                    <a:pt x="267" y="120"/>
                  </a:lnTo>
                  <a:lnTo>
                    <a:pt x="267" y="117"/>
                  </a:lnTo>
                  <a:lnTo>
                    <a:pt x="267" y="114"/>
                  </a:lnTo>
                  <a:lnTo>
                    <a:pt x="240" y="96"/>
                  </a:lnTo>
                  <a:lnTo>
                    <a:pt x="234" y="93"/>
                  </a:lnTo>
                  <a:lnTo>
                    <a:pt x="234" y="93"/>
                  </a:lnTo>
                  <a:lnTo>
                    <a:pt x="231" y="90"/>
                  </a:lnTo>
                  <a:lnTo>
                    <a:pt x="231" y="72"/>
                  </a:lnTo>
                  <a:lnTo>
                    <a:pt x="240" y="63"/>
                  </a:lnTo>
                  <a:lnTo>
                    <a:pt x="243" y="54"/>
                  </a:lnTo>
                  <a:lnTo>
                    <a:pt x="249" y="33"/>
                  </a:lnTo>
                  <a:lnTo>
                    <a:pt x="225" y="36"/>
                  </a:lnTo>
                  <a:lnTo>
                    <a:pt x="225" y="36"/>
                  </a:lnTo>
                  <a:lnTo>
                    <a:pt x="222" y="39"/>
                  </a:lnTo>
                  <a:lnTo>
                    <a:pt x="213" y="36"/>
                  </a:lnTo>
                  <a:lnTo>
                    <a:pt x="210" y="36"/>
                  </a:lnTo>
                  <a:lnTo>
                    <a:pt x="210" y="33"/>
                  </a:lnTo>
                  <a:lnTo>
                    <a:pt x="207" y="33"/>
                  </a:lnTo>
                  <a:lnTo>
                    <a:pt x="207" y="30"/>
                  </a:lnTo>
                  <a:lnTo>
                    <a:pt x="207" y="30"/>
                  </a:lnTo>
                  <a:lnTo>
                    <a:pt x="210" y="30"/>
                  </a:lnTo>
                  <a:lnTo>
                    <a:pt x="210" y="27"/>
                  </a:lnTo>
                  <a:lnTo>
                    <a:pt x="210" y="24"/>
                  </a:lnTo>
                  <a:lnTo>
                    <a:pt x="201" y="21"/>
                  </a:lnTo>
                  <a:lnTo>
                    <a:pt x="195" y="15"/>
                  </a:lnTo>
                  <a:lnTo>
                    <a:pt x="171" y="9"/>
                  </a:lnTo>
                  <a:lnTo>
                    <a:pt x="171" y="12"/>
                  </a:lnTo>
                  <a:lnTo>
                    <a:pt x="171" y="15"/>
                  </a:lnTo>
                  <a:lnTo>
                    <a:pt x="150" y="18"/>
                  </a:lnTo>
                  <a:lnTo>
                    <a:pt x="102" y="9"/>
                  </a:lnTo>
                  <a:lnTo>
                    <a:pt x="99" y="9"/>
                  </a:lnTo>
                  <a:lnTo>
                    <a:pt x="96" y="9"/>
                  </a:lnTo>
                  <a:lnTo>
                    <a:pt x="81" y="0"/>
                  </a:lnTo>
                  <a:lnTo>
                    <a:pt x="81" y="0"/>
                  </a:lnTo>
                  <a:lnTo>
                    <a:pt x="75" y="6"/>
                  </a:lnTo>
                  <a:lnTo>
                    <a:pt x="75" y="6"/>
                  </a:lnTo>
                  <a:lnTo>
                    <a:pt x="75" y="6"/>
                  </a:lnTo>
                  <a:lnTo>
                    <a:pt x="66" y="6"/>
                  </a:lnTo>
                  <a:lnTo>
                    <a:pt x="66" y="6"/>
                  </a:lnTo>
                  <a:lnTo>
                    <a:pt x="63" y="6"/>
                  </a:lnTo>
                  <a:lnTo>
                    <a:pt x="60" y="3"/>
                  </a:lnTo>
                  <a:lnTo>
                    <a:pt x="60" y="3"/>
                  </a:lnTo>
                  <a:lnTo>
                    <a:pt x="57" y="3"/>
                  </a:lnTo>
                  <a:lnTo>
                    <a:pt x="54" y="3"/>
                  </a:lnTo>
                  <a:lnTo>
                    <a:pt x="51" y="3"/>
                  </a:lnTo>
                  <a:lnTo>
                    <a:pt x="51" y="6"/>
                  </a:lnTo>
                  <a:lnTo>
                    <a:pt x="51" y="6"/>
                  </a:lnTo>
                  <a:lnTo>
                    <a:pt x="39" y="24"/>
                  </a:lnTo>
                  <a:lnTo>
                    <a:pt x="36" y="24"/>
                  </a:lnTo>
                  <a:lnTo>
                    <a:pt x="33" y="21"/>
                  </a:lnTo>
                  <a:lnTo>
                    <a:pt x="24" y="9"/>
                  </a:lnTo>
                  <a:lnTo>
                    <a:pt x="24" y="9"/>
                  </a:lnTo>
                  <a:lnTo>
                    <a:pt x="21" y="6"/>
                  </a:lnTo>
                  <a:lnTo>
                    <a:pt x="18" y="3"/>
                  </a:lnTo>
                  <a:lnTo>
                    <a:pt x="18" y="3"/>
                  </a:lnTo>
                  <a:lnTo>
                    <a:pt x="15" y="3"/>
                  </a:lnTo>
                  <a:lnTo>
                    <a:pt x="9" y="3"/>
                  </a:lnTo>
                  <a:lnTo>
                    <a:pt x="6" y="6"/>
                  </a:lnTo>
                  <a:lnTo>
                    <a:pt x="6" y="6"/>
                  </a:lnTo>
                  <a:lnTo>
                    <a:pt x="3" y="9"/>
                  </a:lnTo>
                  <a:lnTo>
                    <a:pt x="3" y="15"/>
                  </a:lnTo>
                  <a:lnTo>
                    <a:pt x="0" y="18"/>
                  </a:lnTo>
                  <a:lnTo>
                    <a:pt x="0" y="42"/>
                  </a:lnTo>
                  <a:lnTo>
                    <a:pt x="0" y="42"/>
                  </a:lnTo>
                  <a:lnTo>
                    <a:pt x="0" y="42"/>
                  </a:lnTo>
                  <a:lnTo>
                    <a:pt x="0" y="45"/>
                  </a:lnTo>
                  <a:lnTo>
                    <a:pt x="9" y="51"/>
                  </a:lnTo>
                  <a:lnTo>
                    <a:pt x="9" y="51"/>
                  </a:lnTo>
                  <a:lnTo>
                    <a:pt x="12" y="51"/>
                  </a:lnTo>
                  <a:lnTo>
                    <a:pt x="15" y="51"/>
                  </a:lnTo>
                  <a:lnTo>
                    <a:pt x="27" y="72"/>
                  </a:lnTo>
                  <a:lnTo>
                    <a:pt x="33" y="87"/>
                  </a:lnTo>
                  <a:lnTo>
                    <a:pt x="51" y="117"/>
                  </a:lnTo>
                  <a:lnTo>
                    <a:pt x="93" y="165"/>
                  </a:lnTo>
                  <a:lnTo>
                    <a:pt x="105" y="174"/>
                  </a:lnTo>
                  <a:lnTo>
                    <a:pt x="129" y="207"/>
                  </a:lnTo>
                  <a:lnTo>
                    <a:pt x="132" y="210"/>
                  </a:lnTo>
                  <a:lnTo>
                    <a:pt x="132" y="210"/>
                  </a:lnTo>
                  <a:lnTo>
                    <a:pt x="132" y="216"/>
                  </a:lnTo>
                  <a:lnTo>
                    <a:pt x="126" y="219"/>
                  </a:lnTo>
                  <a:lnTo>
                    <a:pt x="132" y="225"/>
                  </a:lnTo>
                  <a:lnTo>
                    <a:pt x="132" y="225"/>
                  </a:lnTo>
                  <a:lnTo>
                    <a:pt x="135" y="219"/>
                  </a:lnTo>
                  <a:lnTo>
                    <a:pt x="135" y="219"/>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3" name="Freeform 1063">
              <a:extLst>
                <a:ext uri="{FF2B5EF4-FFF2-40B4-BE49-F238E27FC236}">
                  <a16:creationId xmlns:a16="http://schemas.microsoft.com/office/drawing/2014/main" id="{65A5606F-4102-5A01-0770-80E5FC78C071}"/>
                </a:ext>
              </a:extLst>
            </p:cNvPr>
            <p:cNvSpPr>
              <a:spLocks/>
            </p:cNvSpPr>
            <p:nvPr/>
          </p:nvSpPr>
          <p:spPr bwMode="auto">
            <a:xfrm>
              <a:off x="1910" y="2004"/>
              <a:ext cx="120" cy="264"/>
            </a:xfrm>
            <a:custGeom>
              <a:avLst/>
              <a:gdLst>
                <a:gd name="T0" fmla="*/ 69 w 120"/>
                <a:gd name="T1" fmla="*/ 258 h 264"/>
                <a:gd name="T2" fmla="*/ 120 w 120"/>
                <a:gd name="T3" fmla="*/ 183 h 264"/>
                <a:gd name="T4" fmla="*/ 120 w 120"/>
                <a:gd name="T5" fmla="*/ 174 h 264"/>
                <a:gd name="T6" fmla="*/ 102 w 120"/>
                <a:gd name="T7" fmla="*/ 153 h 264"/>
                <a:gd name="T8" fmla="*/ 87 w 120"/>
                <a:gd name="T9" fmla="*/ 135 h 264"/>
                <a:gd name="T10" fmla="*/ 84 w 120"/>
                <a:gd name="T11" fmla="*/ 114 h 264"/>
                <a:gd name="T12" fmla="*/ 78 w 120"/>
                <a:gd name="T13" fmla="*/ 96 h 264"/>
                <a:gd name="T14" fmla="*/ 87 w 120"/>
                <a:gd name="T15" fmla="*/ 63 h 264"/>
                <a:gd name="T16" fmla="*/ 90 w 120"/>
                <a:gd name="T17" fmla="*/ 57 h 264"/>
                <a:gd name="T18" fmla="*/ 84 w 120"/>
                <a:gd name="T19" fmla="*/ 36 h 264"/>
                <a:gd name="T20" fmla="*/ 84 w 120"/>
                <a:gd name="T21" fmla="*/ 33 h 264"/>
                <a:gd name="T22" fmla="*/ 60 w 120"/>
                <a:gd name="T23" fmla="*/ 9 h 264"/>
                <a:gd name="T24" fmla="*/ 54 w 120"/>
                <a:gd name="T25" fmla="*/ 3 h 264"/>
                <a:gd name="T26" fmla="*/ 33 w 120"/>
                <a:gd name="T27" fmla="*/ 0 h 264"/>
                <a:gd name="T28" fmla="*/ 0 w 120"/>
                <a:gd name="T29" fmla="*/ 36 h 264"/>
                <a:gd name="T30" fmla="*/ 6 w 120"/>
                <a:gd name="T31" fmla="*/ 54 h 264"/>
                <a:gd name="T32" fmla="*/ 9 w 120"/>
                <a:gd name="T33" fmla="*/ 66 h 264"/>
                <a:gd name="T34" fmla="*/ 12 w 120"/>
                <a:gd name="T35" fmla="*/ 69 h 264"/>
                <a:gd name="T36" fmla="*/ 18 w 120"/>
                <a:gd name="T37" fmla="*/ 72 h 264"/>
                <a:gd name="T38" fmla="*/ 21 w 120"/>
                <a:gd name="T39" fmla="*/ 87 h 264"/>
                <a:gd name="T40" fmla="*/ 15 w 120"/>
                <a:gd name="T41" fmla="*/ 96 h 264"/>
                <a:gd name="T42" fmla="*/ 9 w 120"/>
                <a:gd name="T43" fmla="*/ 150 h 264"/>
                <a:gd name="T44" fmla="*/ 12 w 120"/>
                <a:gd name="T45" fmla="*/ 150 h 264"/>
                <a:gd name="T46" fmla="*/ 15 w 120"/>
                <a:gd name="T47" fmla="*/ 147 h 264"/>
                <a:gd name="T48" fmla="*/ 15 w 120"/>
                <a:gd name="T49" fmla="*/ 147 h 264"/>
                <a:gd name="T50" fmla="*/ 15 w 120"/>
                <a:gd name="T51" fmla="*/ 150 h 264"/>
                <a:gd name="T52" fmla="*/ 15 w 120"/>
                <a:gd name="T53" fmla="*/ 153 h 264"/>
                <a:gd name="T54" fmla="*/ 9 w 120"/>
                <a:gd name="T55" fmla="*/ 156 h 264"/>
                <a:gd name="T56" fmla="*/ 9 w 120"/>
                <a:gd name="T57" fmla="*/ 150 h 264"/>
                <a:gd name="T58" fmla="*/ 0 w 120"/>
                <a:gd name="T59" fmla="*/ 195 h 264"/>
                <a:gd name="T60" fmla="*/ 6 w 120"/>
                <a:gd name="T61" fmla="*/ 210 h 264"/>
                <a:gd name="T62" fmla="*/ 12 w 120"/>
                <a:gd name="T63" fmla="*/ 216 h 264"/>
                <a:gd name="T64" fmla="*/ 15 w 120"/>
                <a:gd name="T65" fmla="*/ 216 h 264"/>
                <a:gd name="T66" fmla="*/ 27 w 120"/>
                <a:gd name="T67" fmla="*/ 225 h 264"/>
                <a:gd name="T68" fmla="*/ 36 w 120"/>
                <a:gd name="T69" fmla="*/ 228 h 264"/>
                <a:gd name="T70" fmla="*/ 42 w 120"/>
                <a:gd name="T71" fmla="*/ 237 h 264"/>
                <a:gd name="T72" fmla="*/ 45 w 120"/>
                <a:gd name="T73" fmla="*/ 246 h 264"/>
                <a:gd name="T74" fmla="*/ 48 w 120"/>
                <a:gd name="T75" fmla="*/ 261 h 264"/>
                <a:gd name="T76" fmla="*/ 63 w 120"/>
                <a:gd name="T77"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0" h="264">
                  <a:moveTo>
                    <a:pt x="63" y="264"/>
                  </a:moveTo>
                  <a:lnTo>
                    <a:pt x="69" y="258"/>
                  </a:lnTo>
                  <a:lnTo>
                    <a:pt x="75" y="252"/>
                  </a:lnTo>
                  <a:lnTo>
                    <a:pt x="120" y="183"/>
                  </a:lnTo>
                  <a:lnTo>
                    <a:pt x="120" y="177"/>
                  </a:lnTo>
                  <a:lnTo>
                    <a:pt x="120" y="174"/>
                  </a:lnTo>
                  <a:lnTo>
                    <a:pt x="114" y="159"/>
                  </a:lnTo>
                  <a:lnTo>
                    <a:pt x="102" y="153"/>
                  </a:lnTo>
                  <a:lnTo>
                    <a:pt x="99" y="153"/>
                  </a:lnTo>
                  <a:lnTo>
                    <a:pt x="87" y="135"/>
                  </a:lnTo>
                  <a:lnTo>
                    <a:pt x="84" y="123"/>
                  </a:lnTo>
                  <a:lnTo>
                    <a:pt x="84" y="114"/>
                  </a:lnTo>
                  <a:lnTo>
                    <a:pt x="81" y="99"/>
                  </a:lnTo>
                  <a:lnTo>
                    <a:pt x="78" y="96"/>
                  </a:lnTo>
                  <a:lnTo>
                    <a:pt x="84" y="84"/>
                  </a:lnTo>
                  <a:lnTo>
                    <a:pt x="87" y="63"/>
                  </a:lnTo>
                  <a:lnTo>
                    <a:pt x="90" y="60"/>
                  </a:lnTo>
                  <a:lnTo>
                    <a:pt x="90" y="57"/>
                  </a:lnTo>
                  <a:lnTo>
                    <a:pt x="87" y="42"/>
                  </a:lnTo>
                  <a:lnTo>
                    <a:pt x="84" y="36"/>
                  </a:lnTo>
                  <a:lnTo>
                    <a:pt x="84" y="33"/>
                  </a:lnTo>
                  <a:lnTo>
                    <a:pt x="84" y="33"/>
                  </a:lnTo>
                  <a:lnTo>
                    <a:pt x="81" y="30"/>
                  </a:lnTo>
                  <a:lnTo>
                    <a:pt x="60" y="9"/>
                  </a:lnTo>
                  <a:lnTo>
                    <a:pt x="60" y="6"/>
                  </a:lnTo>
                  <a:lnTo>
                    <a:pt x="54" y="3"/>
                  </a:lnTo>
                  <a:lnTo>
                    <a:pt x="51" y="3"/>
                  </a:lnTo>
                  <a:lnTo>
                    <a:pt x="33" y="0"/>
                  </a:lnTo>
                  <a:lnTo>
                    <a:pt x="21" y="0"/>
                  </a:lnTo>
                  <a:lnTo>
                    <a:pt x="0" y="36"/>
                  </a:lnTo>
                  <a:lnTo>
                    <a:pt x="0" y="36"/>
                  </a:lnTo>
                  <a:lnTo>
                    <a:pt x="6" y="54"/>
                  </a:lnTo>
                  <a:lnTo>
                    <a:pt x="6" y="69"/>
                  </a:lnTo>
                  <a:lnTo>
                    <a:pt x="9" y="66"/>
                  </a:lnTo>
                  <a:lnTo>
                    <a:pt x="9" y="66"/>
                  </a:lnTo>
                  <a:lnTo>
                    <a:pt x="12" y="69"/>
                  </a:lnTo>
                  <a:lnTo>
                    <a:pt x="15" y="69"/>
                  </a:lnTo>
                  <a:lnTo>
                    <a:pt x="18" y="72"/>
                  </a:lnTo>
                  <a:lnTo>
                    <a:pt x="21" y="72"/>
                  </a:lnTo>
                  <a:lnTo>
                    <a:pt x="21" y="87"/>
                  </a:lnTo>
                  <a:lnTo>
                    <a:pt x="18" y="93"/>
                  </a:lnTo>
                  <a:lnTo>
                    <a:pt x="15" y="96"/>
                  </a:lnTo>
                  <a:lnTo>
                    <a:pt x="9" y="108"/>
                  </a:lnTo>
                  <a:lnTo>
                    <a:pt x="9" y="150"/>
                  </a:lnTo>
                  <a:lnTo>
                    <a:pt x="9" y="150"/>
                  </a:lnTo>
                  <a:lnTo>
                    <a:pt x="12" y="150"/>
                  </a:lnTo>
                  <a:lnTo>
                    <a:pt x="12" y="150"/>
                  </a:lnTo>
                  <a:lnTo>
                    <a:pt x="15" y="147"/>
                  </a:lnTo>
                  <a:lnTo>
                    <a:pt x="15" y="144"/>
                  </a:lnTo>
                  <a:lnTo>
                    <a:pt x="15" y="147"/>
                  </a:lnTo>
                  <a:lnTo>
                    <a:pt x="15" y="147"/>
                  </a:lnTo>
                  <a:lnTo>
                    <a:pt x="15" y="150"/>
                  </a:lnTo>
                  <a:lnTo>
                    <a:pt x="15" y="150"/>
                  </a:lnTo>
                  <a:lnTo>
                    <a:pt x="15" y="153"/>
                  </a:lnTo>
                  <a:lnTo>
                    <a:pt x="12" y="156"/>
                  </a:lnTo>
                  <a:lnTo>
                    <a:pt x="9" y="156"/>
                  </a:lnTo>
                  <a:lnTo>
                    <a:pt x="9" y="156"/>
                  </a:lnTo>
                  <a:lnTo>
                    <a:pt x="9" y="150"/>
                  </a:lnTo>
                  <a:lnTo>
                    <a:pt x="6" y="156"/>
                  </a:lnTo>
                  <a:lnTo>
                    <a:pt x="0" y="195"/>
                  </a:lnTo>
                  <a:lnTo>
                    <a:pt x="6" y="207"/>
                  </a:lnTo>
                  <a:lnTo>
                    <a:pt x="6" y="210"/>
                  </a:lnTo>
                  <a:lnTo>
                    <a:pt x="9" y="216"/>
                  </a:lnTo>
                  <a:lnTo>
                    <a:pt x="12" y="216"/>
                  </a:lnTo>
                  <a:lnTo>
                    <a:pt x="15" y="216"/>
                  </a:lnTo>
                  <a:lnTo>
                    <a:pt x="15" y="216"/>
                  </a:lnTo>
                  <a:lnTo>
                    <a:pt x="21" y="219"/>
                  </a:lnTo>
                  <a:lnTo>
                    <a:pt x="27" y="225"/>
                  </a:lnTo>
                  <a:lnTo>
                    <a:pt x="30" y="225"/>
                  </a:lnTo>
                  <a:lnTo>
                    <a:pt x="36" y="228"/>
                  </a:lnTo>
                  <a:lnTo>
                    <a:pt x="39" y="231"/>
                  </a:lnTo>
                  <a:lnTo>
                    <a:pt x="42" y="237"/>
                  </a:lnTo>
                  <a:lnTo>
                    <a:pt x="45" y="240"/>
                  </a:lnTo>
                  <a:lnTo>
                    <a:pt x="45" y="246"/>
                  </a:lnTo>
                  <a:lnTo>
                    <a:pt x="48" y="261"/>
                  </a:lnTo>
                  <a:lnTo>
                    <a:pt x="48" y="261"/>
                  </a:lnTo>
                  <a:lnTo>
                    <a:pt x="57" y="264"/>
                  </a:lnTo>
                  <a:lnTo>
                    <a:pt x="63" y="264"/>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dirty="0"/>
            </a:p>
          </p:txBody>
        </p:sp>
        <p:sp>
          <p:nvSpPr>
            <p:cNvPr id="34" name="Freeform 1064">
              <a:extLst>
                <a:ext uri="{FF2B5EF4-FFF2-40B4-BE49-F238E27FC236}">
                  <a16:creationId xmlns:a16="http://schemas.microsoft.com/office/drawing/2014/main" id="{FF5262C3-DE72-8A6A-906A-9FF0670B59A5}"/>
                </a:ext>
              </a:extLst>
            </p:cNvPr>
            <p:cNvSpPr>
              <a:spLocks/>
            </p:cNvSpPr>
            <p:nvPr/>
          </p:nvSpPr>
          <p:spPr bwMode="auto">
            <a:xfrm>
              <a:off x="1850" y="1923"/>
              <a:ext cx="129" cy="150"/>
            </a:xfrm>
            <a:custGeom>
              <a:avLst/>
              <a:gdLst>
                <a:gd name="T0" fmla="*/ 57 w 129"/>
                <a:gd name="T1" fmla="*/ 0 h 150"/>
                <a:gd name="T2" fmla="*/ 42 w 129"/>
                <a:gd name="T3" fmla="*/ 12 h 150"/>
                <a:gd name="T4" fmla="*/ 42 w 129"/>
                <a:gd name="T5" fmla="*/ 21 h 150"/>
                <a:gd name="T6" fmla="*/ 27 w 129"/>
                <a:gd name="T7" fmla="*/ 9 h 150"/>
                <a:gd name="T8" fmla="*/ 18 w 129"/>
                <a:gd name="T9" fmla="*/ 18 h 150"/>
                <a:gd name="T10" fmla="*/ 18 w 129"/>
                <a:gd name="T11" fmla="*/ 18 h 150"/>
                <a:gd name="T12" fmla="*/ 6 w 129"/>
                <a:gd name="T13" fmla="*/ 45 h 150"/>
                <a:gd name="T14" fmla="*/ 3 w 129"/>
                <a:gd name="T15" fmla="*/ 45 h 150"/>
                <a:gd name="T16" fmla="*/ 0 w 129"/>
                <a:gd name="T17" fmla="*/ 57 h 150"/>
                <a:gd name="T18" fmla="*/ 0 w 129"/>
                <a:gd name="T19" fmla="*/ 84 h 150"/>
                <a:gd name="T20" fmla="*/ 6 w 129"/>
                <a:gd name="T21" fmla="*/ 96 h 150"/>
                <a:gd name="T22" fmla="*/ 6 w 129"/>
                <a:gd name="T23" fmla="*/ 96 h 150"/>
                <a:gd name="T24" fmla="*/ 9 w 129"/>
                <a:gd name="T25" fmla="*/ 99 h 150"/>
                <a:gd name="T26" fmla="*/ 48 w 129"/>
                <a:gd name="T27" fmla="*/ 138 h 150"/>
                <a:gd name="T28" fmla="*/ 63 w 129"/>
                <a:gd name="T29" fmla="*/ 150 h 150"/>
                <a:gd name="T30" fmla="*/ 66 w 129"/>
                <a:gd name="T31" fmla="*/ 135 h 150"/>
                <a:gd name="T32" fmla="*/ 57 w 129"/>
                <a:gd name="T33" fmla="*/ 117 h 150"/>
                <a:gd name="T34" fmla="*/ 57 w 129"/>
                <a:gd name="T35" fmla="*/ 117 h 150"/>
                <a:gd name="T36" fmla="*/ 78 w 129"/>
                <a:gd name="T37" fmla="*/ 81 h 150"/>
                <a:gd name="T38" fmla="*/ 90 w 129"/>
                <a:gd name="T39" fmla="*/ 81 h 150"/>
                <a:gd name="T40" fmla="*/ 111 w 129"/>
                <a:gd name="T41" fmla="*/ 84 h 150"/>
                <a:gd name="T42" fmla="*/ 111 w 129"/>
                <a:gd name="T43" fmla="*/ 84 h 150"/>
                <a:gd name="T44" fmla="*/ 114 w 129"/>
                <a:gd name="T45" fmla="*/ 63 h 150"/>
                <a:gd name="T46" fmla="*/ 129 w 129"/>
                <a:gd name="T47" fmla="*/ 63 h 150"/>
                <a:gd name="T48" fmla="*/ 129 w 129"/>
                <a:gd name="T49" fmla="*/ 51 h 150"/>
                <a:gd name="T50" fmla="*/ 57 w 129"/>
                <a:gd name="T5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 h="150">
                  <a:moveTo>
                    <a:pt x="57" y="0"/>
                  </a:moveTo>
                  <a:lnTo>
                    <a:pt x="42" y="12"/>
                  </a:lnTo>
                  <a:lnTo>
                    <a:pt x="42" y="21"/>
                  </a:lnTo>
                  <a:lnTo>
                    <a:pt x="27" y="9"/>
                  </a:lnTo>
                  <a:lnTo>
                    <a:pt x="18" y="18"/>
                  </a:lnTo>
                  <a:lnTo>
                    <a:pt x="18" y="18"/>
                  </a:lnTo>
                  <a:lnTo>
                    <a:pt x="6" y="45"/>
                  </a:lnTo>
                  <a:lnTo>
                    <a:pt x="3" y="45"/>
                  </a:lnTo>
                  <a:lnTo>
                    <a:pt x="0" y="57"/>
                  </a:lnTo>
                  <a:lnTo>
                    <a:pt x="0" y="84"/>
                  </a:lnTo>
                  <a:lnTo>
                    <a:pt x="6" y="96"/>
                  </a:lnTo>
                  <a:lnTo>
                    <a:pt x="6" y="96"/>
                  </a:lnTo>
                  <a:lnTo>
                    <a:pt x="9" y="99"/>
                  </a:lnTo>
                  <a:lnTo>
                    <a:pt x="48" y="138"/>
                  </a:lnTo>
                  <a:lnTo>
                    <a:pt x="63" y="150"/>
                  </a:lnTo>
                  <a:lnTo>
                    <a:pt x="66" y="135"/>
                  </a:lnTo>
                  <a:lnTo>
                    <a:pt x="57" y="117"/>
                  </a:lnTo>
                  <a:lnTo>
                    <a:pt x="57" y="117"/>
                  </a:lnTo>
                  <a:lnTo>
                    <a:pt x="78" y="81"/>
                  </a:lnTo>
                  <a:lnTo>
                    <a:pt x="90" y="81"/>
                  </a:lnTo>
                  <a:lnTo>
                    <a:pt x="111" y="84"/>
                  </a:lnTo>
                  <a:lnTo>
                    <a:pt x="111" y="84"/>
                  </a:lnTo>
                  <a:lnTo>
                    <a:pt x="114" y="63"/>
                  </a:lnTo>
                  <a:lnTo>
                    <a:pt x="129" y="63"/>
                  </a:lnTo>
                  <a:lnTo>
                    <a:pt x="129" y="51"/>
                  </a:lnTo>
                  <a:lnTo>
                    <a:pt x="57" y="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5" name="Freeform 1065">
              <a:extLst>
                <a:ext uri="{FF2B5EF4-FFF2-40B4-BE49-F238E27FC236}">
                  <a16:creationId xmlns:a16="http://schemas.microsoft.com/office/drawing/2014/main" id="{8EC55490-CD5F-F0C8-DAA7-9ADE69A0B0D8}"/>
                </a:ext>
              </a:extLst>
            </p:cNvPr>
            <p:cNvSpPr>
              <a:spLocks/>
            </p:cNvSpPr>
            <p:nvPr/>
          </p:nvSpPr>
          <p:spPr bwMode="auto">
            <a:xfrm>
              <a:off x="1964" y="1938"/>
              <a:ext cx="114" cy="132"/>
            </a:xfrm>
            <a:custGeom>
              <a:avLst/>
              <a:gdLst>
                <a:gd name="T0" fmla="*/ 12 w 38"/>
                <a:gd name="T1" fmla="*/ 43 h 44"/>
                <a:gd name="T2" fmla="*/ 14 w 38"/>
                <a:gd name="T3" fmla="*/ 44 h 44"/>
                <a:gd name="T4" fmla="*/ 15 w 38"/>
                <a:gd name="T5" fmla="*/ 43 h 44"/>
                <a:gd name="T6" fmla="*/ 16 w 38"/>
                <a:gd name="T7" fmla="*/ 41 h 44"/>
                <a:gd name="T8" fmla="*/ 16 w 38"/>
                <a:gd name="T9" fmla="*/ 40 h 44"/>
                <a:gd name="T10" fmla="*/ 25 w 38"/>
                <a:gd name="T11" fmla="*/ 34 h 44"/>
                <a:gd name="T12" fmla="*/ 30 w 38"/>
                <a:gd name="T13" fmla="*/ 32 h 44"/>
                <a:gd name="T14" fmla="*/ 32 w 38"/>
                <a:gd name="T15" fmla="*/ 32 h 44"/>
                <a:gd name="T16" fmla="*/ 33 w 38"/>
                <a:gd name="T17" fmla="*/ 31 h 44"/>
                <a:gd name="T18" fmla="*/ 33 w 38"/>
                <a:gd name="T19" fmla="*/ 29 h 44"/>
                <a:gd name="T20" fmla="*/ 33 w 38"/>
                <a:gd name="T21" fmla="*/ 28 h 44"/>
                <a:gd name="T22" fmla="*/ 35 w 38"/>
                <a:gd name="T23" fmla="*/ 27 h 44"/>
                <a:gd name="T24" fmla="*/ 35 w 38"/>
                <a:gd name="T25" fmla="*/ 25 h 44"/>
                <a:gd name="T26" fmla="*/ 37 w 38"/>
                <a:gd name="T27" fmla="*/ 22 h 44"/>
                <a:gd name="T28" fmla="*/ 38 w 38"/>
                <a:gd name="T29" fmla="*/ 19 h 44"/>
                <a:gd name="T30" fmla="*/ 38 w 38"/>
                <a:gd name="T31" fmla="*/ 17 h 44"/>
                <a:gd name="T32" fmla="*/ 35 w 38"/>
                <a:gd name="T33" fmla="*/ 18 h 44"/>
                <a:gd name="T34" fmla="*/ 30 w 38"/>
                <a:gd name="T35" fmla="*/ 16 h 44"/>
                <a:gd name="T36" fmla="*/ 30 w 38"/>
                <a:gd name="T37" fmla="*/ 13 h 44"/>
                <a:gd name="T38" fmla="*/ 29 w 38"/>
                <a:gd name="T39" fmla="*/ 12 h 44"/>
                <a:gd name="T40" fmla="*/ 26 w 38"/>
                <a:gd name="T41" fmla="*/ 11 h 44"/>
                <a:gd name="T42" fmla="*/ 25 w 38"/>
                <a:gd name="T43" fmla="*/ 8 h 44"/>
                <a:gd name="T44" fmla="*/ 24 w 38"/>
                <a:gd name="T45" fmla="*/ 8 h 44"/>
                <a:gd name="T46" fmla="*/ 23 w 38"/>
                <a:gd name="T47" fmla="*/ 5 h 44"/>
                <a:gd name="T48" fmla="*/ 21 w 38"/>
                <a:gd name="T49" fmla="*/ 5 h 44"/>
                <a:gd name="T50" fmla="*/ 17 w 38"/>
                <a:gd name="T51" fmla="*/ 3 h 44"/>
                <a:gd name="T52" fmla="*/ 17 w 38"/>
                <a:gd name="T53" fmla="*/ 2 h 44"/>
                <a:gd name="T54" fmla="*/ 16 w 38"/>
                <a:gd name="T55" fmla="*/ 0 h 44"/>
                <a:gd name="T56" fmla="*/ 12 w 38"/>
                <a:gd name="T57" fmla="*/ 2 h 44"/>
                <a:gd name="T58" fmla="*/ 14 w 38"/>
                <a:gd name="T59" fmla="*/ 4 h 44"/>
                <a:gd name="T60" fmla="*/ 13 w 38"/>
                <a:gd name="T61" fmla="*/ 8 h 44"/>
                <a:gd name="T62" fmla="*/ 10 w 38"/>
                <a:gd name="T63" fmla="*/ 9 h 44"/>
                <a:gd name="T64" fmla="*/ 8 w 38"/>
                <a:gd name="T65" fmla="*/ 11 h 44"/>
                <a:gd name="T66" fmla="*/ 6 w 38"/>
                <a:gd name="T67" fmla="*/ 12 h 44"/>
                <a:gd name="T68" fmla="*/ 6 w 38"/>
                <a:gd name="T69" fmla="*/ 16 h 44"/>
                <a:gd name="T70" fmla="*/ 0 w 38"/>
                <a:gd name="T71" fmla="*/ 16 h 44"/>
                <a:gd name="T72" fmla="*/ 0 w 38"/>
                <a:gd name="T73" fmla="*/ 17 h 44"/>
                <a:gd name="T74" fmla="*/ 0 w 38"/>
                <a:gd name="T75" fmla="*/ 18 h 44"/>
                <a:gd name="T76" fmla="*/ 0 w 38"/>
                <a:gd name="T77" fmla="*/ 21 h 44"/>
                <a:gd name="T78" fmla="*/ 0 w 38"/>
                <a:gd name="T79" fmla="*/ 23 h 44"/>
                <a:gd name="T80" fmla="*/ 2 w 38"/>
                <a:gd name="T81" fmla="*/ 24 h 44"/>
                <a:gd name="T82" fmla="*/ 8 w 38"/>
                <a:gd name="T83" fmla="*/ 30 h 44"/>
                <a:gd name="T84" fmla="*/ 10 w 38"/>
                <a:gd name="T85" fmla="*/ 33 h 44"/>
                <a:gd name="T86" fmla="*/ 12 w 38"/>
                <a:gd name="T87" fmla="*/ 41 h 44"/>
                <a:gd name="T88" fmla="*/ 12 w 38"/>
                <a:gd name="T89" fmla="*/ 42 h 44"/>
                <a:gd name="T90" fmla="*/ 12 w 38"/>
                <a:gd name="T91" fmla="*/ 4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 h="44">
                  <a:moveTo>
                    <a:pt x="12" y="43"/>
                  </a:moveTo>
                  <a:cubicBezTo>
                    <a:pt x="12" y="44"/>
                    <a:pt x="14" y="44"/>
                    <a:pt x="14" y="44"/>
                  </a:cubicBezTo>
                  <a:cubicBezTo>
                    <a:pt x="15" y="43"/>
                    <a:pt x="15" y="43"/>
                    <a:pt x="15" y="43"/>
                  </a:cubicBezTo>
                  <a:cubicBezTo>
                    <a:pt x="16" y="41"/>
                    <a:pt x="16" y="41"/>
                    <a:pt x="16" y="41"/>
                  </a:cubicBezTo>
                  <a:cubicBezTo>
                    <a:pt x="16" y="40"/>
                    <a:pt x="16" y="40"/>
                    <a:pt x="16" y="40"/>
                  </a:cubicBezTo>
                  <a:cubicBezTo>
                    <a:pt x="25" y="34"/>
                    <a:pt x="25" y="34"/>
                    <a:pt x="25" y="34"/>
                  </a:cubicBezTo>
                  <a:cubicBezTo>
                    <a:pt x="30" y="32"/>
                    <a:pt x="30" y="32"/>
                    <a:pt x="30" y="32"/>
                  </a:cubicBezTo>
                  <a:cubicBezTo>
                    <a:pt x="32" y="32"/>
                    <a:pt x="32" y="32"/>
                    <a:pt x="32" y="32"/>
                  </a:cubicBezTo>
                  <a:cubicBezTo>
                    <a:pt x="33" y="31"/>
                    <a:pt x="33" y="31"/>
                    <a:pt x="33" y="31"/>
                  </a:cubicBezTo>
                  <a:cubicBezTo>
                    <a:pt x="33" y="31"/>
                    <a:pt x="32" y="29"/>
                    <a:pt x="33" y="29"/>
                  </a:cubicBezTo>
                  <a:cubicBezTo>
                    <a:pt x="33" y="29"/>
                    <a:pt x="33" y="28"/>
                    <a:pt x="33" y="28"/>
                  </a:cubicBezTo>
                  <a:cubicBezTo>
                    <a:pt x="35" y="27"/>
                    <a:pt x="35" y="27"/>
                    <a:pt x="35" y="27"/>
                  </a:cubicBezTo>
                  <a:cubicBezTo>
                    <a:pt x="35" y="25"/>
                    <a:pt x="35" y="25"/>
                    <a:pt x="35" y="25"/>
                  </a:cubicBezTo>
                  <a:cubicBezTo>
                    <a:pt x="37" y="22"/>
                    <a:pt x="37" y="22"/>
                    <a:pt x="37" y="22"/>
                  </a:cubicBezTo>
                  <a:cubicBezTo>
                    <a:pt x="38" y="19"/>
                    <a:pt x="38" y="19"/>
                    <a:pt x="38" y="19"/>
                  </a:cubicBezTo>
                  <a:cubicBezTo>
                    <a:pt x="38" y="17"/>
                    <a:pt x="38" y="17"/>
                    <a:pt x="38" y="17"/>
                  </a:cubicBezTo>
                  <a:cubicBezTo>
                    <a:pt x="35" y="18"/>
                    <a:pt x="35" y="18"/>
                    <a:pt x="35" y="18"/>
                  </a:cubicBezTo>
                  <a:cubicBezTo>
                    <a:pt x="30" y="16"/>
                    <a:pt x="30" y="16"/>
                    <a:pt x="30" y="16"/>
                  </a:cubicBezTo>
                  <a:cubicBezTo>
                    <a:pt x="30" y="13"/>
                    <a:pt x="30" y="13"/>
                    <a:pt x="30" y="13"/>
                  </a:cubicBezTo>
                  <a:cubicBezTo>
                    <a:pt x="29" y="12"/>
                    <a:pt x="29" y="12"/>
                    <a:pt x="29" y="12"/>
                  </a:cubicBezTo>
                  <a:cubicBezTo>
                    <a:pt x="26" y="11"/>
                    <a:pt x="26" y="11"/>
                    <a:pt x="26" y="11"/>
                  </a:cubicBezTo>
                  <a:cubicBezTo>
                    <a:pt x="25" y="8"/>
                    <a:pt x="25" y="8"/>
                    <a:pt x="25" y="8"/>
                  </a:cubicBezTo>
                  <a:cubicBezTo>
                    <a:pt x="24" y="8"/>
                    <a:pt x="24" y="8"/>
                    <a:pt x="24" y="8"/>
                  </a:cubicBezTo>
                  <a:cubicBezTo>
                    <a:pt x="23" y="5"/>
                    <a:pt x="23" y="5"/>
                    <a:pt x="23" y="5"/>
                  </a:cubicBezTo>
                  <a:cubicBezTo>
                    <a:pt x="21" y="5"/>
                    <a:pt x="21" y="5"/>
                    <a:pt x="21" y="5"/>
                  </a:cubicBezTo>
                  <a:cubicBezTo>
                    <a:pt x="17" y="3"/>
                    <a:pt x="17" y="3"/>
                    <a:pt x="17" y="3"/>
                  </a:cubicBezTo>
                  <a:cubicBezTo>
                    <a:pt x="17" y="2"/>
                    <a:pt x="17" y="2"/>
                    <a:pt x="17" y="2"/>
                  </a:cubicBezTo>
                  <a:cubicBezTo>
                    <a:pt x="16" y="0"/>
                    <a:pt x="16" y="0"/>
                    <a:pt x="16" y="0"/>
                  </a:cubicBezTo>
                  <a:cubicBezTo>
                    <a:pt x="12" y="2"/>
                    <a:pt x="12" y="2"/>
                    <a:pt x="12" y="2"/>
                  </a:cubicBezTo>
                  <a:cubicBezTo>
                    <a:pt x="14" y="4"/>
                    <a:pt x="14" y="4"/>
                    <a:pt x="14" y="4"/>
                  </a:cubicBezTo>
                  <a:cubicBezTo>
                    <a:pt x="13" y="8"/>
                    <a:pt x="13" y="8"/>
                    <a:pt x="13" y="8"/>
                  </a:cubicBezTo>
                  <a:cubicBezTo>
                    <a:pt x="10" y="9"/>
                    <a:pt x="10" y="9"/>
                    <a:pt x="10" y="9"/>
                  </a:cubicBezTo>
                  <a:cubicBezTo>
                    <a:pt x="8" y="11"/>
                    <a:pt x="8" y="11"/>
                    <a:pt x="8" y="11"/>
                  </a:cubicBezTo>
                  <a:cubicBezTo>
                    <a:pt x="6" y="12"/>
                    <a:pt x="6" y="12"/>
                    <a:pt x="6" y="12"/>
                  </a:cubicBezTo>
                  <a:cubicBezTo>
                    <a:pt x="6" y="16"/>
                    <a:pt x="6" y="16"/>
                    <a:pt x="6" y="16"/>
                  </a:cubicBezTo>
                  <a:cubicBezTo>
                    <a:pt x="0" y="16"/>
                    <a:pt x="0" y="16"/>
                    <a:pt x="0" y="16"/>
                  </a:cubicBezTo>
                  <a:cubicBezTo>
                    <a:pt x="0" y="17"/>
                    <a:pt x="0" y="17"/>
                    <a:pt x="0" y="17"/>
                  </a:cubicBezTo>
                  <a:cubicBezTo>
                    <a:pt x="0" y="18"/>
                    <a:pt x="0" y="18"/>
                    <a:pt x="0" y="18"/>
                  </a:cubicBezTo>
                  <a:cubicBezTo>
                    <a:pt x="0" y="21"/>
                    <a:pt x="0" y="21"/>
                    <a:pt x="0" y="21"/>
                  </a:cubicBezTo>
                  <a:cubicBezTo>
                    <a:pt x="0" y="23"/>
                    <a:pt x="0" y="23"/>
                    <a:pt x="0" y="23"/>
                  </a:cubicBezTo>
                  <a:cubicBezTo>
                    <a:pt x="2" y="24"/>
                    <a:pt x="2" y="24"/>
                    <a:pt x="2" y="24"/>
                  </a:cubicBezTo>
                  <a:cubicBezTo>
                    <a:pt x="8" y="30"/>
                    <a:pt x="8" y="30"/>
                    <a:pt x="8" y="30"/>
                  </a:cubicBezTo>
                  <a:cubicBezTo>
                    <a:pt x="10" y="33"/>
                    <a:pt x="10" y="33"/>
                    <a:pt x="10" y="33"/>
                  </a:cubicBezTo>
                  <a:cubicBezTo>
                    <a:pt x="12" y="41"/>
                    <a:pt x="12" y="41"/>
                    <a:pt x="12" y="41"/>
                  </a:cubicBezTo>
                  <a:cubicBezTo>
                    <a:pt x="12" y="42"/>
                    <a:pt x="12" y="42"/>
                    <a:pt x="12" y="42"/>
                  </a:cubicBezTo>
                  <a:lnTo>
                    <a:pt x="12" y="43"/>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6" name="Freeform 1066">
              <a:extLst>
                <a:ext uri="{FF2B5EF4-FFF2-40B4-BE49-F238E27FC236}">
                  <a16:creationId xmlns:a16="http://schemas.microsoft.com/office/drawing/2014/main" id="{53531B25-CC69-55C7-3A7D-7A62109D4773}"/>
                </a:ext>
              </a:extLst>
            </p:cNvPr>
            <p:cNvSpPr>
              <a:spLocks/>
            </p:cNvSpPr>
            <p:nvPr/>
          </p:nvSpPr>
          <p:spPr bwMode="auto">
            <a:xfrm>
              <a:off x="1877" y="1662"/>
              <a:ext cx="285" cy="372"/>
            </a:xfrm>
            <a:custGeom>
              <a:avLst/>
              <a:gdLst>
                <a:gd name="T0" fmla="*/ 16 w 95"/>
                <a:gd name="T1" fmla="*/ 83 h 124"/>
                <a:gd name="T2" fmla="*/ 16 w 95"/>
                <a:gd name="T3" fmla="*/ 79 h 124"/>
                <a:gd name="T4" fmla="*/ 16 w 95"/>
                <a:gd name="T5" fmla="*/ 77 h 124"/>
                <a:gd name="T6" fmla="*/ 11 w 95"/>
                <a:gd name="T7" fmla="*/ 72 h 124"/>
                <a:gd name="T8" fmla="*/ 16 w 95"/>
                <a:gd name="T9" fmla="*/ 71 h 124"/>
                <a:gd name="T10" fmla="*/ 19 w 95"/>
                <a:gd name="T11" fmla="*/ 68 h 124"/>
                <a:gd name="T12" fmla="*/ 8 w 95"/>
                <a:gd name="T13" fmla="*/ 61 h 124"/>
                <a:gd name="T14" fmla="*/ 10 w 95"/>
                <a:gd name="T15" fmla="*/ 51 h 124"/>
                <a:gd name="T16" fmla="*/ 5 w 95"/>
                <a:gd name="T17" fmla="*/ 42 h 124"/>
                <a:gd name="T18" fmla="*/ 7 w 95"/>
                <a:gd name="T19" fmla="*/ 35 h 124"/>
                <a:gd name="T20" fmla="*/ 13 w 95"/>
                <a:gd name="T21" fmla="*/ 30 h 124"/>
                <a:gd name="T22" fmla="*/ 10 w 95"/>
                <a:gd name="T23" fmla="*/ 30 h 124"/>
                <a:gd name="T24" fmla="*/ 2 w 95"/>
                <a:gd name="T25" fmla="*/ 21 h 124"/>
                <a:gd name="T26" fmla="*/ 0 w 95"/>
                <a:gd name="T27" fmla="*/ 9 h 124"/>
                <a:gd name="T28" fmla="*/ 10 w 95"/>
                <a:gd name="T29" fmla="*/ 6 h 124"/>
                <a:gd name="T30" fmla="*/ 15 w 95"/>
                <a:gd name="T31" fmla="*/ 3 h 124"/>
                <a:gd name="T32" fmla="*/ 16 w 95"/>
                <a:gd name="T33" fmla="*/ 1 h 124"/>
                <a:gd name="T34" fmla="*/ 17 w 95"/>
                <a:gd name="T35" fmla="*/ 0 h 124"/>
                <a:gd name="T36" fmla="*/ 20 w 95"/>
                <a:gd name="T37" fmla="*/ 0 h 124"/>
                <a:gd name="T38" fmla="*/ 33 w 95"/>
                <a:gd name="T39" fmla="*/ 2 h 124"/>
                <a:gd name="T40" fmla="*/ 45 w 95"/>
                <a:gd name="T41" fmla="*/ 22 h 124"/>
                <a:gd name="T42" fmla="*/ 51 w 95"/>
                <a:gd name="T43" fmla="*/ 28 h 124"/>
                <a:gd name="T44" fmla="*/ 58 w 95"/>
                <a:gd name="T45" fmla="*/ 32 h 124"/>
                <a:gd name="T46" fmla="*/ 61 w 95"/>
                <a:gd name="T47" fmla="*/ 33 h 124"/>
                <a:gd name="T48" fmla="*/ 58 w 95"/>
                <a:gd name="T49" fmla="*/ 44 h 124"/>
                <a:gd name="T50" fmla="*/ 68 w 95"/>
                <a:gd name="T51" fmla="*/ 49 h 124"/>
                <a:gd name="T52" fmla="*/ 87 w 95"/>
                <a:gd name="T53" fmla="*/ 53 h 124"/>
                <a:gd name="T54" fmla="*/ 83 w 95"/>
                <a:gd name="T55" fmla="*/ 54 h 124"/>
                <a:gd name="T56" fmla="*/ 84 w 95"/>
                <a:gd name="T57" fmla="*/ 58 h 124"/>
                <a:gd name="T58" fmla="*/ 85 w 95"/>
                <a:gd name="T59" fmla="*/ 60 h 124"/>
                <a:gd name="T60" fmla="*/ 82 w 95"/>
                <a:gd name="T61" fmla="*/ 70 h 124"/>
                <a:gd name="T62" fmla="*/ 85 w 95"/>
                <a:gd name="T63" fmla="*/ 86 h 124"/>
                <a:gd name="T64" fmla="*/ 86 w 95"/>
                <a:gd name="T65" fmla="*/ 88 h 124"/>
                <a:gd name="T66" fmla="*/ 89 w 95"/>
                <a:gd name="T67" fmla="*/ 89 h 124"/>
                <a:gd name="T68" fmla="*/ 90 w 95"/>
                <a:gd name="T69" fmla="*/ 90 h 124"/>
                <a:gd name="T70" fmla="*/ 95 w 95"/>
                <a:gd name="T71" fmla="*/ 98 h 124"/>
                <a:gd name="T72" fmla="*/ 85 w 95"/>
                <a:gd name="T73" fmla="*/ 117 h 124"/>
                <a:gd name="T74" fmla="*/ 84 w 95"/>
                <a:gd name="T75" fmla="*/ 120 h 124"/>
                <a:gd name="T76" fmla="*/ 80 w 95"/>
                <a:gd name="T77" fmla="*/ 122 h 124"/>
                <a:gd name="T78" fmla="*/ 62 w 95"/>
                <a:gd name="T79" fmla="*/ 124 h 124"/>
                <a:gd name="T80" fmla="*/ 62 w 95"/>
                <a:gd name="T81" fmla="*/ 120 h 124"/>
                <a:gd name="T82" fmla="*/ 66 w 95"/>
                <a:gd name="T83" fmla="*/ 114 h 124"/>
                <a:gd name="T84" fmla="*/ 64 w 95"/>
                <a:gd name="T85" fmla="*/ 110 h 124"/>
                <a:gd name="T86" fmla="*/ 57 w 95"/>
                <a:gd name="T87" fmla="*/ 104 h 124"/>
                <a:gd name="T88" fmla="*/ 53 w 95"/>
                <a:gd name="T89" fmla="*/ 100 h 124"/>
                <a:gd name="T90" fmla="*/ 46 w 95"/>
                <a:gd name="T91" fmla="*/ 95 h 124"/>
                <a:gd name="T92" fmla="*/ 41 w 95"/>
                <a:gd name="T93" fmla="*/ 94 h 124"/>
                <a:gd name="T94" fmla="*/ 39 w 95"/>
                <a:gd name="T95" fmla="*/ 101 h 124"/>
                <a:gd name="T96" fmla="*/ 11 w 95"/>
                <a:gd name="T97" fmla="*/ 8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5" h="124">
                  <a:moveTo>
                    <a:pt x="15" y="83"/>
                  </a:moveTo>
                  <a:cubicBezTo>
                    <a:pt x="16" y="83"/>
                    <a:pt x="16" y="83"/>
                    <a:pt x="16" y="83"/>
                  </a:cubicBezTo>
                  <a:cubicBezTo>
                    <a:pt x="16" y="83"/>
                    <a:pt x="16" y="83"/>
                    <a:pt x="16" y="83"/>
                  </a:cubicBezTo>
                  <a:cubicBezTo>
                    <a:pt x="16" y="80"/>
                    <a:pt x="16" y="80"/>
                    <a:pt x="16" y="80"/>
                  </a:cubicBezTo>
                  <a:cubicBezTo>
                    <a:pt x="16" y="80"/>
                    <a:pt x="16" y="80"/>
                    <a:pt x="16" y="80"/>
                  </a:cubicBezTo>
                  <a:cubicBezTo>
                    <a:pt x="16" y="79"/>
                    <a:pt x="16" y="79"/>
                    <a:pt x="16" y="79"/>
                  </a:cubicBezTo>
                  <a:cubicBezTo>
                    <a:pt x="16" y="79"/>
                    <a:pt x="16" y="79"/>
                    <a:pt x="16" y="79"/>
                  </a:cubicBezTo>
                  <a:cubicBezTo>
                    <a:pt x="16" y="78"/>
                    <a:pt x="16" y="78"/>
                    <a:pt x="16" y="78"/>
                  </a:cubicBezTo>
                  <a:cubicBezTo>
                    <a:pt x="16" y="77"/>
                    <a:pt x="16" y="77"/>
                    <a:pt x="16" y="77"/>
                  </a:cubicBezTo>
                  <a:cubicBezTo>
                    <a:pt x="15" y="77"/>
                    <a:pt x="15" y="77"/>
                    <a:pt x="15" y="77"/>
                  </a:cubicBezTo>
                  <a:cubicBezTo>
                    <a:pt x="15" y="77"/>
                    <a:pt x="15" y="77"/>
                    <a:pt x="15" y="77"/>
                  </a:cubicBezTo>
                  <a:cubicBezTo>
                    <a:pt x="11" y="72"/>
                    <a:pt x="11" y="72"/>
                    <a:pt x="11" y="72"/>
                  </a:cubicBezTo>
                  <a:cubicBezTo>
                    <a:pt x="10" y="71"/>
                    <a:pt x="10" y="71"/>
                    <a:pt x="10" y="71"/>
                  </a:cubicBezTo>
                  <a:cubicBezTo>
                    <a:pt x="16" y="71"/>
                    <a:pt x="16" y="71"/>
                    <a:pt x="16" y="71"/>
                  </a:cubicBezTo>
                  <a:cubicBezTo>
                    <a:pt x="16" y="71"/>
                    <a:pt x="16" y="71"/>
                    <a:pt x="16" y="71"/>
                  </a:cubicBezTo>
                  <a:cubicBezTo>
                    <a:pt x="19" y="70"/>
                    <a:pt x="19" y="70"/>
                    <a:pt x="19" y="70"/>
                  </a:cubicBezTo>
                  <a:cubicBezTo>
                    <a:pt x="19" y="69"/>
                    <a:pt x="19" y="69"/>
                    <a:pt x="19" y="69"/>
                  </a:cubicBezTo>
                  <a:cubicBezTo>
                    <a:pt x="19" y="68"/>
                    <a:pt x="19" y="68"/>
                    <a:pt x="19" y="68"/>
                  </a:cubicBezTo>
                  <a:cubicBezTo>
                    <a:pt x="10" y="62"/>
                    <a:pt x="10" y="62"/>
                    <a:pt x="10" y="62"/>
                  </a:cubicBezTo>
                  <a:cubicBezTo>
                    <a:pt x="8" y="61"/>
                    <a:pt x="8" y="61"/>
                    <a:pt x="8" y="61"/>
                  </a:cubicBezTo>
                  <a:cubicBezTo>
                    <a:pt x="8" y="61"/>
                    <a:pt x="8" y="61"/>
                    <a:pt x="8" y="61"/>
                  </a:cubicBezTo>
                  <a:cubicBezTo>
                    <a:pt x="7" y="60"/>
                    <a:pt x="7" y="60"/>
                    <a:pt x="7" y="60"/>
                  </a:cubicBezTo>
                  <a:cubicBezTo>
                    <a:pt x="7" y="54"/>
                    <a:pt x="7" y="54"/>
                    <a:pt x="7" y="54"/>
                  </a:cubicBezTo>
                  <a:cubicBezTo>
                    <a:pt x="10" y="51"/>
                    <a:pt x="10" y="51"/>
                    <a:pt x="10" y="51"/>
                  </a:cubicBezTo>
                  <a:cubicBezTo>
                    <a:pt x="11" y="48"/>
                    <a:pt x="11" y="48"/>
                    <a:pt x="11" y="48"/>
                  </a:cubicBezTo>
                  <a:cubicBezTo>
                    <a:pt x="13" y="41"/>
                    <a:pt x="13" y="41"/>
                    <a:pt x="13" y="41"/>
                  </a:cubicBezTo>
                  <a:cubicBezTo>
                    <a:pt x="5" y="42"/>
                    <a:pt x="5" y="42"/>
                    <a:pt x="5" y="42"/>
                  </a:cubicBezTo>
                  <a:cubicBezTo>
                    <a:pt x="5" y="41"/>
                    <a:pt x="5" y="41"/>
                    <a:pt x="5" y="41"/>
                  </a:cubicBezTo>
                  <a:cubicBezTo>
                    <a:pt x="7" y="35"/>
                    <a:pt x="7" y="35"/>
                    <a:pt x="7" y="35"/>
                  </a:cubicBezTo>
                  <a:cubicBezTo>
                    <a:pt x="7" y="35"/>
                    <a:pt x="7" y="35"/>
                    <a:pt x="7" y="35"/>
                  </a:cubicBezTo>
                  <a:cubicBezTo>
                    <a:pt x="8" y="31"/>
                    <a:pt x="8" y="31"/>
                    <a:pt x="8" y="31"/>
                  </a:cubicBezTo>
                  <a:cubicBezTo>
                    <a:pt x="14" y="30"/>
                    <a:pt x="14" y="30"/>
                    <a:pt x="14" y="30"/>
                  </a:cubicBezTo>
                  <a:cubicBezTo>
                    <a:pt x="13" y="30"/>
                    <a:pt x="13" y="30"/>
                    <a:pt x="13" y="30"/>
                  </a:cubicBezTo>
                  <a:cubicBezTo>
                    <a:pt x="12" y="30"/>
                    <a:pt x="12" y="30"/>
                    <a:pt x="12" y="30"/>
                  </a:cubicBezTo>
                  <a:cubicBezTo>
                    <a:pt x="10" y="30"/>
                    <a:pt x="10" y="30"/>
                    <a:pt x="10" y="30"/>
                  </a:cubicBezTo>
                  <a:cubicBezTo>
                    <a:pt x="10" y="30"/>
                    <a:pt x="10" y="30"/>
                    <a:pt x="10" y="30"/>
                  </a:cubicBezTo>
                  <a:cubicBezTo>
                    <a:pt x="7" y="29"/>
                    <a:pt x="7" y="29"/>
                    <a:pt x="7" y="29"/>
                  </a:cubicBezTo>
                  <a:cubicBezTo>
                    <a:pt x="4" y="26"/>
                    <a:pt x="4" y="26"/>
                    <a:pt x="4" y="26"/>
                  </a:cubicBezTo>
                  <a:cubicBezTo>
                    <a:pt x="2" y="21"/>
                    <a:pt x="2" y="21"/>
                    <a:pt x="2" y="21"/>
                  </a:cubicBezTo>
                  <a:cubicBezTo>
                    <a:pt x="1" y="10"/>
                    <a:pt x="1" y="10"/>
                    <a:pt x="1" y="10"/>
                  </a:cubicBezTo>
                  <a:cubicBezTo>
                    <a:pt x="0" y="9"/>
                    <a:pt x="0" y="9"/>
                    <a:pt x="0" y="9"/>
                  </a:cubicBezTo>
                  <a:cubicBezTo>
                    <a:pt x="0" y="9"/>
                    <a:pt x="0" y="9"/>
                    <a:pt x="0" y="9"/>
                  </a:cubicBezTo>
                  <a:cubicBezTo>
                    <a:pt x="1" y="8"/>
                    <a:pt x="1" y="8"/>
                    <a:pt x="1" y="8"/>
                  </a:cubicBezTo>
                  <a:cubicBezTo>
                    <a:pt x="5" y="7"/>
                    <a:pt x="5" y="7"/>
                    <a:pt x="5" y="7"/>
                  </a:cubicBezTo>
                  <a:cubicBezTo>
                    <a:pt x="10" y="6"/>
                    <a:pt x="10" y="6"/>
                    <a:pt x="10" y="6"/>
                  </a:cubicBezTo>
                  <a:cubicBezTo>
                    <a:pt x="13" y="4"/>
                    <a:pt x="13" y="4"/>
                    <a:pt x="13" y="4"/>
                  </a:cubicBezTo>
                  <a:cubicBezTo>
                    <a:pt x="14" y="4"/>
                    <a:pt x="14" y="4"/>
                    <a:pt x="14" y="4"/>
                  </a:cubicBezTo>
                  <a:cubicBezTo>
                    <a:pt x="15" y="3"/>
                    <a:pt x="15" y="3"/>
                    <a:pt x="15" y="3"/>
                  </a:cubicBezTo>
                  <a:cubicBezTo>
                    <a:pt x="16" y="2"/>
                    <a:pt x="16" y="2"/>
                    <a:pt x="16" y="2"/>
                  </a:cubicBezTo>
                  <a:cubicBezTo>
                    <a:pt x="16" y="1"/>
                    <a:pt x="16" y="1"/>
                    <a:pt x="16" y="1"/>
                  </a:cubicBezTo>
                  <a:cubicBezTo>
                    <a:pt x="16" y="1"/>
                    <a:pt x="16" y="1"/>
                    <a:pt x="16" y="1"/>
                  </a:cubicBezTo>
                  <a:cubicBezTo>
                    <a:pt x="16" y="1"/>
                    <a:pt x="16" y="1"/>
                    <a:pt x="16" y="1"/>
                  </a:cubicBezTo>
                  <a:cubicBezTo>
                    <a:pt x="16" y="1"/>
                    <a:pt x="16" y="1"/>
                    <a:pt x="16" y="1"/>
                  </a:cubicBezTo>
                  <a:cubicBezTo>
                    <a:pt x="17" y="0"/>
                    <a:pt x="17" y="0"/>
                    <a:pt x="17" y="0"/>
                  </a:cubicBezTo>
                  <a:cubicBezTo>
                    <a:pt x="17" y="0"/>
                    <a:pt x="17" y="0"/>
                    <a:pt x="17" y="0"/>
                  </a:cubicBezTo>
                  <a:cubicBezTo>
                    <a:pt x="19" y="0"/>
                    <a:pt x="19" y="0"/>
                    <a:pt x="19" y="0"/>
                  </a:cubicBezTo>
                  <a:cubicBezTo>
                    <a:pt x="20" y="0"/>
                    <a:pt x="20" y="0"/>
                    <a:pt x="20" y="0"/>
                  </a:cubicBezTo>
                  <a:cubicBezTo>
                    <a:pt x="29" y="0"/>
                    <a:pt x="29" y="0"/>
                    <a:pt x="29" y="0"/>
                  </a:cubicBezTo>
                  <a:cubicBezTo>
                    <a:pt x="32" y="1"/>
                    <a:pt x="32" y="1"/>
                    <a:pt x="32" y="1"/>
                  </a:cubicBezTo>
                  <a:cubicBezTo>
                    <a:pt x="33" y="2"/>
                    <a:pt x="33" y="2"/>
                    <a:pt x="33" y="2"/>
                  </a:cubicBezTo>
                  <a:cubicBezTo>
                    <a:pt x="45" y="18"/>
                    <a:pt x="45" y="18"/>
                    <a:pt x="45" y="18"/>
                  </a:cubicBezTo>
                  <a:cubicBezTo>
                    <a:pt x="45" y="19"/>
                    <a:pt x="45" y="19"/>
                    <a:pt x="45" y="19"/>
                  </a:cubicBezTo>
                  <a:cubicBezTo>
                    <a:pt x="45" y="22"/>
                    <a:pt x="45" y="22"/>
                    <a:pt x="45" y="22"/>
                  </a:cubicBezTo>
                  <a:cubicBezTo>
                    <a:pt x="45" y="22"/>
                    <a:pt x="45" y="22"/>
                    <a:pt x="45" y="22"/>
                  </a:cubicBezTo>
                  <a:cubicBezTo>
                    <a:pt x="49" y="27"/>
                    <a:pt x="49" y="27"/>
                    <a:pt x="49" y="27"/>
                  </a:cubicBezTo>
                  <a:cubicBezTo>
                    <a:pt x="51" y="28"/>
                    <a:pt x="51" y="28"/>
                    <a:pt x="51" y="28"/>
                  </a:cubicBezTo>
                  <a:cubicBezTo>
                    <a:pt x="56" y="30"/>
                    <a:pt x="56" y="30"/>
                    <a:pt x="56" y="30"/>
                  </a:cubicBezTo>
                  <a:cubicBezTo>
                    <a:pt x="56" y="31"/>
                    <a:pt x="56" y="31"/>
                    <a:pt x="56" y="31"/>
                  </a:cubicBezTo>
                  <a:cubicBezTo>
                    <a:pt x="58" y="32"/>
                    <a:pt x="58" y="32"/>
                    <a:pt x="58" y="32"/>
                  </a:cubicBezTo>
                  <a:cubicBezTo>
                    <a:pt x="60" y="32"/>
                    <a:pt x="60" y="32"/>
                    <a:pt x="60" y="32"/>
                  </a:cubicBezTo>
                  <a:cubicBezTo>
                    <a:pt x="61" y="32"/>
                    <a:pt x="61" y="32"/>
                    <a:pt x="61" y="32"/>
                  </a:cubicBezTo>
                  <a:cubicBezTo>
                    <a:pt x="61" y="33"/>
                    <a:pt x="61" y="33"/>
                    <a:pt x="61" y="33"/>
                  </a:cubicBezTo>
                  <a:cubicBezTo>
                    <a:pt x="61" y="34"/>
                    <a:pt x="61" y="34"/>
                    <a:pt x="61" y="34"/>
                  </a:cubicBezTo>
                  <a:cubicBezTo>
                    <a:pt x="58" y="38"/>
                    <a:pt x="58" y="38"/>
                    <a:pt x="58" y="38"/>
                  </a:cubicBezTo>
                  <a:cubicBezTo>
                    <a:pt x="58" y="44"/>
                    <a:pt x="58" y="44"/>
                    <a:pt x="58" y="44"/>
                  </a:cubicBezTo>
                  <a:cubicBezTo>
                    <a:pt x="59" y="45"/>
                    <a:pt x="59" y="45"/>
                    <a:pt x="59" y="45"/>
                  </a:cubicBezTo>
                  <a:cubicBezTo>
                    <a:pt x="59" y="45"/>
                    <a:pt x="59" y="45"/>
                    <a:pt x="59" y="45"/>
                  </a:cubicBezTo>
                  <a:cubicBezTo>
                    <a:pt x="68" y="49"/>
                    <a:pt x="68" y="49"/>
                    <a:pt x="68" y="49"/>
                  </a:cubicBezTo>
                  <a:cubicBezTo>
                    <a:pt x="72" y="50"/>
                    <a:pt x="72" y="50"/>
                    <a:pt x="72" y="50"/>
                  </a:cubicBezTo>
                  <a:cubicBezTo>
                    <a:pt x="80" y="49"/>
                    <a:pt x="80" y="49"/>
                    <a:pt x="80" y="49"/>
                  </a:cubicBezTo>
                  <a:cubicBezTo>
                    <a:pt x="87" y="53"/>
                    <a:pt x="87" y="53"/>
                    <a:pt x="87" y="53"/>
                  </a:cubicBezTo>
                  <a:cubicBezTo>
                    <a:pt x="86" y="53"/>
                    <a:pt x="86" y="53"/>
                    <a:pt x="86" y="53"/>
                  </a:cubicBezTo>
                  <a:cubicBezTo>
                    <a:pt x="86" y="53"/>
                    <a:pt x="86" y="53"/>
                    <a:pt x="86" y="53"/>
                  </a:cubicBezTo>
                  <a:cubicBezTo>
                    <a:pt x="83" y="54"/>
                    <a:pt x="83" y="54"/>
                    <a:pt x="83" y="54"/>
                  </a:cubicBezTo>
                  <a:cubicBezTo>
                    <a:pt x="83" y="55"/>
                    <a:pt x="83" y="55"/>
                    <a:pt x="83" y="55"/>
                  </a:cubicBezTo>
                  <a:cubicBezTo>
                    <a:pt x="83" y="56"/>
                    <a:pt x="83" y="56"/>
                    <a:pt x="83" y="56"/>
                  </a:cubicBezTo>
                  <a:cubicBezTo>
                    <a:pt x="84" y="58"/>
                    <a:pt x="84" y="58"/>
                    <a:pt x="84" y="58"/>
                  </a:cubicBezTo>
                  <a:cubicBezTo>
                    <a:pt x="84" y="59"/>
                    <a:pt x="84" y="59"/>
                    <a:pt x="84" y="59"/>
                  </a:cubicBezTo>
                  <a:cubicBezTo>
                    <a:pt x="85" y="59"/>
                    <a:pt x="85" y="59"/>
                    <a:pt x="85" y="59"/>
                  </a:cubicBezTo>
                  <a:cubicBezTo>
                    <a:pt x="85" y="60"/>
                    <a:pt x="85" y="60"/>
                    <a:pt x="85" y="60"/>
                  </a:cubicBezTo>
                  <a:cubicBezTo>
                    <a:pt x="86" y="60"/>
                    <a:pt x="86" y="60"/>
                    <a:pt x="86" y="60"/>
                  </a:cubicBezTo>
                  <a:cubicBezTo>
                    <a:pt x="88" y="62"/>
                    <a:pt x="88" y="62"/>
                    <a:pt x="88" y="62"/>
                  </a:cubicBezTo>
                  <a:cubicBezTo>
                    <a:pt x="82" y="70"/>
                    <a:pt x="82" y="70"/>
                    <a:pt x="82" y="70"/>
                  </a:cubicBezTo>
                  <a:cubicBezTo>
                    <a:pt x="81" y="76"/>
                    <a:pt x="81" y="76"/>
                    <a:pt x="81" y="76"/>
                  </a:cubicBezTo>
                  <a:cubicBezTo>
                    <a:pt x="82" y="79"/>
                    <a:pt x="82" y="79"/>
                    <a:pt x="82" y="79"/>
                  </a:cubicBezTo>
                  <a:cubicBezTo>
                    <a:pt x="85" y="86"/>
                    <a:pt x="85" y="86"/>
                    <a:pt x="85" y="86"/>
                  </a:cubicBezTo>
                  <a:cubicBezTo>
                    <a:pt x="85" y="86"/>
                    <a:pt x="85" y="86"/>
                    <a:pt x="85" y="86"/>
                  </a:cubicBezTo>
                  <a:cubicBezTo>
                    <a:pt x="86" y="87"/>
                    <a:pt x="86" y="87"/>
                    <a:pt x="86" y="87"/>
                  </a:cubicBezTo>
                  <a:cubicBezTo>
                    <a:pt x="86" y="88"/>
                    <a:pt x="86" y="88"/>
                    <a:pt x="86" y="88"/>
                  </a:cubicBezTo>
                  <a:cubicBezTo>
                    <a:pt x="88" y="88"/>
                    <a:pt x="88" y="88"/>
                    <a:pt x="88" y="88"/>
                  </a:cubicBezTo>
                  <a:cubicBezTo>
                    <a:pt x="88" y="89"/>
                    <a:pt x="88" y="89"/>
                    <a:pt x="88" y="89"/>
                  </a:cubicBezTo>
                  <a:cubicBezTo>
                    <a:pt x="89" y="89"/>
                    <a:pt x="89" y="89"/>
                    <a:pt x="89" y="89"/>
                  </a:cubicBezTo>
                  <a:cubicBezTo>
                    <a:pt x="89" y="89"/>
                    <a:pt x="89" y="89"/>
                    <a:pt x="89" y="89"/>
                  </a:cubicBezTo>
                  <a:cubicBezTo>
                    <a:pt x="90" y="89"/>
                    <a:pt x="90" y="89"/>
                    <a:pt x="90" y="89"/>
                  </a:cubicBezTo>
                  <a:cubicBezTo>
                    <a:pt x="90" y="90"/>
                    <a:pt x="90" y="90"/>
                    <a:pt x="90" y="90"/>
                  </a:cubicBezTo>
                  <a:cubicBezTo>
                    <a:pt x="95" y="95"/>
                    <a:pt x="95" y="95"/>
                    <a:pt x="95" y="95"/>
                  </a:cubicBezTo>
                  <a:cubicBezTo>
                    <a:pt x="95" y="97"/>
                    <a:pt x="95" y="97"/>
                    <a:pt x="95" y="97"/>
                  </a:cubicBezTo>
                  <a:cubicBezTo>
                    <a:pt x="95" y="98"/>
                    <a:pt x="95" y="98"/>
                    <a:pt x="95" y="98"/>
                  </a:cubicBezTo>
                  <a:cubicBezTo>
                    <a:pt x="95" y="99"/>
                    <a:pt x="95" y="99"/>
                    <a:pt x="95" y="99"/>
                  </a:cubicBezTo>
                  <a:cubicBezTo>
                    <a:pt x="90" y="105"/>
                    <a:pt x="90" y="105"/>
                    <a:pt x="90" y="105"/>
                  </a:cubicBezTo>
                  <a:cubicBezTo>
                    <a:pt x="85" y="117"/>
                    <a:pt x="85" y="117"/>
                    <a:pt x="85" y="117"/>
                  </a:cubicBezTo>
                  <a:cubicBezTo>
                    <a:pt x="85" y="118"/>
                    <a:pt x="85" y="118"/>
                    <a:pt x="85" y="118"/>
                  </a:cubicBezTo>
                  <a:cubicBezTo>
                    <a:pt x="85" y="119"/>
                    <a:pt x="85" y="119"/>
                    <a:pt x="85" y="119"/>
                  </a:cubicBezTo>
                  <a:cubicBezTo>
                    <a:pt x="84" y="120"/>
                    <a:pt x="84" y="120"/>
                    <a:pt x="84" y="120"/>
                  </a:cubicBezTo>
                  <a:cubicBezTo>
                    <a:pt x="82" y="122"/>
                    <a:pt x="82" y="122"/>
                    <a:pt x="82" y="122"/>
                  </a:cubicBezTo>
                  <a:cubicBezTo>
                    <a:pt x="81" y="122"/>
                    <a:pt x="81" y="122"/>
                    <a:pt x="81" y="122"/>
                  </a:cubicBezTo>
                  <a:cubicBezTo>
                    <a:pt x="80" y="122"/>
                    <a:pt x="80" y="122"/>
                    <a:pt x="80" y="122"/>
                  </a:cubicBezTo>
                  <a:cubicBezTo>
                    <a:pt x="80" y="121"/>
                    <a:pt x="80" y="121"/>
                    <a:pt x="80" y="121"/>
                  </a:cubicBezTo>
                  <a:cubicBezTo>
                    <a:pt x="69" y="122"/>
                    <a:pt x="69" y="122"/>
                    <a:pt x="69" y="122"/>
                  </a:cubicBezTo>
                  <a:cubicBezTo>
                    <a:pt x="62" y="124"/>
                    <a:pt x="62" y="124"/>
                    <a:pt x="62" y="124"/>
                  </a:cubicBezTo>
                  <a:cubicBezTo>
                    <a:pt x="62" y="123"/>
                    <a:pt x="62" y="123"/>
                    <a:pt x="62" y="123"/>
                  </a:cubicBezTo>
                  <a:cubicBezTo>
                    <a:pt x="62" y="123"/>
                    <a:pt x="61" y="121"/>
                    <a:pt x="61" y="121"/>
                  </a:cubicBezTo>
                  <a:cubicBezTo>
                    <a:pt x="62" y="121"/>
                    <a:pt x="62" y="120"/>
                    <a:pt x="62" y="120"/>
                  </a:cubicBezTo>
                  <a:cubicBezTo>
                    <a:pt x="64" y="119"/>
                    <a:pt x="64" y="119"/>
                    <a:pt x="64" y="119"/>
                  </a:cubicBezTo>
                  <a:cubicBezTo>
                    <a:pt x="64" y="117"/>
                    <a:pt x="64" y="117"/>
                    <a:pt x="64" y="117"/>
                  </a:cubicBezTo>
                  <a:cubicBezTo>
                    <a:pt x="66" y="114"/>
                    <a:pt x="66" y="114"/>
                    <a:pt x="66" y="114"/>
                  </a:cubicBezTo>
                  <a:cubicBezTo>
                    <a:pt x="67" y="111"/>
                    <a:pt x="67" y="111"/>
                    <a:pt x="67" y="111"/>
                  </a:cubicBezTo>
                  <a:cubicBezTo>
                    <a:pt x="67" y="109"/>
                    <a:pt x="67" y="109"/>
                    <a:pt x="67" y="109"/>
                  </a:cubicBezTo>
                  <a:cubicBezTo>
                    <a:pt x="64" y="110"/>
                    <a:pt x="64" y="110"/>
                    <a:pt x="64" y="110"/>
                  </a:cubicBezTo>
                  <a:cubicBezTo>
                    <a:pt x="58" y="108"/>
                    <a:pt x="58" y="108"/>
                    <a:pt x="58" y="108"/>
                  </a:cubicBezTo>
                  <a:cubicBezTo>
                    <a:pt x="59" y="105"/>
                    <a:pt x="59" y="105"/>
                    <a:pt x="59" y="105"/>
                  </a:cubicBezTo>
                  <a:cubicBezTo>
                    <a:pt x="57" y="104"/>
                    <a:pt x="57" y="104"/>
                    <a:pt x="57" y="104"/>
                  </a:cubicBezTo>
                  <a:cubicBezTo>
                    <a:pt x="55" y="103"/>
                    <a:pt x="55" y="103"/>
                    <a:pt x="55" y="103"/>
                  </a:cubicBezTo>
                  <a:cubicBezTo>
                    <a:pt x="54" y="100"/>
                    <a:pt x="54" y="100"/>
                    <a:pt x="54" y="100"/>
                  </a:cubicBezTo>
                  <a:cubicBezTo>
                    <a:pt x="53" y="100"/>
                    <a:pt x="53" y="100"/>
                    <a:pt x="53" y="100"/>
                  </a:cubicBezTo>
                  <a:cubicBezTo>
                    <a:pt x="52" y="97"/>
                    <a:pt x="52" y="97"/>
                    <a:pt x="52" y="97"/>
                  </a:cubicBezTo>
                  <a:cubicBezTo>
                    <a:pt x="50" y="97"/>
                    <a:pt x="50" y="97"/>
                    <a:pt x="50" y="97"/>
                  </a:cubicBezTo>
                  <a:cubicBezTo>
                    <a:pt x="46" y="95"/>
                    <a:pt x="46" y="95"/>
                    <a:pt x="46" y="95"/>
                  </a:cubicBezTo>
                  <a:cubicBezTo>
                    <a:pt x="46" y="94"/>
                    <a:pt x="46" y="94"/>
                    <a:pt x="46" y="94"/>
                  </a:cubicBezTo>
                  <a:cubicBezTo>
                    <a:pt x="45" y="92"/>
                    <a:pt x="45" y="92"/>
                    <a:pt x="45" y="92"/>
                  </a:cubicBezTo>
                  <a:cubicBezTo>
                    <a:pt x="41" y="94"/>
                    <a:pt x="41" y="94"/>
                    <a:pt x="41" y="94"/>
                  </a:cubicBezTo>
                  <a:cubicBezTo>
                    <a:pt x="43" y="96"/>
                    <a:pt x="43" y="96"/>
                    <a:pt x="43" y="96"/>
                  </a:cubicBezTo>
                  <a:cubicBezTo>
                    <a:pt x="41" y="100"/>
                    <a:pt x="41" y="100"/>
                    <a:pt x="41" y="100"/>
                  </a:cubicBezTo>
                  <a:cubicBezTo>
                    <a:pt x="39" y="101"/>
                    <a:pt x="39" y="101"/>
                    <a:pt x="39" y="101"/>
                  </a:cubicBezTo>
                  <a:cubicBezTo>
                    <a:pt x="37" y="103"/>
                    <a:pt x="37" y="103"/>
                    <a:pt x="37" y="103"/>
                  </a:cubicBezTo>
                  <a:cubicBezTo>
                    <a:pt x="35" y="104"/>
                    <a:pt x="35" y="104"/>
                    <a:pt x="35" y="104"/>
                  </a:cubicBezTo>
                  <a:cubicBezTo>
                    <a:pt x="11" y="87"/>
                    <a:pt x="11" y="87"/>
                    <a:pt x="11" y="87"/>
                  </a:cubicBezTo>
                  <a:cubicBezTo>
                    <a:pt x="15" y="84"/>
                    <a:pt x="15" y="84"/>
                    <a:pt x="15" y="84"/>
                  </a:cubicBezTo>
                </a:path>
              </a:pathLst>
            </a:custGeom>
            <a:solidFill>
              <a:srgbClr val="92D050"/>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solidFill>
                  <a:srgbClr val="92D050"/>
                </a:solidFill>
              </a:endParaRPr>
            </a:p>
          </p:txBody>
        </p:sp>
        <p:sp>
          <p:nvSpPr>
            <p:cNvPr id="37" name="Freeform 1067">
              <a:extLst>
                <a:ext uri="{FF2B5EF4-FFF2-40B4-BE49-F238E27FC236}">
                  <a16:creationId xmlns:a16="http://schemas.microsoft.com/office/drawing/2014/main" id="{7013E235-783B-7089-91C5-7E6C870035F6}"/>
                </a:ext>
              </a:extLst>
            </p:cNvPr>
            <p:cNvSpPr>
              <a:spLocks/>
            </p:cNvSpPr>
            <p:nvPr/>
          </p:nvSpPr>
          <p:spPr bwMode="auto">
            <a:xfrm>
              <a:off x="1853" y="1923"/>
              <a:ext cx="129" cy="150"/>
            </a:xfrm>
            <a:custGeom>
              <a:avLst/>
              <a:gdLst>
                <a:gd name="T0" fmla="*/ 57 w 129"/>
                <a:gd name="T1" fmla="*/ 0 h 150"/>
                <a:gd name="T2" fmla="*/ 42 w 129"/>
                <a:gd name="T3" fmla="*/ 12 h 150"/>
                <a:gd name="T4" fmla="*/ 39 w 129"/>
                <a:gd name="T5" fmla="*/ 21 h 150"/>
                <a:gd name="T6" fmla="*/ 24 w 129"/>
                <a:gd name="T7" fmla="*/ 9 h 150"/>
                <a:gd name="T8" fmla="*/ 18 w 129"/>
                <a:gd name="T9" fmla="*/ 18 h 150"/>
                <a:gd name="T10" fmla="*/ 15 w 129"/>
                <a:gd name="T11" fmla="*/ 18 h 150"/>
                <a:gd name="T12" fmla="*/ 3 w 129"/>
                <a:gd name="T13" fmla="*/ 45 h 150"/>
                <a:gd name="T14" fmla="*/ 3 w 129"/>
                <a:gd name="T15" fmla="*/ 45 h 150"/>
                <a:gd name="T16" fmla="*/ 0 w 129"/>
                <a:gd name="T17" fmla="*/ 57 h 150"/>
                <a:gd name="T18" fmla="*/ 0 w 129"/>
                <a:gd name="T19" fmla="*/ 84 h 150"/>
                <a:gd name="T20" fmla="*/ 6 w 129"/>
                <a:gd name="T21" fmla="*/ 96 h 150"/>
                <a:gd name="T22" fmla="*/ 6 w 129"/>
                <a:gd name="T23" fmla="*/ 96 h 150"/>
                <a:gd name="T24" fmla="*/ 6 w 129"/>
                <a:gd name="T25" fmla="*/ 99 h 150"/>
                <a:gd name="T26" fmla="*/ 48 w 129"/>
                <a:gd name="T27" fmla="*/ 138 h 150"/>
                <a:gd name="T28" fmla="*/ 63 w 129"/>
                <a:gd name="T29" fmla="*/ 150 h 150"/>
                <a:gd name="T30" fmla="*/ 63 w 129"/>
                <a:gd name="T31" fmla="*/ 135 h 150"/>
                <a:gd name="T32" fmla="*/ 57 w 129"/>
                <a:gd name="T33" fmla="*/ 117 h 150"/>
                <a:gd name="T34" fmla="*/ 57 w 129"/>
                <a:gd name="T35" fmla="*/ 117 h 150"/>
                <a:gd name="T36" fmla="*/ 78 w 129"/>
                <a:gd name="T37" fmla="*/ 81 h 150"/>
                <a:gd name="T38" fmla="*/ 90 w 129"/>
                <a:gd name="T39" fmla="*/ 81 h 150"/>
                <a:gd name="T40" fmla="*/ 108 w 129"/>
                <a:gd name="T41" fmla="*/ 84 h 150"/>
                <a:gd name="T42" fmla="*/ 111 w 129"/>
                <a:gd name="T43" fmla="*/ 84 h 150"/>
                <a:gd name="T44" fmla="*/ 111 w 129"/>
                <a:gd name="T45" fmla="*/ 63 h 150"/>
                <a:gd name="T46" fmla="*/ 126 w 129"/>
                <a:gd name="T47" fmla="*/ 63 h 150"/>
                <a:gd name="T48" fmla="*/ 129 w 129"/>
                <a:gd name="T49" fmla="*/ 51 h 150"/>
                <a:gd name="T50" fmla="*/ 57 w 129"/>
                <a:gd name="T51"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 h="150">
                  <a:moveTo>
                    <a:pt x="57" y="0"/>
                  </a:moveTo>
                  <a:lnTo>
                    <a:pt x="42" y="12"/>
                  </a:lnTo>
                  <a:lnTo>
                    <a:pt x="39" y="21"/>
                  </a:lnTo>
                  <a:lnTo>
                    <a:pt x="24" y="9"/>
                  </a:lnTo>
                  <a:lnTo>
                    <a:pt x="18" y="18"/>
                  </a:lnTo>
                  <a:lnTo>
                    <a:pt x="15" y="18"/>
                  </a:lnTo>
                  <a:lnTo>
                    <a:pt x="3" y="45"/>
                  </a:lnTo>
                  <a:lnTo>
                    <a:pt x="3" y="45"/>
                  </a:lnTo>
                  <a:lnTo>
                    <a:pt x="0" y="57"/>
                  </a:lnTo>
                  <a:lnTo>
                    <a:pt x="0" y="84"/>
                  </a:lnTo>
                  <a:lnTo>
                    <a:pt x="6" y="96"/>
                  </a:lnTo>
                  <a:lnTo>
                    <a:pt x="6" y="96"/>
                  </a:lnTo>
                  <a:lnTo>
                    <a:pt x="6" y="99"/>
                  </a:lnTo>
                  <a:lnTo>
                    <a:pt x="48" y="138"/>
                  </a:lnTo>
                  <a:lnTo>
                    <a:pt x="63" y="150"/>
                  </a:lnTo>
                  <a:lnTo>
                    <a:pt x="63" y="135"/>
                  </a:lnTo>
                  <a:lnTo>
                    <a:pt x="57" y="117"/>
                  </a:lnTo>
                  <a:lnTo>
                    <a:pt x="57" y="117"/>
                  </a:lnTo>
                  <a:lnTo>
                    <a:pt x="78" y="81"/>
                  </a:lnTo>
                  <a:lnTo>
                    <a:pt x="90" y="81"/>
                  </a:lnTo>
                  <a:lnTo>
                    <a:pt x="108" y="84"/>
                  </a:lnTo>
                  <a:lnTo>
                    <a:pt x="111" y="84"/>
                  </a:lnTo>
                  <a:lnTo>
                    <a:pt x="111" y="63"/>
                  </a:lnTo>
                  <a:lnTo>
                    <a:pt x="126" y="63"/>
                  </a:lnTo>
                  <a:lnTo>
                    <a:pt x="129" y="51"/>
                  </a:lnTo>
                  <a:lnTo>
                    <a:pt x="57" y="0"/>
                  </a:lnTo>
                  <a:close/>
                </a:path>
              </a:pathLst>
            </a:custGeom>
            <a:solidFill>
              <a:srgbClr val="92D050"/>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solidFill>
                  <a:srgbClr val="92D050"/>
                </a:solidFill>
              </a:endParaRPr>
            </a:p>
          </p:txBody>
        </p:sp>
        <p:sp>
          <p:nvSpPr>
            <p:cNvPr id="38" name="Freeform 1068">
              <a:extLst>
                <a:ext uri="{FF2B5EF4-FFF2-40B4-BE49-F238E27FC236}">
                  <a16:creationId xmlns:a16="http://schemas.microsoft.com/office/drawing/2014/main" id="{079B24B7-C505-9D3C-CEEE-5A51F677CB82}"/>
                </a:ext>
              </a:extLst>
            </p:cNvPr>
            <p:cNvSpPr>
              <a:spLocks/>
            </p:cNvSpPr>
            <p:nvPr/>
          </p:nvSpPr>
          <p:spPr bwMode="auto">
            <a:xfrm>
              <a:off x="2105" y="1014"/>
              <a:ext cx="1233" cy="822"/>
            </a:xfrm>
            <a:custGeom>
              <a:avLst/>
              <a:gdLst>
                <a:gd name="T0" fmla="*/ 66 w 1233"/>
                <a:gd name="T1" fmla="*/ 465 h 822"/>
                <a:gd name="T2" fmla="*/ 156 w 1233"/>
                <a:gd name="T3" fmla="*/ 468 h 822"/>
                <a:gd name="T4" fmla="*/ 195 w 1233"/>
                <a:gd name="T5" fmla="*/ 492 h 822"/>
                <a:gd name="T6" fmla="*/ 210 w 1233"/>
                <a:gd name="T7" fmla="*/ 477 h 822"/>
                <a:gd name="T8" fmla="*/ 276 w 1233"/>
                <a:gd name="T9" fmla="*/ 465 h 822"/>
                <a:gd name="T10" fmla="*/ 303 w 1233"/>
                <a:gd name="T11" fmla="*/ 435 h 822"/>
                <a:gd name="T12" fmla="*/ 348 w 1233"/>
                <a:gd name="T13" fmla="*/ 426 h 822"/>
                <a:gd name="T14" fmla="*/ 435 w 1233"/>
                <a:gd name="T15" fmla="*/ 453 h 822"/>
                <a:gd name="T16" fmla="*/ 480 w 1233"/>
                <a:gd name="T17" fmla="*/ 519 h 822"/>
                <a:gd name="T18" fmla="*/ 534 w 1233"/>
                <a:gd name="T19" fmla="*/ 597 h 822"/>
                <a:gd name="T20" fmla="*/ 483 w 1233"/>
                <a:gd name="T21" fmla="*/ 609 h 822"/>
                <a:gd name="T22" fmla="*/ 468 w 1233"/>
                <a:gd name="T23" fmla="*/ 660 h 822"/>
                <a:gd name="T24" fmla="*/ 459 w 1233"/>
                <a:gd name="T25" fmla="*/ 735 h 822"/>
                <a:gd name="T26" fmla="*/ 510 w 1233"/>
                <a:gd name="T27" fmla="*/ 729 h 822"/>
                <a:gd name="T28" fmla="*/ 516 w 1233"/>
                <a:gd name="T29" fmla="*/ 741 h 822"/>
                <a:gd name="T30" fmla="*/ 510 w 1233"/>
                <a:gd name="T31" fmla="*/ 720 h 822"/>
                <a:gd name="T32" fmla="*/ 546 w 1233"/>
                <a:gd name="T33" fmla="*/ 678 h 822"/>
                <a:gd name="T34" fmla="*/ 591 w 1233"/>
                <a:gd name="T35" fmla="*/ 621 h 822"/>
                <a:gd name="T36" fmla="*/ 627 w 1233"/>
                <a:gd name="T37" fmla="*/ 606 h 822"/>
                <a:gd name="T38" fmla="*/ 711 w 1233"/>
                <a:gd name="T39" fmla="*/ 657 h 822"/>
                <a:gd name="T40" fmla="*/ 786 w 1233"/>
                <a:gd name="T41" fmla="*/ 654 h 822"/>
                <a:gd name="T42" fmla="*/ 735 w 1233"/>
                <a:gd name="T43" fmla="*/ 699 h 822"/>
                <a:gd name="T44" fmla="*/ 708 w 1233"/>
                <a:gd name="T45" fmla="*/ 729 h 822"/>
                <a:gd name="T46" fmla="*/ 729 w 1233"/>
                <a:gd name="T47" fmla="*/ 729 h 822"/>
                <a:gd name="T48" fmla="*/ 780 w 1233"/>
                <a:gd name="T49" fmla="*/ 756 h 822"/>
                <a:gd name="T50" fmla="*/ 774 w 1233"/>
                <a:gd name="T51" fmla="*/ 801 h 822"/>
                <a:gd name="T52" fmla="*/ 789 w 1233"/>
                <a:gd name="T53" fmla="*/ 819 h 822"/>
                <a:gd name="T54" fmla="*/ 834 w 1233"/>
                <a:gd name="T55" fmla="*/ 801 h 822"/>
                <a:gd name="T56" fmla="*/ 888 w 1233"/>
                <a:gd name="T57" fmla="*/ 774 h 822"/>
                <a:gd name="T58" fmla="*/ 924 w 1233"/>
                <a:gd name="T59" fmla="*/ 753 h 822"/>
                <a:gd name="T60" fmla="*/ 981 w 1233"/>
                <a:gd name="T61" fmla="*/ 723 h 822"/>
                <a:gd name="T62" fmla="*/ 909 w 1233"/>
                <a:gd name="T63" fmla="*/ 735 h 822"/>
                <a:gd name="T64" fmla="*/ 876 w 1233"/>
                <a:gd name="T65" fmla="*/ 684 h 822"/>
                <a:gd name="T66" fmla="*/ 867 w 1233"/>
                <a:gd name="T67" fmla="*/ 645 h 822"/>
                <a:gd name="T68" fmla="*/ 912 w 1233"/>
                <a:gd name="T69" fmla="*/ 621 h 822"/>
                <a:gd name="T70" fmla="*/ 996 w 1233"/>
                <a:gd name="T71" fmla="*/ 588 h 822"/>
                <a:gd name="T72" fmla="*/ 1101 w 1233"/>
                <a:gd name="T73" fmla="*/ 513 h 822"/>
                <a:gd name="T74" fmla="*/ 1170 w 1233"/>
                <a:gd name="T75" fmla="*/ 480 h 822"/>
                <a:gd name="T76" fmla="*/ 1215 w 1233"/>
                <a:gd name="T77" fmla="*/ 426 h 822"/>
                <a:gd name="T78" fmla="*/ 1218 w 1233"/>
                <a:gd name="T79" fmla="*/ 300 h 822"/>
                <a:gd name="T80" fmla="*/ 1194 w 1233"/>
                <a:gd name="T81" fmla="*/ 294 h 822"/>
                <a:gd name="T82" fmla="*/ 1131 w 1233"/>
                <a:gd name="T83" fmla="*/ 267 h 822"/>
                <a:gd name="T84" fmla="*/ 1035 w 1233"/>
                <a:gd name="T85" fmla="*/ 216 h 822"/>
                <a:gd name="T86" fmla="*/ 960 w 1233"/>
                <a:gd name="T87" fmla="*/ 213 h 822"/>
                <a:gd name="T88" fmla="*/ 930 w 1233"/>
                <a:gd name="T89" fmla="*/ 216 h 822"/>
                <a:gd name="T90" fmla="*/ 912 w 1233"/>
                <a:gd name="T91" fmla="*/ 186 h 822"/>
                <a:gd name="T92" fmla="*/ 882 w 1233"/>
                <a:gd name="T93" fmla="*/ 126 h 822"/>
                <a:gd name="T94" fmla="*/ 816 w 1233"/>
                <a:gd name="T95" fmla="*/ 78 h 822"/>
                <a:gd name="T96" fmla="*/ 834 w 1233"/>
                <a:gd name="T97" fmla="*/ 60 h 822"/>
                <a:gd name="T98" fmla="*/ 720 w 1233"/>
                <a:gd name="T99" fmla="*/ 12 h 822"/>
                <a:gd name="T100" fmla="*/ 657 w 1233"/>
                <a:gd name="T101" fmla="*/ 30 h 822"/>
                <a:gd name="T102" fmla="*/ 579 w 1233"/>
                <a:gd name="T103" fmla="*/ 111 h 822"/>
                <a:gd name="T104" fmla="*/ 561 w 1233"/>
                <a:gd name="T105" fmla="*/ 108 h 822"/>
                <a:gd name="T106" fmla="*/ 534 w 1233"/>
                <a:gd name="T107" fmla="*/ 99 h 822"/>
                <a:gd name="T108" fmla="*/ 270 w 1233"/>
                <a:gd name="T109" fmla="*/ 51 h 822"/>
                <a:gd name="T110" fmla="*/ 153 w 1233"/>
                <a:gd name="T111" fmla="*/ 51 h 822"/>
                <a:gd name="T112" fmla="*/ 129 w 1233"/>
                <a:gd name="T113" fmla="*/ 90 h 822"/>
                <a:gd name="T114" fmla="*/ 117 w 1233"/>
                <a:gd name="T115" fmla="*/ 78 h 822"/>
                <a:gd name="T116" fmla="*/ 135 w 1233"/>
                <a:gd name="T117" fmla="*/ 189 h 822"/>
                <a:gd name="T118" fmla="*/ 111 w 1233"/>
                <a:gd name="T119" fmla="*/ 216 h 822"/>
                <a:gd name="T120" fmla="*/ 36 w 1233"/>
                <a:gd name="T121" fmla="*/ 303 h 822"/>
                <a:gd name="T122" fmla="*/ 3 w 1233"/>
                <a:gd name="T123" fmla="*/ 405 h 8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33" h="822">
                  <a:moveTo>
                    <a:pt x="3" y="405"/>
                  </a:moveTo>
                  <a:lnTo>
                    <a:pt x="0" y="423"/>
                  </a:lnTo>
                  <a:lnTo>
                    <a:pt x="3" y="423"/>
                  </a:lnTo>
                  <a:lnTo>
                    <a:pt x="6" y="429"/>
                  </a:lnTo>
                  <a:lnTo>
                    <a:pt x="33" y="456"/>
                  </a:lnTo>
                  <a:lnTo>
                    <a:pt x="48" y="456"/>
                  </a:lnTo>
                  <a:lnTo>
                    <a:pt x="51" y="471"/>
                  </a:lnTo>
                  <a:lnTo>
                    <a:pt x="66" y="465"/>
                  </a:lnTo>
                  <a:lnTo>
                    <a:pt x="78" y="459"/>
                  </a:lnTo>
                  <a:lnTo>
                    <a:pt x="84" y="465"/>
                  </a:lnTo>
                  <a:lnTo>
                    <a:pt x="84" y="465"/>
                  </a:lnTo>
                  <a:lnTo>
                    <a:pt x="90" y="468"/>
                  </a:lnTo>
                  <a:lnTo>
                    <a:pt x="93" y="468"/>
                  </a:lnTo>
                  <a:lnTo>
                    <a:pt x="96" y="465"/>
                  </a:lnTo>
                  <a:lnTo>
                    <a:pt x="138" y="474"/>
                  </a:lnTo>
                  <a:lnTo>
                    <a:pt x="156" y="468"/>
                  </a:lnTo>
                  <a:lnTo>
                    <a:pt x="165" y="471"/>
                  </a:lnTo>
                  <a:lnTo>
                    <a:pt x="168" y="471"/>
                  </a:lnTo>
                  <a:lnTo>
                    <a:pt x="168" y="474"/>
                  </a:lnTo>
                  <a:lnTo>
                    <a:pt x="171" y="474"/>
                  </a:lnTo>
                  <a:lnTo>
                    <a:pt x="180" y="483"/>
                  </a:lnTo>
                  <a:lnTo>
                    <a:pt x="189" y="495"/>
                  </a:lnTo>
                  <a:lnTo>
                    <a:pt x="189" y="495"/>
                  </a:lnTo>
                  <a:lnTo>
                    <a:pt x="195" y="492"/>
                  </a:lnTo>
                  <a:lnTo>
                    <a:pt x="198" y="492"/>
                  </a:lnTo>
                  <a:lnTo>
                    <a:pt x="201" y="492"/>
                  </a:lnTo>
                  <a:lnTo>
                    <a:pt x="204" y="492"/>
                  </a:lnTo>
                  <a:lnTo>
                    <a:pt x="204" y="489"/>
                  </a:lnTo>
                  <a:lnTo>
                    <a:pt x="204" y="486"/>
                  </a:lnTo>
                  <a:lnTo>
                    <a:pt x="207" y="486"/>
                  </a:lnTo>
                  <a:lnTo>
                    <a:pt x="207" y="483"/>
                  </a:lnTo>
                  <a:lnTo>
                    <a:pt x="210" y="477"/>
                  </a:lnTo>
                  <a:lnTo>
                    <a:pt x="210" y="477"/>
                  </a:lnTo>
                  <a:lnTo>
                    <a:pt x="213" y="477"/>
                  </a:lnTo>
                  <a:lnTo>
                    <a:pt x="213" y="477"/>
                  </a:lnTo>
                  <a:lnTo>
                    <a:pt x="216" y="474"/>
                  </a:lnTo>
                  <a:lnTo>
                    <a:pt x="252" y="468"/>
                  </a:lnTo>
                  <a:lnTo>
                    <a:pt x="273" y="468"/>
                  </a:lnTo>
                  <a:lnTo>
                    <a:pt x="273" y="468"/>
                  </a:lnTo>
                  <a:lnTo>
                    <a:pt x="276" y="465"/>
                  </a:lnTo>
                  <a:lnTo>
                    <a:pt x="276" y="465"/>
                  </a:lnTo>
                  <a:lnTo>
                    <a:pt x="282" y="456"/>
                  </a:lnTo>
                  <a:lnTo>
                    <a:pt x="282" y="453"/>
                  </a:lnTo>
                  <a:lnTo>
                    <a:pt x="285" y="450"/>
                  </a:lnTo>
                  <a:lnTo>
                    <a:pt x="285" y="447"/>
                  </a:lnTo>
                  <a:lnTo>
                    <a:pt x="303" y="441"/>
                  </a:lnTo>
                  <a:lnTo>
                    <a:pt x="303" y="438"/>
                  </a:lnTo>
                  <a:lnTo>
                    <a:pt x="303" y="435"/>
                  </a:lnTo>
                  <a:lnTo>
                    <a:pt x="312" y="423"/>
                  </a:lnTo>
                  <a:lnTo>
                    <a:pt x="321" y="423"/>
                  </a:lnTo>
                  <a:lnTo>
                    <a:pt x="321" y="423"/>
                  </a:lnTo>
                  <a:lnTo>
                    <a:pt x="324" y="426"/>
                  </a:lnTo>
                  <a:lnTo>
                    <a:pt x="327" y="426"/>
                  </a:lnTo>
                  <a:lnTo>
                    <a:pt x="327" y="426"/>
                  </a:lnTo>
                  <a:lnTo>
                    <a:pt x="330" y="429"/>
                  </a:lnTo>
                  <a:lnTo>
                    <a:pt x="348" y="426"/>
                  </a:lnTo>
                  <a:lnTo>
                    <a:pt x="357" y="423"/>
                  </a:lnTo>
                  <a:lnTo>
                    <a:pt x="366" y="417"/>
                  </a:lnTo>
                  <a:lnTo>
                    <a:pt x="369" y="417"/>
                  </a:lnTo>
                  <a:lnTo>
                    <a:pt x="381" y="420"/>
                  </a:lnTo>
                  <a:lnTo>
                    <a:pt x="384" y="420"/>
                  </a:lnTo>
                  <a:lnTo>
                    <a:pt x="423" y="441"/>
                  </a:lnTo>
                  <a:lnTo>
                    <a:pt x="432" y="459"/>
                  </a:lnTo>
                  <a:lnTo>
                    <a:pt x="435" y="453"/>
                  </a:lnTo>
                  <a:lnTo>
                    <a:pt x="459" y="465"/>
                  </a:lnTo>
                  <a:lnTo>
                    <a:pt x="480" y="465"/>
                  </a:lnTo>
                  <a:lnTo>
                    <a:pt x="486" y="486"/>
                  </a:lnTo>
                  <a:lnTo>
                    <a:pt x="483" y="501"/>
                  </a:lnTo>
                  <a:lnTo>
                    <a:pt x="483" y="504"/>
                  </a:lnTo>
                  <a:lnTo>
                    <a:pt x="477" y="516"/>
                  </a:lnTo>
                  <a:lnTo>
                    <a:pt x="480" y="513"/>
                  </a:lnTo>
                  <a:lnTo>
                    <a:pt x="480" y="519"/>
                  </a:lnTo>
                  <a:lnTo>
                    <a:pt x="480" y="519"/>
                  </a:lnTo>
                  <a:lnTo>
                    <a:pt x="480" y="522"/>
                  </a:lnTo>
                  <a:lnTo>
                    <a:pt x="510" y="570"/>
                  </a:lnTo>
                  <a:lnTo>
                    <a:pt x="510" y="573"/>
                  </a:lnTo>
                  <a:lnTo>
                    <a:pt x="519" y="579"/>
                  </a:lnTo>
                  <a:lnTo>
                    <a:pt x="534" y="588"/>
                  </a:lnTo>
                  <a:lnTo>
                    <a:pt x="534" y="594"/>
                  </a:lnTo>
                  <a:lnTo>
                    <a:pt x="534" y="597"/>
                  </a:lnTo>
                  <a:lnTo>
                    <a:pt x="534" y="597"/>
                  </a:lnTo>
                  <a:lnTo>
                    <a:pt x="534" y="606"/>
                  </a:lnTo>
                  <a:lnTo>
                    <a:pt x="528" y="609"/>
                  </a:lnTo>
                  <a:lnTo>
                    <a:pt x="546" y="624"/>
                  </a:lnTo>
                  <a:lnTo>
                    <a:pt x="534" y="627"/>
                  </a:lnTo>
                  <a:lnTo>
                    <a:pt x="534" y="627"/>
                  </a:lnTo>
                  <a:lnTo>
                    <a:pt x="534" y="624"/>
                  </a:lnTo>
                  <a:lnTo>
                    <a:pt x="483" y="609"/>
                  </a:lnTo>
                  <a:lnTo>
                    <a:pt x="471" y="615"/>
                  </a:lnTo>
                  <a:lnTo>
                    <a:pt x="462" y="618"/>
                  </a:lnTo>
                  <a:lnTo>
                    <a:pt x="462" y="621"/>
                  </a:lnTo>
                  <a:lnTo>
                    <a:pt x="465" y="621"/>
                  </a:lnTo>
                  <a:lnTo>
                    <a:pt x="465" y="624"/>
                  </a:lnTo>
                  <a:lnTo>
                    <a:pt x="468" y="633"/>
                  </a:lnTo>
                  <a:lnTo>
                    <a:pt x="471" y="645"/>
                  </a:lnTo>
                  <a:lnTo>
                    <a:pt x="468" y="660"/>
                  </a:lnTo>
                  <a:lnTo>
                    <a:pt x="468" y="663"/>
                  </a:lnTo>
                  <a:lnTo>
                    <a:pt x="453" y="681"/>
                  </a:lnTo>
                  <a:lnTo>
                    <a:pt x="447" y="687"/>
                  </a:lnTo>
                  <a:lnTo>
                    <a:pt x="423" y="711"/>
                  </a:lnTo>
                  <a:lnTo>
                    <a:pt x="414" y="717"/>
                  </a:lnTo>
                  <a:lnTo>
                    <a:pt x="414" y="720"/>
                  </a:lnTo>
                  <a:lnTo>
                    <a:pt x="450" y="741"/>
                  </a:lnTo>
                  <a:lnTo>
                    <a:pt x="459" y="735"/>
                  </a:lnTo>
                  <a:lnTo>
                    <a:pt x="483" y="720"/>
                  </a:lnTo>
                  <a:lnTo>
                    <a:pt x="489" y="720"/>
                  </a:lnTo>
                  <a:lnTo>
                    <a:pt x="495" y="720"/>
                  </a:lnTo>
                  <a:lnTo>
                    <a:pt x="501" y="723"/>
                  </a:lnTo>
                  <a:lnTo>
                    <a:pt x="504" y="723"/>
                  </a:lnTo>
                  <a:lnTo>
                    <a:pt x="507" y="723"/>
                  </a:lnTo>
                  <a:lnTo>
                    <a:pt x="510" y="726"/>
                  </a:lnTo>
                  <a:lnTo>
                    <a:pt x="510" y="729"/>
                  </a:lnTo>
                  <a:lnTo>
                    <a:pt x="513" y="729"/>
                  </a:lnTo>
                  <a:lnTo>
                    <a:pt x="513" y="735"/>
                  </a:lnTo>
                  <a:lnTo>
                    <a:pt x="516" y="735"/>
                  </a:lnTo>
                  <a:lnTo>
                    <a:pt x="516" y="735"/>
                  </a:lnTo>
                  <a:lnTo>
                    <a:pt x="516" y="738"/>
                  </a:lnTo>
                  <a:lnTo>
                    <a:pt x="513" y="738"/>
                  </a:lnTo>
                  <a:lnTo>
                    <a:pt x="513" y="744"/>
                  </a:lnTo>
                  <a:lnTo>
                    <a:pt x="516" y="741"/>
                  </a:lnTo>
                  <a:lnTo>
                    <a:pt x="519" y="741"/>
                  </a:lnTo>
                  <a:lnTo>
                    <a:pt x="519" y="732"/>
                  </a:lnTo>
                  <a:lnTo>
                    <a:pt x="519" y="729"/>
                  </a:lnTo>
                  <a:lnTo>
                    <a:pt x="519" y="720"/>
                  </a:lnTo>
                  <a:lnTo>
                    <a:pt x="519" y="717"/>
                  </a:lnTo>
                  <a:lnTo>
                    <a:pt x="516" y="717"/>
                  </a:lnTo>
                  <a:lnTo>
                    <a:pt x="513" y="720"/>
                  </a:lnTo>
                  <a:lnTo>
                    <a:pt x="510" y="720"/>
                  </a:lnTo>
                  <a:lnTo>
                    <a:pt x="510" y="720"/>
                  </a:lnTo>
                  <a:lnTo>
                    <a:pt x="510" y="717"/>
                  </a:lnTo>
                  <a:lnTo>
                    <a:pt x="510" y="714"/>
                  </a:lnTo>
                  <a:lnTo>
                    <a:pt x="510" y="708"/>
                  </a:lnTo>
                  <a:lnTo>
                    <a:pt x="510" y="696"/>
                  </a:lnTo>
                  <a:lnTo>
                    <a:pt x="510" y="684"/>
                  </a:lnTo>
                  <a:lnTo>
                    <a:pt x="546" y="675"/>
                  </a:lnTo>
                  <a:lnTo>
                    <a:pt x="546" y="678"/>
                  </a:lnTo>
                  <a:lnTo>
                    <a:pt x="546" y="681"/>
                  </a:lnTo>
                  <a:lnTo>
                    <a:pt x="546" y="684"/>
                  </a:lnTo>
                  <a:lnTo>
                    <a:pt x="570" y="660"/>
                  </a:lnTo>
                  <a:lnTo>
                    <a:pt x="570" y="657"/>
                  </a:lnTo>
                  <a:lnTo>
                    <a:pt x="582" y="639"/>
                  </a:lnTo>
                  <a:lnTo>
                    <a:pt x="588" y="627"/>
                  </a:lnTo>
                  <a:lnTo>
                    <a:pt x="588" y="627"/>
                  </a:lnTo>
                  <a:lnTo>
                    <a:pt x="591" y="621"/>
                  </a:lnTo>
                  <a:lnTo>
                    <a:pt x="588" y="618"/>
                  </a:lnTo>
                  <a:lnTo>
                    <a:pt x="591" y="609"/>
                  </a:lnTo>
                  <a:lnTo>
                    <a:pt x="600" y="609"/>
                  </a:lnTo>
                  <a:lnTo>
                    <a:pt x="606" y="606"/>
                  </a:lnTo>
                  <a:lnTo>
                    <a:pt x="609" y="606"/>
                  </a:lnTo>
                  <a:lnTo>
                    <a:pt x="615" y="603"/>
                  </a:lnTo>
                  <a:lnTo>
                    <a:pt x="618" y="603"/>
                  </a:lnTo>
                  <a:lnTo>
                    <a:pt x="627" y="606"/>
                  </a:lnTo>
                  <a:lnTo>
                    <a:pt x="657" y="615"/>
                  </a:lnTo>
                  <a:lnTo>
                    <a:pt x="675" y="639"/>
                  </a:lnTo>
                  <a:lnTo>
                    <a:pt x="690" y="651"/>
                  </a:lnTo>
                  <a:lnTo>
                    <a:pt x="702" y="657"/>
                  </a:lnTo>
                  <a:lnTo>
                    <a:pt x="708" y="657"/>
                  </a:lnTo>
                  <a:lnTo>
                    <a:pt x="711" y="657"/>
                  </a:lnTo>
                  <a:lnTo>
                    <a:pt x="711" y="657"/>
                  </a:lnTo>
                  <a:lnTo>
                    <a:pt x="711" y="657"/>
                  </a:lnTo>
                  <a:lnTo>
                    <a:pt x="717" y="654"/>
                  </a:lnTo>
                  <a:lnTo>
                    <a:pt x="726" y="651"/>
                  </a:lnTo>
                  <a:lnTo>
                    <a:pt x="747" y="651"/>
                  </a:lnTo>
                  <a:lnTo>
                    <a:pt x="765" y="657"/>
                  </a:lnTo>
                  <a:lnTo>
                    <a:pt x="777" y="654"/>
                  </a:lnTo>
                  <a:lnTo>
                    <a:pt x="780" y="651"/>
                  </a:lnTo>
                  <a:lnTo>
                    <a:pt x="783" y="651"/>
                  </a:lnTo>
                  <a:lnTo>
                    <a:pt x="786" y="654"/>
                  </a:lnTo>
                  <a:lnTo>
                    <a:pt x="786" y="657"/>
                  </a:lnTo>
                  <a:lnTo>
                    <a:pt x="789" y="675"/>
                  </a:lnTo>
                  <a:lnTo>
                    <a:pt x="765" y="687"/>
                  </a:lnTo>
                  <a:lnTo>
                    <a:pt x="753" y="690"/>
                  </a:lnTo>
                  <a:lnTo>
                    <a:pt x="747" y="693"/>
                  </a:lnTo>
                  <a:lnTo>
                    <a:pt x="744" y="696"/>
                  </a:lnTo>
                  <a:lnTo>
                    <a:pt x="738" y="699"/>
                  </a:lnTo>
                  <a:lnTo>
                    <a:pt x="735" y="699"/>
                  </a:lnTo>
                  <a:lnTo>
                    <a:pt x="711" y="714"/>
                  </a:lnTo>
                  <a:lnTo>
                    <a:pt x="711" y="717"/>
                  </a:lnTo>
                  <a:lnTo>
                    <a:pt x="708" y="717"/>
                  </a:lnTo>
                  <a:lnTo>
                    <a:pt x="708" y="720"/>
                  </a:lnTo>
                  <a:lnTo>
                    <a:pt x="708" y="723"/>
                  </a:lnTo>
                  <a:lnTo>
                    <a:pt x="708" y="723"/>
                  </a:lnTo>
                  <a:lnTo>
                    <a:pt x="708" y="729"/>
                  </a:lnTo>
                  <a:lnTo>
                    <a:pt x="708" y="729"/>
                  </a:lnTo>
                  <a:lnTo>
                    <a:pt x="711" y="732"/>
                  </a:lnTo>
                  <a:lnTo>
                    <a:pt x="717" y="732"/>
                  </a:lnTo>
                  <a:lnTo>
                    <a:pt x="720" y="729"/>
                  </a:lnTo>
                  <a:lnTo>
                    <a:pt x="720" y="729"/>
                  </a:lnTo>
                  <a:lnTo>
                    <a:pt x="720" y="729"/>
                  </a:lnTo>
                  <a:lnTo>
                    <a:pt x="723" y="729"/>
                  </a:lnTo>
                  <a:lnTo>
                    <a:pt x="729" y="729"/>
                  </a:lnTo>
                  <a:lnTo>
                    <a:pt x="729" y="729"/>
                  </a:lnTo>
                  <a:lnTo>
                    <a:pt x="732" y="729"/>
                  </a:lnTo>
                  <a:lnTo>
                    <a:pt x="738" y="729"/>
                  </a:lnTo>
                  <a:lnTo>
                    <a:pt x="768" y="744"/>
                  </a:lnTo>
                  <a:lnTo>
                    <a:pt x="771" y="747"/>
                  </a:lnTo>
                  <a:lnTo>
                    <a:pt x="774" y="750"/>
                  </a:lnTo>
                  <a:lnTo>
                    <a:pt x="780" y="753"/>
                  </a:lnTo>
                  <a:lnTo>
                    <a:pt x="780" y="753"/>
                  </a:lnTo>
                  <a:lnTo>
                    <a:pt x="780" y="756"/>
                  </a:lnTo>
                  <a:lnTo>
                    <a:pt x="783" y="765"/>
                  </a:lnTo>
                  <a:lnTo>
                    <a:pt x="783" y="765"/>
                  </a:lnTo>
                  <a:lnTo>
                    <a:pt x="786" y="771"/>
                  </a:lnTo>
                  <a:lnTo>
                    <a:pt x="786" y="771"/>
                  </a:lnTo>
                  <a:lnTo>
                    <a:pt x="783" y="774"/>
                  </a:lnTo>
                  <a:lnTo>
                    <a:pt x="780" y="792"/>
                  </a:lnTo>
                  <a:lnTo>
                    <a:pt x="777" y="801"/>
                  </a:lnTo>
                  <a:lnTo>
                    <a:pt x="774" y="801"/>
                  </a:lnTo>
                  <a:lnTo>
                    <a:pt x="771" y="801"/>
                  </a:lnTo>
                  <a:lnTo>
                    <a:pt x="765" y="801"/>
                  </a:lnTo>
                  <a:lnTo>
                    <a:pt x="765" y="804"/>
                  </a:lnTo>
                  <a:lnTo>
                    <a:pt x="768" y="807"/>
                  </a:lnTo>
                  <a:lnTo>
                    <a:pt x="771" y="807"/>
                  </a:lnTo>
                  <a:lnTo>
                    <a:pt x="774" y="810"/>
                  </a:lnTo>
                  <a:lnTo>
                    <a:pt x="786" y="816"/>
                  </a:lnTo>
                  <a:lnTo>
                    <a:pt x="789" y="819"/>
                  </a:lnTo>
                  <a:lnTo>
                    <a:pt x="795" y="819"/>
                  </a:lnTo>
                  <a:lnTo>
                    <a:pt x="804" y="822"/>
                  </a:lnTo>
                  <a:lnTo>
                    <a:pt x="807" y="822"/>
                  </a:lnTo>
                  <a:lnTo>
                    <a:pt x="810" y="819"/>
                  </a:lnTo>
                  <a:lnTo>
                    <a:pt x="816" y="816"/>
                  </a:lnTo>
                  <a:lnTo>
                    <a:pt x="819" y="816"/>
                  </a:lnTo>
                  <a:lnTo>
                    <a:pt x="834" y="804"/>
                  </a:lnTo>
                  <a:lnTo>
                    <a:pt x="834" y="801"/>
                  </a:lnTo>
                  <a:lnTo>
                    <a:pt x="834" y="798"/>
                  </a:lnTo>
                  <a:lnTo>
                    <a:pt x="840" y="792"/>
                  </a:lnTo>
                  <a:lnTo>
                    <a:pt x="840" y="789"/>
                  </a:lnTo>
                  <a:lnTo>
                    <a:pt x="846" y="786"/>
                  </a:lnTo>
                  <a:lnTo>
                    <a:pt x="849" y="786"/>
                  </a:lnTo>
                  <a:lnTo>
                    <a:pt x="858" y="780"/>
                  </a:lnTo>
                  <a:lnTo>
                    <a:pt x="876" y="777"/>
                  </a:lnTo>
                  <a:lnTo>
                    <a:pt x="888" y="774"/>
                  </a:lnTo>
                  <a:lnTo>
                    <a:pt x="894" y="765"/>
                  </a:lnTo>
                  <a:lnTo>
                    <a:pt x="906" y="756"/>
                  </a:lnTo>
                  <a:lnTo>
                    <a:pt x="909" y="756"/>
                  </a:lnTo>
                  <a:lnTo>
                    <a:pt x="912" y="753"/>
                  </a:lnTo>
                  <a:lnTo>
                    <a:pt x="915" y="750"/>
                  </a:lnTo>
                  <a:lnTo>
                    <a:pt x="918" y="750"/>
                  </a:lnTo>
                  <a:lnTo>
                    <a:pt x="921" y="753"/>
                  </a:lnTo>
                  <a:lnTo>
                    <a:pt x="924" y="753"/>
                  </a:lnTo>
                  <a:lnTo>
                    <a:pt x="927" y="756"/>
                  </a:lnTo>
                  <a:lnTo>
                    <a:pt x="930" y="756"/>
                  </a:lnTo>
                  <a:lnTo>
                    <a:pt x="933" y="762"/>
                  </a:lnTo>
                  <a:lnTo>
                    <a:pt x="945" y="762"/>
                  </a:lnTo>
                  <a:lnTo>
                    <a:pt x="963" y="762"/>
                  </a:lnTo>
                  <a:lnTo>
                    <a:pt x="972" y="759"/>
                  </a:lnTo>
                  <a:lnTo>
                    <a:pt x="978" y="756"/>
                  </a:lnTo>
                  <a:lnTo>
                    <a:pt x="981" y="723"/>
                  </a:lnTo>
                  <a:lnTo>
                    <a:pt x="969" y="717"/>
                  </a:lnTo>
                  <a:lnTo>
                    <a:pt x="954" y="717"/>
                  </a:lnTo>
                  <a:lnTo>
                    <a:pt x="954" y="720"/>
                  </a:lnTo>
                  <a:lnTo>
                    <a:pt x="951" y="720"/>
                  </a:lnTo>
                  <a:lnTo>
                    <a:pt x="942" y="726"/>
                  </a:lnTo>
                  <a:lnTo>
                    <a:pt x="912" y="735"/>
                  </a:lnTo>
                  <a:lnTo>
                    <a:pt x="912" y="735"/>
                  </a:lnTo>
                  <a:lnTo>
                    <a:pt x="909" y="735"/>
                  </a:lnTo>
                  <a:lnTo>
                    <a:pt x="903" y="729"/>
                  </a:lnTo>
                  <a:lnTo>
                    <a:pt x="900" y="726"/>
                  </a:lnTo>
                  <a:lnTo>
                    <a:pt x="900" y="723"/>
                  </a:lnTo>
                  <a:lnTo>
                    <a:pt x="894" y="720"/>
                  </a:lnTo>
                  <a:lnTo>
                    <a:pt x="882" y="702"/>
                  </a:lnTo>
                  <a:lnTo>
                    <a:pt x="882" y="699"/>
                  </a:lnTo>
                  <a:lnTo>
                    <a:pt x="876" y="693"/>
                  </a:lnTo>
                  <a:lnTo>
                    <a:pt x="876" y="684"/>
                  </a:lnTo>
                  <a:lnTo>
                    <a:pt x="870" y="675"/>
                  </a:lnTo>
                  <a:lnTo>
                    <a:pt x="870" y="672"/>
                  </a:lnTo>
                  <a:lnTo>
                    <a:pt x="867" y="660"/>
                  </a:lnTo>
                  <a:lnTo>
                    <a:pt x="867" y="660"/>
                  </a:lnTo>
                  <a:lnTo>
                    <a:pt x="864" y="648"/>
                  </a:lnTo>
                  <a:lnTo>
                    <a:pt x="864" y="648"/>
                  </a:lnTo>
                  <a:lnTo>
                    <a:pt x="867" y="648"/>
                  </a:lnTo>
                  <a:lnTo>
                    <a:pt x="867" y="645"/>
                  </a:lnTo>
                  <a:lnTo>
                    <a:pt x="891" y="618"/>
                  </a:lnTo>
                  <a:lnTo>
                    <a:pt x="894" y="621"/>
                  </a:lnTo>
                  <a:lnTo>
                    <a:pt x="894" y="624"/>
                  </a:lnTo>
                  <a:lnTo>
                    <a:pt x="900" y="633"/>
                  </a:lnTo>
                  <a:lnTo>
                    <a:pt x="897" y="639"/>
                  </a:lnTo>
                  <a:lnTo>
                    <a:pt x="903" y="630"/>
                  </a:lnTo>
                  <a:lnTo>
                    <a:pt x="903" y="627"/>
                  </a:lnTo>
                  <a:lnTo>
                    <a:pt x="912" y="621"/>
                  </a:lnTo>
                  <a:lnTo>
                    <a:pt x="930" y="606"/>
                  </a:lnTo>
                  <a:lnTo>
                    <a:pt x="933" y="606"/>
                  </a:lnTo>
                  <a:lnTo>
                    <a:pt x="933" y="603"/>
                  </a:lnTo>
                  <a:lnTo>
                    <a:pt x="939" y="600"/>
                  </a:lnTo>
                  <a:lnTo>
                    <a:pt x="939" y="600"/>
                  </a:lnTo>
                  <a:lnTo>
                    <a:pt x="951" y="600"/>
                  </a:lnTo>
                  <a:lnTo>
                    <a:pt x="975" y="594"/>
                  </a:lnTo>
                  <a:lnTo>
                    <a:pt x="996" y="588"/>
                  </a:lnTo>
                  <a:lnTo>
                    <a:pt x="1032" y="573"/>
                  </a:lnTo>
                  <a:lnTo>
                    <a:pt x="1050" y="558"/>
                  </a:lnTo>
                  <a:lnTo>
                    <a:pt x="1086" y="555"/>
                  </a:lnTo>
                  <a:lnTo>
                    <a:pt x="1098" y="555"/>
                  </a:lnTo>
                  <a:lnTo>
                    <a:pt x="1098" y="555"/>
                  </a:lnTo>
                  <a:lnTo>
                    <a:pt x="1101" y="528"/>
                  </a:lnTo>
                  <a:lnTo>
                    <a:pt x="1101" y="513"/>
                  </a:lnTo>
                  <a:lnTo>
                    <a:pt x="1101" y="513"/>
                  </a:lnTo>
                  <a:lnTo>
                    <a:pt x="1104" y="510"/>
                  </a:lnTo>
                  <a:lnTo>
                    <a:pt x="1107" y="504"/>
                  </a:lnTo>
                  <a:lnTo>
                    <a:pt x="1113" y="501"/>
                  </a:lnTo>
                  <a:lnTo>
                    <a:pt x="1122" y="501"/>
                  </a:lnTo>
                  <a:lnTo>
                    <a:pt x="1134" y="498"/>
                  </a:lnTo>
                  <a:lnTo>
                    <a:pt x="1134" y="495"/>
                  </a:lnTo>
                  <a:lnTo>
                    <a:pt x="1137" y="486"/>
                  </a:lnTo>
                  <a:lnTo>
                    <a:pt x="1170" y="480"/>
                  </a:lnTo>
                  <a:lnTo>
                    <a:pt x="1200" y="483"/>
                  </a:lnTo>
                  <a:lnTo>
                    <a:pt x="1206" y="465"/>
                  </a:lnTo>
                  <a:lnTo>
                    <a:pt x="1215" y="444"/>
                  </a:lnTo>
                  <a:lnTo>
                    <a:pt x="1218" y="441"/>
                  </a:lnTo>
                  <a:lnTo>
                    <a:pt x="1218" y="435"/>
                  </a:lnTo>
                  <a:lnTo>
                    <a:pt x="1215" y="429"/>
                  </a:lnTo>
                  <a:lnTo>
                    <a:pt x="1215" y="426"/>
                  </a:lnTo>
                  <a:lnTo>
                    <a:pt x="1215" y="426"/>
                  </a:lnTo>
                  <a:lnTo>
                    <a:pt x="1197" y="405"/>
                  </a:lnTo>
                  <a:lnTo>
                    <a:pt x="1200" y="390"/>
                  </a:lnTo>
                  <a:lnTo>
                    <a:pt x="1203" y="387"/>
                  </a:lnTo>
                  <a:lnTo>
                    <a:pt x="1197" y="360"/>
                  </a:lnTo>
                  <a:lnTo>
                    <a:pt x="1197" y="360"/>
                  </a:lnTo>
                  <a:lnTo>
                    <a:pt x="1218" y="348"/>
                  </a:lnTo>
                  <a:lnTo>
                    <a:pt x="1233" y="330"/>
                  </a:lnTo>
                  <a:lnTo>
                    <a:pt x="1218" y="300"/>
                  </a:lnTo>
                  <a:lnTo>
                    <a:pt x="1215" y="303"/>
                  </a:lnTo>
                  <a:lnTo>
                    <a:pt x="1212" y="303"/>
                  </a:lnTo>
                  <a:lnTo>
                    <a:pt x="1209" y="303"/>
                  </a:lnTo>
                  <a:lnTo>
                    <a:pt x="1206" y="303"/>
                  </a:lnTo>
                  <a:lnTo>
                    <a:pt x="1206" y="303"/>
                  </a:lnTo>
                  <a:lnTo>
                    <a:pt x="1197" y="300"/>
                  </a:lnTo>
                  <a:lnTo>
                    <a:pt x="1197" y="297"/>
                  </a:lnTo>
                  <a:lnTo>
                    <a:pt x="1194" y="294"/>
                  </a:lnTo>
                  <a:lnTo>
                    <a:pt x="1191" y="291"/>
                  </a:lnTo>
                  <a:lnTo>
                    <a:pt x="1191" y="288"/>
                  </a:lnTo>
                  <a:lnTo>
                    <a:pt x="1182" y="282"/>
                  </a:lnTo>
                  <a:lnTo>
                    <a:pt x="1182" y="282"/>
                  </a:lnTo>
                  <a:lnTo>
                    <a:pt x="1179" y="285"/>
                  </a:lnTo>
                  <a:lnTo>
                    <a:pt x="1146" y="273"/>
                  </a:lnTo>
                  <a:lnTo>
                    <a:pt x="1140" y="273"/>
                  </a:lnTo>
                  <a:lnTo>
                    <a:pt x="1131" y="267"/>
                  </a:lnTo>
                  <a:lnTo>
                    <a:pt x="1128" y="261"/>
                  </a:lnTo>
                  <a:lnTo>
                    <a:pt x="1122" y="258"/>
                  </a:lnTo>
                  <a:lnTo>
                    <a:pt x="1107" y="258"/>
                  </a:lnTo>
                  <a:lnTo>
                    <a:pt x="1095" y="261"/>
                  </a:lnTo>
                  <a:lnTo>
                    <a:pt x="1083" y="261"/>
                  </a:lnTo>
                  <a:lnTo>
                    <a:pt x="1077" y="258"/>
                  </a:lnTo>
                  <a:lnTo>
                    <a:pt x="1059" y="240"/>
                  </a:lnTo>
                  <a:lnTo>
                    <a:pt x="1035" y="216"/>
                  </a:lnTo>
                  <a:lnTo>
                    <a:pt x="1032" y="216"/>
                  </a:lnTo>
                  <a:lnTo>
                    <a:pt x="1026" y="222"/>
                  </a:lnTo>
                  <a:lnTo>
                    <a:pt x="1023" y="222"/>
                  </a:lnTo>
                  <a:lnTo>
                    <a:pt x="1020" y="222"/>
                  </a:lnTo>
                  <a:lnTo>
                    <a:pt x="1014" y="222"/>
                  </a:lnTo>
                  <a:lnTo>
                    <a:pt x="969" y="225"/>
                  </a:lnTo>
                  <a:lnTo>
                    <a:pt x="966" y="219"/>
                  </a:lnTo>
                  <a:lnTo>
                    <a:pt x="960" y="213"/>
                  </a:lnTo>
                  <a:lnTo>
                    <a:pt x="957" y="213"/>
                  </a:lnTo>
                  <a:lnTo>
                    <a:pt x="954" y="210"/>
                  </a:lnTo>
                  <a:lnTo>
                    <a:pt x="951" y="210"/>
                  </a:lnTo>
                  <a:lnTo>
                    <a:pt x="948" y="210"/>
                  </a:lnTo>
                  <a:lnTo>
                    <a:pt x="936" y="213"/>
                  </a:lnTo>
                  <a:lnTo>
                    <a:pt x="933" y="213"/>
                  </a:lnTo>
                  <a:lnTo>
                    <a:pt x="930" y="216"/>
                  </a:lnTo>
                  <a:lnTo>
                    <a:pt x="930" y="216"/>
                  </a:lnTo>
                  <a:lnTo>
                    <a:pt x="927" y="219"/>
                  </a:lnTo>
                  <a:lnTo>
                    <a:pt x="924" y="219"/>
                  </a:lnTo>
                  <a:lnTo>
                    <a:pt x="921" y="216"/>
                  </a:lnTo>
                  <a:lnTo>
                    <a:pt x="918" y="216"/>
                  </a:lnTo>
                  <a:lnTo>
                    <a:pt x="918" y="213"/>
                  </a:lnTo>
                  <a:lnTo>
                    <a:pt x="918" y="207"/>
                  </a:lnTo>
                  <a:lnTo>
                    <a:pt x="909" y="186"/>
                  </a:lnTo>
                  <a:lnTo>
                    <a:pt x="912" y="186"/>
                  </a:lnTo>
                  <a:lnTo>
                    <a:pt x="912" y="177"/>
                  </a:lnTo>
                  <a:lnTo>
                    <a:pt x="909" y="177"/>
                  </a:lnTo>
                  <a:lnTo>
                    <a:pt x="909" y="174"/>
                  </a:lnTo>
                  <a:lnTo>
                    <a:pt x="909" y="174"/>
                  </a:lnTo>
                  <a:lnTo>
                    <a:pt x="906" y="171"/>
                  </a:lnTo>
                  <a:lnTo>
                    <a:pt x="903" y="162"/>
                  </a:lnTo>
                  <a:lnTo>
                    <a:pt x="903" y="156"/>
                  </a:lnTo>
                  <a:lnTo>
                    <a:pt x="882" y="126"/>
                  </a:lnTo>
                  <a:lnTo>
                    <a:pt x="876" y="126"/>
                  </a:lnTo>
                  <a:lnTo>
                    <a:pt x="864" y="132"/>
                  </a:lnTo>
                  <a:lnTo>
                    <a:pt x="858" y="132"/>
                  </a:lnTo>
                  <a:lnTo>
                    <a:pt x="831" y="126"/>
                  </a:lnTo>
                  <a:lnTo>
                    <a:pt x="828" y="123"/>
                  </a:lnTo>
                  <a:lnTo>
                    <a:pt x="828" y="120"/>
                  </a:lnTo>
                  <a:lnTo>
                    <a:pt x="831" y="111"/>
                  </a:lnTo>
                  <a:lnTo>
                    <a:pt x="816" y="78"/>
                  </a:lnTo>
                  <a:lnTo>
                    <a:pt x="816" y="75"/>
                  </a:lnTo>
                  <a:lnTo>
                    <a:pt x="831" y="72"/>
                  </a:lnTo>
                  <a:lnTo>
                    <a:pt x="840" y="72"/>
                  </a:lnTo>
                  <a:lnTo>
                    <a:pt x="840" y="69"/>
                  </a:lnTo>
                  <a:lnTo>
                    <a:pt x="840" y="69"/>
                  </a:lnTo>
                  <a:lnTo>
                    <a:pt x="840" y="66"/>
                  </a:lnTo>
                  <a:lnTo>
                    <a:pt x="837" y="60"/>
                  </a:lnTo>
                  <a:lnTo>
                    <a:pt x="834" y="60"/>
                  </a:lnTo>
                  <a:lnTo>
                    <a:pt x="825" y="54"/>
                  </a:lnTo>
                  <a:lnTo>
                    <a:pt x="813" y="33"/>
                  </a:lnTo>
                  <a:lnTo>
                    <a:pt x="807" y="18"/>
                  </a:lnTo>
                  <a:lnTo>
                    <a:pt x="804" y="12"/>
                  </a:lnTo>
                  <a:lnTo>
                    <a:pt x="798" y="3"/>
                  </a:lnTo>
                  <a:lnTo>
                    <a:pt x="795" y="3"/>
                  </a:lnTo>
                  <a:lnTo>
                    <a:pt x="753" y="0"/>
                  </a:lnTo>
                  <a:lnTo>
                    <a:pt x="720" y="12"/>
                  </a:lnTo>
                  <a:lnTo>
                    <a:pt x="696" y="27"/>
                  </a:lnTo>
                  <a:lnTo>
                    <a:pt x="693" y="30"/>
                  </a:lnTo>
                  <a:lnTo>
                    <a:pt x="690" y="30"/>
                  </a:lnTo>
                  <a:lnTo>
                    <a:pt x="678" y="36"/>
                  </a:lnTo>
                  <a:lnTo>
                    <a:pt x="672" y="39"/>
                  </a:lnTo>
                  <a:lnTo>
                    <a:pt x="669" y="39"/>
                  </a:lnTo>
                  <a:lnTo>
                    <a:pt x="669" y="39"/>
                  </a:lnTo>
                  <a:lnTo>
                    <a:pt x="657" y="30"/>
                  </a:lnTo>
                  <a:lnTo>
                    <a:pt x="600" y="33"/>
                  </a:lnTo>
                  <a:lnTo>
                    <a:pt x="591" y="48"/>
                  </a:lnTo>
                  <a:lnTo>
                    <a:pt x="585" y="57"/>
                  </a:lnTo>
                  <a:lnTo>
                    <a:pt x="582" y="57"/>
                  </a:lnTo>
                  <a:lnTo>
                    <a:pt x="582" y="60"/>
                  </a:lnTo>
                  <a:lnTo>
                    <a:pt x="573" y="78"/>
                  </a:lnTo>
                  <a:lnTo>
                    <a:pt x="576" y="93"/>
                  </a:lnTo>
                  <a:lnTo>
                    <a:pt x="579" y="111"/>
                  </a:lnTo>
                  <a:lnTo>
                    <a:pt x="579" y="114"/>
                  </a:lnTo>
                  <a:lnTo>
                    <a:pt x="576" y="120"/>
                  </a:lnTo>
                  <a:lnTo>
                    <a:pt x="573" y="123"/>
                  </a:lnTo>
                  <a:lnTo>
                    <a:pt x="564" y="117"/>
                  </a:lnTo>
                  <a:lnTo>
                    <a:pt x="561" y="117"/>
                  </a:lnTo>
                  <a:lnTo>
                    <a:pt x="561" y="111"/>
                  </a:lnTo>
                  <a:lnTo>
                    <a:pt x="561" y="108"/>
                  </a:lnTo>
                  <a:lnTo>
                    <a:pt x="561" y="108"/>
                  </a:lnTo>
                  <a:lnTo>
                    <a:pt x="558" y="102"/>
                  </a:lnTo>
                  <a:lnTo>
                    <a:pt x="555" y="102"/>
                  </a:lnTo>
                  <a:lnTo>
                    <a:pt x="552" y="99"/>
                  </a:lnTo>
                  <a:lnTo>
                    <a:pt x="552" y="96"/>
                  </a:lnTo>
                  <a:lnTo>
                    <a:pt x="546" y="96"/>
                  </a:lnTo>
                  <a:lnTo>
                    <a:pt x="540" y="96"/>
                  </a:lnTo>
                  <a:lnTo>
                    <a:pt x="537" y="96"/>
                  </a:lnTo>
                  <a:lnTo>
                    <a:pt x="534" y="99"/>
                  </a:lnTo>
                  <a:lnTo>
                    <a:pt x="516" y="93"/>
                  </a:lnTo>
                  <a:lnTo>
                    <a:pt x="486" y="90"/>
                  </a:lnTo>
                  <a:lnTo>
                    <a:pt x="459" y="87"/>
                  </a:lnTo>
                  <a:lnTo>
                    <a:pt x="408" y="84"/>
                  </a:lnTo>
                  <a:lnTo>
                    <a:pt x="381" y="90"/>
                  </a:lnTo>
                  <a:lnTo>
                    <a:pt x="345" y="75"/>
                  </a:lnTo>
                  <a:lnTo>
                    <a:pt x="297" y="63"/>
                  </a:lnTo>
                  <a:lnTo>
                    <a:pt x="270" y="51"/>
                  </a:lnTo>
                  <a:lnTo>
                    <a:pt x="213" y="42"/>
                  </a:lnTo>
                  <a:lnTo>
                    <a:pt x="207" y="45"/>
                  </a:lnTo>
                  <a:lnTo>
                    <a:pt x="204" y="45"/>
                  </a:lnTo>
                  <a:lnTo>
                    <a:pt x="195" y="51"/>
                  </a:lnTo>
                  <a:lnTo>
                    <a:pt x="180" y="51"/>
                  </a:lnTo>
                  <a:lnTo>
                    <a:pt x="159" y="48"/>
                  </a:lnTo>
                  <a:lnTo>
                    <a:pt x="153" y="48"/>
                  </a:lnTo>
                  <a:lnTo>
                    <a:pt x="153" y="51"/>
                  </a:lnTo>
                  <a:lnTo>
                    <a:pt x="150" y="51"/>
                  </a:lnTo>
                  <a:lnTo>
                    <a:pt x="150" y="57"/>
                  </a:lnTo>
                  <a:lnTo>
                    <a:pt x="153" y="60"/>
                  </a:lnTo>
                  <a:lnTo>
                    <a:pt x="150" y="66"/>
                  </a:lnTo>
                  <a:lnTo>
                    <a:pt x="150" y="69"/>
                  </a:lnTo>
                  <a:lnTo>
                    <a:pt x="144" y="75"/>
                  </a:lnTo>
                  <a:lnTo>
                    <a:pt x="129" y="87"/>
                  </a:lnTo>
                  <a:lnTo>
                    <a:pt x="129" y="90"/>
                  </a:lnTo>
                  <a:lnTo>
                    <a:pt x="123" y="87"/>
                  </a:lnTo>
                  <a:lnTo>
                    <a:pt x="120" y="87"/>
                  </a:lnTo>
                  <a:lnTo>
                    <a:pt x="120" y="84"/>
                  </a:lnTo>
                  <a:lnTo>
                    <a:pt x="120" y="84"/>
                  </a:lnTo>
                  <a:lnTo>
                    <a:pt x="120" y="84"/>
                  </a:lnTo>
                  <a:lnTo>
                    <a:pt x="120" y="81"/>
                  </a:lnTo>
                  <a:lnTo>
                    <a:pt x="120" y="81"/>
                  </a:lnTo>
                  <a:lnTo>
                    <a:pt x="117" y="78"/>
                  </a:lnTo>
                  <a:lnTo>
                    <a:pt x="111" y="78"/>
                  </a:lnTo>
                  <a:lnTo>
                    <a:pt x="108" y="78"/>
                  </a:lnTo>
                  <a:lnTo>
                    <a:pt x="102" y="84"/>
                  </a:lnTo>
                  <a:lnTo>
                    <a:pt x="99" y="96"/>
                  </a:lnTo>
                  <a:lnTo>
                    <a:pt x="105" y="111"/>
                  </a:lnTo>
                  <a:lnTo>
                    <a:pt x="120" y="150"/>
                  </a:lnTo>
                  <a:lnTo>
                    <a:pt x="132" y="186"/>
                  </a:lnTo>
                  <a:lnTo>
                    <a:pt x="135" y="189"/>
                  </a:lnTo>
                  <a:lnTo>
                    <a:pt x="135" y="198"/>
                  </a:lnTo>
                  <a:lnTo>
                    <a:pt x="126" y="213"/>
                  </a:lnTo>
                  <a:lnTo>
                    <a:pt x="126" y="216"/>
                  </a:lnTo>
                  <a:lnTo>
                    <a:pt x="120" y="216"/>
                  </a:lnTo>
                  <a:lnTo>
                    <a:pt x="120" y="216"/>
                  </a:lnTo>
                  <a:lnTo>
                    <a:pt x="117" y="213"/>
                  </a:lnTo>
                  <a:lnTo>
                    <a:pt x="114" y="216"/>
                  </a:lnTo>
                  <a:lnTo>
                    <a:pt x="111" y="216"/>
                  </a:lnTo>
                  <a:lnTo>
                    <a:pt x="111" y="216"/>
                  </a:lnTo>
                  <a:lnTo>
                    <a:pt x="108" y="216"/>
                  </a:lnTo>
                  <a:lnTo>
                    <a:pt x="81" y="246"/>
                  </a:lnTo>
                  <a:lnTo>
                    <a:pt x="75" y="252"/>
                  </a:lnTo>
                  <a:lnTo>
                    <a:pt x="69" y="258"/>
                  </a:lnTo>
                  <a:lnTo>
                    <a:pt x="66" y="261"/>
                  </a:lnTo>
                  <a:lnTo>
                    <a:pt x="42" y="291"/>
                  </a:lnTo>
                  <a:lnTo>
                    <a:pt x="36" y="303"/>
                  </a:lnTo>
                  <a:lnTo>
                    <a:pt x="36" y="303"/>
                  </a:lnTo>
                  <a:lnTo>
                    <a:pt x="33" y="306"/>
                  </a:lnTo>
                  <a:lnTo>
                    <a:pt x="33" y="309"/>
                  </a:lnTo>
                  <a:lnTo>
                    <a:pt x="39" y="339"/>
                  </a:lnTo>
                  <a:lnTo>
                    <a:pt x="51" y="363"/>
                  </a:lnTo>
                  <a:lnTo>
                    <a:pt x="27" y="354"/>
                  </a:lnTo>
                  <a:lnTo>
                    <a:pt x="21" y="369"/>
                  </a:lnTo>
                  <a:lnTo>
                    <a:pt x="3" y="405"/>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39" name="Freeform 1069">
              <a:extLst>
                <a:ext uri="{FF2B5EF4-FFF2-40B4-BE49-F238E27FC236}">
                  <a16:creationId xmlns:a16="http://schemas.microsoft.com/office/drawing/2014/main" id="{08C277E5-868F-D203-7FB4-5F818562C622}"/>
                </a:ext>
              </a:extLst>
            </p:cNvPr>
            <p:cNvSpPr>
              <a:spLocks/>
            </p:cNvSpPr>
            <p:nvPr/>
          </p:nvSpPr>
          <p:spPr bwMode="auto">
            <a:xfrm>
              <a:off x="2408" y="1431"/>
              <a:ext cx="243" cy="300"/>
            </a:xfrm>
            <a:custGeom>
              <a:avLst/>
              <a:gdLst>
                <a:gd name="T0" fmla="*/ 9 w 243"/>
                <a:gd name="T1" fmla="*/ 21 h 300"/>
                <a:gd name="T2" fmla="*/ 18 w 243"/>
                <a:gd name="T3" fmla="*/ 24 h 300"/>
                <a:gd name="T4" fmla="*/ 30 w 243"/>
                <a:gd name="T5" fmla="*/ 33 h 300"/>
                <a:gd name="T6" fmla="*/ 42 w 243"/>
                <a:gd name="T7" fmla="*/ 57 h 300"/>
                <a:gd name="T8" fmla="*/ 48 w 243"/>
                <a:gd name="T9" fmla="*/ 78 h 300"/>
                <a:gd name="T10" fmla="*/ 69 w 243"/>
                <a:gd name="T11" fmla="*/ 111 h 300"/>
                <a:gd name="T12" fmla="*/ 72 w 243"/>
                <a:gd name="T13" fmla="*/ 120 h 300"/>
                <a:gd name="T14" fmla="*/ 90 w 243"/>
                <a:gd name="T15" fmla="*/ 141 h 300"/>
                <a:gd name="T16" fmla="*/ 96 w 243"/>
                <a:gd name="T17" fmla="*/ 147 h 300"/>
                <a:gd name="T18" fmla="*/ 114 w 243"/>
                <a:gd name="T19" fmla="*/ 189 h 300"/>
                <a:gd name="T20" fmla="*/ 111 w 243"/>
                <a:gd name="T21" fmla="*/ 210 h 300"/>
                <a:gd name="T22" fmla="*/ 108 w 243"/>
                <a:gd name="T23" fmla="*/ 222 h 300"/>
                <a:gd name="T24" fmla="*/ 102 w 243"/>
                <a:gd name="T25" fmla="*/ 243 h 300"/>
                <a:gd name="T26" fmla="*/ 105 w 243"/>
                <a:gd name="T27" fmla="*/ 291 h 300"/>
                <a:gd name="T28" fmla="*/ 108 w 243"/>
                <a:gd name="T29" fmla="*/ 300 h 300"/>
                <a:gd name="T30" fmla="*/ 120 w 243"/>
                <a:gd name="T31" fmla="*/ 294 h 300"/>
                <a:gd name="T32" fmla="*/ 150 w 243"/>
                <a:gd name="T33" fmla="*/ 264 h 300"/>
                <a:gd name="T34" fmla="*/ 165 w 243"/>
                <a:gd name="T35" fmla="*/ 243 h 300"/>
                <a:gd name="T36" fmla="*/ 165 w 243"/>
                <a:gd name="T37" fmla="*/ 216 h 300"/>
                <a:gd name="T38" fmla="*/ 162 w 243"/>
                <a:gd name="T39" fmla="*/ 204 h 300"/>
                <a:gd name="T40" fmla="*/ 159 w 243"/>
                <a:gd name="T41" fmla="*/ 201 h 300"/>
                <a:gd name="T42" fmla="*/ 180 w 243"/>
                <a:gd name="T43" fmla="*/ 192 h 300"/>
                <a:gd name="T44" fmla="*/ 231 w 243"/>
                <a:gd name="T45" fmla="*/ 210 h 300"/>
                <a:gd name="T46" fmla="*/ 243 w 243"/>
                <a:gd name="T47" fmla="*/ 207 h 300"/>
                <a:gd name="T48" fmla="*/ 231 w 243"/>
                <a:gd name="T49" fmla="*/ 189 h 300"/>
                <a:gd name="T50" fmla="*/ 231 w 243"/>
                <a:gd name="T51" fmla="*/ 180 h 300"/>
                <a:gd name="T52" fmla="*/ 231 w 243"/>
                <a:gd name="T53" fmla="*/ 171 h 300"/>
                <a:gd name="T54" fmla="*/ 207 w 243"/>
                <a:gd name="T55" fmla="*/ 156 h 300"/>
                <a:gd name="T56" fmla="*/ 177 w 243"/>
                <a:gd name="T57" fmla="*/ 105 h 300"/>
                <a:gd name="T58" fmla="*/ 177 w 243"/>
                <a:gd name="T59" fmla="*/ 102 h 300"/>
                <a:gd name="T60" fmla="*/ 174 w 243"/>
                <a:gd name="T61" fmla="*/ 99 h 300"/>
                <a:gd name="T62" fmla="*/ 180 w 243"/>
                <a:gd name="T63" fmla="*/ 84 h 300"/>
                <a:gd name="T64" fmla="*/ 177 w 243"/>
                <a:gd name="T65" fmla="*/ 48 h 300"/>
                <a:gd name="T66" fmla="*/ 132 w 243"/>
                <a:gd name="T67" fmla="*/ 36 h 300"/>
                <a:gd name="T68" fmla="*/ 120 w 243"/>
                <a:gd name="T69" fmla="*/ 24 h 300"/>
                <a:gd name="T70" fmla="*/ 78 w 243"/>
                <a:gd name="T71" fmla="*/ 3 h 300"/>
                <a:gd name="T72" fmla="*/ 63 w 243"/>
                <a:gd name="T73" fmla="*/ 0 h 300"/>
                <a:gd name="T74" fmla="*/ 45 w 243"/>
                <a:gd name="T75" fmla="*/ 9 h 300"/>
                <a:gd name="T76" fmla="*/ 24 w 243"/>
                <a:gd name="T77" fmla="*/ 9 h 300"/>
                <a:gd name="T78" fmla="*/ 21 w 243"/>
                <a:gd name="T79" fmla="*/ 9 h 300"/>
                <a:gd name="T80" fmla="*/ 18 w 243"/>
                <a:gd name="T81" fmla="*/ 6 h 300"/>
                <a:gd name="T82" fmla="*/ 0 w 243"/>
                <a:gd name="T83" fmla="*/ 18 h 300"/>
                <a:gd name="T84" fmla="*/ 0 w 243"/>
                <a:gd name="T85" fmla="*/ 24 h 300"/>
                <a:gd name="T86" fmla="*/ 3 w 243"/>
                <a:gd name="T87" fmla="*/ 21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3" h="300">
                  <a:moveTo>
                    <a:pt x="3" y="21"/>
                  </a:moveTo>
                  <a:lnTo>
                    <a:pt x="9" y="21"/>
                  </a:lnTo>
                  <a:lnTo>
                    <a:pt x="15" y="24"/>
                  </a:lnTo>
                  <a:lnTo>
                    <a:pt x="18" y="24"/>
                  </a:lnTo>
                  <a:lnTo>
                    <a:pt x="24" y="27"/>
                  </a:lnTo>
                  <a:lnTo>
                    <a:pt x="30" y="33"/>
                  </a:lnTo>
                  <a:lnTo>
                    <a:pt x="39" y="51"/>
                  </a:lnTo>
                  <a:lnTo>
                    <a:pt x="42" y="57"/>
                  </a:lnTo>
                  <a:lnTo>
                    <a:pt x="45" y="69"/>
                  </a:lnTo>
                  <a:lnTo>
                    <a:pt x="48" y="78"/>
                  </a:lnTo>
                  <a:lnTo>
                    <a:pt x="48" y="84"/>
                  </a:lnTo>
                  <a:lnTo>
                    <a:pt x="69" y="111"/>
                  </a:lnTo>
                  <a:lnTo>
                    <a:pt x="72" y="117"/>
                  </a:lnTo>
                  <a:lnTo>
                    <a:pt x="72" y="120"/>
                  </a:lnTo>
                  <a:lnTo>
                    <a:pt x="84" y="135"/>
                  </a:lnTo>
                  <a:lnTo>
                    <a:pt x="90" y="141"/>
                  </a:lnTo>
                  <a:lnTo>
                    <a:pt x="93" y="144"/>
                  </a:lnTo>
                  <a:lnTo>
                    <a:pt x="96" y="147"/>
                  </a:lnTo>
                  <a:lnTo>
                    <a:pt x="111" y="183"/>
                  </a:lnTo>
                  <a:lnTo>
                    <a:pt x="114" y="189"/>
                  </a:lnTo>
                  <a:lnTo>
                    <a:pt x="114" y="207"/>
                  </a:lnTo>
                  <a:lnTo>
                    <a:pt x="111" y="210"/>
                  </a:lnTo>
                  <a:lnTo>
                    <a:pt x="111" y="216"/>
                  </a:lnTo>
                  <a:lnTo>
                    <a:pt x="108" y="222"/>
                  </a:lnTo>
                  <a:lnTo>
                    <a:pt x="105" y="228"/>
                  </a:lnTo>
                  <a:lnTo>
                    <a:pt x="102" y="243"/>
                  </a:lnTo>
                  <a:lnTo>
                    <a:pt x="102" y="249"/>
                  </a:lnTo>
                  <a:lnTo>
                    <a:pt x="105" y="291"/>
                  </a:lnTo>
                  <a:lnTo>
                    <a:pt x="108" y="297"/>
                  </a:lnTo>
                  <a:lnTo>
                    <a:pt x="108" y="300"/>
                  </a:lnTo>
                  <a:lnTo>
                    <a:pt x="111" y="300"/>
                  </a:lnTo>
                  <a:lnTo>
                    <a:pt x="120" y="294"/>
                  </a:lnTo>
                  <a:lnTo>
                    <a:pt x="144" y="270"/>
                  </a:lnTo>
                  <a:lnTo>
                    <a:pt x="150" y="264"/>
                  </a:lnTo>
                  <a:lnTo>
                    <a:pt x="165" y="246"/>
                  </a:lnTo>
                  <a:lnTo>
                    <a:pt x="165" y="243"/>
                  </a:lnTo>
                  <a:lnTo>
                    <a:pt x="168" y="228"/>
                  </a:lnTo>
                  <a:lnTo>
                    <a:pt x="165" y="216"/>
                  </a:lnTo>
                  <a:lnTo>
                    <a:pt x="162" y="207"/>
                  </a:lnTo>
                  <a:lnTo>
                    <a:pt x="162" y="204"/>
                  </a:lnTo>
                  <a:lnTo>
                    <a:pt x="159" y="204"/>
                  </a:lnTo>
                  <a:lnTo>
                    <a:pt x="159" y="201"/>
                  </a:lnTo>
                  <a:lnTo>
                    <a:pt x="168" y="198"/>
                  </a:lnTo>
                  <a:lnTo>
                    <a:pt x="180" y="192"/>
                  </a:lnTo>
                  <a:lnTo>
                    <a:pt x="231" y="207"/>
                  </a:lnTo>
                  <a:lnTo>
                    <a:pt x="231" y="210"/>
                  </a:lnTo>
                  <a:lnTo>
                    <a:pt x="231" y="210"/>
                  </a:lnTo>
                  <a:lnTo>
                    <a:pt x="243" y="207"/>
                  </a:lnTo>
                  <a:lnTo>
                    <a:pt x="225" y="192"/>
                  </a:lnTo>
                  <a:lnTo>
                    <a:pt x="231" y="189"/>
                  </a:lnTo>
                  <a:lnTo>
                    <a:pt x="231" y="180"/>
                  </a:lnTo>
                  <a:lnTo>
                    <a:pt x="231" y="180"/>
                  </a:lnTo>
                  <a:lnTo>
                    <a:pt x="231" y="177"/>
                  </a:lnTo>
                  <a:lnTo>
                    <a:pt x="231" y="171"/>
                  </a:lnTo>
                  <a:lnTo>
                    <a:pt x="216" y="162"/>
                  </a:lnTo>
                  <a:lnTo>
                    <a:pt x="207" y="156"/>
                  </a:lnTo>
                  <a:lnTo>
                    <a:pt x="207" y="153"/>
                  </a:lnTo>
                  <a:lnTo>
                    <a:pt x="177" y="105"/>
                  </a:lnTo>
                  <a:lnTo>
                    <a:pt x="177" y="102"/>
                  </a:lnTo>
                  <a:lnTo>
                    <a:pt x="177" y="102"/>
                  </a:lnTo>
                  <a:lnTo>
                    <a:pt x="177" y="96"/>
                  </a:lnTo>
                  <a:lnTo>
                    <a:pt x="174" y="99"/>
                  </a:lnTo>
                  <a:lnTo>
                    <a:pt x="180" y="87"/>
                  </a:lnTo>
                  <a:lnTo>
                    <a:pt x="180" y="84"/>
                  </a:lnTo>
                  <a:lnTo>
                    <a:pt x="183" y="69"/>
                  </a:lnTo>
                  <a:lnTo>
                    <a:pt x="177" y="48"/>
                  </a:lnTo>
                  <a:lnTo>
                    <a:pt x="156" y="48"/>
                  </a:lnTo>
                  <a:lnTo>
                    <a:pt x="132" y="36"/>
                  </a:lnTo>
                  <a:lnTo>
                    <a:pt x="129" y="42"/>
                  </a:lnTo>
                  <a:lnTo>
                    <a:pt x="120" y="24"/>
                  </a:lnTo>
                  <a:lnTo>
                    <a:pt x="81" y="3"/>
                  </a:lnTo>
                  <a:lnTo>
                    <a:pt x="78" y="3"/>
                  </a:lnTo>
                  <a:lnTo>
                    <a:pt x="66" y="0"/>
                  </a:lnTo>
                  <a:lnTo>
                    <a:pt x="63" y="0"/>
                  </a:lnTo>
                  <a:lnTo>
                    <a:pt x="54" y="6"/>
                  </a:lnTo>
                  <a:lnTo>
                    <a:pt x="45" y="9"/>
                  </a:lnTo>
                  <a:lnTo>
                    <a:pt x="27" y="12"/>
                  </a:lnTo>
                  <a:lnTo>
                    <a:pt x="24" y="9"/>
                  </a:lnTo>
                  <a:lnTo>
                    <a:pt x="24" y="9"/>
                  </a:lnTo>
                  <a:lnTo>
                    <a:pt x="21" y="9"/>
                  </a:lnTo>
                  <a:lnTo>
                    <a:pt x="18" y="6"/>
                  </a:lnTo>
                  <a:lnTo>
                    <a:pt x="18" y="6"/>
                  </a:lnTo>
                  <a:lnTo>
                    <a:pt x="9" y="6"/>
                  </a:lnTo>
                  <a:lnTo>
                    <a:pt x="0" y="18"/>
                  </a:lnTo>
                  <a:lnTo>
                    <a:pt x="0" y="21"/>
                  </a:lnTo>
                  <a:lnTo>
                    <a:pt x="0" y="24"/>
                  </a:lnTo>
                  <a:lnTo>
                    <a:pt x="3" y="24"/>
                  </a:lnTo>
                  <a:lnTo>
                    <a:pt x="3" y="21"/>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40" name="Freeform 1070">
              <a:extLst>
                <a:ext uri="{FF2B5EF4-FFF2-40B4-BE49-F238E27FC236}">
                  <a16:creationId xmlns:a16="http://schemas.microsoft.com/office/drawing/2014/main" id="{9B58D1A0-7611-4801-965D-7390C8B16468}"/>
                </a:ext>
              </a:extLst>
            </p:cNvPr>
            <p:cNvSpPr>
              <a:spLocks/>
            </p:cNvSpPr>
            <p:nvPr/>
          </p:nvSpPr>
          <p:spPr bwMode="auto">
            <a:xfrm>
              <a:off x="2174" y="573"/>
              <a:ext cx="657" cy="564"/>
            </a:xfrm>
            <a:custGeom>
              <a:avLst/>
              <a:gdLst>
                <a:gd name="T0" fmla="*/ 51 w 657"/>
                <a:gd name="T1" fmla="*/ 522 h 564"/>
                <a:gd name="T2" fmla="*/ 51 w 657"/>
                <a:gd name="T3" fmla="*/ 525 h 564"/>
                <a:gd name="T4" fmla="*/ 60 w 657"/>
                <a:gd name="T5" fmla="*/ 528 h 564"/>
                <a:gd name="T6" fmla="*/ 84 w 657"/>
                <a:gd name="T7" fmla="*/ 501 h 564"/>
                <a:gd name="T8" fmla="*/ 84 w 657"/>
                <a:gd name="T9" fmla="*/ 489 h 564"/>
                <a:gd name="T10" fmla="*/ 135 w 657"/>
                <a:gd name="T11" fmla="*/ 486 h 564"/>
                <a:gd name="T12" fmla="*/ 228 w 657"/>
                <a:gd name="T13" fmla="*/ 504 h 564"/>
                <a:gd name="T14" fmla="*/ 390 w 657"/>
                <a:gd name="T15" fmla="*/ 528 h 564"/>
                <a:gd name="T16" fmla="*/ 468 w 657"/>
                <a:gd name="T17" fmla="*/ 537 h 564"/>
                <a:gd name="T18" fmla="*/ 483 w 657"/>
                <a:gd name="T19" fmla="*/ 540 h 564"/>
                <a:gd name="T20" fmla="*/ 492 w 657"/>
                <a:gd name="T21" fmla="*/ 549 h 564"/>
                <a:gd name="T22" fmla="*/ 504 w 657"/>
                <a:gd name="T23" fmla="*/ 564 h 564"/>
                <a:gd name="T24" fmla="*/ 507 w 657"/>
                <a:gd name="T25" fmla="*/ 534 h 564"/>
                <a:gd name="T26" fmla="*/ 516 w 657"/>
                <a:gd name="T27" fmla="*/ 498 h 564"/>
                <a:gd name="T28" fmla="*/ 588 w 657"/>
                <a:gd name="T29" fmla="*/ 462 h 564"/>
                <a:gd name="T30" fmla="*/ 561 w 657"/>
                <a:gd name="T31" fmla="*/ 378 h 564"/>
                <a:gd name="T32" fmla="*/ 564 w 657"/>
                <a:gd name="T33" fmla="*/ 348 h 564"/>
                <a:gd name="T34" fmla="*/ 588 w 657"/>
                <a:gd name="T35" fmla="*/ 348 h 564"/>
                <a:gd name="T36" fmla="*/ 597 w 657"/>
                <a:gd name="T37" fmla="*/ 360 h 564"/>
                <a:gd name="T38" fmla="*/ 615 w 657"/>
                <a:gd name="T39" fmla="*/ 360 h 564"/>
                <a:gd name="T40" fmla="*/ 639 w 657"/>
                <a:gd name="T41" fmla="*/ 342 h 564"/>
                <a:gd name="T42" fmla="*/ 657 w 657"/>
                <a:gd name="T43" fmla="*/ 318 h 564"/>
                <a:gd name="T44" fmla="*/ 612 w 657"/>
                <a:gd name="T45" fmla="*/ 279 h 564"/>
                <a:gd name="T46" fmla="*/ 597 w 657"/>
                <a:gd name="T47" fmla="*/ 282 h 564"/>
                <a:gd name="T48" fmla="*/ 573 w 657"/>
                <a:gd name="T49" fmla="*/ 240 h 564"/>
                <a:gd name="T50" fmla="*/ 549 w 657"/>
                <a:gd name="T51" fmla="*/ 183 h 564"/>
                <a:gd name="T52" fmla="*/ 537 w 657"/>
                <a:gd name="T53" fmla="*/ 135 h 564"/>
                <a:gd name="T54" fmla="*/ 534 w 657"/>
                <a:gd name="T55" fmla="*/ 69 h 564"/>
                <a:gd name="T56" fmla="*/ 477 w 657"/>
                <a:gd name="T57" fmla="*/ 39 h 564"/>
                <a:gd name="T58" fmla="*/ 441 w 657"/>
                <a:gd name="T59" fmla="*/ 45 h 564"/>
                <a:gd name="T60" fmla="*/ 432 w 657"/>
                <a:gd name="T61" fmla="*/ 54 h 564"/>
                <a:gd name="T62" fmla="*/ 411 w 657"/>
                <a:gd name="T63" fmla="*/ 18 h 564"/>
                <a:gd name="T64" fmla="*/ 378 w 657"/>
                <a:gd name="T65" fmla="*/ 9 h 564"/>
                <a:gd name="T66" fmla="*/ 360 w 657"/>
                <a:gd name="T67" fmla="*/ 6 h 564"/>
                <a:gd name="T68" fmla="*/ 351 w 657"/>
                <a:gd name="T69" fmla="*/ 9 h 564"/>
                <a:gd name="T70" fmla="*/ 318 w 657"/>
                <a:gd name="T71" fmla="*/ 18 h 564"/>
                <a:gd name="T72" fmla="*/ 270 w 657"/>
                <a:gd name="T73" fmla="*/ 36 h 564"/>
                <a:gd name="T74" fmla="*/ 234 w 657"/>
                <a:gd name="T75" fmla="*/ 72 h 564"/>
                <a:gd name="T76" fmla="*/ 249 w 657"/>
                <a:gd name="T77" fmla="*/ 99 h 564"/>
                <a:gd name="T78" fmla="*/ 240 w 657"/>
                <a:gd name="T79" fmla="*/ 117 h 564"/>
                <a:gd name="T80" fmla="*/ 213 w 657"/>
                <a:gd name="T81" fmla="*/ 126 h 564"/>
                <a:gd name="T82" fmla="*/ 186 w 657"/>
                <a:gd name="T83" fmla="*/ 147 h 564"/>
                <a:gd name="T84" fmla="*/ 171 w 657"/>
                <a:gd name="T85" fmla="*/ 219 h 564"/>
                <a:gd name="T86" fmla="*/ 123 w 657"/>
                <a:gd name="T87" fmla="*/ 237 h 564"/>
                <a:gd name="T88" fmla="*/ 111 w 657"/>
                <a:gd name="T89" fmla="*/ 240 h 564"/>
                <a:gd name="T90" fmla="*/ 84 w 657"/>
                <a:gd name="T91" fmla="*/ 267 h 564"/>
                <a:gd name="T92" fmla="*/ 42 w 657"/>
                <a:gd name="T93" fmla="*/ 267 h 564"/>
                <a:gd name="T94" fmla="*/ 24 w 657"/>
                <a:gd name="T95" fmla="*/ 270 h 564"/>
                <a:gd name="T96" fmla="*/ 33 w 657"/>
                <a:gd name="T97" fmla="*/ 306 h 564"/>
                <a:gd name="T98" fmla="*/ 51 w 657"/>
                <a:gd name="T99" fmla="*/ 351 h 564"/>
                <a:gd name="T100" fmla="*/ 54 w 657"/>
                <a:gd name="T101" fmla="*/ 393 h 564"/>
                <a:gd name="T102" fmla="*/ 51 w 657"/>
                <a:gd name="T103" fmla="*/ 405 h 564"/>
                <a:gd name="T104" fmla="*/ 39 w 657"/>
                <a:gd name="T105" fmla="*/ 414 h 564"/>
                <a:gd name="T106" fmla="*/ 30 w 657"/>
                <a:gd name="T107" fmla="*/ 414 h 564"/>
                <a:gd name="T108" fmla="*/ 15 w 657"/>
                <a:gd name="T109" fmla="*/ 423 h 564"/>
                <a:gd name="T110" fmla="*/ 3 w 657"/>
                <a:gd name="T111" fmla="*/ 447 h 564"/>
                <a:gd name="T112" fmla="*/ 30 w 657"/>
                <a:gd name="T113" fmla="*/ 498 h 564"/>
                <a:gd name="T114" fmla="*/ 24 w 657"/>
                <a:gd name="T115" fmla="*/ 525 h 564"/>
                <a:gd name="T116" fmla="*/ 33 w 657"/>
                <a:gd name="T117" fmla="*/ 525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57" h="564">
                  <a:moveTo>
                    <a:pt x="39" y="519"/>
                  </a:moveTo>
                  <a:lnTo>
                    <a:pt x="42" y="519"/>
                  </a:lnTo>
                  <a:lnTo>
                    <a:pt x="48" y="519"/>
                  </a:lnTo>
                  <a:lnTo>
                    <a:pt x="51" y="522"/>
                  </a:lnTo>
                  <a:lnTo>
                    <a:pt x="51" y="522"/>
                  </a:lnTo>
                  <a:lnTo>
                    <a:pt x="51" y="525"/>
                  </a:lnTo>
                  <a:lnTo>
                    <a:pt x="51" y="525"/>
                  </a:lnTo>
                  <a:lnTo>
                    <a:pt x="51" y="525"/>
                  </a:lnTo>
                  <a:lnTo>
                    <a:pt x="51" y="528"/>
                  </a:lnTo>
                  <a:lnTo>
                    <a:pt x="54" y="528"/>
                  </a:lnTo>
                  <a:lnTo>
                    <a:pt x="60" y="531"/>
                  </a:lnTo>
                  <a:lnTo>
                    <a:pt x="60" y="528"/>
                  </a:lnTo>
                  <a:lnTo>
                    <a:pt x="75" y="516"/>
                  </a:lnTo>
                  <a:lnTo>
                    <a:pt x="81" y="510"/>
                  </a:lnTo>
                  <a:lnTo>
                    <a:pt x="81" y="507"/>
                  </a:lnTo>
                  <a:lnTo>
                    <a:pt x="84" y="501"/>
                  </a:lnTo>
                  <a:lnTo>
                    <a:pt x="81" y="498"/>
                  </a:lnTo>
                  <a:lnTo>
                    <a:pt x="81" y="492"/>
                  </a:lnTo>
                  <a:lnTo>
                    <a:pt x="84" y="492"/>
                  </a:lnTo>
                  <a:lnTo>
                    <a:pt x="84" y="489"/>
                  </a:lnTo>
                  <a:lnTo>
                    <a:pt x="90" y="489"/>
                  </a:lnTo>
                  <a:lnTo>
                    <a:pt x="111" y="492"/>
                  </a:lnTo>
                  <a:lnTo>
                    <a:pt x="126" y="492"/>
                  </a:lnTo>
                  <a:lnTo>
                    <a:pt x="135" y="486"/>
                  </a:lnTo>
                  <a:lnTo>
                    <a:pt x="138" y="486"/>
                  </a:lnTo>
                  <a:lnTo>
                    <a:pt x="144" y="483"/>
                  </a:lnTo>
                  <a:lnTo>
                    <a:pt x="201" y="492"/>
                  </a:lnTo>
                  <a:lnTo>
                    <a:pt x="228" y="504"/>
                  </a:lnTo>
                  <a:lnTo>
                    <a:pt x="276" y="516"/>
                  </a:lnTo>
                  <a:lnTo>
                    <a:pt x="312" y="531"/>
                  </a:lnTo>
                  <a:lnTo>
                    <a:pt x="339" y="525"/>
                  </a:lnTo>
                  <a:lnTo>
                    <a:pt x="390" y="528"/>
                  </a:lnTo>
                  <a:lnTo>
                    <a:pt x="417" y="531"/>
                  </a:lnTo>
                  <a:lnTo>
                    <a:pt x="447" y="534"/>
                  </a:lnTo>
                  <a:lnTo>
                    <a:pt x="465" y="540"/>
                  </a:lnTo>
                  <a:lnTo>
                    <a:pt x="468" y="537"/>
                  </a:lnTo>
                  <a:lnTo>
                    <a:pt x="471" y="537"/>
                  </a:lnTo>
                  <a:lnTo>
                    <a:pt x="477" y="537"/>
                  </a:lnTo>
                  <a:lnTo>
                    <a:pt x="483" y="537"/>
                  </a:lnTo>
                  <a:lnTo>
                    <a:pt x="483" y="540"/>
                  </a:lnTo>
                  <a:lnTo>
                    <a:pt x="486" y="543"/>
                  </a:lnTo>
                  <a:lnTo>
                    <a:pt x="489" y="543"/>
                  </a:lnTo>
                  <a:lnTo>
                    <a:pt x="492" y="549"/>
                  </a:lnTo>
                  <a:lnTo>
                    <a:pt x="492" y="549"/>
                  </a:lnTo>
                  <a:lnTo>
                    <a:pt x="492" y="552"/>
                  </a:lnTo>
                  <a:lnTo>
                    <a:pt x="492" y="558"/>
                  </a:lnTo>
                  <a:lnTo>
                    <a:pt x="495" y="558"/>
                  </a:lnTo>
                  <a:lnTo>
                    <a:pt x="504" y="564"/>
                  </a:lnTo>
                  <a:lnTo>
                    <a:pt x="507" y="561"/>
                  </a:lnTo>
                  <a:lnTo>
                    <a:pt x="510" y="555"/>
                  </a:lnTo>
                  <a:lnTo>
                    <a:pt x="510" y="552"/>
                  </a:lnTo>
                  <a:lnTo>
                    <a:pt x="507" y="534"/>
                  </a:lnTo>
                  <a:lnTo>
                    <a:pt x="504" y="519"/>
                  </a:lnTo>
                  <a:lnTo>
                    <a:pt x="513" y="501"/>
                  </a:lnTo>
                  <a:lnTo>
                    <a:pt x="513" y="498"/>
                  </a:lnTo>
                  <a:lnTo>
                    <a:pt x="516" y="498"/>
                  </a:lnTo>
                  <a:lnTo>
                    <a:pt x="522" y="489"/>
                  </a:lnTo>
                  <a:lnTo>
                    <a:pt x="531" y="474"/>
                  </a:lnTo>
                  <a:lnTo>
                    <a:pt x="588" y="471"/>
                  </a:lnTo>
                  <a:lnTo>
                    <a:pt x="588" y="462"/>
                  </a:lnTo>
                  <a:lnTo>
                    <a:pt x="573" y="405"/>
                  </a:lnTo>
                  <a:lnTo>
                    <a:pt x="567" y="387"/>
                  </a:lnTo>
                  <a:lnTo>
                    <a:pt x="567" y="384"/>
                  </a:lnTo>
                  <a:lnTo>
                    <a:pt x="561" y="378"/>
                  </a:lnTo>
                  <a:lnTo>
                    <a:pt x="561" y="372"/>
                  </a:lnTo>
                  <a:lnTo>
                    <a:pt x="558" y="366"/>
                  </a:lnTo>
                  <a:lnTo>
                    <a:pt x="561" y="354"/>
                  </a:lnTo>
                  <a:lnTo>
                    <a:pt x="564" y="348"/>
                  </a:lnTo>
                  <a:lnTo>
                    <a:pt x="564" y="348"/>
                  </a:lnTo>
                  <a:lnTo>
                    <a:pt x="579" y="345"/>
                  </a:lnTo>
                  <a:lnTo>
                    <a:pt x="582" y="348"/>
                  </a:lnTo>
                  <a:lnTo>
                    <a:pt x="588" y="348"/>
                  </a:lnTo>
                  <a:lnTo>
                    <a:pt x="588" y="351"/>
                  </a:lnTo>
                  <a:lnTo>
                    <a:pt x="588" y="354"/>
                  </a:lnTo>
                  <a:lnTo>
                    <a:pt x="591" y="357"/>
                  </a:lnTo>
                  <a:lnTo>
                    <a:pt x="597" y="360"/>
                  </a:lnTo>
                  <a:lnTo>
                    <a:pt x="600" y="360"/>
                  </a:lnTo>
                  <a:lnTo>
                    <a:pt x="609" y="360"/>
                  </a:lnTo>
                  <a:lnTo>
                    <a:pt x="612" y="360"/>
                  </a:lnTo>
                  <a:lnTo>
                    <a:pt x="615" y="360"/>
                  </a:lnTo>
                  <a:lnTo>
                    <a:pt x="618" y="360"/>
                  </a:lnTo>
                  <a:lnTo>
                    <a:pt x="633" y="348"/>
                  </a:lnTo>
                  <a:lnTo>
                    <a:pt x="636" y="345"/>
                  </a:lnTo>
                  <a:lnTo>
                    <a:pt x="639" y="342"/>
                  </a:lnTo>
                  <a:lnTo>
                    <a:pt x="639" y="339"/>
                  </a:lnTo>
                  <a:lnTo>
                    <a:pt x="648" y="333"/>
                  </a:lnTo>
                  <a:lnTo>
                    <a:pt x="651" y="327"/>
                  </a:lnTo>
                  <a:lnTo>
                    <a:pt x="657" y="318"/>
                  </a:lnTo>
                  <a:lnTo>
                    <a:pt x="657" y="318"/>
                  </a:lnTo>
                  <a:lnTo>
                    <a:pt x="639" y="291"/>
                  </a:lnTo>
                  <a:lnTo>
                    <a:pt x="633" y="288"/>
                  </a:lnTo>
                  <a:lnTo>
                    <a:pt x="612" y="279"/>
                  </a:lnTo>
                  <a:lnTo>
                    <a:pt x="609" y="279"/>
                  </a:lnTo>
                  <a:lnTo>
                    <a:pt x="606" y="279"/>
                  </a:lnTo>
                  <a:lnTo>
                    <a:pt x="600" y="282"/>
                  </a:lnTo>
                  <a:lnTo>
                    <a:pt x="597" y="282"/>
                  </a:lnTo>
                  <a:lnTo>
                    <a:pt x="594" y="282"/>
                  </a:lnTo>
                  <a:lnTo>
                    <a:pt x="588" y="279"/>
                  </a:lnTo>
                  <a:lnTo>
                    <a:pt x="597" y="252"/>
                  </a:lnTo>
                  <a:lnTo>
                    <a:pt x="573" y="240"/>
                  </a:lnTo>
                  <a:lnTo>
                    <a:pt x="561" y="228"/>
                  </a:lnTo>
                  <a:lnTo>
                    <a:pt x="558" y="222"/>
                  </a:lnTo>
                  <a:lnTo>
                    <a:pt x="546" y="201"/>
                  </a:lnTo>
                  <a:lnTo>
                    <a:pt x="549" y="183"/>
                  </a:lnTo>
                  <a:lnTo>
                    <a:pt x="549" y="177"/>
                  </a:lnTo>
                  <a:lnTo>
                    <a:pt x="534" y="177"/>
                  </a:lnTo>
                  <a:lnTo>
                    <a:pt x="534" y="138"/>
                  </a:lnTo>
                  <a:lnTo>
                    <a:pt x="537" y="135"/>
                  </a:lnTo>
                  <a:lnTo>
                    <a:pt x="537" y="132"/>
                  </a:lnTo>
                  <a:lnTo>
                    <a:pt x="537" y="132"/>
                  </a:lnTo>
                  <a:lnTo>
                    <a:pt x="534" y="72"/>
                  </a:lnTo>
                  <a:lnTo>
                    <a:pt x="534" y="69"/>
                  </a:lnTo>
                  <a:lnTo>
                    <a:pt x="531" y="66"/>
                  </a:lnTo>
                  <a:lnTo>
                    <a:pt x="531" y="63"/>
                  </a:lnTo>
                  <a:lnTo>
                    <a:pt x="501" y="48"/>
                  </a:lnTo>
                  <a:lnTo>
                    <a:pt x="477" y="39"/>
                  </a:lnTo>
                  <a:lnTo>
                    <a:pt x="465" y="36"/>
                  </a:lnTo>
                  <a:lnTo>
                    <a:pt x="462" y="36"/>
                  </a:lnTo>
                  <a:lnTo>
                    <a:pt x="459" y="36"/>
                  </a:lnTo>
                  <a:lnTo>
                    <a:pt x="441" y="45"/>
                  </a:lnTo>
                  <a:lnTo>
                    <a:pt x="438" y="48"/>
                  </a:lnTo>
                  <a:lnTo>
                    <a:pt x="438" y="48"/>
                  </a:lnTo>
                  <a:lnTo>
                    <a:pt x="438" y="51"/>
                  </a:lnTo>
                  <a:lnTo>
                    <a:pt x="432" y="54"/>
                  </a:lnTo>
                  <a:lnTo>
                    <a:pt x="432" y="54"/>
                  </a:lnTo>
                  <a:lnTo>
                    <a:pt x="432" y="54"/>
                  </a:lnTo>
                  <a:lnTo>
                    <a:pt x="423" y="48"/>
                  </a:lnTo>
                  <a:lnTo>
                    <a:pt x="411" y="18"/>
                  </a:lnTo>
                  <a:lnTo>
                    <a:pt x="393" y="18"/>
                  </a:lnTo>
                  <a:lnTo>
                    <a:pt x="378" y="18"/>
                  </a:lnTo>
                  <a:lnTo>
                    <a:pt x="378" y="15"/>
                  </a:lnTo>
                  <a:lnTo>
                    <a:pt x="378" y="9"/>
                  </a:lnTo>
                  <a:lnTo>
                    <a:pt x="375" y="6"/>
                  </a:lnTo>
                  <a:lnTo>
                    <a:pt x="369" y="3"/>
                  </a:lnTo>
                  <a:lnTo>
                    <a:pt x="363" y="6"/>
                  </a:lnTo>
                  <a:lnTo>
                    <a:pt x="360" y="6"/>
                  </a:lnTo>
                  <a:lnTo>
                    <a:pt x="360" y="9"/>
                  </a:lnTo>
                  <a:lnTo>
                    <a:pt x="354" y="12"/>
                  </a:lnTo>
                  <a:lnTo>
                    <a:pt x="351" y="12"/>
                  </a:lnTo>
                  <a:lnTo>
                    <a:pt x="351" y="9"/>
                  </a:lnTo>
                  <a:lnTo>
                    <a:pt x="348" y="9"/>
                  </a:lnTo>
                  <a:lnTo>
                    <a:pt x="342" y="0"/>
                  </a:lnTo>
                  <a:lnTo>
                    <a:pt x="339" y="0"/>
                  </a:lnTo>
                  <a:lnTo>
                    <a:pt x="318" y="18"/>
                  </a:lnTo>
                  <a:lnTo>
                    <a:pt x="303" y="45"/>
                  </a:lnTo>
                  <a:lnTo>
                    <a:pt x="285" y="39"/>
                  </a:lnTo>
                  <a:lnTo>
                    <a:pt x="273" y="36"/>
                  </a:lnTo>
                  <a:lnTo>
                    <a:pt x="270" y="36"/>
                  </a:lnTo>
                  <a:lnTo>
                    <a:pt x="264" y="39"/>
                  </a:lnTo>
                  <a:lnTo>
                    <a:pt x="237" y="54"/>
                  </a:lnTo>
                  <a:lnTo>
                    <a:pt x="234" y="57"/>
                  </a:lnTo>
                  <a:lnTo>
                    <a:pt x="234" y="72"/>
                  </a:lnTo>
                  <a:lnTo>
                    <a:pt x="240" y="99"/>
                  </a:lnTo>
                  <a:lnTo>
                    <a:pt x="243" y="99"/>
                  </a:lnTo>
                  <a:lnTo>
                    <a:pt x="246" y="99"/>
                  </a:lnTo>
                  <a:lnTo>
                    <a:pt x="249" y="99"/>
                  </a:lnTo>
                  <a:lnTo>
                    <a:pt x="252" y="102"/>
                  </a:lnTo>
                  <a:lnTo>
                    <a:pt x="252" y="105"/>
                  </a:lnTo>
                  <a:lnTo>
                    <a:pt x="252" y="105"/>
                  </a:lnTo>
                  <a:lnTo>
                    <a:pt x="240" y="117"/>
                  </a:lnTo>
                  <a:lnTo>
                    <a:pt x="231" y="120"/>
                  </a:lnTo>
                  <a:lnTo>
                    <a:pt x="219" y="120"/>
                  </a:lnTo>
                  <a:lnTo>
                    <a:pt x="216" y="123"/>
                  </a:lnTo>
                  <a:lnTo>
                    <a:pt x="213" y="126"/>
                  </a:lnTo>
                  <a:lnTo>
                    <a:pt x="207" y="138"/>
                  </a:lnTo>
                  <a:lnTo>
                    <a:pt x="192" y="144"/>
                  </a:lnTo>
                  <a:lnTo>
                    <a:pt x="186" y="144"/>
                  </a:lnTo>
                  <a:lnTo>
                    <a:pt x="186" y="147"/>
                  </a:lnTo>
                  <a:lnTo>
                    <a:pt x="177" y="159"/>
                  </a:lnTo>
                  <a:lnTo>
                    <a:pt x="177" y="162"/>
                  </a:lnTo>
                  <a:lnTo>
                    <a:pt x="171" y="195"/>
                  </a:lnTo>
                  <a:lnTo>
                    <a:pt x="171" y="219"/>
                  </a:lnTo>
                  <a:lnTo>
                    <a:pt x="162" y="231"/>
                  </a:lnTo>
                  <a:lnTo>
                    <a:pt x="129" y="240"/>
                  </a:lnTo>
                  <a:lnTo>
                    <a:pt x="126" y="237"/>
                  </a:lnTo>
                  <a:lnTo>
                    <a:pt x="123" y="237"/>
                  </a:lnTo>
                  <a:lnTo>
                    <a:pt x="120" y="237"/>
                  </a:lnTo>
                  <a:lnTo>
                    <a:pt x="114" y="240"/>
                  </a:lnTo>
                  <a:lnTo>
                    <a:pt x="114" y="240"/>
                  </a:lnTo>
                  <a:lnTo>
                    <a:pt x="111" y="240"/>
                  </a:lnTo>
                  <a:lnTo>
                    <a:pt x="99" y="255"/>
                  </a:lnTo>
                  <a:lnTo>
                    <a:pt x="90" y="264"/>
                  </a:lnTo>
                  <a:lnTo>
                    <a:pt x="87" y="267"/>
                  </a:lnTo>
                  <a:lnTo>
                    <a:pt x="84" y="267"/>
                  </a:lnTo>
                  <a:lnTo>
                    <a:pt x="78" y="267"/>
                  </a:lnTo>
                  <a:lnTo>
                    <a:pt x="57" y="264"/>
                  </a:lnTo>
                  <a:lnTo>
                    <a:pt x="51" y="261"/>
                  </a:lnTo>
                  <a:lnTo>
                    <a:pt x="42" y="267"/>
                  </a:lnTo>
                  <a:lnTo>
                    <a:pt x="24" y="261"/>
                  </a:lnTo>
                  <a:lnTo>
                    <a:pt x="24" y="264"/>
                  </a:lnTo>
                  <a:lnTo>
                    <a:pt x="24" y="267"/>
                  </a:lnTo>
                  <a:lnTo>
                    <a:pt x="24" y="270"/>
                  </a:lnTo>
                  <a:lnTo>
                    <a:pt x="24" y="279"/>
                  </a:lnTo>
                  <a:lnTo>
                    <a:pt x="27" y="279"/>
                  </a:lnTo>
                  <a:lnTo>
                    <a:pt x="30" y="300"/>
                  </a:lnTo>
                  <a:lnTo>
                    <a:pt x="33" y="306"/>
                  </a:lnTo>
                  <a:lnTo>
                    <a:pt x="33" y="315"/>
                  </a:lnTo>
                  <a:lnTo>
                    <a:pt x="36" y="315"/>
                  </a:lnTo>
                  <a:lnTo>
                    <a:pt x="48" y="345"/>
                  </a:lnTo>
                  <a:lnTo>
                    <a:pt x="51" y="351"/>
                  </a:lnTo>
                  <a:lnTo>
                    <a:pt x="51" y="351"/>
                  </a:lnTo>
                  <a:lnTo>
                    <a:pt x="51" y="351"/>
                  </a:lnTo>
                  <a:lnTo>
                    <a:pt x="51" y="384"/>
                  </a:lnTo>
                  <a:lnTo>
                    <a:pt x="54" y="393"/>
                  </a:lnTo>
                  <a:lnTo>
                    <a:pt x="54" y="396"/>
                  </a:lnTo>
                  <a:lnTo>
                    <a:pt x="54" y="402"/>
                  </a:lnTo>
                  <a:lnTo>
                    <a:pt x="51" y="402"/>
                  </a:lnTo>
                  <a:lnTo>
                    <a:pt x="51" y="405"/>
                  </a:lnTo>
                  <a:lnTo>
                    <a:pt x="51" y="405"/>
                  </a:lnTo>
                  <a:lnTo>
                    <a:pt x="48" y="405"/>
                  </a:lnTo>
                  <a:lnTo>
                    <a:pt x="42" y="414"/>
                  </a:lnTo>
                  <a:lnTo>
                    <a:pt x="39" y="414"/>
                  </a:lnTo>
                  <a:lnTo>
                    <a:pt x="39" y="414"/>
                  </a:lnTo>
                  <a:lnTo>
                    <a:pt x="36" y="414"/>
                  </a:lnTo>
                  <a:lnTo>
                    <a:pt x="33" y="414"/>
                  </a:lnTo>
                  <a:lnTo>
                    <a:pt x="30" y="414"/>
                  </a:lnTo>
                  <a:lnTo>
                    <a:pt x="24" y="420"/>
                  </a:lnTo>
                  <a:lnTo>
                    <a:pt x="24" y="420"/>
                  </a:lnTo>
                  <a:lnTo>
                    <a:pt x="18" y="423"/>
                  </a:lnTo>
                  <a:lnTo>
                    <a:pt x="15" y="423"/>
                  </a:lnTo>
                  <a:lnTo>
                    <a:pt x="15" y="426"/>
                  </a:lnTo>
                  <a:lnTo>
                    <a:pt x="12" y="432"/>
                  </a:lnTo>
                  <a:lnTo>
                    <a:pt x="6" y="438"/>
                  </a:lnTo>
                  <a:lnTo>
                    <a:pt x="3" y="447"/>
                  </a:lnTo>
                  <a:lnTo>
                    <a:pt x="0" y="453"/>
                  </a:lnTo>
                  <a:lnTo>
                    <a:pt x="33" y="474"/>
                  </a:lnTo>
                  <a:lnTo>
                    <a:pt x="33" y="480"/>
                  </a:lnTo>
                  <a:lnTo>
                    <a:pt x="30" y="498"/>
                  </a:lnTo>
                  <a:lnTo>
                    <a:pt x="27" y="510"/>
                  </a:lnTo>
                  <a:lnTo>
                    <a:pt x="27" y="510"/>
                  </a:lnTo>
                  <a:lnTo>
                    <a:pt x="27" y="519"/>
                  </a:lnTo>
                  <a:lnTo>
                    <a:pt x="24" y="525"/>
                  </a:lnTo>
                  <a:lnTo>
                    <a:pt x="27" y="531"/>
                  </a:lnTo>
                  <a:lnTo>
                    <a:pt x="27" y="531"/>
                  </a:lnTo>
                  <a:lnTo>
                    <a:pt x="30" y="537"/>
                  </a:lnTo>
                  <a:lnTo>
                    <a:pt x="33" y="525"/>
                  </a:lnTo>
                  <a:lnTo>
                    <a:pt x="39" y="519"/>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41" name="Freeform 1071">
              <a:extLst>
                <a:ext uri="{FF2B5EF4-FFF2-40B4-BE49-F238E27FC236}">
                  <a16:creationId xmlns:a16="http://schemas.microsoft.com/office/drawing/2014/main" id="{4393A8B5-9359-E5E2-14E1-107B5CC707B4}"/>
                </a:ext>
              </a:extLst>
            </p:cNvPr>
            <p:cNvSpPr>
              <a:spLocks/>
            </p:cNvSpPr>
            <p:nvPr/>
          </p:nvSpPr>
          <p:spPr bwMode="auto">
            <a:xfrm>
              <a:off x="1958" y="2082"/>
              <a:ext cx="453" cy="468"/>
            </a:xfrm>
            <a:custGeom>
              <a:avLst/>
              <a:gdLst>
                <a:gd name="T0" fmla="*/ 435 w 453"/>
                <a:gd name="T1" fmla="*/ 72 h 468"/>
                <a:gd name="T2" fmla="*/ 444 w 453"/>
                <a:gd name="T3" fmla="*/ 6 h 468"/>
                <a:gd name="T4" fmla="*/ 414 w 453"/>
                <a:gd name="T5" fmla="*/ 3 h 468"/>
                <a:gd name="T6" fmla="*/ 423 w 453"/>
                <a:gd name="T7" fmla="*/ 18 h 468"/>
                <a:gd name="T8" fmla="*/ 360 w 453"/>
                <a:gd name="T9" fmla="*/ 45 h 468"/>
                <a:gd name="T10" fmla="*/ 351 w 453"/>
                <a:gd name="T11" fmla="*/ 36 h 468"/>
                <a:gd name="T12" fmla="*/ 279 w 453"/>
                <a:gd name="T13" fmla="*/ 18 h 468"/>
                <a:gd name="T14" fmla="*/ 219 w 453"/>
                <a:gd name="T15" fmla="*/ 36 h 468"/>
                <a:gd name="T16" fmla="*/ 177 w 453"/>
                <a:gd name="T17" fmla="*/ 54 h 468"/>
                <a:gd name="T18" fmla="*/ 66 w 453"/>
                <a:gd name="T19" fmla="*/ 81 h 468"/>
                <a:gd name="T20" fmla="*/ 15 w 453"/>
                <a:gd name="T21" fmla="*/ 186 h 468"/>
                <a:gd name="T22" fmla="*/ 57 w 453"/>
                <a:gd name="T23" fmla="*/ 243 h 468"/>
                <a:gd name="T24" fmla="*/ 78 w 453"/>
                <a:gd name="T25" fmla="*/ 297 h 468"/>
                <a:gd name="T26" fmla="*/ 81 w 453"/>
                <a:gd name="T27" fmla="*/ 300 h 468"/>
                <a:gd name="T28" fmla="*/ 213 w 453"/>
                <a:gd name="T29" fmla="*/ 312 h 468"/>
                <a:gd name="T30" fmla="*/ 213 w 453"/>
                <a:gd name="T31" fmla="*/ 327 h 468"/>
                <a:gd name="T32" fmla="*/ 141 w 453"/>
                <a:gd name="T33" fmla="*/ 306 h 468"/>
                <a:gd name="T34" fmla="*/ 90 w 453"/>
                <a:gd name="T35" fmla="*/ 351 h 468"/>
                <a:gd name="T36" fmla="*/ 117 w 453"/>
                <a:gd name="T37" fmla="*/ 390 h 468"/>
                <a:gd name="T38" fmla="*/ 108 w 453"/>
                <a:gd name="T39" fmla="*/ 402 h 468"/>
                <a:gd name="T40" fmla="*/ 129 w 453"/>
                <a:gd name="T41" fmla="*/ 441 h 468"/>
                <a:gd name="T42" fmla="*/ 132 w 453"/>
                <a:gd name="T43" fmla="*/ 429 h 468"/>
                <a:gd name="T44" fmla="*/ 141 w 453"/>
                <a:gd name="T45" fmla="*/ 414 h 468"/>
                <a:gd name="T46" fmla="*/ 171 w 453"/>
                <a:gd name="T47" fmla="*/ 468 h 468"/>
                <a:gd name="T48" fmla="*/ 177 w 453"/>
                <a:gd name="T49" fmla="*/ 435 h 468"/>
                <a:gd name="T50" fmla="*/ 201 w 453"/>
                <a:gd name="T51" fmla="*/ 453 h 468"/>
                <a:gd name="T52" fmla="*/ 216 w 453"/>
                <a:gd name="T53" fmla="*/ 456 h 468"/>
                <a:gd name="T54" fmla="*/ 207 w 453"/>
                <a:gd name="T55" fmla="*/ 447 h 468"/>
                <a:gd name="T56" fmla="*/ 198 w 453"/>
                <a:gd name="T57" fmla="*/ 399 h 468"/>
                <a:gd name="T58" fmla="*/ 186 w 453"/>
                <a:gd name="T59" fmla="*/ 366 h 468"/>
                <a:gd name="T60" fmla="*/ 222 w 453"/>
                <a:gd name="T61" fmla="*/ 384 h 468"/>
                <a:gd name="T62" fmla="*/ 240 w 453"/>
                <a:gd name="T63" fmla="*/ 375 h 468"/>
                <a:gd name="T64" fmla="*/ 231 w 453"/>
                <a:gd name="T65" fmla="*/ 369 h 468"/>
                <a:gd name="T66" fmla="*/ 204 w 453"/>
                <a:gd name="T67" fmla="*/ 345 h 468"/>
                <a:gd name="T68" fmla="*/ 246 w 453"/>
                <a:gd name="T69" fmla="*/ 330 h 468"/>
                <a:gd name="T70" fmla="*/ 276 w 453"/>
                <a:gd name="T71" fmla="*/ 360 h 468"/>
                <a:gd name="T72" fmla="*/ 219 w 453"/>
                <a:gd name="T73" fmla="*/ 273 h 468"/>
                <a:gd name="T74" fmla="*/ 171 w 453"/>
                <a:gd name="T75" fmla="*/ 255 h 468"/>
                <a:gd name="T76" fmla="*/ 180 w 453"/>
                <a:gd name="T77" fmla="*/ 255 h 468"/>
                <a:gd name="T78" fmla="*/ 192 w 453"/>
                <a:gd name="T79" fmla="*/ 225 h 468"/>
                <a:gd name="T80" fmla="*/ 213 w 453"/>
                <a:gd name="T81" fmla="*/ 219 h 468"/>
                <a:gd name="T82" fmla="*/ 213 w 453"/>
                <a:gd name="T83" fmla="*/ 237 h 468"/>
                <a:gd name="T84" fmla="*/ 228 w 453"/>
                <a:gd name="T85" fmla="*/ 228 h 468"/>
                <a:gd name="T86" fmla="*/ 192 w 453"/>
                <a:gd name="T87" fmla="*/ 171 h 468"/>
                <a:gd name="T88" fmla="*/ 177 w 453"/>
                <a:gd name="T89" fmla="*/ 114 h 468"/>
                <a:gd name="T90" fmla="*/ 201 w 453"/>
                <a:gd name="T91" fmla="*/ 99 h 468"/>
                <a:gd name="T92" fmla="*/ 198 w 453"/>
                <a:gd name="T93" fmla="*/ 111 h 468"/>
                <a:gd name="T94" fmla="*/ 249 w 453"/>
                <a:gd name="T95" fmla="*/ 165 h 468"/>
                <a:gd name="T96" fmla="*/ 240 w 453"/>
                <a:gd name="T97" fmla="*/ 156 h 468"/>
                <a:gd name="T98" fmla="*/ 228 w 453"/>
                <a:gd name="T99" fmla="*/ 135 h 468"/>
                <a:gd name="T100" fmla="*/ 267 w 453"/>
                <a:gd name="T101" fmla="*/ 123 h 468"/>
                <a:gd name="T102" fmla="*/ 297 w 453"/>
                <a:gd name="T103" fmla="*/ 147 h 468"/>
                <a:gd name="T104" fmla="*/ 288 w 453"/>
                <a:gd name="T105" fmla="*/ 129 h 468"/>
                <a:gd name="T106" fmla="*/ 267 w 453"/>
                <a:gd name="T107" fmla="*/ 123 h 468"/>
                <a:gd name="T108" fmla="*/ 255 w 453"/>
                <a:gd name="T109" fmla="*/ 90 h 468"/>
                <a:gd name="T110" fmla="*/ 267 w 453"/>
                <a:gd name="T111" fmla="*/ 87 h 468"/>
                <a:gd name="T112" fmla="*/ 279 w 453"/>
                <a:gd name="T113" fmla="*/ 90 h 468"/>
                <a:gd name="T114" fmla="*/ 372 w 453"/>
                <a:gd name="T115" fmla="*/ 75 h 468"/>
                <a:gd name="T116" fmla="*/ 414 w 453"/>
                <a:gd name="T117" fmla="*/ 9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53" h="468">
                  <a:moveTo>
                    <a:pt x="414" y="90"/>
                  </a:moveTo>
                  <a:lnTo>
                    <a:pt x="414" y="90"/>
                  </a:lnTo>
                  <a:lnTo>
                    <a:pt x="417" y="90"/>
                  </a:lnTo>
                  <a:lnTo>
                    <a:pt x="417" y="90"/>
                  </a:lnTo>
                  <a:lnTo>
                    <a:pt x="420" y="90"/>
                  </a:lnTo>
                  <a:lnTo>
                    <a:pt x="435" y="72"/>
                  </a:lnTo>
                  <a:lnTo>
                    <a:pt x="453" y="36"/>
                  </a:lnTo>
                  <a:lnTo>
                    <a:pt x="453" y="33"/>
                  </a:lnTo>
                  <a:lnTo>
                    <a:pt x="453" y="30"/>
                  </a:lnTo>
                  <a:lnTo>
                    <a:pt x="450" y="12"/>
                  </a:lnTo>
                  <a:lnTo>
                    <a:pt x="450" y="12"/>
                  </a:lnTo>
                  <a:lnTo>
                    <a:pt x="444" y="6"/>
                  </a:lnTo>
                  <a:lnTo>
                    <a:pt x="435" y="3"/>
                  </a:lnTo>
                  <a:lnTo>
                    <a:pt x="426" y="0"/>
                  </a:lnTo>
                  <a:lnTo>
                    <a:pt x="423" y="0"/>
                  </a:lnTo>
                  <a:lnTo>
                    <a:pt x="420" y="0"/>
                  </a:lnTo>
                  <a:lnTo>
                    <a:pt x="420" y="0"/>
                  </a:lnTo>
                  <a:lnTo>
                    <a:pt x="414" y="3"/>
                  </a:lnTo>
                  <a:lnTo>
                    <a:pt x="414" y="3"/>
                  </a:lnTo>
                  <a:lnTo>
                    <a:pt x="414" y="6"/>
                  </a:lnTo>
                  <a:lnTo>
                    <a:pt x="417" y="9"/>
                  </a:lnTo>
                  <a:lnTo>
                    <a:pt x="420" y="9"/>
                  </a:lnTo>
                  <a:lnTo>
                    <a:pt x="423" y="18"/>
                  </a:lnTo>
                  <a:lnTo>
                    <a:pt x="423" y="18"/>
                  </a:lnTo>
                  <a:lnTo>
                    <a:pt x="423" y="27"/>
                  </a:lnTo>
                  <a:lnTo>
                    <a:pt x="423" y="27"/>
                  </a:lnTo>
                  <a:lnTo>
                    <a:pt x="420" y="36"/>
                  </a:lnTo>
                  <a:lnTo>
                    <a:pt x="411" y="36"/>
                  </a:lnTo>
                  <a:lnTo>
                    <a:pt x="402" y="39"/>
                  </a:lnTo>
                  <a:lnTo>
                    <a:pt x="360" y="45"/>
                  </a:lnTo>
                  <a:lnTo>
                    <a:pt x="360" y="45"/>
                  </a:lnTo>
                  <a:lnTo>
                    <a:pt x="357" y="42"/>
                  </a:lnTo>
                  <a:lnTo>
                    <a:pt x="357" y="42"/>
                  </a:lnTo>
                  <a:lnTo>
                    <a:pt x="354" y="42"/>
                  </a:lnTo>
                  <a:lnTo>
                    <a:pt x="354" y="39"/>
                  </a:lnTo>
                  <a:lnTo>
                    <a:pt x="351" y="36"/>
                  </a:lnTo>
                  <a:lnTo>
                    <a:pt x="345" y="33"/>
                  </a:lnTo>
                  <a:lnTo>
                    <a:pt x="345" y="33"/>
                  </a:lnTo>
                  <a:lnTo>
                    <a:pt x="306" y="18"/>
                  </a:lnTo>
                  <a:lnTo>
                    <a:pt x="291" y="15"/>
                  </a:lnTo>
                  <a:lnTo>
                    <a:pt x="291" y="15"/>
                  </a:lnTo>
                  <a:lnTo>
                    <a:pt x="279" y="18"/>
                  </a:lnTo>
                  <a:lnTo>
                    <a:pt x="276" y="18"/>
                  </a:lnTo>
                  <a:lnTo>
                    <a:pt x="276" y="21"/>
                  </a:lnTo>
                  <a:lnTo>
                    <a:pt x="267" y="27"/>
                  </a:lnTo>
                  <a:lnTo>
                    <a:pt x="258" y="27"/>
                  </a:lnTo>
                  <a:lnTo>
                    <a:pt x="249" y="30"/>
                  </a:lnTo>
                  <a:lnTo>
                    <a:pt x="219" y="36"/>
                  </a:lnTo>
                  <a:lnTo>
                    <a:pt x="213" y="36"/>
                  </a:lnTo>
                  <a:lnTo>
                    <a:pt x="213" y="36"/>
                  </a:lnTo>
                  <a:lnTo>
                    <a:pt x="204" y="36"/>
                  </a:lnTo>
                  <a:lnTo>
                    <a:pt x="201" y="36"/>
                  </a:lnTo>
                  <a:lnTo>
                    <a:pt x="186" y="54"/>
                  </a:lnTo>
                  <a:lnTo>
                    <a:pt x="177" y="54"/>
                  </a:lnTo>
                  <a:lnTo>
                    <a:pt x="177" y="54"/>
                  </a:lnTo>
                  <a:lnTo>
                    <a:pt x="132" y="63"/>
                  </a:lnTo>
                  <a:lnTo>
                    <a:pt x="123" y="72"/>
                  </a:lnTo>
                  <a:lnTo>
                    <a:pt x="108" y="78"/>
                  </a:lnTo>
                  <a:lnTo>
                    <a:pt x="78" y="78"/>
                  </a:lnTo>
                  <a:lnTo>
                    <a:pt x="66" y="81"/>
                  </a:lnTo>
                  <a:lnTo>
                    <a:pt x="72" y="96"/>
                  </a:lnTo>
                  <a:lnTo>
                    <a:pt x="72" y="99"/>
                  </a:lnTo>
                  <a:lnTo>
                    <a:pt x="72" y="105"/>
                  </a:lnTo>
                  <a:lnTo>
                    <a:pt x="27" y="174"/>
                  </a:lnTo>
                  <a:lnTo>
                    <a:pt x="21" y="180"/>
                  </a:lnTo>
                  <a:lnTo>
                    <a:pt x="15" y="186"/>
                  </a:lnTo>
                  <a:lnTo>
                    <a:pt x="9" y="186"/>
                  </a:lnTo>
                  <a:lnTo>
                    <a:pt x="0" y="183"/>
                  </a:lnTo>
                  <a:lnTo>
                    <a:pt x="12" y="198"/>
                  </a:lnTo>
                  <a:lnTo>
                    <a:pt x="24" y="219"/>
                  </a:lnTo>
                  <a:lnTo>
                    <a:pt x="48" y="237"/>
                  </a:lnTo>
                  <a:lnTo>
                    <a:pt x="57" y="243"/>
                  </a:lnTo>
                  <a:lnTo>
                    <a:pt x="60" y="243"/>
                  </a:lnTo>
                  <a:lnTo>
                    <a:pt x="63" y="240"/>
                  </a:lnTo>
                  <a:lnTo>
                    <a:pt x="63" y="267"/>
                  </a:lnTo>
                  <a:lnTo>
                    <a:pt x="66" y="273"/>
                  </a:lnTo>
                  <a:lnTo>
                    <a:pt x="75" y="285"/>
                  </a:lnTo>
                  <a:lnTo>
                    <a:pt x="78" y="297"/>
                  </a:lnTo>
                  <a:lnTo>
                    <a:pt x="75" y="300"/>
                  </a:lnTo>
                  <a:lnTo>
                    <a:pt x="75" y="300"/>
                  </a:lnTo>
                  <a:lnTo>
                    <a:pt x="78" y="306"/>
                  </a:lnTo>
                  <a:lnTo>
                    <a:pt x="81" y="306"/>
                  </a:lnTo>
                  <a:lnTo>
                    <a:pt x="81" y="303"/>
                  </a:lnTo>
                  <a:lnTo>
                    <a:pt x="81" y="300"/>
                  </a:lnTo>
                  <a:lnTo>
                    <a:pt x="90" y="297"/>
                  </a:lnTo>
                  <a:lnTo>
                    <a:pt x="93" y="297"/>
                  </a:lnTo>
                  <a:lnTo>
                    <a:pt x="132" y="297"/>
                  </a:lnTo>
                  <a:lnTo>
                    <a:pt x="162" y="297"/>
                  </a:lnTo>
                  <a:lnTo>
                    <a:pt x="213" y="312"/>
                  </a:lnTo>
                  <a:lnTo>
                    <a:pt x="213" y="312"/>
                  </a:lnTo>
                  <a:lnTo>
                    <a:pt x="219" y="318"/>
                  </a:lnTo>
                  <a:lnTo>
                    <a:pt x="219" y="321"/>
                  </a:lnTo>
                  <a:lnTo>
                    <a:pt x="219" y="324"/>
                  </a:lnTo>
                  <a:lnTo>
                    <a:pt x="216" y="324"/>
                  </a:lnTo>
                  <a:lnTo>
                    <a:pt x="213" y="324"/>
                  </a:lnTo>
                  <a:lnTo>
                    <a:pt x="213" y="327"/>
                  </a:lnTo>
                  <a:lnTo>
                    <a:pt x="210" y="327"/>
                  </a:lnTo>
                  <a:lnTo>
                    <a:pt x="195" y="330"/>
                  </a:lnTo>
                  <a:lnTo>
                    <a:pt x="186" y="330"/>
                  </a:lnTo>
                  <a:lnTo>
                    <a:pt x="153" y="315"/>
                  </a:lnTo>
                  <a:lnTo>
                    <a:pt x="150" y="315"/>
                  </a:lnTo>
                  <a:lnTo>
                    <a:pt x="141" y="306"/>
                  </a:lnTo>
                  <a:lnTo>
                    <a:pt x="138" y="306"/>
                  </a:lnTo>
                  <a:lnTo>
                    <a:pt x="120" y="306"/>
                  </a:lnTo>
                  <a:lnTo>
                    <a:pt x="93" y="321"/>
                  </a:lnTo>
                  <a:lnTo>
                    <a:pt x="81" y="339"/>
                  </a:lnTo>
                  <a:lnTo>
                    <a:pt x="87" y="351"/>
                  </a:lnTo>
                  <a:lnTo>
                    <a:pt x="90" y="351"/>
                  </a:lnTo>
                  <a:lnTo>
                    <a:pt x="108" y="372"/>
                  </a:lnTo>
                  <a:lnTo>
                    <a:pt x="111" y="375"/>
                  </a:lnTo>
                  <a:lnTo>
                    <a:pt x="114" y="378"/>
                  </a:lnTo>
                  <a:lnTo>
                    <a:pt x="114" y="384"/>
                  </a:lnTo>
                  <a:lnTo>
                    <a:pt x="117" y="387"/>
                  </a:lnTo>
                  <a:lnTo>
                    <a:pt x="117" y="390"/>
                  </a:lnTo>
                  <a:lnTo>
                    <a:pt x="117" y="393"/>
                  </a:lnTo>
                  <a:lnTo>
                    <a:pt x="114" y="393"/>
                  </a:lnTo>
                  <a:lnTo>
                    <a:pt x="111" y="396"/>
                  </a:lnTo>
                  <a:lnTo>
                    <a:pt x="108" y="399"/>
                  </a:lnTo>
                  <a:lnTo>
                    <a:pt x="108" y="399"/>
                  </a:lnTo>
                  <a:lnTo>
                    <a:pt x="108" y="402"/>
                  </a:lnTo>
                  <a:lnTo>
                    <a:pt x="108" y="402"/>
                  </a:lnTo>
                  <a:lnTo>
                    <a:pt x="108" y="405"/>
                  </a:lnTo>
                  <a:lnTo>
                    <a:pt x="108" y="411"/>
                  </a:lnTo>
                  <a:lnTo>
                    <a:pt x="117" y="429"/>
                  </a:lnTo>
                  <a:lnTo>
                    <a:pt x="117" y="432"/>
                  </a:lnTo>
                  <a:lnTo>
                    <a:pt x="129" y="441"/>
                  </a:lnTo>
                  <a:lnTo>
                    <a:pt x="132" y="438"/>
                  </a:lnTo>
                  <a:lnTo>
                    <a:pt x="135" y="435"/>
                  </a:lnTo>
                  <a:lnTo>
                    <a:pt x="132" y="435"/>
                  </a:lnTo>
                  <a:lnTo>
                    <a:pt x="132" y="432"/>
                  </a:lnTo>
                  <a:lnTo>
                    <a:pt x="132" y="429"/>
                  </a:lnTo>
                  <a:lnTo>
                    <a:pt x="132" y="429"/>
                  </a:lnTo>
                  <a:lnTo>
                    <a:pt x="132" y="420"/>
                  </a:lnTo>
                  <a:lnTo>
                    <a:pt x="132" y="417"/>
                  </a:lnTo>
                  <a:lnTo>
                    <a:pt x="135" y="417"/>
                  </a:lnTo>
                  <a:lnTo>
                    <a:pt x="135" y="417"/>
                  </a:lnTo>
                  <a:lnTo>
                    <a:pt x="138" y="417"/>
                  </a:lnTo>
                  <a:lnTo>
                    <a:pt x="141" y="414"/>
                  </a:lnTo>
                  <a:lnTo>
                    <a:pt x="141" y="414"/>
                  </a:lnTo>
                  <a:lnTo>
                    <a:pt x="144" y="414"/>
                  </a:lnTo>
                  <a:lnTo>
                    <a:pt x="147" y="417"/>
                  </a:lnTo>
                  <a:lnTo>
                    <a:pt x="159" y="435"/>
                  </a:lnTo>
                  <a:lnTo>
                    <a:pt x="159" y="441"/>
                  </a:lnTo>
                  <a:lnTo>
                    <a:pt x="171" y="468"/>
                  </a:lnTo>
                  <a:lnTo>
                    <a:pt x="171" y="456"/>
                  </a:lnTo>
                  <a:lnTo>
                    <a:pt x="168" y="453"/>
                  </a:lnTo>
                  <a:lnTo>
                    <a:pt x="171" y="450"/>
                  </a:lnTo>
                  <a:lnTo>
                    <a:pt x="171" y="444"/>
                  </a:lnTo>
                  <a:lnTo>
                    <a:pt x="177" y="435"/>
                  </a:lnTo>
                  <a:lnTo>
                    <a:pt x="177" y="435"/>
                  </a:lnTo>
                  <a:lnTo>
                    <a:pt x="180" y="435"/>
                  </a:lnTo>
                  <a:lnTo>
                    <a:pt x="180" y="435"/>
                  </a:lnTo>
                  <a:lnTo>
                    <a:pt x="186" y="435"/>
                  </a:lnTo>
                  <a:lnTo>
                    <a:pt x="189" y="435"/>
                  </a:lnTo>
                  <a:lnTo>
                    <a:pt x="195" y="444"/>
                  </a:lnTo>
                  <a:lnTo>
                    <a:pt x="201" y="453"/>
                  </a:lnTo>
                  <a:lnTo>
                    <a:pt x="210" y="465"/>
                  </a:lnTo>
                  <a:lnTo>
                    <a:pt x="213" y="465"/>
                  </a:lnTo>
                  <a:lnTo>
                    <a:pt x="213" y="465"/>
                  </a:lnTo>
                  <a:lnTo>
                    <a:pt x="219" y="465"/>
                  </a:lnTo>
                  <a:lnTo>
                    <a:pt x="219" y="462"/>
                  </a:lnTo>
                  <a:lnTo>
                    <a:pt x="216" y="456"/>
                  </a:lnTo>
                  <a:lnTo>
                    <a:pt x="213" y="453"/>
                  </a:lnTo>
                  <a:lnTo>
                    <a:pt x="213" y="453"/>
                  </a:lnTo>
                  <a:lnTo>
                    <a:pt x="210" y="453"/>
                  </a:lnTo>
                  <a:lnTo>
                    <a:pt x="210" y="447"/>
                  </a:lnTo>
                  <a:lnTo>
                    <a:pt x="207" y="447"/>
                  </a:lnTo>
                  <a:lnTo>
                    <a:pt x="207" y="447"/>
                  </a:lnTo>
                  <a:lnTo>
                    <a:pt x="207" y="441"/>
                  </a:lnTo>
                  <a:lnTo>
                    <a:pt x="207" y="438"/>
                  </a:lnTo>
                  <a:lnTo>
                    <a:pt x="210" y="438"/>
                  </a:lnTo>
                  <a:lnTo>
                    <a:pt x="210" y="429"/>
                  </a:lnTo>
                  <a:lnTo>
                    <a:pt x="204" y="417"/>
                  </a:lnTo>
                  <a:lnTo>
                    <a:pt x="198" y="399"/>
                  </a:lnTo>
                  <a:lnTo>
                    <a:pt x="189" y="387"/>
                  </a:lnTo>
                  <a:lnTo>
                    <a:pt x="189" y="384"/>
                  </a:lnTo>
                  <a:lnTo>
                    <a:pt x="189" y="384"/>
                  </a:lnTo>
                  <a:lnTo>
                    <a:pt x="186" y="375"/>
                  </a:lnTo>
                  <a:lnTo>
                    <a:pt x="186" y="369"/>
                  </a:lnTo>
                  <a:lnTo>
                    <a:pt x="186" y="366"/>
                  </a:lnTo>
                  <a:lnTo>
                    <a:pt x="189" y="366"/>
                  </a:lnTo>
                  <a:lnTo>
                    <a:pt x="189" y="366"/>
                  </a:lnTo>
                  <a:lnTo>
                    <a:pt x="198" y="369"/>
                  </a:lnTo>
                  <a:lnTo>
                    <a:pt x="204" y="372"/>
                  </a:lnTo>
                  <a:lnTo>
                    <a:pt x="213" y="378"/>
                  </a:lnTo>
                  <a:lnTo>
                    <a:pt x="222" y="384"/>
                  </a:lnTo>
                  <a:lnTo>
                    <a:pt x="237" y="381"/>
                  </a:lnTo>
                  <a:lnTo>
                    <a:pt x="240" y="381"/>
                  </a:lnTo>
                  <a:lnTo>
                    <a:pt x="240" y="378"/>
                  </a:lnTo>
                  <a:lnTo>
                    <a:pt x="240" y="378"/>
                  </a:lnTo>
                  <a:lnTo>
                    <a:pt x="240" y="378"/>
                  </a:lnTo>
                  <a:lnTo>
                    <a:pt x="240" y="375"/>
                  </a:lnTo>
                  <a:lnTo>
                    <a:pt x="237" y="375"/>
                  </a:lnTo>
                  <a:lnTo>
                    <a:pt x="234" y="366"/>
                  </a:lnTo>
                  <a:lnTo>
                    <a:pt x="228" y="366"/>
                  </a:lnTo>
                  <a:lnTo>
                    <a:pt x="228" y="366"/>
                  </a:lnTo>
                  <a:lnTo>
                    <a:pt x="231" y="369"/>
                  </a:lnTo>
                  <a:lnTo>
                    <a:pt x="231" y="369"/>
                  </a:lnTo>
                  <a:lnTo>
                    <a:pt x="228" y="372"/>
                  </a:lnTo>
                  <a:lnTo>
                    <a:pt x="228" y="372"/>
                  </a:lnTo>
                  <a:lnTo>
                    <a:pt x="219" y="366"/>
                  </a:lnTo>
                  <a:lnTo>
                    <a:pt x="219" y="366"/>
                  </a:lnTo>
                  <a:lnTo>
                    <a:pt x="216" y="366"/>
                  </a:lnTo>
                  <a:lnTo>
                    <a:pt x="204" y="345"/>
                  </a:lnTo>
                  <a:lnTo>
                    <a:pt x="204" y="342"/>
                  </a:lnTo>
                  <a:lnTo>
                    <a:pt x="204" y="342"/>
                  </a:lnTo>
                  <a:lnTo>
                    <a:pt x="207" y="339"/>
                  </a:lnTo>
                  <a:lnTo>
                    <a:pt x="240" y="330"/>
                  </a:lnTo>
                  <a:lnTo>
                    <a:pt x="246" y="327"/>
                  </a:lnTo>
                  <a:lnTo>
                    <a:pt x="246" y="330"/>
                  </a:lnTo>
                  <a:lnTo>
                    <a:pt x="246" y="330"/>
                  </a:lnTo>
                  <a:lnTo>
                    <a:pt x="267" y="354"/>
                  </a:lnTo>
                  <a:lnTo>
                    <a:pt x="270" y="360"/>
                  </a:lnTo>
                  <a:lnTo>
                    <a:pt x="273" y="360"/>
                  </a:lnTo>
                  <a:lnTo>
                    <a:pt x="273" y="360"/>
                  </a:lnTo>
                  <a:lnTo>
                    <a:pt x="276" y="360"/>
                  </a:lnTo>
                  <a:lnTo>
                    <a:pt x="276" y="360"/>
                  </a:lnTo>
                  <a:lnTo>
                    <a:pt x="279" y="351"/>
                  </a:lnTo>
                  <a:lnTo>
                    <a:pt x="279" y="315"/>
                  </a:lnTo>
                  <a:lnTo>
                    <a:pt x="270" y="306"/>
                  </a:lnTo>
                  <a:lnTo>
                    <a:pt x="240" y="288"/>
                  </a:lnTo>
                  <a:lnTo>
                    <a:pt x="219" y="273"/>
                  </a:lnTo>
                  <a:lnTo>
                    <a:pt x="201" y="264"/>
                  </a:lnTo>
                  <a:lnTo>
                    <a:pt x="189" y="264"/>
                  </a:lnTo>
                  <a:lnTo>
                    <a:pt x="177" y="261"/>
                  </a:lnTo>
                  <a:lnTo>
                    <a:pt x="174" y="261"/>
                  </a:lnTo>
                  <a:lnTo>
                    <a:pt x="174" y="258"/>
                  </a:lnTo>
                  <a:lnTo>
                    <a:pt x="171" y="255"/>
                  </a:lnTo>
                  <a:lnTo>
                    <a:pt x="171" y="255"/>
                  </a:lnTo>
                  <a:lnTo>
                    <a:pt x="174" y="255"/>
                  </a:lnTo>
                  <a:lnTo>
                    <a:pt x="177" y="252"/>
                  </a:lnTo>
                  <a:lnTo>
                    <a:pt x="180" y="252"/>
                  </a:lnTo>
                  <a:lnTo>
                    <a:pt x="180" y="252"/>
                  </a:lnTo>
                  <a:lnTo>
                    <a:pt x="180" y="255"/>
                  </a:lnTo>
                  <a:lnTo>
                    <a:pt x="183" y="255"/>
                  </a:lnTo>
                  <a:lnTo>
                    <a:pt x="186" y="255"/>
                  </a:lnTo>
                  <a:lnTo>
                    <a:pt x="189" y="255"/>
                  </a:lnTo>
                  <a:lnTo>
                    <a:pt x="189" y="255"/>
                  </a:lnTo>
                  <a:lnTo>
                    <a:pt x="195" y="255"/>
                  </a:lnTo>
                  <a:lnTo>
                    <a:pt x="192" y="225"/>
                  </a:lnTo>
                  <a:lnTo>
                    <a:pt x="192" y="222"/>
                  </a:lnTo>
                  <a:lnTo>
                    <a:pt x="195" y="219"/>
                  </a:lnTo>
                  <a:lnTo>
                    <a:pt x="201" y="216"/>
                  </a:lnTo>
                  <a:lnTo>
                    <a:pt x="204" y="213"/>
                  </a:lnTo>
                  <a:lnTo>
                    <a:pt x="204" y="213"/>
                  </a:lnTo>
                  <a:lnTo>
                    <a:pt x="213" y="219"/>
                  </a:lnTo>
                  <a:lnTo>
                    <a:pt x="216" y="219"/>
                  </a:lnTo>
                  <a:lnTo>
                    <a:pt x="219" y="222"/>
                  </a:lnTo>
                  <a:lnTo>
                    <a:pt x="219" y="228"/>
                  </a:lnTo>
                  <a:lnTo>
                    <a:pt x="219" y="231"/>
                  </a:lnTo>
                  <a:lnTo>
                    <a:pt x="219" y="234"/>
                  </a:lnTo>
                  <a:lnTo>
                    <a:pt x="213" y="237"/>
                  </a:lnTo>
                  <a:lnTo>
                    <a:pt x="213" y="237"/>
                  </a:lnTo>
                  <a:lnTo>
                    <a:pt x="219" y="234"/>
                  </a:lnTo>
                  <a:lnTo>
                    <a:pt x="228" y="234"/>
                  </a:lnTo>
                  <a:lnTo>
                    <a:pt x="228" y="231"/>
                  </a:lnTo>
                  <a:lnTo>
                    <a:pt x="228" y="228"/>
                  </a:lnTo>
                  <a:lnTo>
                    <a:pt x="228" y="228"/>
                  </a:lnTo>
                  <a:lnTo>
                    <a:pt x="228" y="225"/>
                  </a:lnTo>
                  <a:lnTo>
                    <a:pt x="225" y="216"/>
                  </a:lnTo>
                  <a:lnTo>
                    <a:pt x="222" y="216"/>
                  </a:lnTo>
                  <a:lnTo>
                    <a:pt x="195" y="174"/>
                  </a:lnTo>
                  <a:lnTo>
                    <a:pt x="195" y="174"/>
                  </a:lnTo>
                  <a:lnTo>
                    <a:pt x="192" y="171"/>
                  </a:lnTo>
                  <a:lnTo>
                    <a:pt x="186" y="168"/>
                  </a:lnTo>
                  <a:lnTo>
                    <a:pt x="177" y="156"/>
                  </a:lnTo>
                  <a:lnTo>
                    <a:pt x="177" y="150"/>
                  </a:lnTo>
                  <a:lnTo>
                    <a:pt x="174" y="144"/>
                  </a:lnTo>
                  <a:lnTo>
                    <a:pt x="174" y="141"/>
                  </a:lnTo>
                  <a:lnTo>
                    <a:pt x="177" y="114"/>
                  </a:lnTo>
                  <a:lnTo>
                    <a:pt x="177" y="114"/>
                  </a:lnTo>
                  <a:lnTo>
                    <a:pt x="180" y="108"/>
                  </a:lnTo>
                  <a:lnTo>
                    <a:pt x="195" y="99"/>
                  </a:lnTo>
                  <a:lnTo>
                    <a:pt x="198" y="99"/>
                  </a:lnTo>
                  <a:lnTo>
                    <a:pt x="198" y="99"/>
                  </a:lnTo>
                  <a:lnTo>
                    <a:pt x="201" y="99"/>
                  </a:lnTo>
                  <a:lnTo>
                    <a:pt x="204" y="105"/>
                  </a:lnTo>
                  <a:lnTo>
                    <a:pt x="204" y="108"/>
                  </a:lnTo>
                  <a:lnTo>
                    <a:pt x="204" y="108"/>
                  </a:lnTo>
                  <a:lnTo>
                    <a:pt x="201" y="108"/>
                  </a:lnTo>
                  <a:lnTo>
                    <a:pt x="198" y="111"/>
                  </a:lnTo>
                  <a:lnTo>
                    <a:pt x="198" y="111"/>
                  </a:lnTo>
                  <a:lnTo>
                    <a:pt x="195" y="111"/>
                  </a:lnTo>
                  <a:lnTo>
                    <a:pt x="207" y="129"/>
                  </a:lnTo>
                  <a:lnTo>
                    <a:pt x="231" y="156"/>
                  </a:lnTo>
                  <a:lnTo>
                    <a:pt x="237" y="159"/>
                  </a:lnTo>
                  <a:lnTo>
                    <a:pt x="246" y="165"/>
                  </a:lnTo>
                  <a:lnTo>
                    <a:pt x="249" y="165"/>
                  </a:lnTo>
                  <a:lnTo>
                    <a:pt x="252" y="165"/>
                  </a:lnTo>
                  <a:lnTo>
                    <a:pt x="255" y="165"/>
                  </a:lnTo>
                  <a:lnTo>
                    <a:pt x="255" y="165"/>
                  </a:lnTo>
                  <a:lnTo>
                    <a:pt x="255" y="162"/>
                  </a:lnTo>
                  <a:lnTo>
                    <a:pt x="246" y="156"/>
                  </a:lnTo>
                  <a:lnTo>
                    <a:pt x="240" y="156"/>
                  </a:lnTo>
                  <a:lnTo>
                    <a:pt x="240" y="153"/>
                  </a:lnTo>
                  <a:lnTo>
                    <a:pt x="237" y="153"/>
                  </a:lnTo>
                  <a:lnTo>
                    <a:pt x="231" y="144"/>
                  </a:lnTo>
                  <a:lnTo>
                    <a:pt x="228" y="138"/>
                  </a:lnTo>
                  <a:lnTo>
                    <a:pt x="228" y="138"/>
                  </a:lnTo>
                  <a:lnTo>
                    <a:pt x="228" y="135"/>
                  </a:lnTo>
                  <a:lnTo>
                    <a:pt x="231" y="132"/>
                  </a:lnTo>
                  <a:lnTo>
                    <a:pt x="231" y="132"/>
                  </a:lnTo>
                  <a:lnTo>
                    <a:pt x="255" y="126"/>
                  </a:lnTo>
                  <a:lnTo>
                    <a:pt x="261" y="123"/>
                  </a:lnTo>
                  <a:lnTo>
                    <a:pt x="264" y="123"/>
                  </a:lnTo>
                  <a:lnTo>
                    <a:pt x="267" y="123"/>
                  </a:lnTo>
                  <a:lnTo>
                    <a:pt x="267" y="123"/>
                  </a:lnTo>
                  <a:lnTo>
                    <a:pt x="285" y="132"/>
                  </a:lnTo>
                  <a:lnTo>
                    <a:pt x="294" y="141"/>
                  </a:lnTo>
                  <a:lnTo>
                    <a:pt x="294" y="144"/>
                  </a:lnTo>
                  <a:lnTo>
                    <a:pt x="294" y="147"/>
                  </a:lnTo>
                  <a:lnTo>
                    <a:pt x="297" y="147"/>
                  </a:lnTo>
                  <a:lnTo>
                    <a:pt x="300" y="144"/>
                  </a:lnTo>
                  <a:lnTo>
                    <a:pt x="300" y="141"/>
                  </a:lnTo>
                  <a:lnTo>
                    <a:pt x="300" y="141"/>
                  </a:lnTo>
                  <a:lnTo>
                    <a:pt x="291" y="129"/>
                  </a:lnTo>
                  <a:lnTo>
                    <a:pt x="291" y="129"/>
                  </a:lnTo>
                  <a:lnTo>
                    <a:pt x="288" y="129"/>
                  </a:lnTo>
                  <a:lnTo>
                    <a:pt x="285" y="126"/>
                  </a:lnTo>
                  <a:lnTo>
                    <a:pt x="285" y="126"/>
                  </a:lnTo>
                  <a:lnTo>
                    <a:pt x="285" y="123"/>
                  </a:lnTo>
                  <a:lnTo>
                    <a:pt x="276" y="123"/>
                  </a:lnTo>
                  <a:lnTo>
                    <a:pt x="270" y="123"/>
                  </a:lnTo>
                  <a:lnTo>
                    <a:pt x="267" y="123"/>
                  </a:lnTo>
                  <a:lnTo>
                    <a:pt x="264" y="120"/>
                  </a:lnTo>
                  <a:lnTo>
                    <a:pt x="264" y="117"/>
                  </a:lnTo>
                  <a:lnTo>
                    <a:pt x="261" y="114"/>
                  </a:lnTo>
                  <a:lnTo>
                    <a:pt x="252" y="96"/>
                  </a:lnTo>
                  <a:lnTo>
                    <a:pt x="252" y="93"/>
                  </a:lnTo>
                  <a:lnTo>
                    <a:pt x="255" y="90"/>
                  </a:lnTo>
                  <a:lnTo>
                    <a:pt x="255" y="90"/>
                  </a:lnTo>
                  <a:lnTo>
                    <a:pt x="255" y="90"/>
                  </a:lnTo>
                  <a:lnTo>
                    <a:pt x="261" y="87"/>
                  </a:lnTo>
                  <a:lnTo>
                    <a:pt x="264" y="87"/>
                  </a:lnTo>
                  <a:lnTo>
                    <a:pt x="264" y="87"/>
                  </a:lnTo>
                  <a:lnTo>
                    <a:pt x="267" y="87"/>
                  </a:lnTo>
                  <a:lnTo>
                    <a:pt x="267" y="90"/>
                  </a:lnTo>
                  <a:lnTo>
                    <a:pt x="270" y="90"/>
                  </a:lnTo>
                  <a:lnTo>
                    <a:pt x="273" y="90"/>
                  </a:lnTo>
                  <a:lnTo>
                    <a:pt x="273" y="90"/>
                  </a:lnTo>
                  <a:lnTo>
                    <a:pt x="276" y="90"/>
                  </a:lnTo>
                  <a:lnTo>
                    <a:pt x="279" y="90"/>
                  </a:lnTo>
                  <a:lnTo>
                    <a:pt x="282" y="90"/>
                  </a:lnTo>
                  <a:lnTo>
                    <a:pt x="285" y="90"/>
                  </a:lnTo>
                  <a:lnTo>
                    <a:pt x="315" y="78"/>
                  </a:lnTo>
                  <a:lnTo>
                    <a:pt x="351" y="69"/>
                  </a:lnTo>
                  <a:lnTo>
                    <a:pt x="360" y="72"/>
                  </a:lnTo>
                  <a:lnTo>
                    <a:pt x="372" y="75"/>
                  </a:lnTo>
                  <a:lnTo>
                    <a:pt x="399" y="81"/>
                  </a:lnTo>
                  <a:lnTo>
                    <a:pt x="405" y="81"/>
                  </a:lnTo>
                  <a:lnTo>
                    <a:pt x="414" y="81"/>
                  </a:lnTo>
                  <a:lnTo>
                    <a:pt x="414" y="81"/>
                  </a:lnTo>
                  <a:lnTo>
                    <a:pt x="414" y="84"/>
                  </a:lnTo>
                  <a:lnTo>
                    <a:pt x="414" y="90"/>
                  </a:lnTo>
                  <a:lnTo>
                    <a:pt x="414" y="9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42" name="Freeform 1072">
              <a:extLst>
                <a:ext uri="{FF2B5EF4-FFF2-40B4-BE49-F238E27FC236}">
                  <a16:creationId xmlns:a16="http://schemas.microsoft.com/office/drawing/2014/main" id="{0791C52A-3D0F-ECCE-8A35-FA4079EC071C}"/>
                </a:ext>
              </a:extLst>
            </p:cNvPr>
            <p:cNvSpPr>
              <a:spLocks/>
            </p:cNvSpPr>
            <p:nvPr/>
          </p:nvSpPr>
          <p:spPr bwMode="auto">
            <a:xfrm>
              <a:off x="2408" y="2430"/>
              <a:ext cx="33" cy="15"/>
            </a:xfrm>
            <a:custGeom>
              <a:avLst/>
              <a:gdLst>
                <a:gd name="T0" fmla="*/ 18 w 33"/>
                <a:gd name="T1" fmla="*/ 0 h 15"/>
                <a:gd name="T2" fmla="*/ 15 w 33"/>
                <a:gd name="T3" fmla="*/ 0 h 15"/>
                <a:gd name="T4" fmla="*/ 12 w 33"/>
                <a:gd name="T5" fmla="*/ 0 h 15"/>
                <a:gd name="T6" fmla="*/ 9 w 33"/>
                <a:gd name="T7" fmla="*/ 0 h 15"/>
                <a:gd name="T8" fmla="*/ 9 w 33"/>
                <a:gd name="T9" fmla="*/ 0 h 15"/>
                <a:gd name="T10" fmla="*/ 6 w 33"/>
                <a:gd name="T11" fmla="*/ 0 h 15"/>
                <a:gd name="T12" fmla="*/ 6 w 33"/>
                <a:gd name="T13" fmla="*/ 3 h 15"/>
                <a:gd name="T14" fmla="*/ 0 w 33"/>
                <a:gd name="T15" fmla="*/ 3 h 15"/>
                <a:gd name="T16" fmla="*/ 0 w 33"/>
                <a:gd name="T17" fmla="*/ 6 h 15"/>
                <a:gd name="T18" fmla="*/ 0 w 33"/>
                <a:gd name="T19" fmla="*/ 9 h 15"/>
                <a:gd name="T20" fmla="*/ 0 w 33"/>
                <a:gd name="T21" fmla="*/ 9 h 15"/>
                <a:gd name="T22" fmla="*/ 0 w 33"/>
                <a:gd name="T23" fmla="*/ 12 h 15"/>
                <a:gd name="T24" fmla="*/ 15 w 33"/>
                <a:gd name="T25" fmla="*/ 15 h 15"/>
                <a:gd name="T26" fmla="*/ 18 w 33"/>
                <a:gd name="T27" fmla="*/ 15 h 15"/>
                <a:gd name="T28" fmla="*/ 33 w 33"/>
                <a:gd name="T29" fmla="*/ 6 h 15"/>
                <a:gd name="T30" fmla="*/ 33 w 33"/>
                <a:gd name="T31" fmla="*/ 3 h 15"/>
                <a:gd name="T32" fmla="*/ 24 w 33"/>
                <a:gd name="T33" fmla="*/ 3 h 15"/>
                <a:gd name="T34" fmla="*/ 18 w 33"/>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15">
                  <a:moveTo>
                    <a:pt x="18" y="0"/>
                  </a:moveTo>
                  <a:lnTo>
                    <a:pt x="15" y="0"/>
                  </a:lnTo>
                  <a:lnTo>
                    <a:pt x="12" y="0"/>
                  </a:lnTo>
                  <a:lnTo>
                    <a:pt x="9" y="0"/>
                  </a:lnTo>
                  <a:lnTo>
                    <a:pt x="9" y="0"/>
                  </a:lnTo>
                  <a:lnTo>
                    <a:pt x="6" y="0"/>
                  </a:lnTo>
                  <a:lnTo>
                    <a:pt x="6" y="3"/>
                  </a:lnTo>
                  <a:lnTo>
                    <a:pt x="0" y="3"/>
                  </a:lnTo>
                  <a:lnTo>
                    <a:pt x="0" y="6"/>
                  </a:lnTo>
                  <a:lnTo>
                    <a:pt x="0" y="9"/>
                  </a:lnTo>
                  <a:lnTo>
                    <a:pt x="0" y="9"/>
                  </a:lnTo>
                  <a:lnTo>
                    <a:pt x="0" y="12"/>
                  </a:lnTo>
                  <a:lnTo>
                    <a:pt x="15" y="15"/>
                  </a:lnTo>
                  <a:lnTo>
                    <a:pt x="18" y="15"/>
                  </a:lnTo>
                  <a:lnTo>
                    <a:pt x="33" y="6"/>
                  </a:lnTo>
                  <a:lnTo>
                    <a:pt x="33" y="3"/>
                  </a:lnTo>
                  <a:lnTo>
                    <a:pt x="24" y="3"/>
                  </a:lnTo>
                  <a:lnTo>
                    <a:pt x="18" y="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43" name="Freeform 1073">
              <a:extLst>
                <a:ext uri="{FF2B5EF4-FFF2-40B4-BE49-F238E27FC236}">
                  <a16:creationId xmlns:a16="http://schemas.microsoft.com/office/drawing/2014/main" id="{B96F3630-8E97-B64C-AE95-1FE0930ABB59}"/>
                </a:ext>
              </a:extLst>
            </p:cNvPr>
            <p:cNvSpPr>
              <a:spLocks/>
            </p:cNvSpPr>
            <p:nvPr/>
          </p:nvSpPr>
          <p:spPr bwMode="auto">
            <a:xfrm>
              <a:off x="2432" y="2508"/>
              <a:ext cx="27" cy="18"/>
            </a:xfrm>
            <a:custGeom>
              <a:avLst/>
              <a:gdLst>
                <a:gd name="T0" fmla="*/ 27 w 27"/>
                <a:gd name="T1" fmla="*/ 0 h 18"/>
                <a:gd name="T2" fmla="*/ 24 w 27"/>
                <a:gd name="T3" fmla="*/ 0 h 18"/>
                <a:gd name="T4" fmla="*/ 15 w 27"/>
                <a:gd name="T5" fmla="*/ 0 h 18"/>
                <a:gd name="T6" fmla="*/ 15 w 27"/>
                <a:gd name="T7" fmla="*/ 3 h 18"/>
                <a:gd name="T8" fmla="*/ 9 w 27"/>
                <a:gd name="T9" fmla="*/ 6 h 18"/>
                <a:gd name="T10" fmla="*/ 0 w 27"/>
                <a:gd name="T11" fmla="*/ 12 h 18"/>
                <a:gd name="T12" fmla="*/ 0 w 27"/>
                <a:gd name="T13" fmla="*/ 15 h 18"/>
                <a:gd name="T14" fmla="*/ 0 w 27"/>
                <a:gd name="T15" fmla="*/ 18 h 18"/>
                <a:gd name="T16" fmla="*/ 3 w 27"/>
                <a:gd name="T17" fmla="*/ 18 h 18"/>
                <a:gd name="T18" fmla="*/ 3 w 27"/>
                <a:gd name="T19" fmla="*/ 18 h 18"/>
                <a:gd name="T20" fmla="*/ 3 w 27"/>
                <a:gd name="T21" fmla="*/ 12 h 18"/>
                <a:gd name="T22" fmla="*/ 6 w 27"/>
                <a:gd name="T23" fmla="*/ 12 h 18"/>
                <a:gd name="T24" fmla="*/ 27 w 27"/>
                <a:gd name="T25" fmla="*/ 3 h 18"/>
                <a:gd name="T26" fmla="*/ 27 w 27"/>
                <a:gd name="T2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18">
                  <a:moveTo>
                    <a:pt x="27" y="0"/>
                  </a:moveTo>
                  <a:lnTo>
                    <a:pt x="24" y="0"/>
                  </a:lnTo>
                  <a:lnTo>
                    <a:pt x="15" y="0"/>
                  </a:lnTo>
                  <a:lnTo>
                    <a:pt x="15" y="3"/>
                  </a:lnTo>
                  <a:lnTo>
                    <a:pt x="9" y="6"/>
                  </a:lnTo>
                  <a:lnTo>
                    <a:pt x="0" y="12"/>
                  </a:lnTo>
                  <a:lnTo>
                    <a:pt x="0" y="15"/>
                  </a:lnTo>
                  <a:lnTo>
                    <a:pt x="0" y="18"/>
                  </a:lnTo>
                  <a:lnTo>
                    <a:pt x="3" y="18"/>
                  </a:lnTo>
                  <a:lnTo>
                    <a:pt x="3" y="18"/>
                  </a:lnTo>
                  <a:lnTo>
                    <a:pt x="3" y="12"/>
                  </a:lnTo>
                  <a:lnTo>
                    <a:pt x="6" y="12"/>
                  </a:lnTo>
                  <a:lnTo>
                    <a:pt x="27" y="3"/>
                  </a:lnTo>
                  <a:lnTo>
                    <a:pt x="27" y="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44" name="Freeform 1074">
              <a:extLst>
                <a:ext uri="{FF2B5EF4-FFF2-40B4-BE49-F238E27FC236}">
                  <a16:creationId xmlns:a16="http://schemas.microsoft.com/office/drawing/2014/main" id="{3879B18F-3D82-4634-FB29-DF3992A70A75}"/>
                </a:ext>
              </a:extLst>
            </p:cNvPr>
            <p:cNvSpPr>
              <a:spLocks/>
            </p:cNvSpPr>
            <p:nvPr/>
          </p:nvSpPr>
          <p:spPr bwMode="auto">
            <a:xfrm>
              <a:off x="2486" y="2544"/>
              <a:ext cx="36" cy="51"/>
            </a:xfrm>
            <a:custGeom>
              <a:avLst/>
              <a:gdLst>
                <a:gd name="T0" fmla="*/ 33 w 36"/>
                <a:gd name="T1" fmla="*/ 3 h 51"/>
                <a:gd name="T2" fmla="*/ 30 w 36"/>
                <a:gd name="T3" fmla="*/ 3 h 51"/>
                <a:gd name="T4" fmla="*/ 27 w 36"/>
                <a:gd name="T5" fmla="*/ 3 h 51"/>
                <a:gd name="T6" fmla="*/ 24 w 36"/>
                <a:gd name="T7" fmla="*/ 6 h 51"/>
                <a:gd name="T8" fmla="*/ 15 w 36"/>
                <a:gd name="T9" fmla="*/ 9 h 51"/>
                <a:gd name="T10" fmla="*/ 9 w 36"/>
                <a:gd name="T11" fmla="*/ 12 h 51"/>
                <a:gd name="T12" fmla="*/ 6 w 36"/>
                <a:gd name="T13" fmla="*/ 18 h 51"/>
                <a:gd name="T14" fmla="*/ 6 w 36"/>
                <a:gd name="T15" fmla="*/ 18 h 51"/>
                <a:gd name="T16" fmla="*/ 0 w 36"/>
                <a:gd name="T17" fmla="*/ 27 h 51"/>
                <a:gd name="T18" fmla="*/ 0 w 36"/>
                <a:gd name="T19" fmla="*/ 45 h 51"/>
                <a:gd name="T20" fmla="*/ 0 w 36"/>
                <a:gd name="T21" fmla="*/ 45 h 51"/>
                <a:gd name="T22" fmla="*/ 3 w 36"/>
                <a:gd name="T23" fmla="*/ 48 h 51"/>
                <a:gd name="T24" fmla="*/ 3 w 36"/>
                <a:gd name="T25" fmla="*/ 51 h 51"/>
                <a:gd name="T26" fmla="*/ 6 w 36"/>
                <a:gd name="T27" fmla="*/ 48 h 51"/>
                <a:gd name="T28" fmla="*/ 9 w 36"/>
                <a:gd name="T29" fmla="*/ 48 h 51"/>
                <a:gd name="T30" fmla="*/ 9 w 36"/>
                <a:gd name="T31" fmla="*/ 45 h 51"/>
                <a:gd name="T32" fmla="*/ 9 w 36"/>
                <a:gd name="T33" fmla="*/ 45 h 51"/>
                <a:gd name="T34" fmla="*/ 21 w 36"/>
                <a:gd name="T35" fmla="*/ 33 h 51"/>
                <a:gd name="T36" fmla="*/ 24 w 36"/>
                <a:gd name="T37" fmla="*/ 30 h 51"/>
                <a:gd name="T38" fmla="*/ 27 w 36"/>
                <a:gd name="T39" fmla="*/ 21 h 51"/>
                <a:gd name="T40" fmla="*/ 33 w 36"/>
                <a:gd name="T41" fmla="*/ 6 h 51"/>
                <a:gd name="T42" fmla="*/ 36 w 36"/>
                <a:gd name="T43" fmla="*/ 3 h 51"/>
                <a:gd name="T44" fmla="*/ 33 w 36"/>
                <a:gd name="T45" fmla="*/ 3 h 51"/>
                <a:gd name="T46" fmla="*/ 33 w 36"/>
                <a:gd name="T47" fmla="*/ 0 h 51"/>
                <a:gd name="T48" fmla="*/ 33 w 36"/>
                <a:gd name="T49" fmla="*/ 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 h="51">
                  <a:moveTo>
                    <a:pt x="33" y="3"/>
                  </a:moveTo>
                  <a:lnTo>
                    <a:pt x="30" y="3"/>
                  </a:lnTo>
                  <a:lnTo>
                    <a:pt x="27" y="3"/>
                  </a:lnTo>
                  <a:lnTo>
                    <a:pt x="24" y="6"/>
                  </a:lnTo>
                  <a:lnTo>
                    <a:pt x="15" y="9"/>
                  </a:lnTo>
                  <a:lnTo>
                    <a:pt x="9" y="12"/>
                  </a:lnTo>
                  <a:lnTo>
                    <a:pt x="6" y="18"/>
                  </a:lnTo>
                  <a:lnTo>
                    <a:pt x="6" y="18"/>
                  </a:lnTo>
                  <a:lnTo>
                    <a:pt x="0" y="27"/>
                  </a:lnTo>
                  <a:lnTo>
                    <a:pt x="0" y="45"/>
                  </a:lnTo>
                  <a:lnTo>
                    <a:pt x="0" y="45"/>
                  </a:lnTo>
                  <a:lnTo>
                    <a:pt x="3" y="48"/>
                  </a:lnTo>
                  <a:lnTo>
                    <a:pt x="3" y="51"/>
                  </a:lnTo>
                  <a:lnTo>
                    <a:pt x="6" y="48"/>
                  </a:lnTo>
                  <a:lnTo>
                    <a:pt x="9" y="48"/>
                  </a:lnTo>
                  <a:lnTo>
                    <a:pt x="9" y="45"/>
                  </a:lnTo>
                  <a:lnTo>
                    <a:pt x="9" y="45"/>
                  </a:lnTo>
                  <a:lnTo>
                    <a:pt x="21" y="33"/>
                  </a:lnTo>
                  <a:lnTo>
                    <a:pt x="24" y="30"/>
                  </a:lnTo>
                  <a:lnTo>
                    <a:pt x="27" y="21"/>
                  </a:lnTo>
                  <a:lnTo>
                    <a:pt x="33" y="6"/>
                  </a:lnTo>
                  <a:lnTo>
                    <a:pt x="36" y="3"/>
                  </a:lnTo>
                  <a:lnTo>
                    <a:pt x="33" y="3"/>
                  </a:lnTo>
                  <a:lnTo>
                    <a:pt x="33" y="0"/>
                  </a:lnTo>
                  <a:lnTo>
                    <a:pt x="33" y="3"/>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45" name="Freeform 1075">
              <a:extLst>
                <a:ext uri="{FF2B5EF4-FFF2-40B4-BE49-F238E27FC236}">
                  <a16:creationId xmlns:a16="http://schemas.microsoft.com/office/drawing/2014/main" id="{471AD35E-74CE-1C93-3AEA-26ADBFBF1197}"/>
                </a:ext>
              </a:extLst>
            </p:cNvPr>
            <p:cNvSpPr>
              <a:spLocks/>
            </p:cNvSpPr>
            <p:nvPr/>
          </p:nvSpPr>
          <p:spPr bwMode="auto">
            <a:xfrm>
              <a:off x="2441" y="2598"/>
              <a:ext cx="12" cy="36"/>
            </a:xfrm>
            <a:custGeom>
              <a:avLst/>
              <a:gdLst>
                <a:gd name="T0" fmla="*/ 0 w 12"/>
                <a:gd name="T1" fmla="*/ 33 h 36"/>
                <a:gd name="T2" fmla="*/ 6 w 12"/>
                <a:gd name="T3" fmla="*/ 36 h 36"/>
                <a:gd name="T4" fmla="*/ 6 w 12"/>
                <a:gd name="T5" fmla="*/ 36 h 36"/>
                <a:gd name="T6" fmla="*/ 9 w 12"/>
                <a:gd name="T7" fmla="*/ 30 h 36"/>
                <a:gd name="T8" fmla="*/ 12 w 12"/>
                <a:gd name="T9" fmla="*/ 27 h 36"/>
                <a:gd name="T10" fmla="*/ 12 w 12"/>
                <a:gd name="T11" fmla="*/ 0 h 36"/>
                <a:gd name="T12" fmla="*/ 9 w 12"/>
                <a:gd name="T13" fmla="*/ 0 h 36"/>
                <a:gd name="T14" fmla="*/ 6 w 12"/>
                <a:gd name="T15" fmla="*/ 3 h 36"/>
                <a:gd name="T16" fmla="*/ 0 w 12"/>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6">
                  <a:moveTo>
                    <a:pt x="0" y="33"/>
                  </a:moveTo>
                  <a:lnTo>
                    <a:pt x="6" y="36"/>
                  </a:lnTo>
                  <a:lnTo>
                    <a:pt x="6" y="36"/>
                  </a:lnTo>
                  <a:lnTo>
                    <a:pt x="9" y="30"/>
                  </a:lnTo>
                  <a:lnTo>
                    <a:pt x="12" y="27"/>
                  </a:lnTo>
                  <a:lnTo>
                    <a:pt x="12" y="0"/>
                  </a:lnTo>
                  <a:lnTo>
                    <a:pt x="9" y="0"/>
                  </a:lnTo>
                  <a:lnTo>
                    <a:pt x="6" y="3"/>
                  </a:lnTo>
                  <a:lnTo>
                    <a:pt x="0" y="33"/>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46" name="Freeform 1076">
              <a:extLst>
                <a:ext uri="{FF2B5EF4-FFF2-40B4-BE49-F238E27FC236}">
                  <a16:creationId xmlns:a16="http://schemas.microsoft.com/office/drawing/2014/main" id="{1EBABE98-DD7E-D9F3-528E-34C4E09FA20F}"/>
                </a:ext>
              </a:extLst>
            </p:cNvPr>
            <p:cNvSpPr>
              <a:spLocks/>
            </p:cNvSpPr>
            <p:nvPr/>
          </p:nvSpPr>
          <p:spPr bwMode="auto">
            <a:xfrm>
              <a:off x="2258" y="2481"/>
              <a:ext cx="9" cy="9"/>
            </a:xfrm>
            <a:custGeom>
              <a:avLst/>
              <a:gdLst>
                <a:gd name="T0" fmla="*/ 6 w 9"/>
                <a:gd name="T1" fmla="*/ 3 h 9"/>
                <a:gd name="T2" fmla="*/ 3 w 9"/>
                <a:gd name="T3" fmla="*/ 3 h 9"/>
                <a:gd name="T4" fmla="*/ 3 w 9"/>
                <a:gd name="T5" fmla="*/ 3 h 9"/>
                <a:gd name="T6" fmla="*/ 0 w 9"/>
                <a:gd name="T7" fmla="*/ 9 h 9"/>
                <a:gd name="T8" fmla="*/ 3 w 9"/>
                <a:gd name="T9" fmla="*/ 9 h 9"/>
                <a:gd name="T10" fmla="*/ 9 w 9"/>
                <a:gd name="T11" fmla="*/ 9 h 9"/>
                <a:gd name="T12" fmla="*/ 9 w 9"/>
                <a:gd name="T13" fmla="*/ 9 h 9"/>
                <a:gd name="T14" fmla="*/ 9 w 9"/>
                <a:gd name="T15" fmla="*/ 9 h 9"/>
                <a:gd name="T16" fmla="*/ 9 w 9"/>
                <a:gd name="T17" fmla="*/ 3 h 9"/>
                <a:gd name="T18" fmla="*/ 9 w 9"/>
                <a:gd name="T19" fmla="*/ 0 h 9"/>
                <a:gd name="T20" fmla="*/ 6 w 9"/>
                <a:gd name="T21" fmla="*/ 0 h 9"/>
                <a:gd name="T22" fmla="*/ 6 w 9"/>
                <a:gd name="T23"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9">
                  <a:moveTo>
                    <a:pt x="6" y="3"/>
                  </a:moveTo>
                  <a:lnTo>
                    <a:pt x="3" y="3"/>
                  </a:lnTo>
                  <a:lnTo>
                    <a:pt x="3" y="3"/>
                  </a:lnTo>
                  <a:lnTo>
                    <a:pt x="0" y="9"/>
                  </a:lnTo>
                  <a:lnTo>
                    <a:pt x="3" y="9"/>
                  </a:lnTo>
                  <a:lnTo>
                    <a:pt x="9" y="9"/>
                  </a:lnTo>
                  <a:lnTo>
                    <a:pt x="9" y="9"/>
                  </a:lnTo>
                  <a:lnTo>
                    <a:pt x="9" y="9"/>
                  </a:lnTo>
                  <a:lnTo>
                    <a:pt x="9" y="3"/>
                  </a:lnTo>
                  <a:lnTo>
                    <a:pt x="9" y="0"/>
                  </a:lnTo>
                  <a:lnTo>
                    <a:pt x="6" y="0"/>
                  </a:lnTo>
                  <a:lnTo>
                    <a:pt x="6" y="3"/>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47" name="Freeform 1077">
              <a:extLst>
                <a:ext uri="{FF2B5EF4-FFF2-40B4-BE49-F238E27FC236}">
                  <a16:creationId xmlns:a16="http://schemas.microsoft.com/office/drawing/2014/main" id="{4E492E36-A5AD-F9FF-16EC-2E838B473145}"/>
                </a:ext>
              </a:extLst>
            </p:cNvPr>
            <p:cNvSpPr>
              <a:spLocks/>
            </p:cNvSpPr>
            <p:nvPr/>
          </p:nvSpPr>
          <p:spPr bwMode="auto">
            <a:xfrm>
              <a:off x="2258" y="2457"/>
              <a:ext cx="6" cy="15"/>
            </a:xfrm>
            <a:custGeom>
              <a:avLst/>
              <a:gdLst>
                <a:gd name="T0" fmla="*/ 0 w 6"/>
                <a:gd name="T1" fmla="*/ 3 h 15"/>
                <a:gd name="T2" fmla="*/ 0 w 6"/>
                <a:gd name="T3" fmla="*/ 3 h 15"/>
                <a:gd name="T4" fmla="*/ 0 w 6"/>
                <a:gd name="T5" fmla="*/ 6 h 15"/>
                <a:gd name="T6" fmla="*/ 0 w 6"/>
                <a:gd name="T7" fmla="*/ 15 h 15"/>
                <a:gd name="T8" fmla="*/ 0 w 6"/>
                <a:gd name="T9" fmla="*/ 15 h 15"/>
                <a:gd name="T10" fmla="*/ 3 w 6"/>
                <a:gd name="T11" fmla="*/ 12 h 15"/>
                <a:gd name="T12" fmla="*/ 6 w 6"/>
                <a:gd name="T13" fmla="*/ 12 h 15"/>
                <a:gd name="T14" fmla="*/ 6 w 6"/>
                <a:gd name="T15" fmla="*/ 9 h 15"/>
                <a:gd name="T16" fmla="*/ 6 w 6"/>
                <a:gd name="T17" fmla="*/ 6 h 15"/>
                <a:gd name="T18" fmla="*/ 3 w 6"/>
                <a:gd name="T19" fmla="*/ 3 h 15"/>
                <a:gd name="T20" fmla="*/ 3 w 6"/>
                <a:gd name="T21" fmla="*/ 0 h 15"/>
                <a:gd name="T22" fmla="*/ 0 w 6"/>
                <a:gd name="T23"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5">
                  <a:moveTo>
                    <a:pt x="0" y="3"/>
                  </a:moveTo>
                  <a:lnTo>
                    <a:pt x="0" y="3"/>
                  </a:lnTo>
                  <a:lnTo>
                    <a:pt x="0" y="6"/>
                  </a:lnTo>
                  <a:lnTo>
                    <a:pt x="0" y="15"/>
                  </a:lnTo>
                  <a:lnTo>
                    <a:pt x="0" y="15"/>
                  </a:lnTo>
                  <a:lnTo>
                    <a:pt x="3" y="12"/>
                  </a:lnTo>
                  <a:lnTo>
                    <a:pt x="6" y="12"/>
                  </a:lnTo>
                  <a:lnTo>
                    <a:pt x="6" y="9"/>
                  </a:lnTo>
                  <a:lnTo>
                    <a:pt x="6" y="6"/>
                  </a:lnTo>
                  <a:lnTo>
                    <a:pt x="3" y="3"/>
                  </a:lnTo>
                  <a:lnTo>
                    <a:pt x="3" y="0"/>
                  </a:lnTo>
                  <a:lnTo>
                    <a:pt x="0" y="3"/>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48" name="Freeform 1078">
              <a:extLst>
                <a:ext uri="{FF2B5EF4-FFF2-40B4-BE49-F238E27FC236}">
                  <a16:creationId xmlns:a16="http://schemas.microsoft.com/office/drawing/2014/main" id="{CBB95C2F-B398-F03A-099D-71299387B45D}"/>
                </a:ext>
              </a:extLst>
            </p:cNvPr>
            <p:cNvSpPr>
              <a:spLocks/>
            </p:cNvSpPr>
            <p:nvPr/>
          </p:nvSpPr>
          <p:spPr bwMode="auto">
            <a:xfrm>
              <a:off x="2204" y="2619"/>
              <a:ext cx="183" cy="54"/>
            </a:xfrm>
            <a:custGeom>
              <a:avLst/>
              <a:gdLst>
                <a:gd name="T0" fmla="*/ 0 w 183"/>
                <a:gd name="T1" fmla="*/ 0 h 54"/>
                <a:gd name="T2" fmla="*/ 3 w 183"/>
                <a:gd name="T3" fmla="*/ 30 h 54"/>
                <a:gd name="T4" fmla="*/ 27 w 183"/>
                <a:gd name="T5" fmla="*/ 30 h 54"/>
                <a:gd name="T6" fmla="*/ 54 w 183"/>
                <a:gd name="T7" fmla="*/ 33 h 54"/>
                <a:gd name="T8" fmla="*/ 75 w 183"/>
                <a:gd name="T9" fmla="*/ 39 h 54"/>
                <a:gd name="T10" fmla="*/ 78 w 183"/>
                <a:gd name="T11" fmla="*/ 42 h 54"/>
                <a:gd name="T12" fmla="*/ 78 w 183"/>
                <a:gd name="T13" fmla="*/ 54 h 54"/>
                <a:gd name="T14" fmla="*/ 81 w 183"/>
                <a:gd name="T15" fmla="*/ 54 h 54"/>
                <a:gd name="T16" fmla="*/ 96 w 183"/>
                <a:gd name="T17" fmla="*/ 54 h 54"/>
                <a:gd name="T18" fmla="*/ 108 w 183"/>
                <a:gd name="T19" fmla="*/ 54 h 54"/>
                <a:gd name="T20" fmla="*/ 114 w 183"/>
                <a:gd name="T21" fmla="*/ 51 h 54"/>
                <a:gd name="T22" fmla="*/ 126 w 183"/>
                <a:gd name="T23" fmla="*/ 48 h 54"/>
                <a:gd name="T24" fmla="*/ 144 w 183"/>
                <a:gd name="T25" fmla="*/ 48 h 54"/>
                <a:gd name="T26" fmla="*/ 162 w 183"/>
                <a:gd name="T27" fmla="*/ 45 h 54"/>
                <a:gd name="T28" fmla="*/ 168 w 183"/>
                <a:gd name="T29" fmla="*/ 48 h 54"/>
                <a:gd name="T30" fmla="*/ 171 w 183"/>
                <a:gd name="T31" fmla="*/ 48 h 54"/>
                <a:gd name="T32" fmla="*/ 171 w 183"/>
                <a:gd name="T33" fmla="*/ 48 h 54"/>
                <a:gd name="T34" fmla="*/ 174 w 183"/>
                <a:gd name="T35" fmla="*/ 48 h 54"/>
                <a:gd name="T36" fmla="*/ 174 w 183"/>
                <a:gd name="T37" fmla="*/ 48 h 54"/>
                <a:gd name="T38" fmla="*/ 177 w 183"/>
                <a:gd name="T39" fmla="*/ 48 h 54"/>
                <a:gd name="T40" fmla="*/ 180 w 183"/>
                <a:gd name="T41" fmla="*/ 45 h 54"/>
                <a:gd name="T42" fmla="*/ 183 w 183"/>
                <a:gd name="T43" fmla="*/ 42 h 54"/>
                <a:gd name="T44" fmla="*/ 183 w 183"/>
                <a:gd name="T45" fmla="*/ 39 h 54"/>
                <a:gd name="T46" fmla="*/ 183 w 183"/>
                <a:gd name="T47" fmla="*/ 33 h 54"/>
                <a:gd name="T48" fmla="*/ 183 w 183"/>
                <a:gd name="T49" fmla="*/ 24 h 54"/>
                <a:gd name="T50" fmla="*/ 147 w 183"/>
                <a:gd name="T51" fmla="*/ 21 h 54"/>
                <a:gd name="T52" fmla="*/ 141 w 183"/>
                <a:gd name="T53" fmla="*/ 21 h 54"/>
                <a:gd name="T54" fmla="*/ 117 w 183"/>
                <a:gd name="T55" fmla="*/ 21 h 54"/>
                <a:gd name="T56" fmla="*/ 111 w 183"/>
                <a:gd name="T57" fmla="*/ 21 h 54"/>
                <a:gd name="T58" fmla="*/ 99 w 183"/>
                <a:gd name="T59" fmla="*/ 18 h 54"/>
                <a:gd name="T60" fmla="*/ 69 w 183"/>
                <a:gd name="T61" fmla="*/ 15 h 54"/>
                <a:gd name="T62" fmla="*/ 63 w 183"/>
                <a:gd name="T63" fmla="*/ 18 h 54"/>
                <a:gd name="T64" fmla="*/ 60 w 183"/>
                <a:gd name="T65" fmla="*/ 18 h 54"/>
                <a:gd name="T66" fmla="*/ 51 w 183"/>
                <a:gd name="T67" fmla="*/ 18 h 54"/>
                <a:gd name="T68" fmla="*/ 51 w 183"/>
                <a:gd name="T69" fmla="*/ 18 h 54"/>
                <a:gd name="T70" fmla="*/ 48 w 183"/>
                <a:gd name="T71" fmla="*/ 18 h 54"/>
                <a:gd name="T72" fmla="*/ 45 w 183"/>
                <a:gd name="T73" fmla="*/ 18 h 54"/>
                <a:gd name="T74" fmla="*/ 30 w 183"/>
                <a:gd name="T75" fmla="*/ 6 h 54"/>
                <a:gd name="T76" fmla="*/ 0 w 183"/>
                <a:gd name="T7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3" h="54">
                  <a:moveTo>
                    <a:pt x="0" y="0"/>
                  </a:moveTo>
                  <a:lnTo>
                    <a:pt x="3" y="30"/>
                  </a:lnTo>
                  <a:lnTo>
                    <a:pt x="27" y="30"/>
                  </a:lnTo>
                  <a:lnTo>
                    <a:pt x="54" y="33"/>
                  </a:lnTo>
                  <a:lnTo>
                    <a:pt x="75" y="39"/>
                  </a:lnTo>
                  <a:lnTo>
                    <a:pt x="78" y="42"/>
                  </a:lnTo>
                  <a:lnTo>
                    <a:pt x="78" y="54"/>
                  </a:lnTo>
                  <a:lnTo>
                    <a:pt x="81" y="54"/>
                  </a:lnTo>
                  <a:lnTo>
                    <a:pt x="96" y="54"/>
                  </a:lnTo>
                  <a:lnTo>
                    <a:pt x="108" y="54"/>
                  </a:lnTo>
                  <a:lnTo>
                    <a:pt x="114" y="51"/>
                  </a:lnTo>
                  <a:lnTo>
                    <a:pt x="126" y="48"/>
                  </a:lnTo>
                  <a:lnTo>
                    <a:pt x="144" y="48"/>
                  </a:lnTo>
                  <a:lnTo>
                    <a:pt x="162" y="45"/>
                  </a:lnTo>
                  <a:lnTo>
                    <a:pt x="168" y="48"/>
                  </a:lnTo>
                  <a:lnTo>
                    <a:pt x="171" y="48"/>
                  </a:lnTo>
                  <a:lnTo>
                    <a:pt x="171" y="48"/>
                  </a:lnTo>
                  <a:lnTo>
                    <a:pt x="174" y="48"/>
                  </a:lnTo>
                  <a:lnTo>
                    <a:pt x="174" y="48"/>
                  </a:lnTo>
                  <a:lnTo>
                    <a:pt x="177" y="48"/>
                  </a:lnTo>
                  <a:lnTo>
                    <a:pt x="180" y="45"/>
                  </a:lnTo>
                  <a:lnTo>
                    <a:pt x="183" y="42"/>
                  </a:lnTo>
                  <a:lnTo>
                    <a:pt x="183" y="39"/>
                  </a:lnTo>
                  <a:lnTo>
                    <a:pt x="183" y="33"/>
                  </a:lnTo>
                  <a:lnTo>
                    <a:pt x="183" y="24"/>
                  </a:lnTo>
                  <a:lnTo>
                    <a:pt x="147" y="21"/>
                  </a:lnTo>
                  <a:lnTo>
                    <a:pt x="141" y="21"/>
                  </a:lnTo>
                  <a:lnTo>
                    <a:pt x="117" y="21"/>
                  </a:lnTo>
                  <a:lnTo>
                    <a:pt x="111" y="21"/>
                  </a:lnTo>
                  <a:lnTo>
                    <a:pt x="99" y="18"/>
                  </a:lnTo>
                  <a:lnTo>
                    <a:pt x="69" y="15"/>
                  </a:lnTo>
                  <a:lnTo>
                    <a:pt x="63" y="18"/>
                  </a:lnTo>
                  <a:lnTo>
                    <a:pt x="60" y="18"/>
                  </a:lnTo>
                  <a:lnTo>
                    <a:pt x="51" y="18"/>
                  </a:lnTo>
                  <a:lnTo>
                    <a:pt x="51" y="18"/>
                  </a:lnTo>
                  <a:lnTo>
                    <a:pt x="48" y="18"/>
                  </a:lnTo>
                  <a:lnTo>
                    <a:pt x="45" y="18"/>
                  </a:lnTo>
                  <a:lnTo>
                    <a:pt x="30" y="6"/>
                  </a:lnTo>
                  <a:lnTo>
                    <a:pt x="0" y="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49" name="Freeform 1079">
              <a:extLst>
                <a:ext uri="{FF2B5EF4-FFF2-40B4-BE49-F238E27FC236}">
                  <a16:creationId xmlns:a16="http://schemas.microsoft.com/office/drawing/2014/main" id="{64E062FE-A78C-C8E0-9D14-21D39151C2D8}"/>
                </a:ext>
              </a:extLst>
            </p:cNvPr>
            <p:cNvSpPr>
              <a:spLocks/>
            </p:cNvSpPr>
            <p:nvPr/>
          </p:nvSpPr>
          <p:spPr bwMode="auto">
            <a:xfrm>
              <a:off x="2249" y="2442"/>
              <a:ext cx="9" cy="12"/>
            </a:xfrm>
            <a:custGeom>
              <a:avLst/>
              <a:gdLst>
                <a:gd name="T0" fmla="*/ 6 w 9"/>
                <a:gd name="T1" fmla="*/ 0 h 12"/>
                <a:gd name="T2" fmla="*/ 6 w 9"/>
                <a:gd name="T3" fmla="*/ 0 h 12"/>
                <a:gd name="T4" fmla="*/ 3 w 9"/>
                <a:gd name="T5" fmla="*/ 0 h 12"/>
                <a:gd name="T6" fmla="*/ 0 w 9"/>
                <a:gd name="T7" fmla="*/ 6 h 12"/>
                <a:gd name="T8" fmla="*/ 0 w 9"/>
                <a:gd name="T9" fmla="*/ 6 h 12"/>
                <a:gd name="T10" fmla="*/ 0 w 9"/>
                <a:gd name="T11" fmla="*/ 12 h 12"/>
                <a:gd name="T12" fmla="*/ 3 w 9"/>
                <a:gd name="T13" fmla="*/ 12 h 12"/>
                <a:gd name="T14" fmla="*/ 6 w 9"/>
                <a:gd name="T15" fmla="*/ 12 h 12"/>
                <a:gd name="T16" fmla="*/ 6 w 9"/>
                <a:gd name="T17" fmla="*/ 9 h 12"/>
                <a:gd name="T18" fmla="*/ 9 w 9"/>
                <a:gd name="T19" fmla="*/ 6 h 12"/>
                <a:gd name="T20" fmla="*/ 9 w 9"/>
                <a:gd name="T21" fmla="*/ 6 h 12"/>
                <a:gd name="T22" fmla="*/ 9 w 9"/>
                <a:gd name="T23" fmla="*/ 0 h 12"/>
                <a:gd name="T24" fmla="*/ 9 w 9"/>
                <a:gd name="T25" fmla="*/ 0 h 12"/>
                <a:gd name="T26" fmla="*/ 9 w 9"/>
                <a:gd name="T27" fmla="*/ 0 h 12"/>
                <a:gd name="T28" fmla="*/ 6 w 9"/>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2">
                  <a:moveTo>
                    <a:pt x="6" y="0"/>
                  </a:moveTo>
                  <a:lnTo>
                    <a:pt x="6" y="0"/>
                  </a:lnTo>
                  <a:lnTo>
                    <a:pt x="3" y="0"/>
                  </a:lnTo>
                  <a:lnTo>
                    <a:pt x="0" y="6"/>
                  </a:lnTo>
                  <a:lnTo>
                    <a:pt x="0" y="6"/>
                  </a:lnTo>
                  <a:lnTo>
                    <a:pt x="0" y="12"/>
                  </a:lnTo>
                  <a:lnTo>
                    <a:pt x="3" y="12"/>
                  </a:lnTo>
                  <a:lnTo>
                    <a:pt x="6" y="12"/>
                  </a:lnTo>
                  <a:lnTo>
                    <a:pt x="6" y="9"/>
                  </a:lnTo>
                  <a:lnTo>
                    <a:pt x="9" y="6"/>
                  </a:lnTo>
                  <a:lnTo>
                    <a:pt x="9" y="6"/>
                  </a:lnTo>
                  <a:lnTo>
                    <a:pt x="9" y="0"/>
                  </a:lnTo>
                  <a:lnTo>
                    <a:pt x="9" y="0"/>
                  </a:lnTo>
                  <a:lnTo>
                    <a:pt x="9" y="0"/>
                  </a:lnTo>
                  <a:lnTo>
                    <a:pt x="6" y="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50" name="Freeform 1080">
              <a:extLst>
                <a:ext uri="{FF2B5EF4-FFF2-40B4-BE49-F238E27FC236}">
                  <a16:creationId xmlns:a16="http://schemas.microsoft.com/office/drawing/2014/main" id="{FDCBD053-E5BE-9006-5D15-3B62D6956207}"/>
                </a:ext>
              </a:extLst>
            </p:cNvPr>
            <p:cNvSpPr>
              <a:spLocks/>
            </p:cNvSpPr>
            <p:nvPr/>
          </p:nvSpPr>
          <p:spPr bwMode="auto">
            <a:xfrm>
              <a:off x="2255" y="2520"/>
              <a:ext cx="15" cy="9"/>
            </a:xfrm>
            <a:custGeom>
              <a:avLst/>
              <a:gdLst>
                <a:gd name="T0" fmla="*/ 12 w 15"/>
                <a:gd name="T1" fmla="*/ 6 h 9"/>
                <a:gd name="T2" fmla="*/ 12 w 15"/>
                <a:gd name="T3" fmla="*/ 6 h 9"/>
                <a:gd name="T4" fmla="*/ 12 w 15"/>
                <a:gd name="T5" fmla="*/ 6 h 9"/>
                <a:gd name="T6" fmla="*/ 15 w 15"/>
                <a:gd name="T7" fmla="*/ 6 h 9"/>
                <a:gd name="T8" fmla="*/ 15 w 15"/>
                <a:gd name="T9" fmla="*/ 3 h 9"/>
                <a:gd name="T10" fmla="*/ 12 w 15"/>
                <a:gd name="T11" fmla="*/ 0 h 9"/>
                <a:gd name="T12" fmla="*/ 12 w 15"/>
                <a:gd name="T13" fmla="*/ 0 h 9"/>
                <a:gd name="T14" fmla="*/ 0 w 15"/>
                <a:gd name="T15" fmla="*/ 0 h 9"/>
                <a:gd name="T16" fmla="*/ 0 w 15"/>
                <a:gd name="T17" fmla="*/ 3 h 9"/>
                <a:gd name="T18" fmla="*/ 0 w 15"/>
                <a:gd name="T19" fmla="*/ 6 h 9"/>
                <a:gd name="T20" fmla="*/ 0 w 15"/>
                <a:gd name="T21" fmla="*/ 9 h 9"/>
                <a:gd name="T22" fmla="*/ 9 w 15"/>
                <a:gd name="T23" fmla="*/ 9 h 9"/>
                <a:gd name="T24" fmla="*/ 12 w 15"/>
                <a:gd name="T25"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9">
                  <a:moveTo>
                    <a:pt x="12" y="6"/>
                  </a:moveTo>
                  <a:lnTo>
                    <a:pt x="12" y="6"/>
                  </a:lnTo>
                  <a:lnTo>
                    <a:pt x="12" y="6"/>
                  </a:lnTo>
                  <a:lnTo>
                    <a:pt x="15" y="6"/>
                  </a:lnTo>
                  <a:lnTo>
                    <a:pt x="15" y="3"/>
                  </a:lnTo>
                  <a:lnTo>
                    <a:pt x="12" y="0"/>
                  </a:lnTo>
                  <a:lnTo>
                    <a:pt x="12" y="0"/>
                  </a:lnTo>
                  <a:lnTo>
                    <a:pt x="0" y="0"/>
                  </a:lnTo>
                  <a:lnTo>
                    <a:pt x="0" y="3"/>
                  </a:lnTo>
                  <a:lnTo>
                    <a:pt x="0" y="6"/>
                  </a:lnTo>
                  <a:lnTo>
                    <a:pt x="0" y="9"/>
                  </a:lnTo>
                  <a:lnTo>
                    <a:pt x="9" y="9"/>
                  </a:lnTo>
                  <a:lnTo>
                    <a:pt x="12" y="6"/>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51" name="Freeform 1081">
              <a:extLst>
                <a:ext uri="{FF2B5EF4-FFF2-40B4-BE49-F238E27FC236}">
                  <a16:creationId xmlns:a16="http://schemas.microsoft.com/office/drawing/2014/main" id="{69842983-56AD-13A5-16A8-1EDD62CE236F}"/>
                </a:ext>
              </a:extLst>
            </p:cNvPr>
            <p:cNvSpPr>
              <a:spLocks/>
            </p:cNvSpPr>
            <p:nvPr/>
          </p:nvSpPr>
          <p:spPr bwMode="auto">
            <a:xfrm>
              <a:off x="2264" y="2328"/>
              <a:ext cx="15" cy="18"/>
            </a:xfrm>
            <a:custGeom>
              <a:avLst/>
              <a:gdLst>
                <a:gd name="T0" fmla="*/ 0 w 15"/>
                <a:gd name="T1" fmla="*/ 0 h 18"/>
                <a:gd name="T2" fmla="*/ 0 w 15"/>
                <a:gd name="T3" fmla="*/ 0 h 18"/>
                <a:gd name="T4" fmla="*/ 0 w 15"/>
                <a:gd name="T5" fmla="*/ 3 h 18"/>
                <a:gd name="T6" fmla="*/ 0 w 15"/>
                <a:gd name="T7" fmla="*/ 9 h 18"/>
                <a:gd name="T8" fmla="*/ 0 w 15"/>
                <a:gd name="T9" fmla="*/ 12 h 18"/>
                <a:gd name="T10" fmla="*/ 9 w 15"/>
                <a:gd name="T11" fmla="*/ 18 h 18"/>
                <a:gd name="T12" fmla="*/ 12 w 15"/>
                <a:gd name="T13" fmla="*/ 18 h 18"/>
                <a:gd name="T14" fmla="*/ 12 w 15"/>
                <a:gd name="T15" fmla="*/ 18 h 18"/>
                <a:gd name="T16" fmla="*/ 12 w 15"/>
                <a:gd name="T17" fmla="*/ 18 h 18"/>
                <a:gd name="T18" fmla="*/ 15 w 15"/>
                <a:gd name="T19" fmla="*/ 18 h 18"/>
                <a:gd name="T20" fmla="*/ 15 w 15"/>
                <a:gd name="T21" fmla="*/ 15 h 18"/>
                <a:gd name="T22" fmla="*/ 12 w 15"/>
                <a:gd name="T23" fmla="*/ 15 h 18"/>
                <a:gd name="T24" fmla="*/ 12 w 15"/>
                <a:gd name="T25" fmla="*/ 15 h 18"/>
                <a:gd name="T26" fmla="*/ 9 w 15"/>
                <a:gd name="T27" fmla="*/ 6 h 18"/>
                <a:gd name="T28" fmla="*/ 3 w 15"/>
                <a:gd name="T29" fmla="*/ 0 h 18"/>
                <a:gd name="T30" fmla="*/ 0 w 15"/>
                <a:gd name="T3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18">
                  <a:moveTo>
                    <a:pt x="0" y="0"/>
                  </a:moveTo>
                  <a:lnTo>
                    <a:pt x="0" y="0"/>
                  </a:lnTo>
                  <a:lnTo>
                    <a:pt x="0" y="3"/>
                  </a:lnTo>
                  <a:lnTo>
                    <a:pt x="0" y="9"/>
                  </a:lnTo>
                  <a:lnTo>
                    <a:pt x="0" y="12"/>
                  </a:lnTo>
                  <a:lnTo>
                    <a:pt x="9" y="18"/>
                  </a:lnTo>
                  <a:lnTo>
                    <a:pt x="12" y="18"/>
                  </a:lnTo>
                  <a:lnTo>
                    <a:pt x="12" y="18"/>
                  </a:lnTo>
                  <a:lnTo>
                    <a:pt x="12" y="18"/>
                  </a:lnTo>
                  <a:lnTo>
                    <a:pt x="15" y="18"/>
                  </a:lnTo>
                  <a:lnTo>
                    <a:pt x="15" y="15"/>
                  </a:lnTo>
                  <a:lnTo>
                    <a:pt x="12" y="15"/>
                  </a:lnTo>
                  <a:lnTo>
                    <a:pt x="12" y="15"/>
                  </a:lnTo>
                  <a:lnTo>
                    <a:pt x="9" y="6"/>
                  </a:lnTo>
                  <a:lnTo>
                    <a:pt x="3" y="0"/>
                  </a:lnTo>
                  <a:lnTo>
                    <a:pt x="0" y="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52" name="Freeform 1082">
              <a:extLst>
                <a:ext uri="{FF2B5EF4-FFF2-40B4-BE49-F238E27FC236}">
                  <a16:creationId xmlns:a16="http://schemas.microsoft.com/office/drawing/2014/main" id="{BD6D4869-AE4F-BA86-36EA-6960C56EDB66}"/>
                </a:ext>
              </a:extLst>
            </p:cNvPr>
            <p:cNvSpPr>
              <a:spLocks/>
            </p:cNvSpPr>
            <p:nvPr/>
          </p:nvSpPr>
          <p:spPr bwMode="auto">
            <a:xfrm>
              <a:off x="2156" y="2550"/>
              <a:ext cx="15" cy="21"/>
            </a:xfrm>
            <a:custGeom>
              <a:avLst/>
              <a:gdLst>
                <a:gd name="T0" fmla="*/ 3 w 15"/>
                <a:gd name="T1" fmla="*/ 0 h 21"/>
                <a:gd name="T2" fmla="*/ 0 w 15"/>
                <a:gd name="T3" fmla="*/ 3 h 21"/>
                <a:gd name="T4" fmla="*/ 0 w 15"/>
                <a:gd name="T5" fmla="*/ 6 h 21"/>
                <a:gd name="T6" fmla="*/ 0 w 15"/>
                <a:gd name="T7" fmla="*/ 15 h 21"/>
                <a:gd name="T8" fmla="*/ 0 w 15"/>
                <a:gd name="T9" fmla="*/ 15 h 21"/>
                <a:gd name="T10" fmla="*/ 0 w 15"/>
                <a:gd name="T11" fmla="*/ 18 h 21"/>
                <a:gd name="T12" fmla="*/ 3 w 15"/>
                <a:gd name="T13" fmla="*/ 21 h 21"/>
                <a:gd name="T14" fmla="*/ 6 w 15"/>
                <a:gd name="T15" fmla="*/ 21 h 21"/>
                <a:gd name="T16" fmla="*/ 6 w 15"/>
                <a:gd name="T17" fmla="*/ 21 h 21"/>
                <a:gd name="T18" fmla="*/ 12 w 15"/>
                <a:gd name="T19" fmla="*/ 21 h 21"/>
                <a:gd name="T20" fmla="*/ 15 w 15"/>
                <a:gd name="T21" fmla="*/ 12 h 21"/>
                <a:gd name="T22" fmla="*/ 9 w 15"/>
                <a:gd name="T23" fmla="*/ 6 h 21"/>
                <a:gd name="T24" fmla="*/ 3 w 15"/>
                <a:gd name="T25" fmla="*/ 3 h 21"/>
                <a:gd name="T26" fmla="*/ 6 w 15"/>
                <a:gd name="T27" fmla="*/ 3 h 21"/>
                <a:gd name="T28" fmla="*/ 3 w 15"/>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1">
                  <a:moveTo>
                    <a:pt x="3" y="0"/>
                  </a:moveTo>
                  <a:lnTo>
                    <a:pt x="0" y="3"/>
                  </a:lnTo>
                  <a:lnTo>
                    <a:pt x="0" y="6"/>
                  </a:lnTo>
                  <a:lnTo>
                    <a:pt x="0" y="15"/>
                  </a:lnTo>
                  <a:lnTo>
                    <a:pt x="0" y="15"/>
                  </a:lnTo>
                  <a:lnTo>
                    <a:pt x="0" y="18"/>
                  </a:lnTo>
                  <a:lnTo>
                    <a:pt x="3" y="21"/>
                  </a:lnTo>
                  <a:lnTo>
                    <a:pt x="6" y="21"/>
                  </a:lnTo>
                  <a:lnTo>
                    <a:pt x="6" y="21"/>
                  </a:lnTo>
                  <a:lnTo>
                    <a:pt x="12" y="21"/>
                  </a:lnTo>
                  <a:lnTo>
                    <a:pt x="15" y="12"/>
                  </a:lnTo>
                  <a:lnTo>
                    <a:pt x="9" y="6"/>
                  </a:lnTo>
                  <a:lnTo>
                    <a:pt x="3" y="3"/>
                  </a:lnTo>
                  <a:lnTo>
                    <a:pt x="6" y="3"/>
                  </a:lnTo>
                  <a:lnTo>
                    <a:pt x="3" y="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53" name="Freeform 1083">
              <a:extLst>
                <a:ext uri="{FF2B5EF4-FFF2-40B4-BE49-F238E27FC236}">
                  <a16:creationId xmlns:a16="http://schemas.microsoft.com/office/drawing/2014/main" id="{0B1CF11D-4C26-B3A6-1E75-71A8A9CB0AAE}"/>
                </a:ext>
              </a:extLst>
            </p:cNvPr>
            <p:cNvSpPr>
              <a:spLocks/>
            </p:cNvSpPr>
            <p:nvPr/>
          </p:nvSpPr>
          <p:spPr bwMode="auto">
            <a:xfrm>
              <a:off x="2267" y="2166"/>
              <a:ext cx="18" cy="21"/>
            </a:xfrm>
            <a:custGeom>
              <a:avLst/>
              <a:gdLst>
                <a:gd name="T0" fmla="*/ 6 w 18"/>
                <a:gd name="T1" fmla="*/ 3 h 21"/>
                <a:gd name="T2" fmla="*/ 6 w 18"/>
                <a:gd name="T3" fmla="*/ 3 h 21"/>
                <a:gd name="T4" fmla="*/ 0 w 18"/>
                <a:gd name="T5" fmla="*/ 6 h 21"/>
                <a:gd name="T6" fmla="*/ 0 w 18"/>
                <a:gd name="T7" fmla="*/ 9 h 21"/>
                <a:gd name="T8" fmla="*/ 0 w 18"/>
                <a:gd name="T9" fmla="*/ 12 h 21"/>
                <a:gd name="T10" fmla="*/ 0 w 18"/>
                <a:gd name="T11" fmla="*/ 12 h 21"/>
                <a:gd name="T12" fmla="*/ 0 w 18"/>
                <a:gd name="T13" fmla="*/ 15 h 21"/>
                <a:gd name="T14" fmla="*/ 0 w 18"/>
                <a:gd name="T15" fmla="*/ 15 h 21"/>
                <a:gd name="T16" fmla="*/ 0 w 18"/>
                <a:gd name="T17" fmla="*/ 15 h 21"/>
                <a:gd name="T18" fmla="*/ 6 w 18"/>
                <a:gd name="T19" fmla="*/ 21 h 21"/>
                <a:gd name="T20" fmla="*/ 12 w 18"/>
                <a:gd name="T21" fmla="*/ 18 h 21"/>
                <a:gd name="T22" fmla="*/ 15 w 18"/>
                <a:gd name="T23" fmla="*/ 18 h 21"/>
                <a:gd name="T24" fmla="*/ 18 w 18"/>
                <a:gd name="T25" fmla="*/ 18 h 21"/>
                <a:gd name="T26" fmla="*/ 18 w 18"/>
                <a:gd name="T27" fmla="*/ 15 h 21"/>
                <a:gd name="T28" fmla="*/ 18 w 18"/>
                <a:gd name="T29" fmla="*/ 6 h 21"/>
                <a:gd name="T30" fmla="*/ 15 w 18"/>
                <a:gd name="T31" fmla="*/ 3 h 21"/>
                <a:gd name="T32" fmla="*/ 12 w 18"/>
                <a:gd name="T33" fmla="*/ 3 h 21"/>
                <a:gd name="T34" fmla="*/ 9 w 18"/>
                <a:gd name="T35" fmla="*/ 3 h 21"/>
                <a:gd name="T36" fmla="*/ 9 w 18"/>
                <a:gd name="T37" fmla="*/ 0 h 21"/>
                <a:gd name="T38" fmla="*/ 6 w 18"/>
                <a:gd name="T3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21">
                  <a:moveTo>
                    <a:pt x="6" y="3"/>
                  </a:moveTo>
                  <a:lnTo>
                    <a:pt x="6" y="3"/>
                  </a:lnTo>
                  <a:lnTo>
                    <a:pt x="0" y="6"/>
                  </a:lnTo>
                  <a:lnTo>
                    <a:pt x="0" y="9"/>
                  </a:lnTo>
                  <a:lnTo>
                    <a:pt x="0" y="12"/>
                  </a:lnTo>
                  <a:lnTo>
                    <a:pt x="0" y="12"/>
                  </a:lnTo>
                  <a:lnTo>
                    <a:pt x="0" y="15"/>
                  </a:lnTo>
                  <a:lnTo>
                    <a:pt x="0" y="15"/>
                  </a:lnTo>
                  <a:lnTo>
                    <a:pt x="0" y="15"/>
                  </a:lnTo>
                  <a:lnTo>
                    <a:pt x="6" y="21"/>
                  </a:lnTo>
                  <a:lnTo>
                    <a:pt x="12" y="18"/>
                  </a:lnTo>
                  <a:lnTo>
                    <a:pt x="15" y="18"/>
                  </a:lnTo>
                  <a:lnTo>
                    <a:pt x="18" y="18"/>
                  </a:lnTo>
                  <a:lnTo>
                    <a:pt x="18" y="15"/>
                  </a:lnTo>
                  <a:lnTo>
                    <a:pt x="18" y="6"/>
                  </a:lnTo>
                  <a:lnTo>
                    <a:pt x="15" y="3"/>
                  </a:lnTo>
                  <a:lnTo>
                    <a:pt x="12" y="3"/>
                  </a:lnTo>
                  <a:lnTo>
                    <a:pt x="9" y="3"/>
                  </a:lnTo>
                  <a:lnTo>
                    <a:pt x="9" y="0"/>
                  </a:lnTo>
                  <a:lnTo>
                    <a:pt x="6" y="3"/>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54" name="Freeform 1084">
              <a:extLst>
                <a:ext uri="{FF2B5EF4-FFF2-40B4-BE49-F238E27FC236}">
                  <a16:creationId xmlns:a16="http://schemas.microsoft.com/office/drawing/2014/main" id="{EC9D37A3-8B7B-BDA4-F2F2-09688DAB1963}"/>
                </a:ext>
              </a:extLst>
            </p:cNvPr>
            <p:cNvSpPr>
              <a:spLocks/>
            </p:cNvSpPr>
            <p:nvPr/>
          </p:nvSpPr>
          <p:spPr bwMode="auto">
            <a:xfrm>
              <a:off x="2153" y="2325"/>
              <a:ext cx="120" cy="93"/>
            </a:xfrm>
            <a:custGeom>
              <a:avLst/>
              <a:gdLst>
                <a:gd name="T0" fmla="*/ 96 w 120"/>
                <a:gd name="T1" fmla="*/ 69 h 93"/>
                <a:gd name="T2" fmla="*/ 90 w 120"/>
                <a:gd name="T3" fmla="*/ 54 h 93"/>
                <a:gd name="T4" fmla="*/ 72 w 120"/>
                <a:gd name="T5" fmla="*/ 30 h 93"/>
                <a:gd name="T6" fmla="*/ 69 w 120"/>
                <a:gd name="T7" fmla="*/ 30 h 93"/>
                <a:gd name="T8" fmla="*/ 63 w 120"/>
                <a:gd name="T9" fmla="*/ 27 h 93"/>
                <a:gd name="T10" fmla="*/ 51 w 120"/>
                <a:gd name="T11" fmla="*/ 21 h 93"/>
                <a:gd name="T12" fmla="*/ 45 w 120"/>
                <a:gd name="T13" fmla="*/ 18 h 93"/>
                <a:gd name="T14" fmla="*/ 42 w 120"/>
                <a:gd name="T15" fmla="*/ 15 h 93"/>
                <a:gd name="T16" fmla="*/ 30 w 120"/>
                <a:gd name="T17" fmla="*/ 0 h 93"/>
                <a:gd name="T18" fmla="*/ 27 w 120"/>
                <a:gd name="T19" fmla="*/ 0 h 93"/>
                <a:gd name="T20" fmla="*/ 18 w 120"/>
                <a:gd name="T21" fmla="*/ 0 h 93"/>
                <a:gd name="T22" fmla="*/ 0 w 120"/>
                <a:gd name="T23" fmla="*/ 12 h 93"/>
                <a:gd name="T24" fmla="*/ 0 w 120"/>
                <a:gd name="T25" fmla="*/ 18 h 93"/>
                <a:gd name="T26" fmla="*/ 3 w 120"/>
                <a:gd name="T27" fmla="*/ 18 h 93"/>
                <a:gd name="T28" fmla="*/ 15 w 120"/>
                <a:gd name="T29" fmla="*/ 15 h 93"/>
                <a:gd name="T30" fmla="*/ 18 w 120"/>
                <a:gd name="T31" fmla="*/ 15 h 93"/>
                <a:gd name="T32" fmla="*/ 78 w 120"/>
                <a:gd name="T33" fmla="*/ 54 h 93"/>
                <a:gd name="T34" fmla="*/ 102 w 120"/>
                <a:gd name="T35" fmla="*/ 90 h 93"/>
                <a:gd name="T36" fmla="*/ 102 w 120"/>
                <a:gd name="T37" fmla="*/ 90 h 93"/>
                <a:gd name="T38" fmla="*/ 105 w 120"/>
                <a:gd name="T39" fmla="*/ 90 h 93"/>
                <a:gd name="T40" fmla="*/ 111 w 120"/>
                <a:gd name="T41" fmla="*/ 93 h 93"/>
                <a:gd name="T42" fmla="*/ 114 w 120"/>
                <a:gd name="T43" fmla="*/ 93 h 93"/>
                <a:gd name="T44" fmla="*/ 114 w 120"/>
                <a:gd name="T45" fmla="*/ 90 h 93"/>
                <a:gd name="T46" fmla="*/ 117 w 120"/>
                <a:gd name="T47" fmla="*/ 90 h 93"/>
                <a:gd name="T48" fmla="*/ 120 w 120"/>
                <a:gd name="T49" fmla="*/ 87 h 93"/>
                <a:gd name="T50" fmla="*/ 120 w 120"/>
                <a:gd name="T51" fmla="*/ 84 h 93"/>
                <a:gd name="T52" fmla="*/ 120 w 120"/>
                <a:gd name="T53" fmla="*/ 81 h 93"/>
                <a:gd name="T54" fmla="*/ 117 w 120"/>
                <a:gd name="T55" fmla="*/ 75 h 93"/>
                <a:gd name="T56" fmla="*/ 114 w 120"/>
                <a:gd name="T57" fmla="*/ 78 h 93"/>
                <a:gd name="T58" fmla="*/ 111 w 120"/>
                <a:gd name="T59" fmla="*/ 78 h 93"/>
                <a:gd name="T60" fmla="*/ 111 w 120"/>
                <a:gd name="T61" fmla="*/ 78 h 93"/>
                <a:gd name="T62" fmla="*/ 108 w 120"/>
                <a:gd name="T63" fmla="*/ 78 h 93"/>
                <a:gd name="T64" fmla="*/ 102 w 120"/>
                <a:gd name="T65" fmla="*/ 75 h 93"/>
                <a:gd name="T66" fmla="*/ 102 w 120"/>
                <a:gd name="T67" fmla="*/ 75 h 93"/>
                <a:gd name="T68" fmla="*/ 96 w 120"/>
                <a:gd name="T69" fmla="*/ 72 h 93"/>
                <a:gd name="T70" fmla="*/ 96 w 120"/>
                <a:gd name="T71" fmla="*/ 69 h 93"/>
                <a:gd name="T72" fmla="*/ 96 w 120"/>
                <a:gd name="T73"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0" h="93">
                  <a:moveTo>
                    <a:pt x="96" y="69"/>
                  </a:moveTo>
                  <a:lnTo>
                    <a:pt x="90" y="54"/>
                  </a:lnTo>
                  <a:lnTo>
                    <a:pt x="72" y="30"/>
                  </a:lnTo>
                  <a:lnTo>
                    <a:pt x="69" y="30"/>
                  </a:lnTo>
                  <a:lnTo>
                    <a:pt x="63" y="27"/>
                  </a:lnTo>
                  <a:lnTo>
                    <a:pt x="51" y="21"/>
                  </a:lnTo>
                  <a:lnTo>
                    <a:pt x="45" y="18"/>
                  </a:lnTo>
                  <a:lnTo>
                    <a:pt x="42" y="15"/>
                  </a:lnTo>
                  <a:lnTo>
                    <a:pt x="30" y="0"/>
                  </a:lnTo>
                  <a:lnTo>
                    <a:pt x="27" y="0"/>
                  </a:lnTo>
                  <a:lnTo>
                    <a:pt x="18" y="0"/>
                  </a:lnTo>
                  <a:lnTo>
                    <a:pt x="0" y="12"/>
                  </a:lnTo>
                  <a:lnTo>
                    <a:pt x="0" y="18"/>
                  </a:lnTo>
                  <a:lnTo>
                    <a:pt x="3" y="18"/>
                  </a:lnTo>
                  <a:lnTo>
                    <a:pt x="15" y="15"/>
                  </a:lnTo>
                  <a:lnTo>
                    <a:pt x="18" y="15"/>
                  </a:lnTo>
                  <a:lnTo>
                    <a:pt x="78" y="54"/>
                  </a:lnTo>
                  <a:lnTo>
                    <a:pt x="102" y="90"/>
                  </a:lnTo>
                  <a:lnTo>
                    <a:pt x="102" y="90"/>
                  </a:lnTo>
                  <a:lnTo>
                    <a:pt x="105" y="90"/>
                  </a:lnTo>
                  <a:lnTo>
                    <a:pt x="111" y="93"/>
                  </a:lnTo>
                  <a:lnTo>
                    <a:pt x="114" y="93"/>
                  </a:lnTo>
                  <a:lnTo>
                    <a:pt x="114" y="90"/>
                  </a:lnTo>
                  <a:lnTo>
                    <a:pt x="117" y="90"/>
                  </a:lnTo>
                  <a:lnTo>
                    <a:pt x="120" y="87"/>
                  </a:lnTo>
                  <a:lnTo>
                    <a:pt x="120" y="84"/>
                  </a:lnTo>
                  <a:lnTo>
                    <a:pt x="120" y="81"/>
                  </a:lnTo>
                  <a:lnTo>
                    <a:pt x="117" y="75"/>
                  </a:lnTo>
                  <a:lnTo>
                    <a:pt x="114" y="78"/>
                  </a:lnTo>
                  <a:lnTo>
                    <a:pt x="111" y="78"/>
                  </a:lnTo>
                  <a:lnTo>
                    <a:pt x="111" y="78"/>
                  </a:lnTo>
                  <a:lnTo>
                    <a:pt x="108" y="78"/>
                  </a:lnTo>
                  <a:lnTo>
                    <a:pt x="102" y="75"/>
                  </a:lnTo>
                  <a:lnTo>
                    <a:pt x="102" y="75"/>
                  </a:lnTo>
                  <a:lnTo>
                    <a:pt x="96" y="72"/>
                  </a:lnTo>
                  <a:lnTo>
                    <a:pt x="96" y="69"/>
                  </a:lnTo>
                  <a:lnTo>
                    <a:pt x="96" y="69"/>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55" name="Freeform 1085">
              <a:extLst>
                <a:ext uri="{FF2B5EF4-FFF2-40B4-BE49-F238E27FC236}">
                  <a16:creationId xmlns:a16="http://schemas.microsoft.com/office/drawing/2014/main" id="{515CAEEF-6BBA-15AC-F1DA-23817A39399E}"/>
                </a:ext>
              </a:extLst>
            </p:cNvPr>
            <p:cNvSpPr>
              <a:spLocks/>
            </p:cNvSpPr>
            <p:nvPr/>
          </p:nvSpPr>
          <p:spPr bwMode="auto">
            <a:xfrm>
              <a:off x="2279" y="2415"/>
              <a:ext cx="21" cy="24"/>
            </a:xfrm>
            <a:custGeom>
              <a:avLst/>
              <a:gdLst>
                <a:gd name="T0" fmla="*/ 6 w 21"/>
                <a:gd name="T1" fmla="*/ 0 h 24"/>
                <a:gd name="T2" fmla="*/ 6 w 21"/>
                <a:gd name="T3" fmla="*/ 0 h 24"/>
                <a:gd name="T4" fmla="*/ 3 w 21"/>
                <a:gd name="T5" fmla="*/ 0 h 24"/>
                <a:gd name="T6" fmla="*/ 0 w 21"/>
                <a:gd name="T7" fmla="*/ 0 h 24"/>
                <a:gd name="T8" fmla="*/ 0 w 21"/>
                <a:gd name="T9" fmla="*/ 3 h 24"/>
                <a:gd name="T10" fmla="*/ 0 w 21"/>
                <a:gd name="T11" fmla="*/ 6 h 24"/>
                <a:gd name="T12" fmla="*/ 3 w 21"/>
                <a:gd name="T13" fmla="*/ 9 h 24"/>
                <a:gd name="T14" fmla="*/ 18 w 21"/>
                <a:gd name="T15" fmla="*/ 24 h 24"/>
                <a:gd name="T16" fmla="*/ 21 w 21"/>
                <a:gd name="T17" fmla="*/ 18 h 24"/>
                <a:gd name="T18" fmla="*/ 21 w 21"/>
                <a:gd name="T19" fmla="*/ 18 h 24"/>
                <a:gd name="T20" fmla="*/ 18 w 21"/>
                <a:gd name="T21" fmla="*/ 9 h 24"/>
                <a:gd name="T22" fmla="*/ 18 w 21"/>
                <a:gd name="T23" fmla="*/ 6 h 24"/>
                <a:gd name="T24" fmla="*/ 6 w 2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4">
                  <a:moveTo>
                    <a:pt x="6" y="0"/>
                  </a:moveTo>
                  <a:lnTo>
                    <a:pt x="6" y="0"/>
                  </a:lnTo>
                  <a:lnTo>
                    <a:pt x="3" y="0"/>
                  </a:lnTo>
                  <a:lnTo>
                    <a:pt x="0" y="0"/>
                  </a:lnTo>
                  <a:lnTo>
                    <a:pt x="0" y="3"/>
                  </a:lnTo>
                  <a:lnTo>
                    <a:pt x="0" y="6"/>
                  </a:lnTo>
                  <a:lnTo>
                    <a:pt x="3" y="9"/>
                  </a:lnTo>
                  <a:lnTo>
                    <a:pt x="18" y="24"/>
                  </a:lnTo>
                  <a:lnTo>
                    <a:pt x="21" y="18"/>
                  </a:lnTo>
                  <a:lnTo>
                    <a:pt x="21" y="18"/>
                  </a:lnTo>
                  <a:lnTo>
                    <a:pt x="18" y="9"/>
                  </a:lnTo>
                  <a:lnTo>
                    <a:pt x="18" y="6"/>
                  </a:lnTo>
                  <a:lnTo>
                    <a:pt x="6" y="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56" name="Freeform 1086">
              <a:extLst>
                <a:ext uri="{FF2B5EF4-FFF2-40B4-BE49-F238E27FC236}">
                  <a16:creationId xmlns:a16="http://schemas.microsoft.com/office/drawing/2014/main" id="{47D153BF-4018-CB86-EF5C-DB6230CD57D7}"/>
                </a:ext>
              </a:extLst>
            </p:cNvPr>
            <p:cNvSpPr>
              <a:spLocks/>
            </p:cNvSpPr>
            <p:nvPr/>
          </p:nvSpPr>
          <p:spPr bwMode="auto">
            <a:xfrm>
              <a:off x="2330" y="2193"/>
              <a:ext cx="18" cy="9"/>
            </a:xfrm>
            <a:custGeom>
              <a:avLst/>
              <a:gdLst>
                <a:gd name="T0" fmla="*/ 12 w 18"/>
                <a:gd name="T1" fmla="*/ 0 h 9"/>
                <a:gd name="T2" fmla="*/ 9 w 18"/>
                <a:gd name="T3" fmla="*/ 0 h 9"/>
                <a:gd name="T4" fmla="*/ 6 w 18"/>
                <a:gd name="T5" fmla="*/ 0 h 9"/>
                <a:gd name="T6" fmla="*/ 6 w 18"/>
                <a:gd name="T7" fmla="*/ 0 h 9"/>
                <a:gd name="T8" fmla="*/ 3 w 18"/>
                <a:gd name="T9" fmla="*/ 0 h 9"/>
                <a:gd name="T10" fmla="*/ 0 w 18"/>
                <a:gd name="T11" fmla="*/ 3 h 9"/>
                <a:gd name="T12" fmla="*/ 0 w 18"/>
                <a:gd name="T13" fmla="*/ 3 h 9"/>
                <a:gd name="T14" fmla="*/ 3 w 18"/>
                <a:gd name="T15" fmla="*/ 6 h 9"/>
                <a:gd name="T16" fmla="*/ 6 w 18"/>
                <a:gd name="T17" fmla="*/ 6 h 9"/>
                <a:gd name="T18" fmla="*/ 9 w 18"/>
                <a:gd name="T19" fmla="*/ 9 h 9"/>
                <a:gd name="T20" fmla="*/ 12 w 18"/>
                <a:gd name="T21" fmla="*/ 9 h 9"/>
                <a:gd name="T22" fmla="*/ 12 w 18"/>
                <a:gd name="T23" fmla="*/ 9 h 9"/>
                <a:gd name="T24" fmla="*/ 15 w 18"/>
                <a:gd name="T25" fmla="*/ 9 h 9"/>
                <a:gd name="T26" fmla="*/ 18 w 18"/>
                <a:gd name="T27" fmla="*/ 6 h 9"/>
                <a:gd name="T28" fmla="*/ 18 w 18"/>
                <a:gd name="T29" fmla="*/ 3 h 9"/>
                <a:gd name="T30" fmla="*/ 15 w 18"/>
                <a:gd name="T31" fmla="*/ 3 h 9"/>
                <a:gd name="T32" fmla="*/ 15 w 18"/>
                <a:gd name="T33" fmla="*/ 3 h 9"/>
                <a:gd name="T34" fmla="*/ 15 w 18"/>
                <a:gd name="T35" fmla="*/ 0 h 9"/>
                <a:gd name="T36" fmla="*/ 12 w 18"/>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9">
                  <a:moveTo>
                    <a:pt x="12" y="0"/>
                  </a:moveTo>
                  <a:lnTo>
                    <a:pt x="9" y="0"/>
                  </a:lnTo>
                  <a:lnTo>
                    <a:pt x="6" y="0"/>
                  </a:lnTo>
                  <a:lnTo>
                    <a:pt x="6" y="0"/>
                  </a:lnTo>
                  <a:lnTo>
                    <a:pt x="3" y="0"/>
                  </a:lnTo>
                  <a:lnTo>
                    <a:pt x="0" y="3"/>
                  </a:lnTo>
                  <a:lnTo>
                    <a:pt x="0" y="3"/>
                  </a:lnTo>
                  <a:lnTo>
                    <a:pt x="3" y="6"/>
                  </a:lnTo>
                  <a:lnTo>
                    <a:pt x="6" y="6"/>
                  </a:lnTo>
                  <a:lnTo>
                    <a:pt x="9" y="9"/>
                  </a:lnTo>
                  <a:lnTo>
                    <a:pt x="12" y="9"/>
                  </a:lnTo>
                  <a:lnTo>
                    <a:pt x="12" y="9"/>
                  </a:lnTo>
                  <a:lnTo>
                    <a:pt x="15" y="9"/>
                  </a:lnTo>
                  <a:lnTo>
                    <a:pt x="18" y="6"/>
                  </a:lnTo>
                  <a:lnTo>
                    <a:pt x="18" y="3"/>
                  </a:lnTo>
                  <a:lnTo>
                    <a:pt x="15" y="3"/>
                  </a:lnTo>
                  <a:lnTo>
                    <a:pt x="15" y="3"/>
                  </a:lnTo>
                  <a:lnTo>
                    <a:pt x="15" y="0"/>
                  </a:lnTo>
                  <a:lnTo>
                    <a:pt x="12" y="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57" name="Freeform 1087">
              <a:extLst>
                <a:ext uri="{FF2B5EF4-FFF2-40B4-BE49-F238E27FC236}">
                  <a16:creationId xmlns:a16="http://schemas.microsoft.com/office/drawing/2014/main" id="{D36D0394-EBE4-B74C-053D-51C7D9CEEF2D}"/>
                </a:ext>
              </a:extLst>
            </p:cNvPr>
            <p:cNvSpPr>
              <a:spLocks/>
            </p:cNvSpPr>
            <p:nvPr/>
          </p:nvSpPr>
          <p:spPr bwMode="auto">
            <a:xfrm>
              <a:off x="2357" y="2292"/>
              <a:ext cx="54" cy="36"/>
            </a:xfrm>
            <a:custGeom>
              <a:avLst/>
              <a:gdLst>
                <a:gd name="T0" fmla="*/ 39 w 54"/>
                <a:gd name="T1" fmla="*/ 6 h 36"/>
                <a:gd name="T2" fmla="*/ 33 w 54"/>
                <a:gd name="T3" fmla="*/ 0 h 36"/>
                <a:gd name="T4" fmla="*/ 27 w 54"/>
                <a:gd name="T5" fmla="*/ 0 h 36"/>
                <a:gd name="T6" fmla="*/ 24 w 54"/>
                <a:gd name="T7" fmla="*/ 0 h 36"/>
                <a:gd name="T8" fmla="*/ 6 w 54"/>
                <a:gd name="T9" fmla="*/ 9 h 36"/>
                <a:gd name="T10" fmla="*/ 3 w 54"/>
                <a:gd name="T11" fmla="*/ 12 h 36"/>
                <a:gd name="T12" fmla="*/ 0 w 54"/>
                <a:gd name="T13" fmla="*/ 18 h 36"/>
                <a:gd name="T14" fmla="*/ 3 w 54"/>
                <a:gd name="T15" fmla="*/ 21 h 36"/>
                <a:gd name="T16" fmla="*/ 6 w 54"/>
                <a:gd name="T17" fmla="*/ 24 h 36"/>
                <a:gd name="T18" fmla="*/ 9 w 54"/>
                <a:gd name="T19" fmla="*/ 24 h 36"/>
                <a:gd name="T20" fmla="*/ 24 w 54"/>
                <a:gd name="T21" fmla="*/ 33 h 36"/>
                <a:gd name="T22" fmla="*/ 33 w 54"/>
                <a:gd name="T23" fmla="*/ 36 h 36"/>
                <a:gd name="T24" fmla="*/ 39 w 54"/>
                <a:gd name="T25" fmla="*/ 36 h 36"/>
                <a:gd name="T26" fmla="*/ 42 w 54"/>
                <a:gd name="T27" fmla="*/ 36 h 36"/>
                <a:gd name="T28" fmla="*/ 48 w 54"/>
                <a:gd name="T29" fmla="*/ 36 h 36"/>
                <a:gd name="T30" fmla="*/ 51 w 54"/>
                <a:gd name="T31" fmla="*/ 33 h 36"/>
                <a:gd name="T32" fmla="*/ 54 w 54"/>
                <a:gd name="T33" fmla="*/ 33 h 36"/>
                <a:gd name="T34" fmla="*/ 51 w 54"/>
                <a:gd name="T35" fmla="*/ 30 h 36"/>
                <a:gd name="T36" fmla="*/ 39 w 54"/>
                <a:gd name="T37" fmla="*/ 6 h 36"/>
                <a:gd name="T38" fmla="*/ 39 w 54"/>
                <a:gd name="T39" fmla="*/ 6 h 36"/>
                <a:gd name="T40" fmla="*/ 39 w 54"/>
                <a:gd name="T41"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36">
                  <a:moveTo>
                    <a:pt x="39" y="6"/>
                  </a:moveTo>
                  <a:lnTo>
                    <a:pt x="33" y="0"/>
                  </a:lnTo>
                  <a:lnTo>
                    <a:pt x="27" y="0"/>
                  </a:lnTo>
                  <a:lnTo>
                    <a:pt x="24" y="0"/>
                  </a:lnTo>
                  <a:lnTo>
                    <a:pt x="6" y="9"/>
                  </a:lnTo>
                  <a:lnTo>
                    <a:pt x="3" y="12"/>
                  </a:lnTo>
                  <a:lnTo>
                    <a:pt x="0" y="18"/>
                  </a:lnTo>
                  <a:lnTo>
                    <a:pt x="3" y="21"/>
                  </a:lnTo>
                  <a:lnTo>
                    <a:pt x="6" y="24"/>
                  </a:lnTo>
                  <a:lnTo>
                    <a:pt x="9" y="24"/>
                  </a:lnTo>
                  <a:lnTo>
                    <a:pt x="24" y="33"/>
                  </a:lnTo>
                  <a:lnTo>
                    <a:pt x="33" y="36"/>
                  </a:lnTo>
                  <a:lnTo>
                    <a:pt x="39" y="36"/>
                  </a:lnTo>
                  <a:lnTo>
                    <a:pt x="42" y="36"/>
                  </a:lnTo>
                  <a:lnTo>
                    <a:pt x="48" y="36"/>
                  </a:lnTo>
                  <a:lnTo>
                    <a:pt x="51" y="33"/>
                  </a:lnTo>
                  <a:lnTo>
                    <a:pt x="54" y="33"/>
                  </a:lnTo>
                  <a:lnTo>
                    <a:pt x="51" y="30"/>
                  </a:lnTo>
                  <a:lnTo>
                    <a:pt x="39" y="6"/>
                  </a:lnTo>
                  <a:lnTo>
                    <a:pt x="39" y="6"/>
                  </a:lnTo>
                  <a:lnTo>
                    <a:pt x="39" y="6"/>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58" name="Freeform 1088">
              <a:extLst>
                <a:ext uri="{FF2B5EF4-FFF2-40B4-BE49-F238E27FC236}">
                  <a16:creationId xmlns:a16="http://schemas.microsoft.com/office/drawing/2014/main" id="{3A9D6877-A03A-44B0-3982-FFF0A7A07959}"/>
                </a:ext>
              </a:extLst>
            </p:cNvPr>
            <p:cNvSpPr>
              <a:spLocks/>
            </p:cNvSpPr>
            <p:nvPr/>
          </p:nvSpPr>
          <p:spPr bwMode="auto">
            <a:xfrm>
              <a:off x="1934" y="2256"/>
              <a:ext cx="33" cy="39"/>
            </a:xfrm>
            <a:custGeom>
              <a:avLst/>
              <a:gdLst>
                <a:gd name="T0" fmla="*/ 12 w 33"/>
                <a:gd name="T1" fmla="*/ 9 h 39"/>
                <a:gd name="T2" fmla="*/ 15 w 33"/>
                <a:gd name="T3" fmla="*/ 0 h 39"/>
                <a:gd name="T4" fmla="*/ 3 w 33"/>
                <a:gd name="T5" fmla="*/ 0 h 39"/>
                <a:gd name="T6" fmla="*/ 0 w 33"/>
                <a:gd name="T7" fmla="*/ 3 h 39"/>
                <a:gd name="T8" fmla="*/ 0 w 33"/>
                <a:gd name="T9" fmla="*/ 3 h 39"/>
                <a:gd name="T10" fmla="*/ 3 w 33"/>
                <a:gd name="T11" fmla="*/ 12 h 39"/>
                <a:gd name="T12" fmla="*/ 15 w 33"/>
                <a:gd name="T13" fmla="*/ 30 h 39"/>
                <a:gd name="T14" fmla="*/ 18 w 33"/>
                <a:gd name="T15" fmla="*/ 30 h 39"/>
                <a:gd name="T16" fmla="*/ 18 w 33"/>
                <a:gd name="T17" fmla="*/ 30 h 39"/>
                <a:gd name="T18" fmla="*/ 18 w 33"/>
                <a:gd name="T19" fmla="*/ 33 h 39"/>
                <a:gd name="T20" fmla="*/ 21 w 33"/>
                <a:gd name="T21" fmla="*/ 33 h 39"/>
                <a:gd name="T22" fmla="*/ 30 w 33"/>
                <a:gd name="T23" fmla="*/ 39 h 39"/>
                <a:gd name="T24" fmla="*/ 30 w 33"/>
                <a:gd name="T25" fmla="*/ 39 h 39"/>
                <a:gd name="T26" fmla="*/ 33 w 33"/>
                <a:gd name="T27" fmla="*/ 39 h 39"/>
                <a:gd name="T28" fmla="*/ 33 w 33"/>
                <a:gd name="T29" fmla="*/ 36 h 39"/>
                <a:gd name="T30" fmla="*/ 30 w 33"/>
                <a:gd name="T31" fmla="*/ 30 h 39"/>
                <a:gd name="T32" fmla="*/ 30 w 33"/>
                <a:gd name="T33" fmla="*/ 30 h 39"/>
                <a:gd name="T34" fmla="*/ 27 w 33"/>
                <a:gd name="T35" fmla="*/ 30 h 39"/>
                <a:gd name="T36" fmla="*/ 27 w 33"/>
                <a:gd name="T37" fmla="*/ 33 h 39"/>
                <a:gd name="T38" fmla="*/ 27 w 33"/>
                <a:gd name="T39" fmla="*/ 30 h 39"/>
                <a:gd name="T40" fmla="*/ 18 w 33"/>
                <a:gd name="T41" fmla="*/ 30 h 39"/>
                <a:gd name="T42" fmla="*/ 18 w 33"/>
                <a:gd name="T43" fmla="*/ 27 h 39"/>
                <a:gd name="T44" fmla="*/ 12 w 33"/>
                <a:gd name="T45" fmla="*/ 12 h 39"/>
                <a:gd name="T46" fmla="*/ 12 w 33"/>
                <a:gd name="T47" fmla="*/ 12 h 39"/>
                <a:gd name="T48" fmla="*/ 12 w 33"/>
                <a:gd name="T49"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 h="39">
                  <a:moveTo>
                    <a:pt x="12" y="9"/>
                  </a:moveTo>
                  <a:lnTo>
                    <a:pt x="15" y="0"/>
                  </a:lnTo>
                  <a:lnTo>
                    <a:pt x="3" y="0"/>
                  </a:lnTo>
                  <a:lnTo>
                    <a:pt x="0" y="3"/>
                  </a:lnTo>
                  <a:lnTo>
                    <a:pt x="0" y="3"/>
                  </a:lnTo>
                  <a:lnTo>
                    <a:pt x="3" y="12"/>
                  </a:lnTo>
                  <a:lnTo>
                    <a:pt x="15" y="30"/>
                  </a:lnTo>
                  <a:lnTo>
                    <a:pt x="18" y="30"/>
                  </a:lnTo>
                  <a:lnTo>
                    <a:pt x="18" y="30"/>
                  </a:lnTo>
                  <a:lnTo>
                    <a:pt x="18" y="33"/>
                  </a:lnTo>
                  <a:lnTo>
                    <a:pt x="21" y="33"/>
                  </a:lnTo>
                  <a:lnTo>
                    <a:pt x="30" y="39"/>
                  </a:lnTo>
                  <a:lnTo>
                    <a:pt x="30" y="39"/>
                  </a:lnTo>
                  <a:lnTo>
                    <a:pt x="33" y="39"/>
                  </a:lnTo>
                  <a:lnTo>
                    <a:pt x="33" y="36"/>
                  </a:lnTo>
                  <a:lnTo>
                    <a:pt x="30" y="30"/>
                  </a:lnTo>
                  <a:lnTo>
                    <a:pt x="30" y="30"/>
                  </a:lnTo>
                  <a:lnTo>
                    <a:pt x="27" y="30"/>
                  </a:lnTo>
                  <a:lnTo>
                    <a:pt x="27" y="33"/>
                  </a:lnTo>
                  <a:lnTo>
                    <a:pt x="27" y="30"/>
                  </a:lnTo>
                  <a:lnTo>
                    <a:pt x="18" y="30"/>
                  </a:lnTo>
                  <a:lnTo>
                    <a:pt x="18" y="27"/>
                  </a:lnTo>
                  <a:lnTo>
                    <a:pt x="12" y="12"/>
                  </a:lnTo>
                  <a:lnTo>
                    <a:pt x="12" y="12"/>
                  </a:lnTo>
                  <a:lnTo>
                    <a:pt x="12" y="9"/>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59" name="Freeform 1089">
              <a:extLst>
                <a:ext uri="{FF2B5EF4-FFF2-40B4-BE49-F238E27FC236}">
                  <a16:creationId xmlns:a16="http://schemas.microsoft.com/office/drawing/2014/main" id="{47287818-3ECC-D9AF-7FBF-58BDD84A33D1}"/>
                </a:ext>
              </a:extLst>
            </p:cNvPr>
            <p:cNvSpPr>
              <a:spLocks/>
            </p:cNvSpPr>
            <p:nvPr/>
          </p:nvSpPr>
          <p:spPr bwMode="auto">
            <a:xfrm>
              <a:off x="1997" y="2340"/>
              <a:ext cx="12" cy="24"/>
            </a:xfrm>
            <a:custGeom>
              <a:avLst/>
              <a:gdLst>
                <a:gd name="T0" fmla="*/ 9 w 12"/>
                <a:gd name="T1" fmla="*/ 0 h 24"/>
                <a:gd name="T2" fmla="*/ 6 w 12"/>
                <a:gd name="T3" fmla="*/ 0 h 24"/>
                <a:gd name="T4" fmla="*/ 6 w 12"/>
                <a:gd name="T5" fmla="*/ 3 h 24"/>
                <a:gd name="T6" fmla="*/ 3 w 12"/>
                <a:gd name="T7" fmla="*/ 6 h 24"/>
                <a:gd name="T8" fmla="*/ 0 w 12"/>
                <a:gd name="T9" fmla="*/ 15 h 24"/>
                <a:gd name="T10" fmla="*/ 0 w 12"/>
                <a:gd name="T11" fmla="*/ 21 h 24"/>
                <a:gd name="T12" fmla="*/ 0 w 12"/>
                <a:gd name="T13" fmla="*/ 24 h 24"/>
                <a:gd name="T14" fmla="*/ 6 w 12"/>
                <a:gd name="T15" fmla="*/ 24 h 24"/>
                <a:gd name="T16" fmla="*/ 9 w 12"/>
                <a:gd name="T17" fmla="*/ 21 h 24"/>
                <a:gd name="T18" fmla="*/ 9 w 12"/>
                <a:gd name="T19" fmla="*/ 18 h 24"/>
                <a:gd name="T20" fmla="*/ 12 w 12"/>
                <a:gd name="T21" fmla="*/ 12 h 24"/>
                <a:gd name="T22" fmla="*/ 12 w 12"/>
                <a:gd name="T23" fmla="*/ 9 h 24"/>
                <a:gd name="T24" fmla="*/ 9 w 12"/>
                <a:gd name="T25" fmla="*/ 3 h 24"/>
                <a:gd name="T26" fmla="*/ 9 w 12"/>
                <a:gd name="T27" fmla="*/ 3 h 24"/>
                <a:gd name="T28" fmla="*/ 9 w 12"/>
                <a:gd name="T2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24">
                  <a:moveTo>
                    <a:pt x="9" y="0"/>
                  </a:moveTo>
                  <a:lnTo>
                    <a:pt x="6" y="0"/>
                  </a:lnTo>
                  <a:lnTo>
                    <a:pt x="6" y="3"/>
                  </a:lnTo>
                  <a:lnTo>
                    <a:pt x="3" y="6"/>
                  </a:lnTo>
                  <a:lnTo>
                    <a:pt x="0" y="15"/>
                  </a:lnTo>
                  <a:lnTo>
                    <a:pt x="0" y="21"/>
                  </a:lnTo>
                  <a:lnTo>
                    <a:pt x="0" y="24"/>
                  </a:lnTo>
                  <a:lnTo>
                    <a:pt x="6" y="24"/>
                  </a:lnTo>
                  <a:lnTo>
                    <a:pt x="9" y="21"/>
                  </a:lnTo>
                  <a:lnTo>
                    <a:pt x="9" y="18"/>
                  </a:lnTo>
                  <a:lnTo>
                    <a:pt x="12" y="12"/>
                  </a:lnTo>
                  <a:lnTo>
                    <a:pt x="12" y="9"/>
                  </a:lnTo>
                  <a:lnTo>
                    <a:pt x="9" y="3"/>
                  </a:lnTo>
                  <a:lnTo>
                    <a:pt x="9" y="3"/>
                  </a:lnTo>
                  <a:lnTo>
                    <a:pt x="9" y="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60" name="Freeform 1090">
              <a:extLst>
                <a:ext uri="{FF2B5EF4-FFF2-40B4-BE49-F238E27FC236}">
                  <a16:creationId xmlns:a16="http://schemas.microsoft.com/office/drawing/2014/main" id="{E204611D-5519-F789-4E2A-0BF1A9FC4F62}"/>
                </a:ext>
              </a:extLst>
            </p:cNvPr>
            <p:cNvSpPr>
              <a:spLocks/>
            </p:cNvSpPr>
            <p:nvPr/>
          </p:nvSpPr>
          <p:spPr bwMode="auto">
            <a:xfrm>
              <a:off x="2000" y="2421"/>
              <a:ext cx="24" cy="21"/>
            </a:xfrm>
            <a:custGeom>
              <a:avLst/>
              <a:gdLst>
                <a:gd name="T0" fmla="*/ 12 w 24"/>
                <a:gd name="T1" fmla="*/ 21 h 21"/>
                <a:gd name="T2" fmla="*/ 15 w 24"/>
                <a:gd name="T3" fmla="*/ 21 h 21"/>
                <a:gd name="T4" fmla="*/ 15 w 24"/>
                <a:gd name="T5" fmla="*/ 21 h 21"/>
                <a:gd name="T6" fmla="*/ 24 w 24"/>
                <a:gd name="T7" fmla="*/ 18 h 21"/>
                <a:gd name="T8" fmla="*/ 21 w 24"/>
                <a:gd name="T9" fmla="*/ 9 h 21"/>
                <a:gd name="T10" fmla="*/ 18 w 24"/>
                <a:gd name="T11" fmla="*/ 9 h 21"/>
                <a:gd name="T12" fmla="*/ 6 w 24"/>
                <a:gd name="T13" fmla="*/ 0 h 21"/>
                <a:gd name="T14" fmla="*/ 6 w 24"/>
                <a:gd name="T15" fmla="*/ 0 h 21"/>
                <a:gd name="T16" fmla="*/ 3 w 24"/>
                <a:gd name="T17" fmla="*/ 0 h 21"/>
                <a:gd name="T18" fmla="*/ 3 w 24"/>
                <a:gd name="T19" fmla="*/ 0 h 21"/>
                <a:gd name="T20" fmla="*/ 3 w 24"/>
                <a:gd name="T21" fmla="*/ 3 h 21"/>
                <a:gd name="T22" fmla="*/ 0 w 24"/>
                <a:gd name="T23" fmla="*/ 6 h 21"/>
                <a:gd name="T24" fmla="*/ 0 w 24"/>
                <a:gd name="T25" fmla="*/ 9 h 21"/>
                <a:gd name="T26" fmla="*/ 3 w 24"/>
                <a:gd name="T27" fmla="*/ 9 h 21"/>
                <a:gd name="T28" fmla="*/ 6 w 24"/>
                <a:gd name="T29" fmla="*/ 15 h 21"/>
                <a:gd name="T30" fmla="*/ 6 w 24"/>
                <a:gd name="T31" fmla="*/ 15 h 21"/>
                <a:gd name="T32" fmla="*/ 6 w 24"/>
                <a:gd name="T33" fmla="*/ 18 h 21"/>
                <a:gd name="T34" fmla="*/ 12 w 24"/>
                <a:gd name="T35"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 h="21">
                  <a:moveTo>
                    <a:pt x="12" y="21"/>
                  </a:moveTo>
                  <a:lnTo>
                    <a:pt x="15" y="21"/>
                  </a:lnTo>
                  <a:lnTo>
                    <a:pt x="15" y="21"/>
                  </a:lnTo>
                  <a:lnTo>
                    <a:pt x="24" y="18"/>
                  </a:lnTo>
                  <a:lnTo>
                    <a:pt x="21" y="9"/>
                  </a:lnTo>
                  <a:lnTo>
                    <a:pt x="18" y="9"/>
                  </a:lnTo>
                  <a:lnTo>
                    <a:pt x="6" y="0"/>
                  </a:lnTo>
                  <a:lnTo>
                    <a:pt x="6" y="0"/>
                  </a:lnTo>
                  <a:lnTo>
                    <a:pt x="3" y="0"/>
                  </a:lnTo>
                  <a:lnTo>
                    <a:pt x="3" y="0"/>
                  </a:lnTo>
                  <a:lnTo>
                    <a:pt x="3" y="3"/>
                  </a:lnTo>
                  <a:lnTo>
                    <a:pt x="0" y="6"/>
                  </a:lnTo>
                  <a:lnTo>
                    <a:pt x="0" y="9"/>
                  </a:lnTo>
                  <a:lnTo>
                    <a:pt x="3" y="9"/>
                  </a:lnTo>
                  <a:lnTo>
                    <a:pt x="6" y="15"/>
                  </a:lnTo>
                  <a:lnTo>
                    <a:pt x="6" y="15"/>
                  </a:lnTo>
                  <a:lnTo>
                    <a:pt x="6" y="18"/>
                  </a:lnTo>
                  <a:lnTo>
                    <a:pt x="12" y="21"/>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61" name="Freeform 1091">
              <a:extLst>
                <a:ext uri="{FF2B5EF4-FFF2-40B4-BE49-F238E27FC236}">
                  <a16:creationId xmlns:a16="http://schemas.microsoft.com/office/drawing/2014/main" id="{16F5486B-3AE1-04EC-5979-BF496E1CBE74}"/>
                </a:ext>
              </a:extLst>
            </p:cNvPr>
            <p:cNvSpPr>
              <a:spLocks/>
            </p:cNvSpPr>
            <p:nvPr/>
          </p:nvSpPr>
          <p:spPr bwMode="auto">
            <a:xfrm>
              <a:off x="2291" y="2457"/>
              <a:ext cx="6" cy="9"/>
            </a:xfrm>
            <a:custGeom>
              <a:avLst/>
              <a:gdLst>
                <a:gd name="T0" fmla="*/ 3 w 6"/>
                <a:gd name="T1" fmla="*/ 0 h 9"/>
                <a:gd name="T2" fmla="*/ 0 w 6"/>
                <a:gd name="T3" fmla="*/ 0 h 9"/>
                <a:gd name="T4" fmla="*/ 0 w 6"/>
                <a:gd name="T5" fmla="*/ 9 h 9"/>
                <a:gd name="T6" fmla="*/ 0 w 6"/>
                <a:gd name="T7" fmla="*/ 9 h 9"/>
                <a:gd name="T8" fmla="*/ 3 w 6"/>
                <a:gd name="T9" fmla="*/ 9 h 9"/>
                <a:gd name="T10" fmla="*/ 6 w 6"/>
                <a:gd name="T11" fmla="*/ 9 h 9"/>
                <a:gd name="T12" fmla="*/ 6 w 6"/>
                <a:gd name="T13" fmla="*/ 9 h 9"/>
                <a:gd name="T14" fmla="*/ 6 w 6"/>
                <a:gd name="T15" fmla="*/ 0 h 9"/>
                <a:gd name="T16" fmla="*/ 3 w 6"/>
                <a:gd name="T17" fmla="*/ 0 h 9"/>
                <a:gd name="T18" fmla="*/ 3 w 6"/>
                <a:gd name="T19" fmla="*/ 0 h 9"/>
                <a:gd name="T20" fmla="*/ 3 w 6"/>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9">
                  <a:moveTo>
                    <a:pt x="3" y="0"/>
                  </a:moveTo>
                  <a:lnTo>
                    <a:pt x="0" y="0"/>
                  </a:lnTo>
                  <a:lnTo>
                    <a:pt x="0" y="9"/>
                  </a:lnTo>
                  <a:lnTo>
                    <a:pt x="0" y="9"/>
                  </a:lnTo>
                  <a:lnTo>
                    <a:pt x="3" y="9"/>
                  </a:lnTo>
                  <a:lnTo>
                    <a:pt x="6" y="9"/>
                  </a:lnTo>
                  <a:lnTo>
                    <a:pt x="6" y="9"/>
                  </a:lnTo>
                  <a:lnTo>
                    <a:pt x="6" y="0"/>
                  </a:lnTo>
                  <a:lnTo>
                    <a:pt x="3" y="0"/>
                  </a:lnTo>
                  <a:lnTo>
                    <a:pt x="3" y="0"/>
                  </a:lnTo>
                  <a:lnTo>
                    <a:pt x="3" y="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62" name="Freeform 1092">
              <a:extLst>
                <a:ext uri="{FF2B5EF4-FFF2-40B4-BE49-F238E27FC236}">
                  <a16:creationId xmlns:a16="http://schemas.microsoft.com/office/drawing/2014/main" id="{6C43B33E-2595-531F-4AB2-CC97417FD412}"/>
                </a:ext>
              </a:extLst>
            </p:cNvPr>
            <p:cNvSpPr>
              <a:spLocks/>
            </p:cNvSpPr>
            <p:nvPr/>
          </p:nvSpPr>
          <p:spPr bwMode="auto">
            <a:xfrm>
              <a:off x="1982" y="2373"/>
              <a:ext cx="33" cy="36"/>
            </a:xfrm>
            <a:custGeom>
              <a:avLst/>
              <a:gdLst>
                <a:gd name="T0" fmla="*/ 0 w 33"/>
                <a:gd name="T1" fmla="*/ 24 h 36"/>
                <a:gd name="T2" fmla="*/ 0 w 33"/>
                <a:gd name="T3" fmla="*/ 24 h 36"/>
                <a:gd name="T4" fmla="*/ 3 w 33"/>
                <a:gd name="T5" fmla="*/ 27 h 36"/>
                <a:gd name="T6" fmla="*/ 12 w 33"/>
                <a:gd name="T7" fmla="*/ 30 h 36"/>
                <a:gd name="T8" fmla="*/ 12 w 33"/>
                <a:gd name="T9" fmla="*/ 33 h 36"/>
                <a:gd name="T10" fmla="*/ 15 w 33"/>
                <a:gd name="T11" fmla="*/ 33 h 36"/>
                <a:gd name="T12" fmla="*/ 27 w 33"/>
                <a:gd name="T13" fmla="*/ 36 h 36"/>
                <a:gd name="T14" fmla="*/ 27 w 33"/>
                <a:gd name="T15" fmla="*/ 33 h 36"/>
                <a:gd name="T16" fmla="*/ 30 w 33"/>
                <a:gd name="T17" fmla="*/ 33 h 36"/>
                <a:gd name="T18" fmla="*/ 30 w 33"/>
                <a:gd name="T19" fmla="*/ 36 h 36"/>
                <a:gd name="T20" fmla="*/ 30 w 33"/>
                <a:gd name="T21" fmla="*/ 33 h 36"/>
                <a:gd name="T22" fmla="*/ 33 w 33"/>
                <a:gd name="T23" fmla="*/ 30 h 36"/>
                <a:gd name="T24" fmla="*/ 24 w 33"/>
                <a:gd name="T25" fmla="*/ 15 h 36"/>
                <a:gd name="T26" fmla="*/ 21 w 33"/>
                <a:gd name="T27" fmla="*/ 9 h 36"/>
                <a:gd name="T28" fmla="*/ 15 w 33"/>
                <a:gd name="T29" fmla="*/ 0 h 36"/>
                <a:gd name="T30" fmla="*/ 3 w 33"/>
                <a:gd name="T31" fmla="*/ 9 h 36"/>
                <a:gd name="T32" fmla="*/ 0 w 33"/>
                <a:gd name="T33" fmla="*/ 2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6">
                  <a:moveTo>
                    <a:pt x="0" y="24"/>
                  </a:moveTo>
                  <a:lnTo>
                    <a:pt x="0" y="24"/>
                  </a:lnTo>
                  <a:lnTo>
                    <a:pt x="3" y="27"/>
                  </a:lnTo>
                  <a:lnTo>
                    <a:pt x="12" y="30"/>
                  </a:lnTo>
                  <a:lnTo>
                    <a:pt x="12" y="33"/>
                  </a:lnTo>
                  <a:lnTo>
                    <a:pt x="15" y="33"/>
                  </a:lnTo>
                  <a:lnTo>
                    <a:pt x="27" y="36"/>
                  </a:lnTo>
                  <a:lnTo>
                    <a:pt x="27" y="33"/>
                  </a:lnTo>
                  <a:lnTo>
                    <a:pt x="30" y="33"/>
                  </a:lnTo>
                  <a:lnTo>
                    <a:pt x="30" y="36"/>
                  </a:lnTo>
                  <a:lnTo>
                    <a:pt x="30" y="33"/>
                  </a:lnTo>
                  <a:lnTo>
                    <a:pt x="33" y="30"/>
                  </a:lnTo>
                  <a:lnTo>
                    <a:pt x="24" y="15"/>
                  </a:lnTo>
                  <a:lnTo>
                    <a:pt x="21" y="9"/>
                  </a:lnTo>
                  <a:lnTo>
                    <a:pt x="15" y="0"/>
                  </a:lnTo>
                  <a:lnTo>
                    <a:pt x="3" y="9"/>
                  </a:lnTo>
                  <a:lnTo>
                    <a:pt x="0" y="24"/>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63" name="Freeform 1093">
              <a:extLst>
                <a:ext uri="{FF2B5EF4-FFF2-40B4-BE49-F238E27FC236}">
                  <a16:creationId xmlns:a16="http://schemas.microsoft.com/office/drawing/2014/main" id="{159ABD5C-8ACB-0314-D0B9-A17A0DD501E1}"/>
                </a:ext>
              </a:extLst>
            </p:cNvPr>
            <p:cNvSpPr>
              <a:spLocks/>
            </p:cNvSpPr>
            <p:nvPr/>
          </p:nvSpPr>
          <p:spPr bwMode="auto">
            <a:xfrm>
              <a:off x="2387" y="2529"/>
              <a:ext cx="12" cy="12"/>
            </a:xfrm>
            <a:custGeom>
              <a:avLst/>
              <a:gdLst>
                <a:gd name="T0" fmla="*/ 3 w 12"/>
                <a:gd name="T1" fmla="*/ 12 h 12"/>
                <a:gd name="T2" fmla="*/ 3 w 12"/>
                <a:gd name="T3" fmla="*/ 12 h 12"/>
                <a:gd name="T4" fmla="*/ 6 w 12"/>
                <a:gd name="T5" fmla="*/ 12 h 12"/>
                <a:gd name="T6" fmla="*/ 6 w 12"/>
                <a:gd name="T7" fmla="*/ 9 h 12"/>
                <a:gd name="T8" fmla="*/ 9 w 12"/>
                <a:gd name="T9" fmla="*/ 6 h 12"/>
                <a:gd name="T10" fmla="*/ 12 w 12"/>
                <a:gd name="T11" fmla="*/ 6 h 12"/>
                <a:gd name="T12" fmla="*/ 12 w 12"/>
                <a:gd name="T13" fmla="*/ 6 h 12"/>
                <a:gd name="T14" fmla="*/ 12 w 12"/>
                <a:gd name="T15" fmla="*/ 3 h 12"/>
                <a:gd name="T16" fmla="*/ 9 w 12"/>
                <a:gd name="T17" fmla="*/ 0 h 12"/>
                <a:gd name="T18" fmla="*/ 9 w 12"/>
                <a:gd name="T19" fmla="*/ 0 h 12"/>
                <a:gd name="T20" fmla="*/ 0 w 12"/>
                <a:gd name="T21" fmla="*/ 6 h 12"/>
                <a:gd name="T22" fmla="*/ 0 w 12"/>
                <a:gd name="T23" fmla="*/ 9 h 12"/>
                <a:gd name="T24" fmla="*/ 0 w 12"/>
                <a:gd name="T25" fmla="*/ 9 h 12"/>
                <a:gd name="T26" fmla="*/ 0 w 12"/>
                <a:gd name="T27" fmla="*/ 12 h 12"/>
                <a:gd name="T28" fmla="*/ 3 w 12"/>
                <a:gd name="T2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12">
                  <a:moveTo>
                    <a:pt x="3" y="12"/>
                  </a:moveTo>
                  <a:lnTo>
                    <a:pt x="3" y="12"/>
                  </a:lnTo>
                  <a:lnTo>
                    <a:pt x="6" y="12"/>
                  </a:lnTo>
                  <a:lnTo>
                    <a:pt x="6" y="9"/>
                  </a:lnTo>
                  <a:lnTo>
                    <a:pt x="9" y="6"/>
                  </a:lnTo>
                  <a:lnTo>
                    <a:pt x="12" y="6"/>
                  </a:lnTo>
                  <a:lnTo>
                    <a:pt x="12" y="6"/>
                  </a:lnTo>
                  <a:lnTo>
                    <a:pt x="12" y="3"/>
                  </a:lnTo>
                  <a:lnTo>
                    <a:pt x="9" y="0"/>
                  </a:lnTo>
                  <a:lnTo>
                    <a:pt x="9" y="0"/>
                  </a:lnTo>
                  <a:lnTo>
                    <a:pt x="0" y="6"/>
                  </a:lnTo>
                  <a:lnTo>
                    <a:pt x="0" y="9"/>
                  </a:lnTo>
                  <a:lnTo>
                    <a:pt x="0" y="9"/>
                  </a:lnTo>
                  <a:lnTo>
                    <a:pt x="0" y="12"/>
                  </a:lnTo>
                  <a:lnTo>
                    <a:pt x="3" y="12"/>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64" name="Freeform 1094">
              <a:extLst>
                <a:ext uri="{FF2B5EF4-FFF2-40B4-BE49-F238E27FC236}">
                  <a16:creationId xmlns:a16="http://schemas.microsoft.com/office/drawing/2014/main" id="{FE49192F-7CBD-56FC-506B-EC2CD18AC545}"/>
                </a:ext>
              </a:extLst>
            </p:cNvPr>
            <p:cNvSpPr>
              <a:spLocks/>
            </p:cNvSpPr>
            <p:nvPr/>
          </p:nvSpPr>
          <p:spPr bwMode="auto">
            <a:xfrm>
              <a:off x="2303" y="2235"/>
              <a:ext cx="27" cy="21"/>
            </a:xfrm>
            <a:custGeom>
              <a:avLst/>
              <a:gdLst>
                <a:gd name="T0" fmla="*/ 0 w 27"/>
                <a:gd name="T1" fmla="*/ 3 h 21"/>
                <a:gd name="T2" fmla="*/ 0 w 27"/>
                <a:gd name="T3" fmla="*/ 6 h 21"/>
                <a:gd name="T4" fmla="*/ 0 w 27"/>
                <a:gd name="T5" fmla="*/ 6 h 21"/>
                <a:gd name="T6" fmla="*/ 0 w 27"/>
                <a:gd name="T7" fmla="*/ 15 h 21"/>
                <a:gd name="T8" fmla="*/ 0 w 27"/>
                <a:gd name="T9" fmla="*/ 15 h 21"/>
                <a:gd name="T10" fmla="*/ 0 w 27"/>
                <a:gd name="T11" fmla="*/ 18 h 21"/>
                <a:gd name="T12" fmla="*/ 9 w 27"/>
                <a:gd name="T13" fmla="*/ 21 h 21"/>
                <a:gd name="T14" fmla="*/ 18 w 27"/>
                <a:gd name="T15" fmla="*/ 21 h 21"/>
                <a:gd name="T16" fmla="*/ 27 w 27"/>
                <a:gd name="T17" fmla="*/ 3 h 21"/>
                <a:gd name="T18" fmla="*/ 27 w 27"/>
                <a:gd name="T19" fmla="*/ 3 h 21"/>
                <a:gd name="T20" fmla="*/ 27 w 27"/>
                <a:gd name="T21" fmla="*/ 0 h 21"/>
                <a:gd name="T22" fmla="*/ 6 w 27"/>
                <a:gd name="T23" fmla="*/ 3 h 21"/>
                <a:gd name="T24" fmla="*/ 0 w 27"/>
                <a:gd name="T25"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21">
                  <a:moveTo>
                    <a:pt x="0" y="3"/>
                  </a:moveTo>
                  <a:lnTo>
                    <a:pt x="0" y="6"/>
                  </a:lnTo>
                  <a:lnTo>
                    <a:pt x="0" y="6"/>
                  </a:lnTo>
                  <a:lnTo>
                    <a:pt x="0" y="15"/>
                  </a:lnTo>
                  <a:lnTo>
                    <a:pt x="0" y="15"/>
                  </a:lnTo>
                  <a:lnTo>
                    <a:pt x="0" y="18"/>
                  </a:lnTo>
                  <a:lnTo>
                    <a:pt x="9" y="21"/>
                  </a:lnTo>
                  <a:lnTo>
                    <a:pt x="18" y="21"/>
                  </a:lnTo>
                  <a:lnTo>
                    <a:pt x="27" y="3"/>
                  </a:lnTo>
                  <a:lnTo>
                    <a:pt x="27" y="3"/>
                  </a:lnTo>
                  <a:lnTo>
                    <a:pt x="27" y="0"/>
                  </a:lnTo>
                  <a:lnTo>
                    <a:pt x="6" y="3"/>
                  </a:lnTo>
                  <a:lnTo>
                    <a:pt x="0" y="3"/>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65" name="Freeform 1095">
              <a:extLst>
                <a:ext uri="{FF2B5EF4-FFF2-40B4-BE49-F238E27FC236}">
                  <a16:creationId xmlns:a16="http://schemas.microsoft.com/office/drawing/2014/main" id="{CEFC3123-1A1C-86AA-3ED4-C52EC6AAFB0D}"/>
                </a:ext>
              </a:extLst>
            </p:cNvPr>
            <p:cNvSpPr>
              <a:spLocks/>
            </p:cNvSpPr>
            <p:nvPr/>
          </p:nvSpPr>
          <p:spPr bwMode="auto">
            <a:xfrm>
              <a:off x="2321" y="2457"/>
              <a:ext cx="9" cy="9"/>
            </a:xfrm>
            <a:custGeom>
              <a:avLst/>
              <a:gdLst>
                <a:gd name="T0" fmla="*/ 3 w 9"/>
                <a:gd name="T1" fmla="*/ 0 h 9"/>
                <a:gd name="T2" fmla="*/ 0 w 9"/>
                <a:gd name="T3" fmla="*/ 0 h 9"/>
                <a:gd name="T4" fmla="*/ 0 w 9"/>
                <a:gd name="T5" fmla="*/ 0 h 9"/>
                <a:gd name="T6" fmla="*/ 0 w 9"/>
                <a:gd name="T7" fmla="*/ 3 h 9"/>
                <a:gd name="T8" fmla="*/ 0 w 9"/>
                <a:gd name="T9" fmla="*/ 6 h 9"/>
                <a:gd name="T10" fmla="*/ 3 w 9"/>
                <a:gd name="T11" fmla="*/ 9 h 9"/>
                <a:gd name="T12" fmla="*/ 3 w 9"/>
                <a:gd name="T13" fmla="*/ 6 h 9"/>
                <a:gd name="T14" fmla="*/ 9 w 9"/>
                <a:gd name="T15" fmla="*/ 3 h 9"/>
                <a:gd name="T16" fmla="*/ 9 w 9"/>
                <a:gd name="T17" fmla="*/ 3 h 9"/>
                <a:gd name="T18" fmla="*/ 9 w 9"/>
                <a:gd name="T19" fmla="*/ 0 h 9"/>
                <a:gd name="T20" fmla="*/ 6 w 9"/>
                <a:gd name="T21" fmla="*/ 0 h 9"/>
                <a:gd name="T22" fmla="*/ 6 w 9"/>
                <a:gd name="T23" fmla="*/ 0 h 9"/>
                <a:gd name="T24" fmla="*/ 3 w 9"/>
                <a:gd name="T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9">
                  <a:moveTo>
                    <a:pt x="3" y="0"/>
                  </a:moveTo>
                  <a:lnTo>
                    <a:pt x="0" y="0"/>
                  </a:lnTo>
                  <a:lnTo>
                    <a:pt x="0" y="0"/>
                  </a:lnTo>
                  <a:lnTo>
                    <a:pt x="0" y="3"/>
                  </a:lnTo>
                  <a:lnTo>
                    <a:pt x="0" y="6"/>
                  </a:lnTo>
                  <a:lnTo>
                    <a:pt x="3" y="9"/>
                  </a:lnTo>
                  <a:lnTo>
                    <a:pt x="3" y="6"/>
                  </a:lnTo>
                  <a:lnTo>
                    <a:pt x="9" y="3"/>
                  </a:lnTo>
                  <a:lnTo>
                    <a:pt x="9" y="3"/>
                  </a:lnTo>
                  <a:lnTo>
                    <a:pt x="9" y="0"/>
                  </a:lnTo>
                  <a:lnTo>
                    <a:pt x="6" y="0"/>
                  </a:lnTo>
                  <a:lnTo>
                    <a:pt x="6" y="0"/>
                  </a:lnTo>
                  <a:lnTo>
                    <a:pt x="3" y="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66" name="Freeform 1096">
              <a:extLst>
                <a:ext uri="{FF2B5EF4-FFF2-40B4-BE49-F238E27FC236}">
                  <a16:creationId xmlns:a16="http://schemas.microsoft.com/office/drawing/2014/main" id="{BCCE1F68-F7AE-AA23-4D74-5FD0038311C1}"/>
                </a:ext>
              </a:extLst>
            </p:cNvPr>
            <p:cNvSpPr>
              <a:spLocks/>
            </p:cNvSpPr>
            <p:nvPr/>
          </p:nvSpPr>
          <p:spPr bwMode="auto">
            <a:xfrm>
              <a:off x="2306" y="2487"/>
              <a:ext cx="15" cy="15"/>
            </a:xfrm>
            <a:custGeom>
              <a:avLst/>
              <a:gdLst>
                <a:gd name="T0" fmla="*/ 6 w 15"/>
                <a:gd name="T1" fmla="*/ 0 h 15"/>
                <a:gd name="T2" fmla="*/ 6 w 15"/>
                <a:gd name="T3" fmla="*/ 3 h 15"/>
                <a:gd name="T4" fmla="*/ 3 w 15"/>
                <a:gd name="T5" fmla="*/ 3 h 15"/>
                <a:gd name="T6" fmla="*/ 3 w 15"/>
                <a:gd name="T7" fmla="*/ 3 h 15"/>
                <a:gd name="T8" fmla="*/ 3 w 15"/>
                <a:gd name="T9" fmla="*/ 6 h 15"/>
                <a:gd name="T10" fmla="*/ 0 w 15"/>
                <a:gd name="T11" fmla="*/ 9 h 15"/>
                <a:gd name="T12" fmla="*/ 0 w 15"/>
                <a:gd name="T13" fmla="*/ 12 h 15"/>
                <a:gd name="T14" fmla="*/ 3 w 15"/>
                <a:gd name="T15" fmla="*/ 12 h 15"/>
                <a:gd name="T16" fmla="*/ 6 w 15"/>
                <a:gd name="T17" fmla="*/ 15 h 15"/>
                <a:gd name="T18" fmla="*/ 6 w 15"/>
                <a:gd name="T19" fmla="*/ 15 h 15"/>
                <a:gd name="T20" fmla="*/ 12 w 15"/>
                <a:gd name="T21" fmla="*/ 12 h 15"/>
                <a:gd name="T22" fmla="*/ 12 w 15"/>
                <a:gd name="T23" fmla="*/ 9 h 15"/>
                <a:gd name="T24" fmla="*/ 12 w 15"/>
                <a:gd name="T25" fmla="*/ 3 h 15"/>
                <a:gd name="T26" fmla="*/ 15 w 15"/>
                <a:gd name="T27" fmla="*/ 0 h 15"/>
                <a:gd name="T28" fmla="*/ 12 w 15"/>
                <a:gd name="T29" fmla="*/ 0 h 15"/>
                <a:gd name="T30" fmla="*/ 9 w 15"/>
                <a:gd name="T31" fmla="*/ 0 h 15"/>
                <a:gd name="T32" fmla="*/ 6 w 15"/>
                <a:gd name="T3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15">
                  <a:moveTo>
                    <a:pt x="6" y="0"/>
                  </a:moveTo>
                  <a:lnTo>
                    <a:pt x="6" y="3"/>
                  </a:lnTo>
                  <a:lnTo>
                    <a:pt x="3" y="3"/>
                  </a:lnTo>
                  <a:lnTo>
                    <a:pt x="3" y="3"/>
                  </a:lnTo>
                  <a:lnTo>
                    <a:pt x="3" y="6"/>
                  </a:lnTo>
                  <a:lnTo>
                    <a:pt x="0" y="9"/>
                  </a:lnTo>
                  <a:lnTo>
                    <a:pt x="0" y="12"/>
                  </a:lnTo>
                  <a:lnTo>
                    <a:pt x="3" y="12"/>
                  </a:lnTo>
                  <a:lnTo>
                    <a:pt x="6" y="15"/>
                  </a:lnTo>
                  <a:lnTo>
                    <a:pt x="6" y="15"/>
                  </a:lnTo>
                  <a:lnTo>
                    <a:pt x="12" y="12"/>
                  </a:lnTo>
                  <a:lnTo>
                    <a:pt x="12" y="9"/>
                  </a:lnTo>
                  <a:lnTo>
                    <a:pt x="12" y="3"/>
                  </a:lnTo>
                  <a:lnTo>
                    <a:pt x="15" y="0"/>
                  </a:lnTo>
                  <a:lnTo>
                    <a:pt x="12" y="0"/>
                  </a:lnTo>
                  <a:lnTo>
                    <a:pt x="9" y="0"/>
                  </a:lnTo>
                  <a:lnTo>
                    <a:pt x="6" y="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67" name="Freeform 1097">
              <a:extLst>
                <a:ext uri="{FF2B5EF4-FFF2-40B4-BE49-F238E27FC236}">
                  <a16:creationId xmlns:a16="http://schemas.microsoft.com/office/drawing/2014/main" id="{4DCC7ABF-5D9B-EA03-5588-F042F8F148C1}"/>
                </a:ext>
              </a:extLst>
            </p:cNvPr>
            <p:cNvSpPr>
              <a:spLocks/>
            </p:cNvSpPr>
            <p:nvPr/>
          </p:nvSpPr>
          <p:spPr bwMode="auto">
            <a:xfrm>
              <a:off x="2300" y="2442"/>
              <a:ext cx="18" cy="12"/>
            </a:xfrm>
            <a:custGeom>
              <a:avLst/>
              <a:gdLst>
                <a:gd name="T0" fmla="*/ 0 w 18"/>
                <a:gd name="T1" fmla="*/ 0 h 12"/>
                <a:gd name="T2" fmla="*/ 0 w 18"/>
                <a:gd name="T3" fmla="*/ 0 h 12"/>
                <a:gd name="T4" fmla="*/ 0 w 18"/>
                <a:gd name="T5" fmla="*/ 3 h 12"/>
                <a:gd name="T6" fmla="*/ 0 w 18"/>
                <a:gd name="T7" fmla="*/ 3 h 12"/>
                <a:gd name="T8" fmla="*/ 12 w 18"/>
                <a:gd name="T9" fmla="*/ 12 h 12"/>
                <a:gd name="T10" fmla="*/ 12 w 18"/>
                <a:gd name="T11" fmla="*/ 12 h 12"/>
                <a:gd name="T12" fmla="*/ 15 w 18"/>
                <a:gd name="T13" fmla="*/ 12 h 12"/>
                <a:gd name="T14" fmla="*/ 15 w 18"/>
                <a:gd name="T15" fmla="*/ 9 h 12"/>
                <a:gd name="T16" fmla="*/ 18 w 18"/>
                <a:gd name="T17" fmla="*/ 6 h 12"/>
                <a:gd name="T18" fmla="*/ 18 w 18"/>
                <a:gd name="T19" fmla="*/ 6 h 12"/>
                <a:gd name="T20" fmla="*/ 18 w 18"/>
                <a:gd name="T21" fmla="*/ 3 h 12"/>
                <a:gd name="T22" fmla="*/ 15 w 18"/>
                <a:gd name="T23" fmla="*/ 3 h 12"/>
                <a:gd name="T24" fmla="*/ 12 w 18"/>
                <a:gd name="T25" fmla="*/ 3 h 12"/>
                <a:gd name="T26" fmla="*/ 12 w 18"/>
                <a:gd name="T27" fmla="*/ 0 h 12"/>
                <a:gd name="T28" fmla="*/ 9 w 18"/>
                <a:gd name="T29" fmla="*/ 0 h 12"/>
                <a:gd name="T30" fmla="*/ 9 w 18"/>
                <a:gd name="T31" fmla="*/ 0 h 12"/>
                <a:gd name="T32" fmla="*/ 3 w 18"/>
                <a:gd name="T33" fmla="*/ 0 h 12"/>
                <a:gd name="T34" fmla="*/ 3 w 18"/>
                <a:gd name="T35" fmla="*/ 0 h 12"/>
                <a:gd name="T36" fmla="*/ 0 w 18"/>
                <a:gd name="T3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12">
                  <a:moveTo>
                    <a:pt x="0" y="0"/>
                  </a:moveTo>
                  <a:lnTo>
                    <a:pt x="0" y="0"/>
                  </a:lnTo>
                  <a:lnTo>
                    <a:pt x="0" y="3"/>
                  </a:lnTo>
                  <a:lnTo>
                    <a:pt x="0" y="3"/>
                  </a:lnTo>
                  <a:lnTo>
                    <a:pt x="12" y="12"/>
                  </a:lnTo>
                  <a:lnTo>
                    <a:pt x="12" y="12"/>
                  </a:lnTo>
                  <a:lnTo>
                    <a:pt x="15" y="12"/>
                  </a:lnTo>
                  <a:lnTo>
                    <a:pt x="15" y="9"/>
                  </a:lnTo>
                  <a:lnTo>
                    <a:pt x="18" y="6"/>
                  </a:lnTo>
                  <a:lnTo>
                    <a:pt x="18" y="6"/>
                  </a:lnTo>
                  <a:lnTo>
                    <a:pt x="18" y="3"/>
                  </a:lnTo>
                  <a:lnTo>
                    <a:pt x="15" y="3"/>
                  </a:lnTo>
                  <a:lnTo>
                    <a:pt x="12" y="3"/>
                  </a:lnTo>
                  <a:lnTo>
                    <a:pt x="12" y="0"/>
                  </a:lnTo>
                  <a:lnTo>
                    <a:pt x="9" y="0"/>
                  </a:lnTo>
                  <a:lnTo>
                    <a:pt x="9" y="0"/>
                  </a:lnTo>
                  <a:lnTo>
                    <a:pt x="3" y="0"/>
                  </a:lnTo>
                  <a:lnTo>
                    <a:pt x="3" y="0"/>
                  </a:lnTo>
                  <a:lnTo>
                    <a:pt x="0" y="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68" name="Freeform 1098">
              <a:extLst>
                <a:ext uri="{FF2B5EF4-FFF2-40B4-BE49-F238E27FC236}">
                  <a16:creationId xmlns:a16="http://schemas.microsoft.com/office/drawing/2014/main" id="{FBF16578-1573-8D74-BA31-9A8534E189D1}"/>
                </a:ext>
              </a:extLst>
            </p:cNvPr>
            <p:cNvSpPr>
              <a:spLocks/>
            </p:cNvSpPr>
            <p:nvPr/>
          </p:nvSpPr>
          <p:spPr bwMode="auto">
            <a:xfrm>
              <a:off x="2324" y="2481"/>
              <a:ext cx="18" cy="27"/>
            </a:xfrm>
            <a:custGeom>
              <a:avLst/>
              <a:gdLst>
                <a:gd name="T0" fmla="*/ 6 w 18"/>
                <a:gd name="T1" fmla="*/ 24 h 27"/>
                <a:gd name="T2" fmla="*/ 6 w 18"/>
                <a:gd name="T3" fmla="*/ 27 h 27"/>
                <a:gd name="T4" fmla="*/ 12 w 18"/>
                <a:gd name="T5" fmla="*/ 21 h 27"/>
                <a:gd name="T6" fmla="*/ 15 w 18"/>
                <a:gd name="T7" fmla="*/ 18 h 27"/>
                <a:gd name="T8" fmla="*/ 18 w 18"/>
                <a:gd name="T9" fmla="*/ 12 h 27"/>
                <a:gd name="T10" fmla="*/ 18 w 18"/>
                <a:gd name="T11" fmla="*/ 9 h 27"/>
                <a:gd name="T12" fmla="*/ 18 w 18"/>
                <a:gd name="T13" fmla="*/ 9 h 27"/>
                <a:gd name="T14" fmla="*/ 18 w 18"/>
                <a:gd name="T15" fmla="*/ 6 h 27"/>
                <a:gd name="T16" fmla="*/ 15 w 18"/>
                <a:gd name="T17" fmla="*/ 3 h 27"/>
                <a:gd name="T18" fmla="*/ 15 w 18"/>
                <a:gd name="T19" fmla="*/ 3 h 27"/>
                <a:gd name="T20" fmla="*/ 12 w 18"/>
                <a:gd name="T21" fmla="*/ 0 h 27"/>
                <a:gd name="T22" fmla="*/ 9 w 18"/>
                <a:gd name="T23" fmla="*/ 3 h 27"/>
                <a:gd name="T24" fmla="*/ 3 w 18"/>
                <a:gd name="T25" fmla="*/ 9 h 27"/>
                <a:gd name="T26" fmla="*/ 0 w 18"/>
                <a:gd name="T27" fmla="*/ 12 h 27"/>
                <a:gd name="T28" fmla="*/ 0 w 18"/>
                <a:gd name="T29" fmla="*/ 12 h 27"/>
                <a:gd name="T30" fmla="*/ 3 w 18"/>
                <a:gd name="T31" fmla="*/ 18 h 27"/>
                <a:gd name="T32" fmla="*/ 3 w 18"/>
                <a:gd name="T33" fmla="*/ 18 h 27"/>
                <a:gd name="T34" fmla="*/ 6 w 18"/>
                <a:gd name="T35"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7">
                  <a:moveTo>
                    <a:pt x="6" y="24"/>
                  </a:moveTo>
                  <a:lnTo>
                    <a:pt x="6" y="27"/>
                  </a:lnTo>
                  <a:lnTo>
                    <a:pt x="12" y="21"/>
                  </a:lnTo>
                  <a:lnTo>
                    <a:pt x="15" y="18"/>
                  </a:lnTo>
                  <a:lnTo>
                    <a:pt x="18" y="12"/>
                  </a:lnTo>
                  <a:lnTo>
                    <a:pt x="18" y="9"/>
                  </a:lnTo>
                  <a:lnTo>
                    <a:pt x="18" y="9"/>
                  </a:lnTo>
                  <a:lnTo>
                    <a:pt x="18" y="6"/>
                  </a:lnTo>
                  <a:lnTo>
                    <a:pt x="15" y="3"/>
                  </a:lnTo>
                  <a:lnTo>
                    <a:pt x="15" y="3"/>
                  </a:lnTo>
                  <a:lnTo>
                    <a:pt x="12" y="0"/>
                  </a:lnTo>
                  <a:lnTo>
                    <a:pt x="9" y="3"/>
                  </a:lnTo>
                  <a:lnTo>
                    <a:pt x="3" y="9"/>
                  </a:lnTo>
                  <a:lnTo>
                    <a:pt x="0" y="12"/>
                  </a:lnTo>
                  <a:lnTo>
                    <a:pt x="0" y="12"/>
                  </a:lnTo>
                  <a:lnTo>
                    <a:pt x="3" y="18"/>
                  </a:lnTo>
                  <a:lnTo>
                    <a:pt x="3" y="18"/>
                  </a:lnTo>
                  <a:lnTo>
                    <a:pt x="6" y="24"/>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69" name="Freeform 1099">
              <a:extLst>
                <a:ext uri="{FF2B5EF4-FFF2-40B4-BE49-F238E27FC236}">
                  <a16:creationId xmlns:a16="http://schemas.microsoft.com/office/drawing/2014/main" id="{BEC03691-D660-725F-B1E4-B7C0C7CDE729}"/>
                </a:ext>
              </a:extLst>
            </p:cNvPr>
            <p:cNvSpPr>
              <a:spLocks/>
            </p:cNvSpPr>
            <p:nvPr/>
          </p:nvSpPr>
          <p:spPr bwMode="auto">
            <a:xfrm>
              <a:off x="2357" y="2361"/>
              <a:ext cx="21" cy="39"/>
            </a:xfrm>
            <a:custGeom>
              <a:avLst/>
              <a:gdLst>
                <a:gd name="T0" fmla="*/ 12 w 21"/>
                <a:gd name="T1" fmla="*/ 39 h 39"/>
                <a:gd name="T2" fmla="*/ 12 w 21"/>
                <a:gd name="T3" fmla="*/ 39 h 39"/>
                <a:gd name="T4" fmla="*/ 21 w 21"/>
                <a:gd name="T5" fmla="*/ 27 h 39"/>
                <a:gd name="T6" fmla="*/ 21 w 21"/>
                <a:gd name="T7" fmla="*/ 24 h 39"/>
                <a:gd name="T8" fmla="*/ 21 w 21"/>
                <a:gd name="T9" fmla="*/ 6 h 39"/>
                <a:gd name="T10" fmla="*/ 21 w 21"/>
                <a:gd name="T11" fmla="*/ 3 h 39"/>
                <a:gd name="T12" fmla="*/ 21 w 21"/>
                <a:gd name="T13" fmla="*/ 3 h 39"/>
                <a:gd name="T14" fmla="*/ 15 w 21"/>
                <a:gd name="T15" fmla="*/ 0 h 39"/>
                <a:gd name="T16" fmla="*/ 12 w 21"/>
                <a:gd name="T17" fmla="*/ 0 h 39"/>
                <a:gd name="T18" fmla="*/ 3 w 21"/>
                <a:gd name="T19" fmla="*/ 0 h 39"/>
                <a:gd name="T20" fmla="*/ 3 w 21"/>
                <a:gd name="T21" fmla="*/ 0 h 39"/>
                <a:gd name="T22" fmla="*/ 3 w 21"/>
                <a:gd name="T23" fmla="*/ 3 h 39"/>
                <a:gd name="T24" fmla="*/ 0 w 21"/>
                <a:gd name="T25" fmla="*/ 3 h 39"/>
                <a:gd name="T26" fmla="*/ 0 w 21"/>
                <a:gd name="T27" fmla="*/ 3 h 39"/>
                <a:gd name="T28" fmla="*/ 3 w 21"/>
                <a:gd name="T29" fmla="*/ 33 h 39"/>
                <a:gd name="T30" fmla="*/ 6 w 21"/>
                <a:gd name="T31" fmla="*/ 36 h 39"/>
                <a:gd name="T32" fmla="*/ 9 w 21"/>
                <a:gd name="T33" fmla="*/ 36 h 39"/>
                <a:gd name="T34" fmla="*/ 9 w 21"/>
                <a:gd name="T35" fmla="*/ 39 h 39"/>
                <a:gd name="T36" fmla="*/ 12 w 21"/>
                <a:gd name="T3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39">
                  <a:moveTo>
                    <a:pt x="12" y="39"/>
                  </a:moveTo>
                  <a:lnTo>
                    <a:pt x="12" y="39"/>
                  </a:lnTo>
                  <a:lnTo>
                    <a:pt x="21" y="27"/>
                  </a:lnTo>
                  <a:lnTo>
                    <a:pt x="21" y="24"/>
                  </a:lnTo>
                  <a:lnTo>
                    <a:pt x="21" y="6"/>
                  </a:lnTo>
                  <a:lnTo>
                    <a:pt x="21" y="3"/>
                  </a:lnTo>
                  <a:lnTo>
                    <a:pt x="21" y="3"/>
                  </a:lnTo>
                  <a:lnTo>
                    <a:pt x="15" y="0"/>
                  </a:lnTo>
                  <a:lnTo>
                    <a:pt x="12" y="0"/>
                  </a:lnTo>
                  <a:lnTo>
                    <a:pt x="3" y="0"/>
                  </a:lnTo>
                  <a:lnTo>
                    <a:pt x="3" y="0"/>
                  </a:lnTo>
                  <a:lnTo>
                    <a:pt x="3" y="3"/>
                  </a:lnTo>
                  <a:lnTo>
                    <a:pt x="0" y="3"/>
                  </a:lnTo>
                  <a:lnTo>
                    <a:pt x="0" y="3"/>
                  </a:lnTo>
                  <a:lnTo>
                    <a:pt x="3" y="33"/>
                  </a:lnTo>
                  <a:lnTo>
                    <a:pt x="6" y="36"/>
                  </a:lnTo>
                  <a:lnTo>
                    <a:pt x="9" y="36"/>
                  </a:lnTo>
                  <a:lnTo>
                    <a:pt x="9" y="39"/>
                  </a:lnTo>
                  <a:lnTo>
                    <a:pt x="12" y="39"/>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70" name="Freeform 1100">
              <a:extLst>
                <a:ext uri="{FF2B5EF4-FFF2-40B4-BE49-F238E27FC236}">
                  <a16:creationId xmlns:a16="http://schemas.microsoft.com/office/drawing/2014/main" id="{416C390D-CC6A-5360-0998-70932B314B10}"/>
                </a:ext>
              </a:extLst>
            </p:cNvPr>
            <p:cNvSpPr>
              <a:spLocks/>
            </p:cNvSpPr>
            <p:nvPr/>
          </p:nvSpPr>
          <p:spPr bwMode="auto">
            <a:xfrm>
              <a:off x="2366" y="2439"/>
              <a:ext cx="27" cy="18"/>
            </a:xfrm>
            <a:custGeom>
              <a:avLst/>
              <a:gdLst>
                <a:gd name="T0" fmla="*/ 24 w 27"/>
                <a:gd name="T1" fmla="*/ 3 h 18"/>
                <a:gd name="T2" fmla="*/ 6 w 27"/>
                <a:gd name="T3" fmla="*/ 6 h 18"/>
                <a:gd name="T4" fmla="*/ 6 w 27"/>
                <a:gd name="T5" fmla="*/ 9 h 18"/>
                <a:gd name="T6" fmla="*/ 0 w 27"/>
                <a:gd name="T7" fmla="*/ 12 h 18"/>
                <a:gd name="T8" fmla="*/ 0 w 27"/>
                <a:gd name="T9" fmla="*/ 15 h 18"/>
                <a:gd name="T10" fmla="*/ 0 w 27"/>
                <a:gd name="T11" fmla="*/ 18 h 18"/>
                <a:gd name="T12" fmla="*/ 3 w 27"/>
                <a:gd name="T13" fmla="*/ 18 h 18"/>
                <a:gd name="T14" fmla="*/ 6 w 27"/>
                <a:gd name="T15" fmla="*/ 18 h 18"/>
                <a:gd name="T16" fmla="*/ 15 w 27"/>
                <a:gd name="T17" fmla="*/ 12 h 18"/>
                <a:gd name="T18" fmla="*/ 21 w 27"/>
                <a:gd name="T19" fmla="*/ 9 h 18"/>
                <a:gd name="T20" fmla="*/ 24 w 27"/>
                <a:gd name="T21" fmla="*/ 9 h 18"/>
                <a:gd name="T22" fmla="*/ 27 w 27"/>
                <a:gd name="T23" fmla="*/ 3 h 18"/>
                <a:gd name="T24" fmla="*/ 27 w 27"/>
                <a:gd name="T25" fmla="*/ 0 h 18"/>
                <a:gd name="T26" fmla="*/ 24 w 27"/>
                <a:gd name="T27" fmla="*/ 0 h 18"/>
                <a:gd name="T28" fmla="*/ 24 w 27"/>
                <a:gd name="T29"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18">
                  <a:moveTo>
                    <a:pt x="24" y="3"/>
                  </a:moveTo>
                  <a:lnTo>
                    <a:pt x="6" y="6"/>
                  </a:lnTo>
                  <a:lnTo>
                    <a:pt x="6" y="9"/>
                  </a:lnTo>
                  <a:lnTo>
                    <a:pt x="0" y="12"/>
                  </a:lnTo>
                  <a:lnTo>
                    <a:pt x="0" y="15"/>
                  </a:lnTo>
                  <a:lnTo>
                    <a:pt x="0" y="18"/>
                  </a:lnTo>
                  <a:lnTo>
                    <a:pt x="3" y="18"/>
                  </a:lnTo>
                  <a:lnTo>
                    <a:pt x="6" y="18"/>
                  </a:lnTo>
                  <a:lnTo>
                    <a:pt x="15" y="12"/>
                  </a:lnTo>
                  <a:lnTo>
                    <a:pt x="21" y="9"/>
                  </a:lnTo>
                  <a:lnTo>
                    <a:pt x="24" y="9"/>
                  </a:lnTo>
                  <a:lnTo>
                    <a:pt x="27" y="3"/>
                  </a:lnTo>
                  <a:lnTo>
                    <a:pt x="27" y="0"/>
                  </a:lnTo>
                  <a:lnTo>
                    <a:pt x="24" y="0"/>
                  </a:lnTo>
                  <a:lnTo>
                    <a:pt x="24" y="3"/>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71" name="Freeform 1101">
              <a:extLst>
                <a:ext uri="{FF2B5EF4-FFF2-40B4-BE49-F238E27FC236}">
                  <a16:creationId xmlns:a16="http://schemas.microsoft.com/office/drawing/2014/main" id="{7895DBBB-DB3D-9594-ACB5-E5C9D2CCFEB0}"/>
                </a:ext>
              </a:extLst>
            </p:cNvPr>
            <p:cNvSpPr>
              <a:spLocks/>
            </p:cNvSpPr>
            <p:nvPr/>
          </p:nvSpPr>
          <p:spPr bwMode="auto">
            <a:xfrm>
              <a:off x="2351" y="2505"/>
              <a:ext cx="21" cy="15"/>
            </a:xfrm>
            <a:custGeom>
              <a:avLst/>
              <a:gdLst>
                <a:gd name="T0" fmla="*/ 0 w 21"/>
                <a:gd name="T1" fmla="*/ 15 h 15"/>
                <a:gd name="T2" fmla="*/ 3 w 21"/>
                <a:gd name="T3" fmla="*/ 15 h 15"/>
                <a:gd name="T4" fmla="*/ 9 w 21"/>
                <a:gd name="T5" fmla="*/ 12 h 15"/>
                <a:gd name="T6" fmla="*/ 9 w 21"/>
                <a:gd name="T7" fmla="*/ 12 h 15"/>
                <a:gd name="T8" fmla="*/ 12 w 21"/>
                <a:gd name="T9" fmla="*/ 9 h 15"/>
                <a:gd name="T10" fmla="*/ 12 w 21"/>
                <a:gd name="T11" fmla="*/ 6 h 15"/>
                <a:gd name="T12" fmla="*/ 15 w 21"/>
                <a:gd name="T13" fmla="*/ 6 h 15"/>
                <a:gd name="T14" fmla="*/ 18 w 21"/>
                <a:gd name="T15" fmla="*/ 3 h 15"/>
                <a:gd name="T16" fmla="*/ 18 w 21"/>
                <a:gd name="T17" fmla="*/ 3 h 15"/>
                <a:gd name="T18" fmla="*/ 21 w 21"/>
                <a:gd name="T19" fmla="*/ 3 h 15"/>
                <a:gd name="T20" fmla="*/ 21 w 21"/>
                <a:gd name="T21" fmla="*/ 3 h 15"/>
                <a:gd name="T22" fmla="*/ 18 w 21"/>
                <a:gd name="T23" fmla="*/ 0 h 15"/>
                <a:gd name="T24" fmla="*/ 12 w 21"/>
                <a:gd name="T25" fmla="*/ 3 h 15"/>
                <a:gd name="T26" fmla="*/ 0 w 21"/>
                <a:gd name="T27" fmla="*/ 12 h 15"/>
                <a:gd name="T28" fmla="*/ 0 w 21"/>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15">
                  <a:moveTo>
                    <a:pt x="0" y="15"/>
                  </a:moveTo>
                  <a:lnTo>
                    <a:pt x="3" y="15"/>
                  </a:lnTo>
                  <a:lnTo>
                    <a:pt x="9" y="12"/>
                  </a:lnTo>
                  <a:lnTo>
                    <a:pt x="9" y="12"/>
                  </a:lnTo>
                  <a:lnTo>
                    <a:pt x="12" y="9"/>
                  </a:lnTo>
                  <a:lnTo>
                    <a:pt x="12" y="6"/>
                  </a:lnTo>
                  <a:lnTo>
                    <a:pt x="15" y="6"/>
                  </a:lnTo>
                  <a:lnTo>
                    <a:pt x="18" y="3"/>
                  </a:lnTo>
                  <a:lnTo>
                    <a:pt x="18" y="3"/>
                  </a:lnTo>
                  <a:lnTo>
                    <a:pt x="21" y="3"/>
                  </a:lnTo>
                  <a:lnTo>
                    <a:pt x="21" y="3"/>
                  </a:lnTo>
                  <a:lnTo>
                    <a:pt x="18" y="0"/>
                  </a:lnTo>
                  <a:lnTo>
                    <a:pt x="12" y="3"/>
                  </a:lnTo>
                  <a:lnTo>
                    <a:pt x="0" y="12"/>
                  </a:lnTo>
                  <a:lnTo>
                    <a:pt x="0" y="15"/>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72" name="Freeform 1102">
              <a:extLst>
                <a:ext uri="{FF2B5EF4-FFF2-40B4-BE49-F238E27FC236}">
                  <a16:creationId xmlns:a16="http://schemas.microsoft.com/office/drawing/2014/main" id="{1E9AE311-7FB7-2F1A-D730-E9A14D90A90A}"/>
                </a:ext>
              </a:extLst>
            </p:cNvPr>
            <p:cNvSpPr>
              <a:spLocks/>
            </p:cNvSpPr>
            <p:nvPr/>
          </p:nvSpPr>
          <p:spPr bwMode="auto">
            <a:xfrm>
              <a:off x="2798" y="2595"/>
              <a:ext cx="150" cy="105"/>
            </a:xfrm>
            <a:custGeom>
              <a:avLst/>
              <a:gdLst>
                <a:gd name="T0" fmla="*/ 6 w 150"/>
                <a:gd name="T1" fmla="*/ 87 h 105"/>
                <a:gd name="T2" fmla="*/ 15 w 150"/>
                <a:gd name="T3" fmla="*/ 99 h 105"/>
                <a:gd name="T4" fmla="*/ 27 w 150"/>
                <a:gd name="T5" fmla="*/ 102 h 105"/>
                <a:gd name="T6" fmla="*/ 33 w 150"/>
                <a:gd name="T7" fmla="*/ 105 h 105"/>
                <a:gd name="T8" fmla="*/ 36 w 150"/>
                <a:gd name="T9" fmla="*/ 102 h 105"/>
                <a:gd name="T10" fmla="*/ 42 w 150"/>
                <a:gd name="T11" fmla="*/ 99 h 105"/>
                <a:gd name="T12" fmla="*/ 45 w 150"/>
                <a:gd name="T13" fmla="*/ 102 h 105"/>
                <a:gd name="T14" fmla="*/ 57 w 150"/>
                <a:gd name="T15" fmla="*/ 96 h 105"/>
                <a:gd name="T16" fmla="*/ 60 w 150"/>
                <a:gd name="T17" fmla="*/ 96 h 105"/>
                <a:gd name="T18" fmla="*/ 69 w 150"/>
                <a:gd name="T19" fmla="*/ 96 h 105"/>
                <a:gd name="T20" fmla="*/ 87 w 150"/>
                <a:gd name="T21" fmla="*/ 84 h 105"/>
                <a:gd name="T22" fmla="*/ 93 w 150"/>
                <a:gd name="T23" fmla="*/ 81 h 105"/>
                <a:gd name="T24" fmla="*/ 93 w 150"/>
                <a:gd name="T25" fmla="*/ 72 h 105"/>
                <a:gd name="T26" fmla="*/ 96 w 150"/>
                <a:gd name="T27" fmla="*/ 69 h 105"/>
                <a:gd name="T28" fmla="*/ 117 w 150"/>
                <a:gd name="T29" fmla="*/ 66 h 105"/>
                <a:gd name="T30" fmla="*/ 120 w 150"/>
                <a:gd name="T31" fmla="*/ 66 h 105"/>
                <a:gd name="T32" fmla="*/ 123 w 150"/>
                <a:gd name="T33" fmla="*/ 66 h 105"/>
                <a:gd name="T34" fmla="*/ 123 w 150"/>
                <a:gd name="T35" fmla="*/ 66 h 105"/>
                <a:gd name="T36" fmla="*/ 120 w 150"/>
                <a:gd name="T37" fmla="*/ 60 h 105"/>
                <a:gd name="T38" fmla="*/ 117 w 150"/>
                <a:gd name="T39" fmla="*/ 57 h 105"/>
                <a:gd name="T40" fmla="*/ 111 w 150"/>
                <a:gd name="T41" fmla="*/ 51 h 105"/>
                <a:gd name="T42" fmla="*/ 108 w 150"/>
                <a:gd name="T43" fmla="*/ 45 h 105"/>
                <a:gd name="T44" fmla="*/ 111 w 150"/>
                <a:gd name="T45" fmla="*/ 39 h 105"/>
                <a:gd name="T46" fmla="*/ 129 w 150"/>
                <a:gd name="T47" fmla="*/ 24 h 105"/>
                <a:gd name="T48" fmla="*/ 138 w 150"/>
                <a:gd name="T49" fmla="*/ 15 h 105"/>
                <a:gd name="T50" fmla="*/ 150 w 150"/>
                <a:gd name="T51" fmla="*/ 0 h 105"/>
                <a:gd name="T52" fmla="*/ 135 w 150"/>
                <a:gd name="T53" fmla="*/ 9 h 105"/>
                <a:gd name="T54" fmla="*/ 111 w 150"/>
                <a:gd name="T55" fmla="*/ 27 h 105"/>
                <a:gd name="T56" fmla="*/ 84 w 150"/>
                <a:gd name="T57" fmla="*/ 39 h 105"/>
                <a:gd name="T58" fmla="*/ 78 w 150"/>
                <a:gd name="T59" fmla="*/ 42 h 105"/>
                <a:gd name="T60" fmla="*/ 57 w 150"/>
                <a:gd name="T61" fmla="*/ 42 h 105"/>
                <a:gd name="T62" fmla="*/ 42 w 150"/>
                <a:gd name="T63" fmla="*/ 48 h 105"/>
                <a:gd name="T64" fmla="*/ 42 w 150"/>
                <a:gd name="T65" fmla="*/ 57 h 105"/>
                <a:gd name="T66" fmla="*/ 39 w 150"/>
                <a:gd name="T67" fmla="*/ 60 h 105"/>
                <a:gd name="T68" fmla="*/ 36 w 150"/>
                <a:gd name="T69" fmla="*/ 63 h 105"/>
                <a:gd name="T70" fmla="*/ 33 w 150"/>
                <a:gd name="T71" fmla="*/ 60 h 105"/>
                <a:gd name="T72" fmla="*/ 18 w 150"/>
                <a:gd name="T73" fmla="*/ 60 h 105"/>
                <a:gd name="T74" fmla="*/ 15 w 150"/>
                <a:gd name="T75" fmla="*/ 66 h 105"/>
                <a:gd name="T76" fmla="*/ 12 w 150"/>
                <a:gd name="T77" fmla="*/ 72 h 105"/>
                <a:gd name="T78" fmla="*/ 9 w 150"/>
                <a:gd name="T79" fmla="*/ 72 h 105"/>
                <a:gd name="T80" fmla="*/ 6 w 150"/>
                <a:gd name="T81" fmla="*/ 75 h 105"/>
                <a:gd name="T82" fmla="*/ 3 w 150"/>
                <a:gd name="T83" fmla="*/ 72 h 105"/>
                <a:gd name="T84" fmla="*/ 0 w 150"/>
                <a:gd name="T85" fmla="*/ 69 h 105"/>
                <a:gd name="T86" fmla="*/ 0 w 150"/>
                <a:gd name="T87" fmla="*/ 7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0" h="105">
                  <a:moveTo>
                    <a:pt x="0" y="75"/>
                  </a:moveTo>
                  <a:lnTo>
                    <a:pt x="3" y="84"/>
                  </a:lnTo>
                  <a:lnTo>
                    <a:pt x="6" y="87"/>
                  </a:lnTo>
                  <a:lnTo>
                    <a:pt x="6" y="90"/>
                  </a:lnTo>
                  <a:lnTo>
                    <a:pt x="12" y="96"/>
                  </a:lnTo>
                  <a:lnTo>
                    <a:pt x="15" y="99"/>
                  </a:lnTo>
                  <a:lnTo>
                    <a:pt x="18" y="99"/>
                  </a:lnTo>
                  <a:lnTo>
                    <a:pt x="18" y="102"/>
                  </a:lnTo>
                  <a:lnTo>
                    <a:pt x="27" y="102"/>
                  </a:lnTo>
                  <a:lnTo>
                    <a:pt x="30" y="102"/>
                  </a:lnTo>
                  <a:lnTo>
                    <a:pt x="33" y="105"/>
                  </a:lnTo>
                  <a:lnTo>
                    <a:pt x="33" y="105"/>
                  </a:lnTo>
                  <a:lnTo>
                    <a:pt x="36" y="102"/>
                  </a:lnTo>
                  <a:lnTo>
                    <a:pt x="36" y="102"/>
                  </a:lnTo>
                  <a:lnTo>
                    <a:pt x="36" y="102"/>
                  </a:lnTo>
                  <a:lnTo>
                    <a:pt x="36" y="102"/>
                  </a:lnTo>
                  <a:lnTo>
                    <a:pt x="42" y="102"/>
                  </a:lnTo>
                  <a:lnTo>
                    <a:pt x="42" y="99"/>
                  </a:lnTo>
                  <a:lnTo>
                    <a:pt x="45" y="102"/>
                  </a:lnTo>
                  <a:lnTo>
                    <a:pt x="45" y="102"/>
                  </a:lnTo>
                  <a:lnTo>
                    <a:pt x="45" y="102"/>
                  </a:lnTo>
                  <a:lnTo>
                    <a:pt x="54" y="99"/>
                  </a:lnTo>
                  <a:lnTo>
                    <a:pt x="57" y="99"/>
                  </a:lnTo>
                  <a:lnTo>
                    <a:pt x="57" y="96"/>
                  </a:lnTo>
                  <a:lnTo>
                    <a:pt x="60" y="96"/>
                  </a:lnTo>
                  <a:lnTo>
                    <a:pt x="60" y="96"/>
                  </a:lnTo>
                  <a:lnTo>
                    <a:pt x="60" y="96"/>
                  </a:lnTo>
                  <a:lnTo>
                    <a:pt x="63" y="96"/>
                  </a:lnTo>
                  <a:lnTo>
                    <a:pt x="66" y="96"/>
                  </a:lnTo>
                  <a:lnTo>
                    <a:pt x="69" y="96"/>
                  </a:lnTo>
                  <a:lnTo>
                    <a:pt x="69" y="96"/>
                  </a:lnTo>
                  <a:lnTo>
                    <a:pt x="78" y="90"/>
                  </a:lnTo>
                  <a:lnTo>
                    <a:pt x="87" y="84"/>
                  </a:lnTo>
                  <a:lnTo>
                    <a:pt x="93" y="81"/>
                  </a:lnTo>
                  <a:lnTo>
                    <a:pt x="93" y="81"/>
                  </a:lnTo>
                  <a:lnTo>
                    <a:pt x="93" y="81"/>
                  </a:lnTo>
                  <a:lnTo>
                    <a:pt x="93" y="78"/>
                  </a:lnTo>
                  <a:lnTo>
                    <a:pt x="93" y="75"/>
                  </a:lnTo>
                  <a:lnTo>
                    <a:pt x="93" y="72"/>
                  </a:lnTo>
                  <a:lnTo>
                    <a:pt x="93" y="72"/>
                  </a:lnTo>
                  <a:lnTo>
                    <a:pt x="93" y="72"/>
                  </a:lnTo>
                  <a:lnTo>
                    <a:pt x="96" y="69"/>
                  </a:lnTo>
                  <a:lnTo>
                    <a:pt x="96" y="69"/>
                  </a:lnTo>
                  <a:lnTo>
                    <a:pt x="96" y="69"/>
                  </a:lnTo>
                  <a:lnTo>
                    <a:pt x="117" y="66"/>
                  </a:lnTo>
                  <a:lnTo>
                    <a:pt x="120" y="66"/>
                  </a:lnTo>
                  <a:lnTo>
                    <a:pt x="120" y="66"/>
                  </a:lnTo>
                  <a:lnTo>
                    <a:pt x="120" y="66"/>
                  </a:lnTo>
                  <a:lnTo>
                    <a:pt x="123" y="66"/>
                  </a:lnTo>
                  <a:lnTo>
                    <a:pt x="123" y="66"/>
                  </a:lnTo>
                  <a:lnTo>
                    <a:pt x="123" y="66"/>
                  </a:lnTo>
                  <a:lnTo>
                    <a:pt x="123" y="66"/>
                  </a:lnTo>
                  <a:lnTo>
                    <a:pt x="123" y="66"/>
                  </a:lnTo>
                  <a:lnTo>
                    <a:pt x="123" y="66"/>
                  </a:lnTo>
                  <a:lnTo>
                    <a:pt x="123" y="63"/>
                  </a:lnTo>
                  <a:lnTo>
                    <a:pt x="123" y="63"/>
                  </a:lnTo>
                  <a:lnTo>
                    <a:pt x="120" y="60"/>
                  </a:lnTo>
                  <a:lnTo>
                    <a:pt x="120" y="60"/>
                  </a:lnTo>
                  <a:lnTo>
                    <a:pt x="120" y="60"/>
                  </a:lnTo>
                  <a:lnTo>
                    <a:pt x="117" y="57"/>
                  </a:lnTo>
                  <a:lnTo>
                    <a:pt x="114" y="57"/>
                  </a:lnTo>
                  <a:lnTo>
                    <a:pt x="111" y="54"/>
                  </a:lnTo>
                  <a:lnTo>
                    <a:pt x="111" y="51"/>
                  </a:lnTo>
                  <a:lnTo>
                    <a:pt x="108" y="51"/>
                  </a:lnTo>
                  <a:lnTo>
                    <a:pt x="108" y="48"/>
                  </a:lnTo>
                  <a:lnTo>
                    <a:pt x="108" y="45"/>
                  </a:lnTo>
                  <a:lnTo>
                    <a:pt x="108" y="42"/>
                  </a:lnTo>
                  <a:lnTo>
                    <a:pt x="108" y="42"/>
                  </a:lnTo>
                  <a:lnTo>
                    <a:pt x="111" y="39"/>
                  </a:lnTo>
                  <a:lnTo>
                    <a:pt x="111" y="39"/>
                  </a:lnTo>
                  <a:lnTo>
                    <a:pt x="120" y="30"/>
                  </a:lnTo>
                  <a:lnTo>
                    <a:pt x="129" y="24"/>
                  </a:lnTo>
                  <a:lnTo>
                    <a:pt x="129" y="24"/>
                  </a:lnTo>
                  <a:lnTo>
                    <a:pt x="132" y="21"/>
                  </a:lnTo>
                  <a:lnTo>
                    <a:pt x="138" y="15"/>
                  </a:lnTo>
                  <a:lnTo>
                    <a:pt x="150" y="6"/>
                  </a:lnTo>
                  <a:lnTo>
                    <a:pt x="150" y="3"/>
                  </a:lnTo>
                  <a:lnTo>
                    <a:pt x="150" y="0"/>
                  </a:lnTo>
                  <a:lnTo>
                    <a:pt x="147" y="3"/>
                  </a:lnTo>
                  <a:lnTo>
                    <a:pt x="138" y="9"/>
                  </a:lnTo>
                  <a:lnTo>
                    <a:pt x="135" y="9"/>
                  </a:lnTo>
                  <a:lnTo>
                    <a:pt x="129" y="15"/>
                  </a:lnTo>
                  <a:lnTo>
                    <a:pt x="120" y="21"/>
                  </a:lnTo>
                  <a:lnTo>
                    <a:pt x="111" y="27"/>
                  </a:lnTo>
                  <a:lnTo>
                    <a:pt x="105" y="30"/>
                  </a:lnTo>
                  <a:lnTo>
                    <a:pt x="90" y="39"/>
                  </a:lnTo>
                  <a:lnTo>
                    <a:pt x="84" y="39"/>
                  </a:lnTo>
                  <a:lnTo>
                    <a:pt x="84" y="39"/>
                  </a:lnTo>
                  <a:lnTo>
                    <a:pt x="81" y="39"/>
                  </a:lnTo>
                  <a:lnTo>
                    <a:pt x="78" y="42"/>
                  </a:lnTo>
                  <a:lnTo>
                    <a:pt x="75" y="42"/>
                  </a:lnTo>
                  <a:lnTo>
                    <a:pt x="72" y="42"/>
                  </a:lnTo>
                  <a:lnTo>
                    <a:pt x="57" y="42"/>
                  </a:lnTo>
                  <a:lnTo>
                    <a:pt x="45" y="42"/>
                  </a:lnTo>
                  <a:lnTo>
                    <a:pt x="42" y="48"/>
                  </a:lnTo>
                  <a:lnTo>
                    <a:pt x="42" y="48"/>
                  </a:lnTo>
                  <a:lnTo>
                    <a:pt x="42" y="51"/>
                  </a:lnTo>
                  <a:lnTo>
                    <a:pt x="42" y="57"/>
                  </a:lnTo>
                  <a:lnTo>
                    <a:pt x="42" y="57"/>
                  </a:lnTo>
                  <a:lnTo>
                    <a:pt x="42" y="57"/>
                  </a:lnTo>
                  <a:lnTo>
                    <a:pt x="42" y="60"/>
                  </a:lnTo>
                  <a:lnTo>
                    <a:pt x="39" y="60"/>
                  </a:lnTo>
                  <a:lnTo>
                    <a:pt x="39" y="60"/>
                  </a:lnTo>
                  <a:lnTo>
                    <a:pt x="36" y="60"/>
                  </a:lnTo>
                  <a:lnTo>
                    <a:pt x="36" y="63"/>
                  </a:lnTo>
                  <a:lnTo>
                    <a:pt x="36" y="63"/>
                  </a:lnTo>
                  <a:lnTo>
                    <a:pt x="36" y="60"/>
                  </a:lnTo>
                  <a:lnTo>
                    <a:pt x="33" y="60"/>
                  </a:lnTo>
                  <a:lnTo>
                    <a:pt x="30" y="60"/>
                  </a:lnTo>
                  <a:lnTo>
                    <a:pt x="24" y="60"/>
                  </a:lnTo>
                  <a:lnTo>
                    <a:pt x="18" y="60"/>
                  </a:lnTo>
                  <a:lnTo>
                    <a:pt x="15" y="63"/>
                  </a:lnTo>
                  <a:lnTo>
                    <a:pt x="15" y="66"/>
                  </a:lnTo>
                  <a:lnTo>
                    <a:pt x="15" y="66"/>
                  </a:lnTo>
                  <a:lnTo>
                    <a:pt x="15" y="69"/>
                  </a:lnTo>
                  <a:lnTo>
                    <a:pt x="15" y="69"/>
                  </a:lnTo>
                  <a:lnTo>
                    <a:pt x="12" y="72"/>
                  </a:lnTo>
                  <a:lnTo>
                    <a:pt x="12" y="72"/>
                  </a:lnTo>
                  <a:lnTo>
                    <a:pt x="9" y="72"/>
                  </a:lnTo>
                  <a:lnTo>
                    <a:pt x="9" y="72"/>
                  </a:lnTo>
                  <a:lnTo>
                    <a:pt x="9" y="75"/>
                  </a:lnTo>
                  <a:lnTo>
                    <a:pt x="6" y="75"/>
                  </a:lnTo>
                  <a:lnTo>
                    <a:pt x="6" y="75"/>
                  </a:lnTo>
                  <a:lnTo>
                    <a:pt x="6" y="75"/>
                  </a:lnTo>
                  <a:lnTo>
                    <a:pt x="3" y="72"/>
                  </a:lnTo>
                  <a:lnTo>
                    <a:pt x="3" y="72"/>
                  </a:lnTo>
                  <a:lnTo>
                    <a:pt x="0" y="72"/>
                  </a:lnTo>
                  <a:lnTo>
                    <a:pt x="0" y="69"/>
                  </a:lnTo>
                  <a:lnTo>
                    <a:pt x="0" y="69"/>
                  </a:lnTo>
                  <a:lnTo>
                    <a:pt x="0" y="69"/>
                  </a:lnTo>
                  <a:lnTo>
                    <a:pt x="0" y="69"/>
                  </a:lnTo>
                  <a:lnTo>
                    <a:pt x="0" y="72"/>
                  </a:lnTo>
                  <a:lnTo>
                    <a:pt x="0" y="72"/>
                  </a:lnTo>
                  <a:lnTo>
                    <a:pt x="0" y="75"/>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73" name="Freeform 1103">
              <a:extLst>
                <a:ext uri="{FF2B5EF4-FFF2-40B4-BE49-F238E27FC236}">
                  <a16:creationId xmlns:a16="http://schemas.microsoft.com/office/drawing/2014/main" id="{BB53EB43-0CA8-4F89-AA2F-CAA51D0399C5}"/>
                </a:ext>
              </a:extLst>
            </p:cNvPr>
            <p:cNvSpPr>
              <a:spLocks/>
            </p:cNvSpPr>
            <p:nvPr/>
          </p:nvSpPr>
          <p:spPr bwMode="auto">
            <a:xfrm>
              <a:off x="2990" y="2694"/>
              <a:ext cx="105" cy="129"/>
            </a:xfrm>
            <a:custGeom>
              <a:avLst/>
              <a:gdLst>
                <a:gd name="T0" fmla="*/ 36 w 105"/>
                <a:gd name="T1" fmla="*/ 117 h 129"/>
                <a:gd name="T2" fmla="*/ 48 w 105"/>
                <a:gd name="T3" fmla="*/ 108 h 129"/>
                <a:gd name="T4" fmla="*/ 63 w 105"/>
                <a:gd name="T5" fmla="*/ 93 h 129"/>
                <a:gd name="T6" fmla="*/ 63 w 105"/>
                <a:gd name="T7" fmla="*/ 90 h 129"/>
                <a:gd name="T8" fmla="*/ 63 w 105"/>
                <a:gd name="T9" fmla="*/ 87 h 129"/>
                <a:gd name="T10" fmla="*/ 63 w 105"/>
                <a:gd name="T11" fmla="*/ 87 h 129"/>
                <a:gd name="T12" fmla="*/ 60 w 105"/>
                <a:gd name="T13" fmla="*/ 84 h 129"/>
                <a:gd name="T14" fmla="*/ 57 w 105"/>
                <a:gd name="T15" fmla="*/ 84 h 129"/>
                <a:gd name="T16" fmla="*/ 60 w 105"/>
                <a:gd name="T17" fmla="*/ 78 h 129"/>
                <a:gd name="T18" fmla="*/ 63 w 105"/>
                <a:gd name="T19" fmla="*/ 75 h 129"/>
                <a:gd name="T20" fmla="*/ 66 w 105"/>
                <a:gd name="T21" fmla="*/ 69 h 129"/>
                <a:gd name="T22" fmla="*/ 72 w 105"/>
                <a:gd name="T23" fmla="*/ 69 h 129"/>
                <a:gd name="T24" fmla="*/ 78 w 105"/>
                <a:gd name="T25" fmla="*/ 69 h 129"/>
                <a:gd name="T26" fmla="*/ 87 w 105"/>
                <a:gd name="T27" fmla="*/ 69 h 129"/>
                <a:gd name="T28" fmla="*/ 81 w 105"/>
                <a:gd name="T29" fmla="*/ 63 h 129"/>
                <a:gd name="T30" fmla="*/ 84 w 105"/>
                <a:gd name="T31" fmla="*/ 60 h 129"/>
                <a:gd name="T32" fmla="*/ 84 w 105"/>
                <a:gd name="T33" fmla="*/ 57 h 129"/>
                <a:gd name="T34" fmla="*/ 84 w 105"/>
                <a:gd name="T35" fmla="*/ 54 h 129"/>
                <a:gd name="T36" fmla="*/ 87 w 105"/>
                <a:gd name="T37" fmla="*/ 54 h 129"/>
                <a:gd name="T38" fmla="*/ 93 w 105"/>
                <a:gd name="T39" fmla="*/ 51 h 129"/>
                <a:gd name="T40" fmla="*/ 93 w 105"/>
                <a:gd name="T41" fmla="*/ 51 h 129"/>
                <a:gd name="T42" fmla="*/ 96 w 105"/>
                <a:gd name="T43" fmla="*/ 51 h 129"/>
                <a:gd name="T44" fmla="*/ 105 w 105"/>
                <a:gd name="T45" fmla="*/ 39 h 129"/>
                <a:gd name="T46" fmla="*/ 93 w 105"/>
                <a:gd name="T47" fmla="*/ 3 h 129"/>
                <a:gd name="T48" fmla="*/ 93 w 105"/>
                <a:gd name="T49" fmla="*/ 3 h 129"/>
                <a:gd name="T50" fmla="*/ 84 w 105"/>
                <a:gd name="T51" fmla="*/ 0 h 129"/>
                <a:gd name="T52" fmla="*/ 84 w 105"/>
                <a:gd name="T53" fmla="*/ 0 h 129"/>
                <a:gd name="T54" fmla="*/ 60 w 105"/>
                <a:gd name="T55" fmla="*/ 3 h 129"/>
                <a:gd name="T56" fmla="*/ 60 w 105"/>
                <a:gd name="T57" fmla="*/ 12 h 129"/>
                <a:gd name="T58" fmla="*/ 36 w 105"/>
                <a:gd name="T59" fmla="*/ 33 h 129"/>
                <a:gd name="T60" fmla="*/ 36 w 105"/>
                <a:gd name="T61" fmla="*/ 51 h 129"/>
                <a:gd name="T62" fmla="*/ 33 w 105"/>
                <a:gd name="T63" fmla="*/ 60 h 129"/>
                <a:gd name="T64" fmla="*/ 33 w 105"/>
                <a:gd name="T65" fmla="*/ 63 h 129"/>
                <a:gd name="T66" fmla="*/ 27 w 105"/>
                <a:gd name="T67" fmla="*/ 72 h 129"/>
                <a:gd name="T68" fmla="*/ 24 w 105"/>
                <a:gd name="T69" fmla="*/ 78 h 129"/>
                <a:gd name="T70" fmla="*/ 18 w 105"/>
                <a:gd name="T71" fmla="*/ 84 h 129"/>
                <a:gd name="T72" fmla="*/ 18 w 105"/>
                <a:gd name="T73" fmla="*/ 87 h 129"/>
                <a:gd name="T74" fmla="*/ 9 w 105"/>
                <a:gd name="T75" fmla="*/ 111 h 129"/>
                <a:gd name="T76" fmla="*/ 0 w 105"/>
                <a:gd name="T77" fmla="*/ 129 h 129"/>
                <a:gd name="T78" fmla="*/ 0 w 105"/>
                <a:gd name="T79" fmla="*/ 129 h 129"/>
                <a:gd name="T80" fmla="*/ 27 w 105"/>
                <a:gd name="T81" fmla="*/ 129 h 129"/>
                <a:gd name="T82" fmla="*/ 36 w 105"/>
                <a:gd name="T83" fmla="*/ 11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5" h="129">
                  <a:moveTo>
                    <a:pt x="36" y="117"/>
                  </a:moveTo>
                  <a:lnTo>
                    <a:pt x="48" y="108"/>
                  </a:lnTo>
                  <a:lnTo>
                    <a:pt x="63" y="93"/>
                  </a:lnTo>
                  <a:lnTo>
                    <a:pt x="63" y="90"/>
                  </a:lnTo>
                  <a:lnTo>
                    <a:pt x="63" y="87"/>
                  </a:lnTo>
                  <a:lnTo>
                    <a:pt x="63" y="87"/>
                  </a:lnTo>
                  <a:lnTo>
                    <a:pt x="60" y="84"/>
                  </a:lnTo>
                  <a:lnTo>
                    <a:pt x="57" y="84"/>
                  </a:lnTo>
                  <a:lnTo>
                    <a:pt x="60" y="78"/>
                  </a:lnTo>
                  <a:lnTo>
                    <a:pt x="63" y="75"/>
                  </a:lnTo>
                  <a:lnTo>
                    <a:pt x="66" y="69"/>
                  </a:lnTo>
                  <a:lnTo>
                    <a:pt x="72" y="69"/>
                  </a:lnTo>
                  <a:lnTo>
                    <a:pt x="78" y="69"/>
                  </a:lnTo>
                  <a:lnTo>
                    <a:pt x="87" y="69"/>
                  </a:lnTo>
                  <a:lnTo>
                    <a:pt x="81" y="63"/>
                  </a:lnTo>
                  <a:lnTo>
                    <a:pt x="84" y="60"/>
                  </a:lnTo>
                  <a:lnTo>
                    <a:pt x="84" y="57"/>
                  </a:lnTo>
                  <a:lnTo>
                    <a:pt x="84" y="54"/>
                  </a:lnTo>
                  <a:lnTo>
                    <a:pt x="87" y="54"/>
                  </a:lnTo>
                  <a:lnTo>
                    <a:pt x="93" y="51"/>
                  </a:lnTo>
                  <a:lnTo>
                    <a:pt x="93" y="51"/>
                  </a:lnTo>
                  <a:lnTo>
                    <a:pt x="96" y="51"/>
                  </a:lnTo>
                  <a:lnTo>
                    <a:pt x="105" y="39"/>
                  </a:lnTo>
                  <a:lnTo>
                    <a:pt x="93" y="3"/>
                  </a:lnTo>
                  <a:lnTo>
                    <a:pt x="93" y="3"/>
                  </a:lnTo>
                  <a:lnTo>
                    <a:pt x="84" y="0"/>
                  </a:lnTo>
                  <a:lnTo>
                    <a:pt x="84" y="0"/>
                  </a:lnTo>
                  <a:lnTo>
                    <a:pt x="60" y="3"/>
                  </a:lnTo>
                  <a:lnTo>
                    <a:pt x="60" y="12"/>
                  </a:lnTo>
                  <a:lnTo>
                    <a:pt x="36" y="33"/>
                  </a:lnTo>
                  <a:lnTo>
                    <a:pt x="36" y="51"/>
                  </a:lnTo>
                  <a:lnTo>
                    <a:pt x="33" y="60"/>
                  </a:lnTo>
                  <a:lnTo>
                    <a:pt x="33" y="63"/>
                  </a:lnTo>
                  <a:lnTo>
                    <a:pt x="27" y="72"/>
                  </a:lnTo>
                  <a:lnTo>
                    <a:pt x="24" y="78"/>
                  </a:lnTo>
                  <a:lnTo>
                    <a:pt x="18" y="84"/>
                  </a:lnTo>
                  <a:lnTo>
                    <a:pt x="18" y="87"/>
                  </a:lnTo>
                  <a:lnTo>
                    <a:pt x="9" y="111"/>
                  </a:lnTo>
                  <a:lnTo>
                    <a:pt x="0" y="129"/>
                  </a:lnTo>
                  <a:lnTo>
                    <a:pt x="0" y="129"/>
                  </a:lnTo>
                  <a:lnTo>
                    <a:pt x="27" y="129"/>
                  </a:lnTo>
                  <a:lnTo>
                    <a:pt x="36" y="117"/>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74" name="Freeform 1104">
              <a:extLst>
                <a:ext uri="{FF2B5EF4-FFF2-40B4-BE49-F238E27FC236}">
                  <a16:creationId xmlns:a16="http://schemas.microsoft.com/office/drawing/2014/main" id="{5D24B71C-3C36-C1D6-6CFB-08AC6242AB76}"/>
                </a:ext>
              </a:extLst>
            </p:cNvPr>
            <p:cNvSpPr>
              <a:spLocks/>
            </p:cNvSpPr>
            <p:nvPr/>
          </p:nvSpPr>
          <p:spPr bwMode="auto">
            <a:xfrm>
              <a:off x="2975" y="2868"/>
              <a:ext cx="48" cy="96"/>
            </a:xfrm>
            <a:custGeom>
              <a:avLst/>
              <a:gdLst>
                <a:gd name="T0" fmla="*/ 24 w 48"/>
                <a:gd name="T1" fmla="*/ 0 h 96"/>
                <a:gd name="T2" fmla="*/ 21 w 48"/>
                <a:gd name="T3" fmla="*/ 0 h 96"/>
                <a:gd name="T4" fmla="*/ 15 w 48"/>
                <a:gd name="T5" fmla="*/ 6 h 96"/>
                <a:gd name="T6" fmla="*/ 12 w 48"/>
                <a:gd name="T7" fmla="*/ 6 h 96"/>
                <a:gd name="T8" fmla="*/ 12 w 48"/>
                <a:gd name="T9" fmla="*/ 9 h 96"/>
                <a:gd name="T10" fmla="*/ 9 w 48"/>
                <a:gd name="T11" fmla="*/ 15 h 96"/>
                <a:gd name="T12" fmla="*/ 6 w 48"/>
                <a:gd name="T13" fmla="*/ 27 h 96"/>
                <a:gd name="T14" fmla="*/ 6 w 48"/>
                <a:gd name="T15" fmla="*/ 30 h 96"/>
                <a:gd name="T16" fmla="*/ 9 w 48"/>
                <a:gd name="T17" fmla="*/ 45 h 96"/>
                <a:gd name="T18" fmla="*/ 15 w 48"/>
                <a:gd name="T19" fmla="*/ 57 h 96"/>
                <a:gd name="T20" fmla="*/ 18 w 48"/>
                <a:gd name="T21" fmla="*/ 63 h 96"/>
                <a:gd name="T22" fmla="*/ 9 w 48"/>
                <a:gd name="T23" fmla="*/ 72 h 96"/>
                <a:gd name="T24" fmla="*/ 6 w 48"/>
                <a:gd name="T25" fmla="*/ 72 h 96"/>
                <a:gd name="T26" fmla="*/ 6 w 48"/>
                <a:gd name="T27" fmla="*/ 75 h 96"/>
                <a:gd name="T28" fmla="*/ 6 w 48"/>
                <a:gd name="T29" fmla="*/ 78 h 96"/>
                <a:gd name="T30" fmla="*/ 0 w 48"/>
                <a:gd name="T31" fmla="*/ 93 h 96"/>
                <a:gd name="T32" fmla="*/ 0 w 48"/>
                <a:gd name="T33" fmla="*/ 93 h 96"/>
                <a:gd name="T34" fmla="*/ 3 w 48"/>
                <a:gd name="T35" fmla="*/ 93 h 96"/>
                <a:gd name="T36" fmla="*/ 3 w 48"/>
                <a:gd name="T37" fmla="*/ 96 h 96"/>
                <a:gd name="T38" fmla="*/ 3 w 48"/>
                <a:gd name="T39" fmla="*/ 96 h 96"/>
                <a:gd name="T40" fmla="*/ 18 w 48"/>
                <a:gd name="T41" fmla="*/ 96 h 96"/>
                <a:gd name="T42" fmla="*/ 21 w 48"/>
                <a:gd name="T43" fmla="*/ 93 h 96"/>
                <a:gd name="T44" fmla="*/ 24 w 48"/>
                <a:gd name="T45" fmla="*/ 93 h 96"/>
                <a:gd name="T46" fmla="*/ 42 w 48"/>
                <a:gd name="T47" fmla="*/ 84 h 96"/>
                <a:gd name="T48" fmla="*/ 42 w 48"/>
                <a:gd name="T49" fmla="*/ 78 h 96"/>
                <a:gd name="T50" fmla="*/ 45 w 48"/>
                <a:gd name="T51" fmla="*/ 69 h 96"/>
                <a:gd name="T52" fmla="*/ 45 w 48"/>
                <a:gd name="T53" fmla="*/ 63 h 96"/>
                <a:gd name="T54" fmla="*/ 45 w 48"/>
                <a:gd name="T55" fmla="*/ 45 h 96"/>
                <a:gd name="T56" fmla="*/ 45 w 48"/>
                <a:gd name="T57" fmla="*/ 45 h 96"/>
                <a:gd name="T58" fmla="*/ 42 w 48"/>
                <a:gd name="T59" fmla="*/ 42 h 96"/>
                <a:gd name="T60" fmla="*/ 48 w 48"/>
                <a:gd name="T61" fmla="*/ 24 h 96"/>
                <a:gd name="T62" fmla="*/ 45 w 48"/>
                <a:gd name="T63" fmla="*/ 12 h 96"/>
                <a:gd name="T64" fmla="*/ 36 w 48"/>
                <a:gd name="T65" fmla="*/ 6 h 96"/>
                <a:gd name="T66" fmla="*/ 24 w 48"/>
                <a:gd name="T6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8" h="96">
                  <a:moveTo>
                    <a:pt x="24" y="0"/>
                  </a:moveTo>
                  <a:lnTo>
                    <a:pt x="21" y="0"/>
                  </a:lnTo>
                  <a:lnTo>
                    <a:pt x="15" y="6"/>
                  </a:lnTo>
                  <a:lnTo>
                    <a:pt x="12" y="6"/>
                  </a:lnTo>
                  <a:lnTo>
                    <a:pt x="12" y="9"/>
                  </a:lnTo>
                  <a:lnTo>
                    <a:pt x="9" y="15"/>
                  </a:lnTo>
                  <a:lnTo>
                    <a:pt x="6" y="27"/>
                  </a:lnTo>
                  <a:lnTo>
                    <a:pt x="6" y="30"/>
                  </a:lnTo>
                  <a:lnTo>
                    <a:pt x="9" y="45"/>
                  </a:lnTo>
                  <a:lnTo>
                    <a:pt x="15" y="57"/>
                  </a:lnTo>
                  <a:lnTo>
                    <a:pt x="18" y="63"/>
                  </a:lnTo>
                  <a:lnTo>
                    <a:pt x="9" y="72"/>
                  </a:lnTo>
                  <a:lnTo>
                    <a:pt x="6" y="72"/>
                  </a:lnTo>
                  <a:lnTo>
                    <a:pt x="6" y="75"/>
                  </a:lnTo>
                  <a:lnTo>
                    <a:pt x="6" y="78"/>
                  </a:lnTo>
                  <a:lnTo>
                    <a:pt x="0" y="93"/>
                  </a:lnTo>
                  <a:lnTo>
                    <a:pt x="0" y="93"/>
                  </a:lnTo>
                  <a:lnTo>
                    <a:pt x="3" y="93"/>
                  </a:lnTo>
                  <a:lnTo>
                    <a:pt x="3" y="96"/>
                  </a:lnTo>
                  <a:lnTo>
                    <a:pt x="3" y="96"/>
                  </a:lnTo>
                  <a:lnTo>
                    <a:pt x="18" y="96"/>
                  </a:lnTo>
                  <a:lnTo>
                    <a:pt x="21" y="93"/>
                  </a:lnTo>
                  <a:lnTo>
                    <a:pt x="24" y="93"/>
                  </a:lnTo>
                  <a:lnTo>
                    <a:pt x="42" y="84"/>
                  </a:lnTo>
                  <a:lnTo>
                    <a:pt x="42" y="78"/>
                  </a:lnTo>
                  <a:lnTo>
                    <a:pt x="45" y="69"/>
                  </a:lnTo>
                  <a:lnTo>
                    <a:pt x="45" y="63"/>
                  </a:lnTo>
                  <a:lnTo>
                    <a:pt x="45" y="45"/>
                  </a:lnTo>
                  <a:lnTo>
                    <a:pt x="45" y="45"/>
                  </a:lnTo>
                  <a:lnTo>
                    <a:pt x="42" y="42"/>
                  </a:lnTo>
                  <a:lnTo>
                    <a:pt x="48" y="24"/>
                  </a:lnTo>
                  <a:lnTo>
                    <a:pt x="45" y="12"/>
                  </a:lnTo>
                  <a:lnTo>
                    <a:pt x="36" y="6"/>
                  </a:lnTo>
                  <a:lnTo>
                    <a:pt x="24" y="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75" name="Freeform 1105">
              <a:extLst>
                <a:ext uri="{FF2B5EF4-FFF2-40B4-BE49-F238E27FC236}">
                  <a16:creationId xmlns:a16="http://schemas.microsoft.com/office/drawing/2014/main" id="{64C48A96-51DD-AD1C-E6AD-AB84C6DD85D9}"/>
                </a:ext>
              </a:extLst>
            </p:cNvPr>
            <p:cNvSpPr>
              <a:spLocks/>
            </p:cNvSpPr>
            <p:nvPr/>
          </p:nvSpPr>
          <p:spPr bwMode="auto">
            <a:xfrm>
              <a:off x="2930" y="2943"/>
              <a:ext cx="18" cy="30"/>
            </a:xfrm>
            <a:custGeom>
              <a:avLst/>
              <a:gdLst>
                <a:gd name="T0" fmla="*/ 18 w 18"/>
                <a:gd name="T1" fmla="*/ 0 h 30"/>
                <a:gd name="T2" fmla="*/ 0 w 18"/>
                <a:gd name="T3" fmla="*/ 21 h 30"/>
                <a:gd name="T4" fmla="*/ 3 w 18"/>
                <a:gd name="T5" fmla="*/ 30 h 30"/>
                <a:gd name="T6" fmla="*/ 18 w 18"/>
                <a:gd name="T7" fmla="*/ 0 h 30"/>
              </a:gdLst>
              <a:ahLst/>
              <a:cxnLst>
                <a:cxn ang="0">
                  <a:pos x="T0" y="T1"/>
                </a:cxn>
                <a:cxn ang="0">
                  <a:pos x="T2" y="T3"/>
                </a:cxn>
                <a:cxn ang="0">
                  <a:pos x="T4" y="T5"/>
                </a:cxn>
                <a:cxn ang="0">
                  <a:pos x="T6" y="T7"/>
                </a:cxn>
              </a:cxnLst>
              <a:rect l="0" t="0" r="r" b="b"/>
              <a:pathLst>
                <a:path w="18" h="30">
                  <a:moveTo>
                    <a:pt x="18" y="0"/>
                  </a:moveTo>
                  <a:lnTo>
                    <a:pt x="0" y="21"/>
                  </a:lnTo>
                  <a:lnTo>
                    <a:pt x="3" y="30"/>
                  </a:lnTo>
                  <a:lnTo>
                    <a:pt x="18" y="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76" name="Freeform 1106">
              <a:extLst>
                <a:ext uri="{FF2B5EF4-FFF2-40B4-BE49-F238E27FC236}">
                  <a16:creationId xmlns:a16="http://schemas.microsoft.com/office/drawing/2014/main" id="{CF85AEF0-6E56-49D5-3361-D51EFBAF1BE7}"/>
                </a:ext>
              </a:extLst>
            </p:cNvPr>
            <p:cNvSpPr>
              <a:spLocks/>
            </p:cNvSpPr>
            <p:nvPr/>
          </p:nvSpPr>
          <p:spPr bwMode="auto">
            <a:xfrm>
              <a:off x="1230" y="2817"/>
              <a:ext cx="1079" cy="1038"/>
            </a:xfrm>
            <a:custGeom>
              <a:avLst/>
              <a:gdLst>
                <a:gd name="T0" fmla="*/ 149 w 1079"/>
                <a:gd name="T1" fmla="*/ 48 h 1038"/>
                <a:gd name="T2" fmla="*/ 152 w 1079"/>
                <a:gd name="T3" fmla="*/ 60 h 1038"/>
                <a:gd name="T4" fmla="*/ 119 w 1079"/>
                <a:gd name="T5" fmla="*/ 78 h 1038"/>
                <a:gd name="T6" fmla="*/ 54 w 1079"/>
                <a:gd name="T7" fmla="*/ 135 h 1038"/>
                <a:gd name="T8" fmla="*/ 63 w 1079"/>
                <a:gd name="T9" fmla="*/ 183 h 1038"/>
                <a:gd name="T10" fmla="*/ 36 w 1079"/>
                <a:gd name="T11" fmla="*/ 225 h 1038"/>
                <a:gd name="T12" fmla="*/ 3 w 1079"/>
                <a:gd name="T13" fmla="*/ 249 h 1038"/>
                <a:gd name="T14" fmla="*/ 24 w 1079"/>
                <a:gd name="T15" fmla="*/ 282 h 1038"/>
                <a:gd name="T16" fmla="*/ 36 w 1079"/>
                <a:gd name="T17" fmla="*/ 318 h 1038"/>
                <a:gd name="T18" fmla="*/ 36 w 1079"/>
                <a:gd name="T19" fmla="*/ 345 h 1038"/>
                <a:gd name="T20" fmla="*/ 33 w 1079"/>
                <a:gd name="T21" fmla="*/ 384 h 1038"/>
                <a:gd name="T22" fmla="*/ 42 w 1079"/>
                <a:gd name="T23" fmla="*/ 420 h 1038"/>
                <a:gd name="T24" fmla="*/ 27 w 1079"/>
                <a:gd name="T25" fmla="*/ 465 h 1038"/>
                <a:gd name="T26" fmla="*/ 33 w 1079"/>
                <a:gd name="T27" fmla="*/ 522 h 1038"/>
                <a:gd name="T28" fmla="*/ 3 w 1079"/>
                <a:gd name="T29" fmla="*/ 549 h 1038"/>
                <a:gd name="T30" fmla="*/ 51 w 1079"/>
                <a:gd name="T31" fmla="*/ 618 h 1038"/>
                <a:gd name="T32" fmla="*/ 74 w 1079"/>
                <a:gd name="T33" fmla="*/ 675 h 1038"/>
                <a:gd name="T34" fmla="*/ 197 w 1079"/>
                <a:gd name="T35" fmla="*/ 750 h 1038"/>
                <a:gd name="T36" fmla="*/ 293 w 1079"/>
                <a:gd name="T37" fmla="*/ 774 h 1038"/>
                <a:gd name="T38" fmla="*/ 428 w 1079"/>
                <a:gd name="T39" fmla="*/ 762 h 1038"/>
                <a:gd name="T40" fmla="*/ 590 w 1079"/>
                <a:gd name="T41" fmla="*/ 816 h 1038"/>
                <a:gd name="T42" fmla="*/ 785 w 1079"/>
                <a:gd name="T43" fmla="*/ 921 h 1038"/>
                <a:gd name="T44" fmla="*/ 1001 w 1079"/>
                <a:gd name="T45" fmla="*/ 1038 h 1038"/>
                <a:gd name="T46" fmla="*/ 1028 w 1079"/>
                <a:gd name="T47" fmla="*/ 1005 h 1038"/>
                <a:gd name="T48" fmla="*/ 1070 w 1079"/>
                <a:gd name="T49" fmla="*/ 849 h 1038"/>
                <a:gd name="T50" fmla="*/ 1070 w 1079"/>
                <a:gd name="T51" fmla="*/ 417 h 1038"/>
                <a:gd name="T52" fmla="*/ 1064 w 1079"/>
                <a:gd name="T53" fmla="*/ 213 h 1038"/>
                <a:gd name="T54" fmla="*/ 1067 w 1079"/>
                <a:gd name="T55" fmla="*/ 183 h 1038"/>
                <a:gd name="T56" fmla="*/ 1073 w 1079"/>
                <a:gd name="T57" fmla="*/ 129 h 1038"/>
                <a:gd name="T58" fmla="*/ 1070 w 1079"/>
                <a:gd name="T59" fmla="*/ 99 h 1038"/>
                <a:gd name="T60" fmla="*/ 1010 w 1079"/>
                <a:gd name="T61" fmla="*/ 96 h 1038"/>
                <a:gd name="T62" fmla="*/ 938 w 1079"/>
                <a:gd name="T63" fmla="*/ 66 h 1038"/>
                <a:gd name="T64" fmla="*/ 890 w 1079"/>
                <a:gd name="T65" fmla="*/ 24 h 1038"/>
                <a:gd name="T66" fmla="*/ 767 w 1079"/>
                <a:gd name="T67" fmla="*/ 48 h 1038"/>
                <a:gd name="T68" fmla="*/ 734 w 1079"/>
                <a:gd name="T69" fmla="*/ 81 h 1038"/>
                <a:gd name="T70" fmla="*/ 722 w 1079"/>
                <a:gd name="T71" fmla="*/ 108 h 1038"/>
                <a:gd name="T72" fmla="*/ 725 w 1079"/>
                <a:gd name="T73" fmla="*/ 132 h 1038"/>
                <a:gd name="T74" fmla="*/ 740 w 1079"/>
                <a:gd name="T75" fmla="*/ 159 h 1038"/>
                <a:gd name="T76" fmla="*/ 734 w 1079"/>
                <a:gd name="T77" fmla="*/ 180 h 1038"/>
                <a:gd name="T78" fmla="*/ 710 w 1079"/>
                <a:gd name="T79" fmla="*/ 213 h 1038"/>
                <a:gd name="T80" fmla="*/ 662 w 1079"/>
                <a:gd name="T81" fmla="*/ 234 h 1038"/>
                <a:gd name="T82" fmla="*/ 617 w 1079"/>
                <a:gd name="T83" fmla="*/ 204 h 1038"/>
                <a:gd name="T84" fmla="*/ 548 w 1079"/>
                <a:gd name="T85" fmla="*/ 168 h 1038"/>
                <a:gd name="T86" fmla="*/ 497 w 1079"/>
                <a:gd name="T87" fmla="*/ 156 h 1038"/>
                <a:gd name="T88" fmla="*/ 461 w 1079"/>
                <a:gd name="T89" fmla="*/ 153 h 1038"/>
                <a:gd name="T90" fmla="*/ 434 w 1079"/>
                <a:gd name="T91" fmla="*/ 138 h 1038"/>
                <a:gd name="T92" fmla="*/ 410 w 1079"/>
                <a:gd name="T93" fmla="*/ 96 h 1038"/>
                <a:gd name="T94" fmla="*/ 407 w 1079"/>
                <a:gd name="T95" fmla="*/ 69 h 1038"/>
                <a:gd name="T96" fmla="*/ 377 w 1079"/>
                <a:gd name="T97" fmla="*/ 60 h 1038"/>
                <a:gd name="T98" fmla="*/ 272 w 1079"/>
                <a:gd name="T99" fmla="*/ 21 h 1038"/>
                <a:gd name="T100" fmla="*/ 257 w 1079"/>
                <a:gd name="T101" fmla="*/ 24 h 1038"/>
                <a:gd name="T102" fmla="*/ 221 w 1079"/>
                <a:gd name="T103" fmla="*/ 30 h 1038"/>
                <a:gd name="T104" fmla="*/ 185 w 1079"/>
                <a:gd name="T105" fmla="*/ 18 h 1038"/>
                <a:gd name="T106" fmla="*/ 146 w 1079"/>
                <a:gd name="T107" fmla="*/ 18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9" h="1038">
                  <a:moveTo>
                    <a:pt x="146" y="18"/>
                  </a:moveTo>
                  <a:lnTo>
                    <a:pt x="146" y="42"/>
                  </a:lnTo>
                  <a:lnTo>
                    <a:pt x="146" y="45"/>
                  </a:lnTo>
                  <a:lnTo>
                    <a:pt x="146" y="45"/>
                  </a:lnTo>
                  <a:lnTo>
                    <a:pt x="149" y="48"/>
                  </a:lnTo>
                  <a:lnTo>
                    <a:pt x="149" y="48"/>
                  </a:lnTo>
                  <a:lnTo>
                    <a:pt x="152" y="51"/>
                  </a:lnTo>
                  <a:lnTo>
                    <a:pt x="152" y="51"/>
                  </a:lnTo>
                  <a:lnTo>
                    <a:pt x="152" y="54"/>
                  </a:lnTo>
                  <a:lnTo>
                    <a:pt x="155" y="57"/>
                  </a:lnTo>
                  <a:lnTo>
                    <a:pt x="155" y="57"/>
                  </a:lnTo>
                  <a:lnTo>
                    <a:pt x="152" y="60"/>
                  </a:lnTo>
                  <a:lnTo>
                    <a:pt x="149" y="60"/>
                  </a:lnTo>
                  <a:lnTo>
                    <a:pt x="146" y="66"/>
                  </a:lnTo>
                  <a:lnTo>
                    <a:pt x="143" y="66"/>
                  </a:lnTo>
                  <a:lnTo>
                    <a:pt x="143" y="66"/>
                  </a:lnTo>
                  <a:lnTo>
                    <a:pt x="131" y="72"/>
                  </a:lnTo>
                  <a:lnTo>
                    <a:pt x="119" y="78"/>
                  </a:lnTo>
                  <a:lnTo>
                    <a:pt x="104" y="84"/>
                  </a:lnTo>
                  <a:lnTo>
                    <a:pt x="68" y="117"/>
                  </a:lnTo>
                  <a:lnTo>
                    <a:pt x="65" y="120"/>
                  </a:lnTo>
                  <a:lnTo>
                    <a:pt x="57" y="135"/>
                  </a:lnTo>
                  <a:lnTo>
                    <a:pt x="54" y="135"/>
                  </a:lnTo>
                  <a:lnTo>
                    <a:pt x="54" y="135"/>
                  </a:lnTo>
                  <a:lnTo>
                    <a:pt x="54" y="141"/>
                  </a:lnTo>
                  <a:lnTo>
                    <a:pt x="60" y="159"/>
                  </a:lnTo>
                  <a:lnTo>
                    <a:pt x="63" y="162"/>
                  </a:lnTo>
                  <a:lnTo>
                    <a:pt x="65" y="180"/>
                  </a:lnTo>
                  <a:lnTo>
                    <a:pt x="65" y="183"/>
                  </a:lnTo>
                  <a:lnTo>
                    <a:pt x="63" y="183"/>
                  </a:lnTo>
                  <a:lnTo>
                    <a:pt x="63" y="186"/>
                  </a:lnTo>
                  <a:lnTo>
                    <a:pt x="60" y="195"/>
                  </a:lnTo>
                  <a:lnTo>
                    <a:pt x="60" y="198"/>
                  </a:lnTo>
                  <a:lnTo>
                    <a:pt x="39" y="225"/>
                  </a:lnTo>
                  <a:lnTo>
                    <a:pt x="39" y="225"/>
                  </a:lnTo>
                  <a:lnTo>
                    <a:pt x="36" y="225"/>
                  </a:lnTo>
                  <a:lnTo>
                    <a:pt x="27" y="228"/>
                  </a:lnTo>
                  <a:lnTo>
                    <a:pt x="15" y="234"/>
                  </a:lnTo>
                  <a:lnTo>
                    <a:pt x="0" y="243"/>
                  </a:lnTo>
                  <a:lnTo>
                    <a:pt x="0" y="246"/>
                  </a:lnTo>
                  <a:lnTo>
                    <a:pt x="0" y="249"/>
                  </a:lnTo>
                  <a:lnTo>
                    <a:pt x="3" y="249"/>
                  </a:lnTo>
                  <a:lnTo>
                    <a:pt x="3" y="249"/>
                  </a:lnTo>
                  <a:lnTo>
                    <a:pt x="9" y="255"/>
                  </a:lnTo>
                  <a:lnTo>
                    <a:pt x="9" y="258"/>
                  </a:lnTo>
                  <a:lnTo>
                    <a:pt x="18" y="270"/>
                  </a:lnTo>
                  <a:lnTo>
                    <a:pt x="21" y="276"/>
                  </a:lnTo>
                  <a:lnTo>
                    <a:pt x="24" y="282"/>
                  </a:lnTo>
                  <a:lnTo>
                    <a:pt x="24" y="285"/>
                  </a:lnTo>
                  <a:lnTo>
                    <a:pt x="27" y="291"/>
                  </a:lnTo>
                  <a:lnTo>
                    <a:pt x="30" y="297"/>
                  </a:lnTo>
                  <a:lnTo>
                    <a:pt x="30" y="297"/>
                  </a:lnTo>
                  <a:lnTo>
                    <a:pt x="33" y="312"/>
                  </a:lnTo>
                  <a:lnTo>
                    <a:pt x="36" y="318"/>
                  </a:lnTo>
                  <a:lnTo>
                    <a:pt x="36" y="321"/>
                  </a:lnTo>
                  <a:lnTo>
                    <a:pt x="36" y="327"/>
                  </a:lnTo>
                  <a:lnTo>
                    <a:pt x="36" y="330"/>
                  </a:lnTo>
                  <a:lnTo>
                    <a:pt x="36" y="336"/>
                  </a:lnTo>
                  <a:lnTo>
                    <a:pt x="36" y="339"/>
                  </a:lnTo>
                  <a:lnTo>
                    <a:pt x="36" y="345"/>
                  </a:lnTo>
                  <a:lnTo>
                    <a:pt x="36" y="348"/>
                  </a:lnTo>
                  <a:lnTo>
                    <a:pt x="36" y="348"/>
                  </a:lnTo>
                  <a:lnTo>
                    <a:pt x="36" y="351"/>
                  </a:lnTo>
                  <a:lnTo>
                    <a:pt x="36" y="366"/>
                  </a:lnTo>
                  <a:lnTo>
                    <a:pt x="33" y="375"/>
                  </a:lnTo>
                  <a:lnTo>
                    <a:pt x="33" y="384"/>
                  </a:lnTo>
                  <a:lnTo>
                    <a:pt x="33" y="387"/>
                  </a:lnTo>
                  <a:lnTo>
                    <a:pt x="33" y="390"/>
                  </a:lnTo>
                  <a:lnTo>
                    <a:pt x="36" y="399"/>
                  </a:lnTo>
                  <a:lnTo>
                    <a:pt x="36" y="405"/>
                  </a:lnTo>
                  <a:lnTo>
                    <a:pt x="39" y="405"/>
                  </a:lnTo>
                  <a:lnTo>
                    <a:pt x="42" y="420"/>
                  </a:lnTo>
                  <a:lnTo>
                    <a:pt x="39" y="435"/>
                  </a:lnTo>
                  <a:lnTo>
                    <a:pt x="36" y="441"/>
                  </a:lnTo>
                  <a:lnTo>
                    <a:pt x="33" y="444"/>
                  </a:lnTo>
                  <a:lnTo>
                    <a:pt x="30" y="453"/>
                  </a:lnTo>
                  <a:lnTo>
                    <a:pt x="27" y="462"/>
                  </a:lnTo>
                  <a:lnTo>
                    <a:pt x="27" y="465"/>
                  </a:lnTo>
                  <a:lnTo>
                    <a:pt x="36" y="492"/>
                  </a:lnTo>
                  <a:lnTo>
                    <a:pt x="39" y="495"/>
                  </a:lnTo>
                  <a:lnTo>
                    <a:pt x="42" y="495"/>
                  </a:lnTo>
                  <a:lnTo>
                    <a:pt x="42" y="510"/>
                  </a:lnTo>
                  <a:lnTo>
                    <a:pt x="36" y="522"/>
                  </a:lnTo>
                  <a:lnTo>
                    <a:pt x="33" y="522"/>
                  </a:lnTo>
                  <a:lnTo>
                    <a:pt x="27" y="528"/>
                  </a:lnTo>
                  <a:lnTo>
                    <a:pt x="21" y="531"/>
                  </a:lnTo>
                  <a:lnTo>
                    <a:pt x="12" y="534"/>
                  </a:lnTo>
                  <a:lnTo>
                    <a:pt x="9" y="540"/>
                  </a:lnTo>
                  <a:lnTo>
                    <a:pt x="3" y="546"/>
                  </a:lnTo>
                  <a:lnTo>
                    <a:pt x="3" y="549"/>
                  </a:lnTo>
                  <a:lnTo>
                    <a:pt x="3" y="549"/>
                  </a:lnTo>
                  <a:lnTo>
                    <a:pt x="24" y="576"/>
                  </a:lnTo>
                  <a:lnTo>
                    <a:pt x="33" y="588"/>
                  </a:lnTo>
                  <a:lnTo>
                    <a:pt x="45" y="606"/>
                  </a:lnTo>
                  <a:lnTo>
                    <a:pt x="48" y="612"/>
                  </a:lnTo>
                  <a:lnTo>
                    <a:pt x="51" y="618"/>
                  </a:lnTo>
                  <a:lnTo>
                    <a:pt x="51" y="627"/>
                  </a:lnTo>
                  <a:lnTo>
                    <a:pt x="51" y="633"/>
                  </a:lnTo>
                  <a:lnTo>
                    <a:pt x="51" y="648"/>
                  </a:lnTo>
                  <a:lnTo>
                    <a:pt x="63" y="666"/>
                  </a:lnTo>
                  <a:lnTo>
                    <a:pt x="71" y="675"/>
                  </a:lnTo>
                  <a:lnTo>
                    <a:pt x="74" y="675"/>
                  </a:lnTo>
                  <a:lnTo>
                    <a:pt x="77" y="675"/>
                  </a:lnTo>
                  <a:lnTo>
                    <a:pt x="95" y="669"/>
                  </a:lnTo>
                  <a:lnTo>
                    <a:pt x="152" y="687"/>
                  </a:lnTo>
                  <a:lnTo>
                    <a:pt x="164" y="714"/>
                  </a:lnTo>
                  <a:lnTo>
                    <a:pt x="182" y="747"/>
                  </a:lnTo>
                  <a:lnTo>
                    <a:pt x="197" y="750"/>
                  </a:lnTo>
                  <a:lnTo>
                    <a:pt x="203" y="750"/>
                  </a:lnTo>
                  <a:lnTo>
                    <a:pt x="251" y="762"/>
                  </a:lnTo>
                  <a:lnTo>
                    <a:pt x="278" y="768"/>
                  </a:lnTo>
                  <a:lnTo>
                    <a:pt x="281" y="771"/>
                  </a:lnTo>
                  <a:lnTo>
                    <a:pt x="287" y="774"/>
                  </a:lnTo>
                  <a:lnTo>
                    <a:pt x="293" y="774"/>
                  </a:lnTo>
                  <a:lnTo>
                    <a:pt x="293" y="777"/>
                  </a:lnTo>
                  <a:lnTo>
                    <a:pt x="317" y="798"/>
                  </a:lnTo>
                  <a:lnTo>
                    <a:pt x="335" y="813"/>
                  </a:lnTo>
                  <a:lnTo>
                    <a:pt x="386" y="786"/>
                  </a:lnTo>
                  <a:lnTo>
                    <a:pt x="392" y="783"/>
                  </a:lnTo>
                  <a:lnTo>
                    <a:pt x="428" y="762"/>
                  </a:lnTo>
                  <a:lnTo>
                    <a:pt x="455" y="747"/>
                  </a:lnTo>
                  <a:lnTo>
                    <a:pt x="470" y="756"/>
                  </a:lnTo>
                  <a:lnTo>
                    <a:pt x="506" y="774"/>
                  </a:lnTo>
                  <a:lnTo>
                    <a:pt x="539" y="789"/>
                  </a:lnTo>
                  <a:lnTo>
                    <a:pt x="566" y="804"/>
                  </a:lnTo>
                  <a:lnTo>
                    <a:pt x="590" y="816"/>
                  </a:lnTo>
                  <a:lnTo>
                    <a:pt x="620" y="831"/>
                  </a:lnTo>
                  <a:lnTo>
                    <a:pt x="647" y="846"/>
                  </a:lnTo>
                  <a:lnTo>
                    <a:pt x="659" y="852"/>
                  </a:lnTo>
                  <a:lnTo>
                    <a:pt x="698" y="873"/>
                  </a:lnTo>
                  <a:lnTo>
                    <a:pt x="743" y="897"/>
                  </a:lnTo>
                  <a:lnTo>
                    <a:pt x="785" y="921"/>
                  </a:lnTo>
                  <a:lnTo>
                    <a:pt x="815" y="936"/>
                  </a:lnTo>
                  <a:lnTo>
                    <a:pt x="842" y="951"/>
                  </a:lnTo>
                  <a:lnTo>
                    <a:pt x="884" y="975"/>
                  </a:lnTo>
                  <a:lnTo>
                    <a:pt x="923" y="993"/>
                  </a:lnTo>
                  <a:lnTo>
                    <a:pt x="959" y="1017"/>
                  </a:lnTo>
                  <a:lnTo>
                    <a:pt x="1001" y="1038"/>
                  </a:lnTo>
                  <a:lnTo>
                    <a:pt x="1001" y="1005"/>
                  </a:lnTo>
                  <a:lnTo>
                    <a:pt x="1001" y="1002"/>
                  </a:lnTo>
                  <a:lnTo>
                    <a:pt x="1004" y="1002"/>
                  </a:lnTo>
                  <a:lnTo>
                    <a:pt x="1013" y="1005"/>
                  </a:lnTo>
                  <a:lnTo>
                    <a:pt x="1025" y="1005"/>
                  </a:lnTo>
                  <a:lnTo>
                    <a:pt x="1028" y="1005"/>
                  </a:lnTo>
                  <a:lnTo>
                    <a:pt x="1064" y="1005"/>
                  </a:lnTo>
                  <a:lnTo>
                    <a:pt x="1070" y="1005"/>
                  </a:lnTo>
                  <a:lnTo>
                    <a:pt x="1070" y="969"/>
                  </a:lnTo>
                  <a:lnTo>
                    <a:pt x="1070" y="876"/>
                  </a:lnTo>
                  <a:lnTo>
                    <a:pt x="1070" y="858"/>
                  </a:lnTo>
                  <a:lnTo>
                    <a:pt x="1070" y="849"/>
                  </a:lnTo>
                  <a:lnTo>
                    <a:pt x="1070" y="651"/>
                  </a:lnTo>
                  <a:lnTo>
                    <a:pt x="1070" y="636"/>
                  </a:lnTo>
                  <a:lnTo>
                    <a:pt x="1070" y="564"/>
                  </a:lnTo>
                  <a:lnTo>
                    <a:pt x="1070" y="495"/>
                  </a:lnTo>
                  <a:lnTo>
                    <a:pt x="1070" y="468"/>
                  </a:lnTo>
                  <a:lnTo>
                    <a:pt x="1070" y="417"/>
                  </a:lnTo>
                  <a:lnTo>
                    <a:pt x="1070" y="312"/>
                  </a:lnTo>
                  <a:lnTo>
                    <a:pt x="1061" y="276"/>
                  </a:lnTo>
                  <a:lnTo>
                    <a:pt x="1052" y="246"/>
                  </a:lnTo>
                  <a:lnTo>
                    <a:pt x="1061" y="222"/>
                  </a:lnTo>
                  <a:lnTo>
                    <a:pt x="1061" y="222"/>
                  </a:lnTo>
                  <a:lnTo>
                    <a:pt x="1064" y="213"/>
                  </a:lnTo>
                  <a:lnTo>
                    <a:pt x="1070" y="204"/>
                  </a:lnTo>
                  <a:lnTo>
                    <a:pt x="1070" y="192"/>
                  </a:lnTo>
                  <a:lnTo>
                    <a:pt x="1070" y="189"/>
                  </a:lnTo>
                  <a:lnTo>
                    <a:pt x="1070" y="189"/>
                  </a:lnTo>
                  <a:lnTo>
                    <a:pt x="1070" y="183"/>
                  </a:lnTo>
                  <a:lnTo>
                    <a:pt x="1067" y="183"/>
                  </a:lnTo>
                  <a:lnTo>
                    <a:pt x="1064" y="174"/>
                  </a:lnTo>
                  <a:lnTo>
                    <a:pt x="1064" y="171"/>
                  </a:lnTo>
                  <a:lnTo>
                    <a:pt x="1061" y="162"/>
                  </a:lnTo>
                  <a:lnTo>
                    <a:pt x="1061" y="147"/>
                  </a:lnTo>
                  <a:lnTo>
                    <a:pt x="1061" y="144"/>
                  </a:lnTo>
                  <a:lnTo>
                    <a:pt x="1073" y="129"/>
                  </a:lnTo>
                  <a:lnTo>
                    <a:pt x="1076" y="126"/>
                  </a:lnTo>
                  <a:lnTo>
                    <a:pt x="1079" y="123"/>
                  </a:lnTo>
                  <a:lnTo>
                    <a:pt x="1079" y="123"/>
                  </a:lnTo>
                  <a:lnTo>
                    <a:pt x="1079" y="120"/>
                  </a:lnTo>
                  <a:lnTo>
                    <a:pt x="1073" y="102"/>
                  </a:lnTo>
                  <a:lnTo>
                    <a:pt x="1070" y="99"/>
                  </a:lnTo>
                  <a:lnTo>
                    <a:pt x="1070" y="96"/>
                  </a:lnTo>
                  <a:lnTo>
                    <a:pt x="1052" y="93"/>
                  </a:lnTo>
                  <a:lnTo>
                    <a:pt x="1046" y="93"/>
                  </a:lnTo>
                  <a:lnTo>
                    <a:pt x="1046" y="93"/>
                  </a:lnTo>
                  <a:lnTo>
                    <a:pt x="1034" y="96"/>
                  </a:lnTo>
                  <a:lnTo>
                    <a:pt x="1010" y="96"/>
                  </a:lnTo>
                  <a:lnTo>
                    <a:pt x="1007" y="96"/>
                  </a:lnTo>
                  <a:lnTo>
                    <a:pt x="1007" y="93"/>
                  </a:lnTo>
                  <a:lnTo>
                    <a:pt x="950" y="78"/>
                  </a:lnTo>
                  <a:lnTo>
                    <a:pt x="941" y="69"/>
                  </a:lnTo>
                  <a:lnTo>
                    <a:pt x="938" y="69"/>
                  </a:lnTo>
                  <a:lnTo>
                    <a:pt x="938" y="66"/>
                  </a:lnTo>
                  <a:lnTo>
                    <a:pt x="941" y="48"/>
                  </a:lnTo>
                  <a:lnTo>
                    <a:pt x="941" y="48"/>
                  </a:lnTo>
                  <a:lnTo>
                    <a:pt x="941" y="45"/>
                  </a:lnTo>
                  <a:lnTo>
                    <a:pt x="941" y="42"/>
                  </a:lnTo>
                  <a:lnTo>
                    <a:pt x="932" y="42"/>
                  </a:lnTo>
                  <a:lnTo>
                    <a:pt x="890" y="24"/>
                  </a:lnTo>
                  <a:lnTo>
                    <a:pt x="869" y="21"/>
                  </a:lnTo>
                  <a:lnTo>
                    <a:pt x="851" y="21"/>
                  </a:lnTo>
                  <a:lnTo>
                    <a:pt x="803" y="33"/>
                  </a:lnTo>
                  <a:lnTo>
                    <a:pt x="800" y="33"/>
                  </a:lnTo>
                  <a:lnTo>
                    <a:pt x="794" y="36"/>
                  </a:lnTo>
                  <a:lnTo>
                    <a:pt x="767" y="48"/>
                  </a:lnTo>
                  <a:lnTo>
                    <a:pt x="767" y="51"/>
                  </a:lnTo>
                  <a:lnTo>
                    <a:pt x="761" y="54"/>
                  </a:lnTo>
                  <a:lnTo>
                    <a:pt x="758" y="57"/>
                  </a:lnTo>
                  <a:lnTo>
                    <a:pt x="749" y="66"/>
                  </a:lnTo>
                  <a:lnTo>
                    <a:pt x="734" y="78"/>
                  </a:lnTo>
                  <a:lnTo>
                    <a:pt x="734" y="81"/>
                  </a:lnTo>
                  <a:lnTo>
                    <a:pt x="731" y="84"/>
                  </a:lnTo>
                  <a:lnTo>
                    <a:pt x="731" y="87"/>
                  </a:lnTo>
                  <a:lnTo>
                    <a:pt x="728" y="87"/>
                  </a:lnTo>
                  <a:lnTo>
                    <a:pt x="725" y="96"/>
                  </a:lnTo>
                  <a:lnTo>
                    <a:pt x="725" y="96"/>
                  </a:lnTo>
                  <a:lnTo>
                    <a:pt x="722" y="108"/>
                  </a:lnTo>
                  <a:lnTo>
                    <a:pt x="722" y="114"/>
                  </a:lnTo>
                  <a:lnTo>
                    <a:pt x="722" y="114"/>
                  </a:lnTo>
                  <a:lnTo>
                    <a:pt x="722" y="120"/>
                  </a:lnTo>
                  <a:lnTo>
                    <a:pt x="725" y="129"/>
                  </a:lnTo>
                  <a:lnTo>
                    <a:pt x="725" y="129"/>
                  </a:lnTo>
                  <a:lnTo>
                    <a:pt x="725" y="132"/>
                  </a:lnTo>
                  <a:lnTo>
                    <a:pt x="725" y="135"/>
                  </a:lnTo>
                  <a:lnTo>
                    <a:pt x="725" y="135"/>
                  </a:lnTo>
                  <a:lnTo>
                    <a:pt x="731" y="144"/>
                  </a:lnTo>
                  <a:lnTo>
                    <a:pt x="731" y="147"/>
                  </a:lnTo>
                  <a:lnTo>
                    <a:pt x="737" y="156"/>
                  </a:lnTo>
                  <a:lnTo>
                    <a:pt x="740" y="159"/>
                  </a:lnTo>
                  <a:lnTo>
                    <a:pt x="740" y="162"/>
                  </a:lnTo>
                  <a:lnTo>
                    <a:pt x="740" y="168"/>
                  </a:lnTo>
                  <a:lnTo>
                    <a:pt x="740" y="171"/>
                  </a:lnTo>
                  <a:lnTo>
                    <a:pt x="737" y="174"/>
                  </a:lnTo>
                  <a:lnTo>
                    <a:pt x="734" y="177"/>
                  </a:lnTo>
                  <a:lnTo>
                    <a:pt x="734" y="180"/>
                  </a:lnTo>
                  <a:lnTo>
                    <a:pt x="731" y="186"/>
                  </a:lnTo>
                  <a:lnTo>
                    <a:pt x="731" y="189"/>
                  </a:lnTo>
                  <a:lnTo>
                    <a:pt x="722" y="201"/>
                  </a:lnTo>
                  <a:lnTo>
                    <a:pt x="713" y="210"/>
                  </a:lnTo>
                  <a:lnTo>
                    <a:pt x="713" y="213"/>
                  </a:lnTo>
                  <a:lnTo>
                    <a:pt x="710" y="213"/>
                  </a:lnTo>
                  <a:lnTo>
                    <a:pt x="701" y="222"/>
                  </a:lnTo>
                  <a:lnTo>
                    <a:pt x="683" y="231"/>
                  </a:lnTo>
                  <a:lnTo>
                    <a:pt x="680" y="231"/>
                  </a:lnTo>
                  <a:lnTo>
                    <a:pt x="677" y="234"/>
                  </a:lnTo>
                  <a:lnTo>
                    <a:pt x="671" y="234"/>
                  </a:lnTo>
                  <a:lnTo>
                    <a:pt x="662" y="234"/>
                  </a:lnTo>
                  <a:lnTo>
                    <a:pt x="659" y="234"/>
                  </a:lnTo>
                  <a:lnTo>
                    <a:pt x="659" y="231"/>
                  </a:lnTo>
                  <a:lnTo>
                    <a:pt x="656" y="231"/>
                  </a:lnTo>
                  <a:lnTo>
                    <a:pt x="638" y="222"/>
                  </a:lnTo>
                  <a:lnTo>
                    <a:pt x="617" y="207"/>
                  </a:lnTo>
                  <a:lnTo>
                    <a:pt x="617" y="204"/>
                  </a:lnTo>
                  <a:lnTo>
                    <a:pt x="611" y="201"/>
                  </a:lnTo>
                  <a:lnTo>
                    <a:pt x="608" y="198"/>
                  </a:lnTo>
                  <a:lnTo>
                    <a:pt x="608" y="195"/>
                  </a:lnTo>
                  <a:lnTo>
                    <a:pt x="584" y="183"/>
                  </a:lnTo>
                  <a:lnTo>
                    <a:pt x="578" y="180"/>
                  </a:lnTo>
                  <a:lnTo>
                    <a:pt x="548" y="168"/>
                  </a:lnTo>
                  <a:lnTo>
                    <a:pt x="521" y="162"/>
                  </a:lnTo>
                  <a:lnTo>
                    <a:pt x="518" y="159"/>
                  </a:lnTo>
                  <a:lnTo>
                    <a:pt x="506" y="156"/>
                  </a:lnTo>
                  <a:lnTo>
                    <a:pt x="503" y="156"/>
                  </a:lnTo>
                  <a:lnTo>
                    <a:pt x="500" y="156"/>
                  </a:lnTo>
                  <a:lnTo>
                    <a:pt x="497" y="156"/>
                  </a:lnTo>
                  <a:lnTo>
                    <a:pt x="494" y="156"/>
                  </a:lnTo>
                  <a:lnTo>
                    <a:pt x="491" y="156"/>
                  </a:lnTo>
                  <a:lnTo>
                    <a:pt x="488" y="156"/>
                  </a:lnTo>
                  <a:lnTo>
                    <a:pt x="470" y="156"/>
                  </a:lnTo>
                  <a:lnTo>
                    <a:pt x="467" y="156"/>
                  </a:lnTo>
                  <a:lnTo>
                    <a:pt x="461" y="153"/>
                  </a:lnTo>
                  <a:lnTo>
                    <a:pt x="455" y="153"/>
                  </a:lnTo>
                  <a:lnTo>
                    <a:pt x="452" y="153"/>
                  </a:lnTo>
                  <a:lnTo>
                    <a:pt x="440" y="144"/>
                  </a:lnTo>
                  <a:lnTo>
                    <a:pt x="437" y="144"/>
                  </a:lnTo>
                  <a:lnTo>
                    <a:pt x="434" y="141"/>
                  </a:lnTo>
                  <a:lnTo>
                    <a:pt x="434" y="138"/>
                  </a:lnTo>
                  <a:lnTo>
                    <a:pt x="428" y="135"/>
                  </a:lnTo>
                  <a:lnTo>
                    <a:pt x="419" y="123"/>
                  </a:lnTo>
                  <a:lnTo>
                    <a:pt x="419" y="120"/>
                  </a:lnTo>
                  <a:lnTo>
                    <a:pt x="416" y="105"/>
                  </a:lnTo>
                  <a:lnTo>
                    <a:pt x="413" y="102"/>
                  </a:lnTo>
                  <a:lnTo>
                    <a:pt x="410" y="96"/>
                  </a:lnTo>
                  <a:lnTo>
                    <a:pt x="410" y="96"/>
                  </a:lnTo>
                  <a:lnTo>
                    <a:pt x="410" y="87"/>
                  </a:lnTo>
                  <a:lnTo>
                    <a:pt x="410" y="87"/>
                  </a:lnTo>
                  <a:lnTo>
                    <a:pt x="410" y="84"/>
                  </a:lnTo>
                  <a:lnTo>
                    <a:pt x="410" y="81"/>
                  </a:lnTo>
                  <a:lnTo>
                    <a:pt x="407" y="69"/>
                  </a:lnTo>
                  <a:lnTo>
                    <a:pt x="407" y="69"/>
                  </a:lnTo>
                  <a:lnTo>
                    <a:pt x="401" y="66"/>
                  </a:lnTo>
                  <a:lnTo>
                    <a:pt x="398" y="63"/>
                  </a:lnTo>
                  <a:lnTo>
                    <a:pt x="395" y="60"/>
                  </a:lnTo>
                  <a:lnTo>
                    <a:pt x="383" y="60"/>
                  </a:lnTo>
                  <a:lnTo>
                    <a:pt x="377" y="60"/>
                  </a:lnTo>
                  <a:lnTo>
                    <a:pt x="374" y="60"/>
                  </a:lnTo>
                  <a:lnTo>
                    <a:pt x="341" y="45"/>
                  </a:lnTo>
                  <a:lnTo>
                    <a:pt x="332" y="39"/>
                  </a:lnTo>
                  <a:lnTo>
                    <a:pt x="329" y="39"/>
                  </a:lnTo>
                  <a:lnTo>
                    <a:pt x="314" y="33"/>
                  </a:lnTo>
                  <a:lnTo>
                    <a:pt x="272" y="21"/>
                  </a:lnTo>
                  <a:lnTo>
                    <a:pt x="269" y="21"/>
                  </a:lnTo>
                  <a:lnTo>
                    <a:pt x="266" y="21"/>
                  </a:lnTo>
                  <a:lnTo>
                    <a:pt x="263" y="21"/>
                  </a:lnTo>
                  <a:lnTo>
                    <a:pt x="260" y="21"/>
                  </a:lnTo>
                  <a:lnTo>
                    <a:pt x="260" y="24"/>
                  </a:lnTo>
                  <a:lnTo>
                    <a:pt x="257" y="24"/>
                  </a:lnTo>
                  <a:lnTo>
                    <a:pt x="245" y="27"/>
                  </a:lnTo>
                  <a:lnTo>
                    <a:pt x="242" y="27"/>
                  </a:lnTo>
                  <a:lnTo>
                    <a:pt x="236" y="30"/>
                  </a:lnTo>
                  <a:lnTo>
                    <a:pt x="233" y="30"/>
                  </a:lnTo>
                  <a:lnTo>
                    <a:pt x="224" y="30"/>
                  </a:lnTo>
                  <a:lnTo>
                    <a:pt x="221" y="30"/>
                  </a:lnTo>
                  <a:lnTo>
                    <a:pt x="206" y="27"/>
                  </a:lnTo>
                  <a:lnTo>
                    <a:pt x="206" y="27"/>
                  </a:lnTo>
                  <a:lnTo>
                    <a:pt x="203" y="27"/>
                  </a:lnTo>
                  <a:lnTo>
                    <a:pt x="200" y="27"/>
                  </a:lnTo>
                  <a:lnTo>
                    <a:pt x="188" y="18"/>
                  </a:lnTo>
                  <a:lnTo>
                    <a:pt x="185" y="18"/>
                  </a:lnTo>
                  <a:lnTo>
                    <a:pt x="182" y="15"/>
                  </a:lnTo>
                  <a:lnTo>
                    <a:pt x="173" y="9"/>
                  </a:lnTo>
                  <a:lnTo>
                    <a:pt x="164" y="6"/>
                  </a:lnTo>
                  <a:lnTo>
                    <a:pt x="149" y="0"/>
                  </a:lnTo>
                  <a:lnTo>
                    <a:pt x="146" y="12"/>
                  </a:lnTo>
                  <a:lnTo>
                    <a:pt x="146" y="18"/>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77" name="Line 1107">
              <a:extLst>
                <a:ext uri="{FF2B5EF4-FFF2-40B4-BE49-F238E27FC236}">
                  <a16:creationId xmlns:a16="http://schemas.microsoft.com/office/drawing/2014/main" id="{9AF63029-3FC6-5E0A-4E36-56599EDAD7F9}"/>
                </a:ext>
              </a:extLst>
            </p:cNvPr>
            <p:cNvSpPr>
              <a:spLocks noChangeShapeType="1"/>
            </p:cNvSpPr>
            <p:nvPr/>
          </p:nvSpPr>
          <p:spPr bwMode="auto">
            <a:xfrm flipV="1">
              <a:off x="1502" y="4098"/>
              <a:ext cx="0" cy="3"/>
            </a:xfrm>
            <a:prstGeom prst="line">
              <a:avLst/>
            </a:prstGeom>
            <a:noFill/>
            <a:ln w="4763" cap="rnd">
              <a:solidFill>
                <a:srgbClr val="0070C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78" name="Line 1108">
              <a:extLst>
                <a:ext uri="{FF2B5EF4-FFF2-40B4-BE49-F238E27FC236}">
                  <a16:creationId xmlns:a16="http://schemas.microsoft.com/office/drawing/2014/main" id="{E9997CF7-866D-9AA5-CFB2-0F0C91A58772}"/>
                </a:ext>
              </a:extLst>
            </p:cNvPr>
            <p:cNvSpPr>
              <a:spLocks noChangeShapeType="1"/>
            </p:cNvSpPr>
            <p:nvPr/>
          </p:nvSpPr>
          <p:spPr bwMode="auto">
            <a:xfrm flipV="1">
              <a:off x="1877" y="1686"/>
              <a:ext cx="0" cy="3"/>
            </a:xfrm>
            <a:prstGeom prst="line">
              <a:avLst/>
            </a:prstGeom>
            <a:noFill/>
            <a:ln w="4763" cap="rnd">
              <a:solidFill>
                <a:srgbClr val="0070C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79" name="Freeform 1109">
              <a:extLst>
                <a:ext uri="{FF2B5EF4-FFF2-40B4-BE49-F238E27FC236}">
                  <a16:creationId xmlns:a16="http://schemas.microsoft.com/office/drawing/2014/main" id="{17077BAD-D89F-9190-35B0-7D42E7E46B45}"/>
                </a:ext>
              </a:extLst>
            </p:cNvPr>
            <p:cNvSpPr>
              <a:spLocks/>
            </p:cNvSpPr>
            <p:nvPr/>
          </p:nvSpPr>
          <p:spPr bwMode="auto">
            <a:xfrm>
              <a:off x="1763" y="1419"/>
              <a:ext cx="342" cy="87"/>
            </a:xfrm>
            <a:custGeom>
              <a:avLst/>
              <a:gdLst>
                <a:gd name="T0" fmla="*/ 0 w 342"/>
                <a:gd name="T1" fmla="*/ 60 h 87"/>
                <a:gd name="T2" fmla="*/ 6 w 342"/>
                <a:gd name="T3" fmla="*/ 60 h 87"/>
                <a:gd name="T4" fmla="*/ 42 w 342"/>
                <a:gd name="T5" fmla="*/ 87 h 87"/>
                <a:gd name="T6" fmla="*/ 69 w 342"/>
                <a:gd name="T7" fmla="*/ 87 h 87"/>
                <a:gd name="T8" fmla="*/ 111 w 342"/>
                <a:gd name="T9" fmla="*/ 78 h 87"/>
                <a:gd name="T10" fmla="*/ 117 w 342"/>
                <a:gd name="T11" fmla="*/ 78 h 87"/>
                <a:gd name="T12" fmla="*/ 114 w 342"/>
                <a:gd name="T13" fmla="*/ 57 h 87"/>
                <a:gd name="T14" fmla="*/ 126 w 342"/>
                <a:gd name="T15" fmla="*/ 54 h 87"/>
                <a:gd name="T16" fmla="*/ 129 w 342"/>
                <a:gd name="T17" fmla="*/ 54 h 87"/>
                <a:gd name="T18" fmla="*/ 135 w 342"/>
                <a:gd name="T19" fmla="*/ 54 h 87"/>
                <a:gd name="T20" fmla="*/ 144 w 342"/>
                <a:gd name="T21" fmla="*/ 54 h 87"/>
                <a:gd name="T22" fmla="*/ 144 w 342"/>
                <a:gd name="T23" fmla="*/ 54 h 87"/>
                <a:gd name="T24" fmla="*/ 144 w 342"/>
                <a:gd name="T25" fmla="*/ 54 h 87"/>
                <a:gd name="T26" fmla="*/ 180 w 342"/>
                <a:gd name="T27" fmla="*/ 42 h 87"/>
                <a:gd name="T28" fmla="*/ 189 w 342"/>
                <a:gd name="T29" fmla="*/ 45 h 87"/>
                <a:gd name="T30" fmla="*/ 192 w 342"/>
                <a:gd name="T31" fmla="*/ 45 h 87"/>
                <a:gd name="T32" fmla="*/ 198 w 342"/>
                <a:gd name="T33" fmla="*/ 42 h 87"/>
                <a:gd name="T34" fmla="*/ 216 w 342"/>
                <a:gd name="T35" fmla="*/ 36 h 87"/>
                <a:gd name="T36" fmla="*/ 216 w 342"/>
                <a:gd name="T37" fmla="*/ 30 h 87"/>
                <a:gd name="T38" fmla="*/ 222 w 342"/>
                <a:gd name="T39" fmla="*/ 30 h 87"/>
                <a:gd name="T40" fmla="*/ 222 w 342"/>
                <a:gd name="T41" fmla="*/ 24 h 87"/>
                <a:gd name="T42" fmla="*/ 225 w 342"/>
                <a:gd name="T43" fmla="*/ 21 h 87"/>
                <a:gd name="T44" fmla="*/ 225 w 342"/>
                <a:gd name="T45" fmla="*/ 18 h 87"/>
                <a:gd name="T46" fmla="*/ 225 w 342"/>
                <a:gd name="T47" fmla="*/ 18 h 87"/>
                <a:gd name="T48" fmla="*/ 231 w 342"/>
                <a:gd name="T49" fmla="*/ 9 h 87"/>
                <a:gd name="T50" fmla="*/ 231 w 342"/>
                <a:gd name="T51" fmla="*/ 6 h 87"/>
                <a:gd name="T52" fmla="*/ 240 w 342"/>
                <a:gd name="T53" fmla="*/ 3 h 87"/>
                <a:gd name="T54" fmla="*/ 243 w 342"/>
                <a:gd name="T55" fmla="*/ 3 h 87"/>
                <a:gd name="T56" fmla="*/ 252 w 342"/>
                <a:gd name="T57" fmla="*/ 0 h 87"/>
                <a:gd name="T58" fmla="*/ 252 w 342"/>
                <a:gd name="T59" fmla="*/ 3 h 87"/>
                <a:gd name="T60" fmla="*/ 306 w 342"/>
                <a:gd name="T61" fmla="*/ 15 h 87"/>
                <a:gd name="T62" fmla="*/ 312 w 342"/>
                <a:gd name="T63" fmla="*/ 24 h 87"/>
                <a:gd name="T64" fmla="*/ 318 w 342"/>
                <a:gd name="T65" fmla="*/ 27 h 87"/>
                <a:gd name="T66" fmla="*/ 336 w 342"/>
                <a:gd name="T67" fmla="*/ 21 h 87"/>
                <a:gd name="T68" fmla="*/ 342 w 342"/>
                <a:gd name="T69" fmla="*/ 1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2" h="87">
                  <a:moveTo>
                    <a:pt x="0" y="60"/>
                  </a:moveTo>
                  <a:lnTo>
                    <a:pt x="6" y="60"/>
                  </a:lnTo>
                  <a:lnTo>
                    <a:pt x="42" y="87"/>
                  </a:lnTo>
                  <a:lnTo>
                    <a:pt x="69" y="87"/>
                  </a:lnTo>
                  <a:lnTo>
                    <a:pt x="111" y="78"/>
                  </a:lnTo>
                  <a:lnTo>
                    <a:pt x="117" y="78"/>
                  </a:lnTo>
                  <a:lnTo>
                    <a:pt x="114" y="57"/>
                  </a:lnTo>
                  <a:lnTo>
                    <a:pt x="126" y="54"/>
                  </a:lnTo>
                  <a:lnTo>
                    <a:pt x="129" y="54"/>
                  </a:lnTo>
                  <a:lnTo>
                    <a:pt x="135" y="54"/>
                  </a:lnTo>
                  <a:lnTo>
                    <a:pt x="144" y="54"/>
                  </a:lnTo>
                  <a:lnTo>
                    <a:pt x="144" y="54"/>
                  </a:lnTo>
                  <a:lnTo>
                    <a:pt x="144" y="54"/>
                  </a:lnTo>
                  <a:lnTo>
                    <a:pt x="180" y="42"/>
                  </a:lnTo>
                  <a:lnTo>
                    <a:pt x="189" y="45"/>
                  </a:lnTo>
                  <a:lnTo>
                    <a:pt x="192" y="45"/>
                  </a:lnTo>
                  <a:lnTo>
                    <a:pt x="198" y="42"/>
                  </a:lnTo>
                  <a:lnTo>
                    <a:pt x="216" y="36"/>
                  </a:lnTo>
                  <a:lnTo>
                    <a:pt x="216" y="30"/>
                  </a:lnTo>
                  <a:lnTo>
                    <a:pt x="222" y="30"/>
                  </a:lnTo>
                  <a:lnTo>
                    <a:pt x="222" y="24"/>
                  </a:lnTo>
                  <a:lnTo>
                    <a:pt x="225" y="21"/>
                  </a:lnTo>
                  <a:lnTo>
                    <a:pt x="225" y="18"/>
                  </a:lnTo>
                  <a:lnTo>
                    <a:pt x="225" y="18"/>
                  </a:lnTo>
                  <a:lnTo>
                    <a:pt x="231" y="9"/>
                  </a:lnTo>
                  <a:lnTo>
                    <a:pt x="231" y="6"/>
                  </a:lnTo>
                  <a:lnTo>
                    <a:pt x="240" y="3"/>
                  </a:lnTo>
                  <a:lnTo>
                    <a:pt x="243" y="3"/>
                  </a:lnTo>
                  <a:lnTo>
                    <a:pt x="252" y="0"/>
                  </a:lnTo>
                  <a:lnTo>
                    <a:pt x="252" y="3"/>
                  </a:lnTo>
                  <a:lnTo>
                    <a:pt x="306" y="15"/>
                  </a:lnTo>
                  <a:lnTo>
                    <a:pt x="312" y="24"/>
                  </a:lnTo>
                  <a:lnTo>
                    <a:pt x="318" y="27"/>
                  </a:lnTo>
                  <a:lnTo>
                    <a:pt x="336" y="21"/>
                  </a:lnTo>
                  <a:lnTo>
                    <a:pt x="342" y="18"/>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80" name="Freeform 1110">
              <a:extLst>
                <a:ext uri="{FF2B5EF4-FFF2-40B4-BE49-F238E27FC236}">
                  <a16:creationId xmlns:a16="http://schemas.microsoft.com/office/drawing/2014/main" id="{AE05CE26-A824-126F-4974-A4DAA99AD889}"/>
                </a:ext>
              </a:extLst>
            </p:cNvPr>
            <p:cNvSpPr>
              <a:spLocks/>
            </p:cNvSpPr>
            <p:nvPr/>
          </p:nvSpPr>
          <p:spPr bwMode="auto">
            <a:xfrm>
              <a:off x="1751" y="1323"/>
              <a:ext cx="129" cy="93"/>
            </a:xfrm>
            <a:custGeom>
              <a:avLst/>
              <a:gdLst>
                <a:gd name="T0" fmla="*/ 0 w 129"/>
                <a:gd name="T1" fmla="*/ 93 h 93"/>
                <a:gd name="T2" fmla="*/ 12 w 129"/>
                <a:gd name="T3" fmla="*/ 69 h 93"/>
                <a:gd name="T4" fmla="*/ 27 w 129"/>
                <a:gd name="T5" fmla="*/ 78 h 93"/>
                <a:gd name="T6" fmla="*/ 30 w 129"/>
                <a:gd name="T7" fmla="*/ 78 h 93"/>
                <a:gd name="T8" fmla="*/ 39 w 129"/>
                <a:gd name="T9" fmla="*/ 81 h 93"/>
                <a:gd name="T10" fmla="*/ 45 w 129"/>
                <a:gd name="T11" fmla="*/ 78 h 93"/>
                <a:gd name="T12" fmla="*/ 54 w 129"/>
                <a:gd name="T13" fmla="*/ 69 h 93"/>
                <a:gd name="T14" fmla="*/ 87 w 129"/>
                <a:gd name="T15" fmla="*/ 30 h 93"/>
                <a:gd name="T16" fmla="*/ 90 w 129"/>
                <a:gd name="T17" fmla="*/ 27 h 93"/>
                <a:gd name="T18" fmla="*/ 93 w 129"/>
                <a:gd name="T19" fmla="*/ 21 h 93"/>
                <a:gd name="T20" fmla="*/ 114 w 129"/>
                <a:gd name="T21" fmla="*/ 0 h 93"/>
                <a:gd name="T22" fmla="*/ 120 w 129"/>
                <a:gd name="T23" fmla="*/ 0 h 93"/>
                <a:gd name="T24" fmla="*/ 129 w 129"/>
                <a:gd name="T2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93">
                  <a:moveTo>
                    <a:pt x="0" y="93"/>
                  </a:moveTo>
                  <a:lnTo>
                    <a:pt x="12" y="69"/>
                  </a:lnTo>
                  <a:lnTo>
                    <a:pt x="27" y="78"/>
                  </a:lnTo>
                  <a:lnTo>
                    <a:pt x="30" y="78"/>
                  </a:lnTo>
                  <a:lnTo>
                    <a:pt x="39" y="81"/>
                  </a:lnTo>
                  <a:lnTo>
                    <a:pt x="45" y="78"/>
                  </a:lnTo>
                  <a:lnTo>
                    <a:pt x="54" y="69"/>
                  </a:lnTo>
                  <a:lnTo>
                    <a:pt x="87" y="30"/>
                  </a:lnTo>
                  <a:lnTo>
                    <a:pt x="90" y="27"/>
                  </a:lnTo>
                  <a:lnTo>
                    <a:pt x="93" y="21"/>
                  </a:lnTo>
                  <a:lnTo>
                    <a:pt x="114" y="0"/>
                  </a:lnTo>
                  <a:lnTo>
                    <a:pt x="120" y="0"/>
                  </a:lnTo>
                  <a:lnTo>
                    <a:pt x="129"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81" name="Freeform 1111">
              <a:extLst>
                <a:ext uri="{FF2B5EF4-FFF2-40B4-BE49-F238E27FC236}">
                  <a16:creationId xmlns:a16="http://schemas.microsoft.com/office/drawing/2014/main" id="{F397772F-0CAD-3520-4064-20ACD4488CD2}"/>
                </a:ext>
              </a:extLst>
            </p:cNvPr>
            <p:cNvSpPr>
              <a:spLocks/>
            </p:cNvSpPr>
            <p:nvPr/>
          </p:nvSpPr>
          <p:spPr bwMode="auto">
            <a:xfrm>
              <a:off x="1691" y="1479"/>
              <a:ext cx="72" cy="114"/>
            </a:xfrm>
            <a:custGeom>
              <a:avLst/>
              <a:gdLst>
                <a:gd name="T0" fmla="*/ 72 w 72"/>
                <a:gd name="T1" fmla="*/ 0 h 114"/>
                <a:gd name="T2" fmla="*/ 66 w 72"/>
                <a:gd name="T3" fmla="*/ 12 h 114"/>
                <a:gd name="T4" fmla="*/ 39 w 72"/>
                <a:gd name="T5" fmla="*/ 39 h 114"/>
                <a:gd name="T6" fmla="*/ 33 w 72"/>
                <a:gd name="T7" fmla="*/ 60 h 114"/>
                <a:gd name="T8" fmla="*/ 24 w 72"/>
                <a:gd name="T9" fmla="*/ 99 h 114"/>
                <a:gd name="T10" fmla="*/ 12 w 72"/>
                <a:gd name="T11" fmla="*/ 105 h 114"/>
                <a:gd name="T12" fmla="*/ 9 w 72"/>
                <a:gd name="T13" fmla="*/ 108 h 114"/>
                <a:gd name="T14" fmla="*/ 0 w 72"/>
                <a:gd name="T15" fmla="*/ 11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14">
                  <a:moveTo>
                    <a:pt x="72" y="0"/>
                  </a:moveTo>
                  <a:lnTo>
                    <a:pt x="66" y="12"/>
                  </a:lnTo>
                  <a:lnTo>
                    <a:pt x="39" y="39"/>
                  </a:lnTo>
                  <a:lnTo>
                    <a:pt x="33" y="60"/>
                  </a:lnTo>
                  <a:lnTo>
                    <a:pt x="24" y="99"/>
                  </a:lnTo>
                  <a:lnTo>
                    <a:pt x="12" y="105"/>
                  </a:lnTo>
                  <a:lnTo>
                    <a:pt x="9" y="108"/>
                  </a:lnTo>
                  <a:lnTo>
                    <a:pt x="0" y="114"/>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82" name="Freeform 1112">
              <a:extLst>
                <a:ext uri="{FF2B5EF4-FFF2-40B4-BE49-F238E27FC236}">
                  <a16:creationId xmlns:a16="http://schemas.microsoft.com/office/drawing/2014/main" id="{D4687401-F098-DF64-C337-CE3E188E093F}"/>
                </a:ext>
              </a:extLst>
            </p:cNvPr>
            <p:cNvSpPr>
              <a:spLocks/>
            </p:cNvSpPr>
            <p:nvPr/>
          </p:nvSpPr>
          <p:spPr bwMode="auto">
            <a:xfrm>
              <a:off x="1751" y="1416"/>
              <a:ext cx="12" cy="63"/>
            </a:xfrm>
            <a:custGeom>
              <a:avLst/>
              <a:gdLst>
                <a:gd name="T0" fmla="*/ 12 w 12"/>
                <a:gd name="T1" fmla="*/ 63 h 63"/>
                <a:gd name="T2" fmla="*/ 6 w 12"/>
                <a:gd name="T3" fmla="*/ 48 h 63"/>
                <a:gd name="T4" fmla="*/ 0 w 12"/>
                <a:gd name="T5" fmla="*/ 45 h 63"/>
                <a:gd name="T6" fmla="*/ 0 w 12"/>
                <a:gd name="T7" fmla="*/ 0 h 63"/>
              </a:gdLst>
              <a:ahLst/>
              <a:cxnLst>
                <a:cxn ang="0">
                  <a:pos x="T0" y="T1"/>
                </a:cxn>
                <a:cxn ang="0">
                  <a:pos x="T2" y="T3"/>
                </a:cxn>
                <a:cxn ang="0">
                  <a:pos x="T4" y="T5"/>
                </a:cxn>
                <a:cxn ang="0">
                  <a:pos x="T6" y="T7"/>
                </a:cxn>
              </a:cxnLst>
              <a:rect l="0" t="0" r="r" b="b"/>
              <a:pathLst>
                <a:path w="12" h="63">
                  <a:moveTo>
                    <a:pt x="12" y="63"/>
                  </a:moveTo>
                  <a:lnTo>
                    <a:pt x="6" y="48"/>
                  </a:lnTo>
                  <a:lnTo>
                    <a:pt x="0" y="45"/>
                  </a:lnTo>
                  <a:lnTo>
                    <a:pt x="0"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83" name="Freeform 1113">
              <a:extLst>
                <a:ext uri="{FF2B5EF4-FFF2-40B4-BE49-F238E27FC236}">
                  <a16:creationId xmlns:a16="http://schemas.microsoft.com/office/drawing/2014/main" id="{41C85D97-6929-7AAF-AD36-4E18B8C935D7}"/>
                </a:ext>
              </a:extLst>
            </p:cNvPr>
            <p:cNvSpPr>
              <a:spLocks/>
            </p:cNvSpPr>
            <p:nvPr/>
          </p:nvSpPr>
          <p:spPr bwMode="auto">
            <a:xfrm>
              <a:off x="5194" y="2145"/>
              <a:ext cx="243" cy="339"/>
            </a:xfrm>
            <a:custGeom>
              <a:avLst/>
              <a:gdLst>
                <a:gd name="T0" fmla="*/ 231 w 243"/>
                <a:gd name="T1" fmla="*/ 78 h 339"/>
                <a:gd name="T2" fmla="*/ 222 w 243"/>
                <a:gd name="T3" fmla="*/ 78 h 339"/>
                <a:gd name="T4" fmla="*/ 219 w 243"/>
                <a:gd name="T5" fmla="*/ 78 h 339"/>
                <a:gd name="T6" fmla="*/ 201 w 243"/>
                <a:gd name="T7" fmla="*/ 54 h 339"/>
                <a:gd name="T8" fmla="*/ 234 w 243"/>
                <a:gd name="T9" fmla="*/ 27 h 339"/>
                <a:gd name="T10" fmla="*/ 216 w 243"/>
                <a:gd name="T11" fmla="*/ 6 h 339"/>
                <a:gd name="T12" fmla="*/ 210 w 243"/>
                <a:gd name="T13" fmla="*/ 0 h 339"/>
                <a:gd name="T14" fmla="*/ 207 w 243"/>
                <a:gd name="T15" fmla="*/ 0 h 339"/>
                <a:gd name="T16" fmla="*/ 204 w 243"/>
                <a:gd name="T17" fmla="*/ 9 h 339"/>
                <a:gd name="T18" fmla="*/ 204 w 243"/>
                <a:gd name="T19" fmla="*/ 12 h 339"/>
                <a:gd name="T20" fmla="*/ 180 w 243"/>
                <a:gd name="T21" fmla="*/ 27 h 339"/>
                <a:gd name="T22" fmla="*/ 156 w 243"/>
                <a:gd name="T23" fmla="*/ 36 h 339"/>
                <a:gd name="T24" fmla="*/ 147 w 243"/>
                <a:gd name="T25" fmla="*/ 24 h 339"/>
                <a:gd name="T26" fmla="*/ 138 w 243"/>
                <a:gd name="T27" fmla="*/ 24 h 339"/>
                <a:gd name="T28" fmla="*/ 126 w 243"/>
                <a:gd name="T29" fmla="*/ 45 h 339"/>
                <a:gd name="T30" fmla="*/ 126 w 243"/>
                <a:gd name="T31" fmla="*/ 45 h 339"/>
                <a:gd name="T32" fmla="*/ 132 w 243"/>
                <a:gd name="T33" fmla="*/ 66 h 339"/>
                <a:gd name="T34" fmla="*/ 129 w 243"/>
                <a:gd name="T35" fmla="*/ 75 h 339"/>
                <a:gd name="T36" fmla="*/ 123 w 243"/>
                <a:gd name="T37" fmla="*/ 75 h 339"/>
                <a:gd name="T38" fmla="*/ 111 w 243"/>
                <a:gd name="T39" fmla="*/ 75 h 339"/>
                <a:gd name="T40" fmla="*/ 93 w 243"/>
                <a:gd name="T41" fmla="*/ 75 h 339"/>
                <a:gd name="T42" fmla="*/ 78 w 243"/>
                <a:gd name="T43" fmla="*/ 84 h 339"/>
                <a:gd name="T44" fmla="*/ 84 w 243"/>
                <a:gd name="T45" fmla="*/ 84 h 339"/>
                <a:gd name="T46" fmla="*/ 96 w 243"/>
                <a:gd name="T47" fmla="*/ 87 h 339"/>
                <a:gd name="T48" fmla="*/ 99 w 243"/>
                <a:gd name="T49" fmla="*/ 96 h 339"/>
                <a:gd name="T50" fmla="*/ 102 w 243"/>
                <a:gd name="T51" fmla="*/ 102 h 339"/>
                <a:gd name="T52" fmla="*/ 102 w 243"/>
                <a:gd name="T53" fmla="*/ 105 h 339"/>
                <a:gd name="T54" fmla="*/ 75 w 243"/>
                <a:gd name="T55" fmla="*/ 135 h 339"/>
                <a:gd name="T56" fmla="*/ 63 w 243"/>
                <a:gd name="T57" fmla="*/ 135 h 339"/>
                <a:gd name="T58" fmla="*/ 42 w 243"/>
                <a:gd name="T59" fmla="*/ 132 h 339"/>
                <a:gd name="T60" fmla="*/ 30 w 243"/>
                <a:gd name="T61" fmla="*/ 126 h 339"/>
                <a:gd name="T62" fmla="*/ 27 w 243"/>
                <a:gd name="T63" fmla="*/ 123 h 339"/>
                <a:gd name="T64" fmla="*/ 12 w 243"/>
                <a:gd name="T65" fmla="*/ 129 h 339"/>
                <a:gd name="T66" fmla="*/ 0 w 243"/>
                <a:gd name="T67" fmla="*/ 135 h 339"/>
                <a:gd name="T68" fmla="*/ 9 w 243"/>
                <a:gd name="T69" fmla="*/ 165 h 339"/>
                <a:gd name="T70" fmla="*/ 21 w 243"/>
                <a:gd name="T71" fmla="*/ 183 h 339"/>
                <a:gd name="T72" fmla="*/ 39 w 243"/>
                <a:gd name="T73" fmla="*/ 180 h 339"/>
                <a:gd name="T74" fmla="*/ 45 w 243"/>
                <a:gd name="T75" fmla="*/ 180 h 339"/>
                <a:gd name="T76" fmla="*/ 54 w 243"/>
                <a:gd name="T77" fmla="*/ 189 h 339"/>
                <a:gd name="T78" fmla="*/ 54 w 243"/>
                <a:gd name="T79" fmla="*/ 195 h 339"/>
                <a:gd name="T80" fmla="*/ 51 w 243"/>
                <a:gd name="T81" fmla="*/ 198 h 339"/>
                <a:gd name="T82" fmla="*/ 45 w 243"/>
                <a:gd name="T83" fmla="*/ 198 h 339"/>
                <a:gd name="T84" fmla="*/ 45 w 243"/>
                <a:gd name="T85" fmla="*/ 222 h 339"/>
                <a:gd name="T86" fmla="*/ 66 w 243"/>
                <a:gd name="T87" fmla="*/ 249 h 339"/>
                <a:gd name="T88" fmla="*/ 69 w 243"/>
                <a:gd name="T89" fmla="*/ 252 h 339"/>
                <a:gd name="T90" fmla="*/ 60 w 243"/>
                <a:gd name="T91" fmla="*/ 276 h 339"/>
                <a:gd name="T92" fmla="*/ 51 w 243"/>
                <a:gd name="T93" fmla="*/ 279 h 339"/>
                <a:gd name="T94" fmla="*/ 36 w 243"/>
                <a:gd name="T95" fmla="*/ 300 h 339"/>
                <a:gd name="T96" fmla="*/ 30 w 243"/>
                <a:gd name="T97" fmla="*/ 31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3" h="339">
                  <a:moveTo>
                    <a:pt x="243" y="75"/>
                  </a:moveTo>
                  <a:lnTo>
                    <a:pt x="231" y="78"/>
                  </a:lnTo>
                  <a:lnTo>
                    <a:pt x="225" y="78"/>
                  </a:lnTo>
                  <a:lnTo>
                    <a:pt x="222" y="78"/>
                  </a:lnTo>
                  <a:lnTo>
                    <a:pt x="219" y="78"/>
                  </a:lnTo>
                  <a:lnTo>
                    <a:pt x="219" y="78"/>
                  </a:lnTo>
                  <a:lnTo>
                    <a:pt x="207" y="60"/>
                  </a:lnTo>
                  <a:lnTo>
                    <a:pt x="201" y="54"/>
                  </a:lnTo>
                  <a:lnTo>
                    <a:pt x="231" y="30"/>
                  </a:lnTo>
                  <a:lnTo>
                    <a:pt x="234" y="27"/>
                  </a:lnTo>
                  <a:lnTo>
                    <a:pt x="219" y="9"/>
                  </a:lnTo>
                  <a:lnTo>
                    <a:pt x="216" y="6"/>
                  </a:lnTo>
                  <a:lnTo>
                    <a:pt x="210" y="0"/>
                  </a:lnTo>
                  <a:lnTo>
                    <a:pt x="210" y="0"/>
                  </a:lnTo>
                  <a:lnTo>
                    <a:pt x="210" y="0"/>
                  </a:lnTo>
                  <a:lnTo>
                    <a:pt x="207" y="0"/>
                  </a:lnTo>
                  <a:lnTo>
                    <a:pt x="207" y="0"/>
                  </a:lnTo>
                  <a:lnTo>
                    <a:pt x="204" y="9"/>
                  </a:lnTo>
                  <a:lnTo>
                    <a:pt x="201" y="9"/>
                  </a:lnTo>
                  <a:lnTo>
                    <a:pt x="204" y="12"/>
                  </a:lnTo>
                  <a:lnTo>
                    <a:pt x="201" y="15"/>
                  </a:lnTo>
                  <a:lnTo>
                    <a:pt x="180" y="27"/>
                  </a:lnTo>
                  <a:lnTo>
                    <a:pt x="180" y="27"/>
                  </a:lnTo>
                  <a:lnTo>
                    <a:pt x="156" y="36"/>
                  </a:lnTo>
                  <a:lnTo>
                    <a:pt x="147" y="27"/>
                  </a:lnTo>
                  <a:lnTo>
                    <a:pt x="147" y="24"/>
                  </a:lnTo>
                  <a:lnTo>
                    <a:pt x="138" y="24"/>
                  </a:lnTo>
                  <a:lnTo>
                    <a:pt x="138" y="24"/>
                  </a:lnTo>
                  <a:lnTo>
                    <a:pt x="132" y="27"/>
                  </a:lnTo>
                  <a:lnTo>
                    <a:pt x="126" y="45"/>
                  </a:lnTo>
                  <a:lnTo>
                    <a:pt x="123" y="45"/>
                  </a:lnTo>
                  <a:lnTo>
                    <a:pt x="126" y="45"/>
                  </a:lnTo>
                  <a:lnTo>
                    <a:pt x="129" y="48"/>
                  </a:lnTo>
                  <a:lnTo>
                    <a:pt x="132" y="66"/>
                  </a:lnTo>
                  <a:lnTo>
                    <a:pt x="126" y="72"/>
                  </a:lnTo>
                  <a:lnTo>
                    <a:pt x="129" y="75"/>
                  </a:lnTo>
                  <a:lnTo>
                    <a:pt x="129" y="75"/>
                  </a:lnTo>
                  <a:lnTo>
                    <a:pt x="123" y="75"/>
                  </a:lnTo>
                  <a:lnTo>
                    <a:pt x="114" y="75"/>
                  </a:lnTo>
                  <a:lnTo>
                    <a:pt x="111" y="75"/>
                  </a:lnTo>
                  <a:lnTo>
                    <a:pt x="105" y="75"/>
                  </a:lnTo>
                  <a:lnTo>
                    <a:pt x="93" y="75"/>
                  </a:lnTo>
                  <a:lnTo>
                    <a:pt x="78" y="81"/>
                  </a:lnTo>
                  <a:lnTo>
                    <a:pt x="78" y="84"/>
                  </a:lnTo>
                  <a:lnTo>
                    <a:pt x="84" y="84"/>
                  </a:lnTo>
                  <a:lnTo>
                    <a:pt x="84" y="84"/>
                  </a:lnTo>
                  <a:lnTo>
                    <a:pt x="87" y="84"/>
                  </a:lnTo>
                  <a:lnTo>
                    <a:pt x="96" y="87"/>
                  </a:lnTo>
                  <a:lnTo>
                    <a:pt x="96" y="93"/>
                  </a:lnTo>
                  <a:lnTo>
                    <a:pt x="99" y="96"/>
                  </a:lnTo>
                  <a:lnTo>
                    <a:pt x="102" y="102"/>
                  </a:lnTo>
                  <a:lnTo>
                    <a:pt x="102" y="102"/>
                  </a:lnTo>
                  <a:lnTo>
                    <a:pt x="105" y="102"/>
                  </a:lnTo>
                  <a:lnTo>
                    <a:pt x="102" y="105"/>
                  </a:lnTo>
                  <a:lnTo>
                    <a:pt x="78" y="132"/>
                  </a:lnTo>
                  <a:lnTo>
                    <a:pt x="75" y="135"/>
                  </a:lnTo>
                  <a:lnTo>
                    <a:pt x="66" y="135"/>
                  </a:lnTo>
                  <a:lnTo>
                    <a:pt x="63" y="135"/>
                  </a:lnTo>
                  <a:lnTo>
                    <a:pt x="48" y="132"/>
                  </a:lnTo>
                  <a:lnTo>
                    <a:pt x="42" y="132"/>
                  </a:lnTo>
                  <a:lnTo>
                    <a:pt x="36" y="129"/>
                  </a:lnTo>
                  <a:lnTo>
                    <a:pt x="30" y="126"/>
                  </a:lnTo>
                  <a:lnTo>
                    <a:pt x="27" y="123"/>
                  </a:lnTo>
                  <a:lnTo>
                    <a:pt x="27" y="123"/>
                  </a:lnTo>
                  <a:lnTo>
                    <a:pt x="21" y="123"/>
                  </a:lnTo>
                  <a:lnTo>
                    <a:pt x="12" y="129"/>
                  </a:lnTo>
                  <a:lnTo>
                    <a:pt x="6" y="135"/>
                  </a:lnTo>
                  <a:lnTo>
                    <a:pt x="0" y="135"/>
                  </a:lnTo>
                  <a:lnTo>
                    <a:pt x="6" y="153"/>
                  </a:lnTo>
                  <a:lnTo>
                    <a:pt x="9" y="165"/>
                  </a:lnTo>
                  <a:lnTo>
                    <a:pt x="21" y="180"/>
                  </a:lnTo>
                  <a:lnTo>
                    <a:pt x="21" y="183"/>
                  </a:lnTo>
                  <a:lnTo>
                    <a:pt x="24" y="180"/>
                  </a:lnTo>
                  <a:lnTo>
                    <a:pt x="39" y="180"/>
                  </a:lnTo>
                  <a:lnTo>
                    <a:pt x="45" y="180"/>
                  </a:lnTo>
                  <a:lnTo>
                    <a:pt x="45" y="180"/>
                  </a:lnTo>
                  <a:lnTo>
                    <a:pt x="48" y="180"/>
                  </a:lnTo>
                  <a:lnTo>
                    <a:pt x="54" y="189"/>
                  </a:lnTo>
                  <a:lnTo>
                    <a:pt x="54" y="189"/>
                  </a:lnTo>
                  <a:lnTo>
                    <a:pt x="54" y="195"/>
                  </a:lnTo>
                  <a:lnTo>
                    <a:pt x="51" y="198"/>
                  </a:lnTo>
                  <a:lnTo>
                    <a:pt x="51" y="198"/>
                  </a:lnTo>
                  <a:lnTo>
                    <a:pt x="48" y="198"/>
                  </a:lnTo>
                  <a:lnTo>
                    <a:pt x="45" y="198"/>
                  </a:lnTo>
                  <a:lnTo>
                    <a:pt x="45" y="207"/>
                  </a:lnTo>
                  <a:lnTo>
                    <a:pt x="45" y="222"/>
                  </a:lnTo>
                  <a:lnTo>
                    <a:pt x="51" y="231"/>
                  </a:lnTo>
                  <a:lnTo>
                    <a:pt x="66" y="249"/>
                  </a:lnTo>
                  <a:lnTo>
                    <a:pt x="69" y="252"/>
                  </a:lnTo>
                  <a:lnTo>
                    <a:pt x="69" y="252"/>
                  </a:lnTo>
                  <a:lnTo>
                    <a:pt x="66" y="261"/>
                  </a:lnTo>
                  <a:lnTo>
                    <a:pt x="60" y="276"/>
                  </a:lnTo>
                  <a:lnTo>
                    <a:pt x="54" y="279"/>
                  </a:lnTo>
                  <a:lnTo>
                    <a:pt x="51" y="279"/>
                  </a:lnTo>
                  <a:lnTo>
                    <a:pt x="51" y="279"/>
                  </a:lnTo>
                  <a:lnTo>
                    <a:pt x="36" y="300"/>
                  </a:lnTo>
                  <a:lnTo>
                    <a:pt x="33" y="309"/>
                  </a:lnTo>
                  <a:lnTo>
                    <a:pt x="30" y="315"/>
                  </a:lnTo>
                  <a:lnTo>
                    <a:pt x="27" y="339"/>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84" name="Freeform 1114">
              <a:extLst>
                <a:ext uri="{FF2B5EF4-FFF2-40B4-BE49-F238E27FC236}">
                  <a16:creationId xmlns:a16="http://schemas.microsoft.com/office/drawing/2014/main" id="{19AF6CFD-35D9-7B1A-6BFA-844375B15F12}"/>
                </a:ext>
              </a:extLst>
            </p:cNvPr>
            <p:cNvSpPr>
              <a:spLocks/>
            </p:cNvSpPr>
            <p:nvPr/>
          </p:nvSpPr>
          <p:spPr bwMode="auto">
            <a:xfrm>
              <a:off x="4417" y="2013"/>
              <a:ext cx="162" cy="114"/>
            </a:xfrm>
            <a:custGeom>
              <a:avLst/>
              <a:gdLst>
                <a:gd name="T0" fmla="*/ 162 w 162"/>
                <a:gd name="T1" fmla="*/ 9 h 114"/>
                <a:gd name="T2" fmla="*/ 159 w 162"/>
                <a:gd name="T3" fmla="*/ 9 h 114"/>
                <a:gd name="T4" fmla="*/ 159 w 162"/>
                <a:gd name="T5" fmla="*/ 6 h 114"/>
                <a:gd name="T6" fmla="*/ 159 w 162"/>
                <a:gd name="T7" fmla="*/ 3 h 114"/>
                <a:gd name="T8" fmla="*/ 156 w 162"/>
                <a:gd name="T9" fmla="*/ 3 h 114"/>
                <a:gd name="T10" fmla="*/ 141 w 162"/>
                <a:gd name="T11" fmla="*/ 0 h 114"/>
                <a:gd name="T12" fmla="*/ 138 w 162"/>
                <a:gd name="T13" fmla="*/ 0 h 114"/>
                <a:gd name="T14" fmla="*/ 138 w 162"/>
                <a:gd name="T15" fmla="*/ 0 h 114"/>
                <a:gd name="T16" fmla="*/ 135 w 162"/>
                <a:gd name="T17" fmla="*/ 0 h 114"/>
                <a:gd name="T18" fmla="*/ 132 w 162"/>
                <a:gd name="T19" fmla="*/ 21 h 114"/>
                <a:gd name="T20" fmla="*/ 129 w 162"/>
                <a:gd name="T21" fmla="*/ 24 h 114"/>
                <a:gd name="T22" fmla="*/ 126 w 162"/>
                <a:gd name="T23" fmla="*/ 30 h 114"/>
                <a:gd name="T24" fmla="*/ 123 w 162"/>
                <a:gd name="T25" fmla="*/ 30 h 114"/>
                <a:gd name="T26" fmla="*/ 114 w 162"/>
                <a:gd name="T27" fmla="*/ 30 h 114"/>
                <a:gd name="T28" fmla="*/ 108 w 162"/>
                <a:gd name="T29" fmla="*/ 30 h 114"/>
                <a:gd name="T30" fmla="*/ 105 w 162"/>
                <a:gd name="T31" fmla="*/ 30 h 114"/>
                <a:gd name="T32" fmla="*/ 102 w 162"/>
                <a:gd name="T33" fmla="*/ 30 h 114"/>
                <a:gd name="T34" fmla="*/ 99 w 162"/>
                <a:gd name="T35" fmla="*/ 30 h 114"/>
                <a:gd name="T36" fmla="*/ 99 w 162"/>
                <a:gd name="T37" fmla="*/ 30 h 114"/>
                <a:gd name="T38" fmla="*/ 96 w 162"/>
                <a:gd name="T39" fmla="*/ 30 h 114"/>
                <a:gd name="T40" fmla="*/ 90 w 162"/>
                <a:gd name="T41" fmla="*/ 30 h 114"/>
                <a:gd name="T42" fmla="*/ 87 w 162"/>
                <a:gd name="T43" fmla="*/ 33 h 114"/>
                <a:gd name="T44" fmla="*/ 87 w 162"/>
                <a:gd name="T45" fmla="*/ 33 h 114"/>
                <a:gd name="T46" fmla="*/ 84 w 162"/>
                <a:gd name="T47" fmla="*/ 36 h 114"/>
                <a:gd name="T48" fmla="*/ 81 w 162"/>
                <a:gd name="T49" fmla="*/ 36 h 114"/>
                <a:gd name="T50" fmla="*/ 81 w 162"/>
                <a:gd name="T51" fmla="*/ 39 h 114"/>
                <a:gd name="T52" fmla="*/ 78 w 162"/>
                <a:gd name="T53" fmla="*/ 42 h 114"/>
                <a:gd name="T54" fmla="*/ 78 w 162"/>
                <a:gd name="T55" fmla="*/ 45 h 114"/>
                <a:gd name="T56" fmla="*/ 78 w 162"/>
                <a:gd name="T57" fmla="*/ 45 h 114"/>
                <a:gd name="T58" fmla="*/ 75 w 162"/>
                <a:gd name="T59" fmla="*/ 51 h 114"/>
                <a:gd name="T60" fmla="*/ 69 w 162"/>
                <a:gd name="T61" fmla="*/ 54 h 114"/>
                <a:gd name="T62" fmla="*/ 66 w 162"/>
                <a:gd name="T63" fmla="*/ 60 h 114"/>
                <a:gd name="T64" fmla="*/ 63 w 162"/>
                <a:gd name="T65" fmla="*/ 60 h 114"/>
                <a:gd name="T66" fmla="*/ 66 w 162"/>
                <a:gd name="T67" fmla="*/ 81 h 114"/>
                <a:gd name="T68" fmla="*/ 69 w 162"/>
                <a:gd name="T69" fmla="*/ 81 h 114"/>
                <a:gd name="T70" fmla="*/ 69 w 162"/>
                <a:gd name="T71" fmla="*/ 90 h 114"/>
                <a:gd name="T72" fmla="*/ 66 w 162"/>
                <a:gd name="T73" fmla="*/ 114 h 114"/>
                <a:gd name="T74" fmla="*/ 0 w 162"/>
                <a:gd name="T75"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2" h="114">
                  <a:moveTo>
                    <a:pt x="162" y="9"/>
                  </a:moveTo>
                  <a:lnTo>
                    <a:pt x="159" y="9"/>
                  </a:lnTo>
                  <a:lnTo>
                    <a:pt x="159" y="6"/>
                  </a:lnTo>
                  <a:lnTo>
                    <a:pt x="159" y="3"/>
                  </a:lnTo>
                  <a:lnTo>
                    <a:pt x="156" y="3"/>
                  </a:lnTo>
                  <a:lnTo>
                    <a:pt x="141" y="0"/>
                  </a:lnTo>
                  <a:lnTo>
                    <a:pt x="138" y="0"/>
                  </a:lnTo>
                  <a:lnTo>
                    <a:pt x="138" y="0"/>
                  </a:lnTo>
                  <a:lnTo>
                    <a:pt x="135" y="0"/>
                  </a:lnTo>
                  <a:lnTo>
                    <a:pt x="132" y="21"/>
                  </a:lnTo>
                  <a:lnTo>
                    <a:pt x="129" y="24"/>
                  </a:lnTo>
                  <a:lnTo>
                    <a:pt x="126" y="30"/>
                  </a:lnTo>
                  <a:lnTo>
                    <a:pt x="123" y="30"/>
                  </a:lnTo>
                  <a:lnTo>
                    <a:pt x="114" y="30"/>
                  </a:lnTo>
                  <a:lnTo>
                    <a:pt x="108" y="30"/>
                  </a:lnTo>
                  <a:lnTo>
                    <a:pt x="105" y="30"/>
                  </a:lnTo>
                  <a:lnTo>
                    <a:pt x="102" y="30"/>
                  </a:lnTo>
                  <a:lnTo>
                    <a:pt x="99" y="30"/>
                  </a:lnTo>
                  <a:lnTo>
                    <a:pt x="99" y="30"/>
                  </a:lnTo>
                  <a:lnTo>
                    <a:pt x="96" y="30"/>
                  </a:lnTo>
                  <a:lnTo>
                    <a:pt x="90" y="30"/>
                  </a:lnTo>
                  <a:lnTo>
                    <a:pt x="87" y="33"/>
                  </a:lnTo>
                  <a:lnTo>
                    <a:pt x="87" y="33"/>
                  </a:lnTo>
                  <a:lnTo>
                    <a:pt x="84" y="36"/>
                  </a:lnTo>
                  <a:lnTo>
                    <a:pt x="81" y="36"/>
                  </a:lnTo>
                  <a:lnTo>
                    <a:pt x="81" y="39"/>
                  </a:lnTo>
                  <a:lnTo>
                    <a:pt x="78" y="42"/>
                  </a:lnTo>
                  <a:lnTo>
                    <a:pt x="78" y="45"/>
                  </a:lnTo>
                  <a:lnTo>
                    <a:pt x="78" y="45"/>
                  </a:lnTo>
                  <a:lnTo>
                    <a:pt x="75" y="51"/>
                  </a:lnTo>
                  <a:lnTo>
                    <a:pt x="69" y="54"/>
                  </a:lnTo>
                  <a:lnTo>
                    <a:pt x="66" y="60"/>
                  </a:lnTo>
                  <a:lnTo>
                    <a:pt x="63" y="60"/>
                  </a:lnTo>
                  <a:lnTo>
                    <a:pt x="66" y="81"/>
                  </a:lnTo>
                  <a:lnTo>
                    <a:pt x="69" y="81"/>
                  </a:lnTo>
                  <a:lnTo>
                    <a:pt x="69" y="90"/>
                  </a:lnTo>
                  <a:lnTo>
                    <a:pt x="66" y="114"/>
                  </a:lnTo>
                  <a:lnTo>
                    <a:pt x="0" y="108"/>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85" name="Freeform 1115">
              <a:extLst>
                <a:ext uri="{FF2B5EF4-FFF2-40B4-BE49-F238E27FC236}">
                  <a16:creationId xmlns:a16="http://schemas.microsoft.com/office/drawing/2014/main" id="{8977DDC8-9765-6657-A0F4-113DD9D1BA90}"/>
                </a:ext>
              </a:extLst>
            </p:cNvPr>
            <p:cNvSpPr>
              <a:spLocks/>
            </p:cNvSpPr>
            <p:nvPr/>
          </p:nvSpPr>
          <p:spPr bwMode="auto">
            <a:xfrm>
              <a:off x="4564" y="1986"/>
              <a:ext cx="570" cy="483"/>
            </a:xfrm>
            <a:custGeom>
              <a:avLst/>
              <a:gdLst>
                <a:gd name="T0" fmla="*/ 12 w 570"/>
                <a:gd name="T1" fmla="*/ 27 h 483"/>
                <a:gd name="T2" fmla="*/ 0 w 570"/>
                <a:gd name="T3" fmla="*/ 12 h 483"/>
                <a:gd name="T4" fmla="*/ 12 w 570"/>
                <a:gd name="T5" fmla="*/ 9 h 483"/>
                <a:gd name="T6" fmla="*/ 18 w 570"/>
                <a:gd name="T7" fmla="*/ 12 h 483"/>
                <a:gd name="T8" fmla="*/ 30 w 570"/>
                <a:gd name="T9" fmla="*/ 9 h 483"/>
                <a:gd name="T10" fmla="*/ 36 w 570"/>
                <a:gd name="T11" fmla="*/ 3 h 483"/>
                <a:gd name="T12" fmla="*/ 51 w 570"/>
                <a:gd name="T13" fmla="*/ 21 h 483"/>
                <a:gd name="T14" fmla="*/ 60 w 570"/>
                <a:gd name="T15" fmla="*/ 24 h 483"/>
                <a:gd name="T16" fmla="*/ 63 w 570"/>
                <a:gd name="T17" fmla="*/ 24 h 483"/>
                <a:gd name="T18" fmla="*/ 69 w 570"/>
                <a:gd name="T19" fmla="*/ 24 h 483"/>
                <a:gd name="T20" fmla="*/ 75 w 570"/>
                <a:gd name="T21" fmla="*/ 30 h 483"/>
                <a:gd name="T22" fmla="*/ 90 w 570"/>
                <a:gd name="T23" fmla="*/ 45 h 483"/>
                <a:gd name="T24" fmla="*/ 96 w 570"/>
                <a:gd name="T25" fmla="*/ 45 h 483"/>
                <a:gd name="T26" fmla="*/ 123 w 570"/>
                <a:gd name="T27" fmla="*/ 60 h 483"/>
                <a:gd name="T28" fmla="*/ 126 w 570"/>
                <a:gd name="T29" fmla="*/ 66 h 483"/>
                <a:gd name="T30" fmla="*/ 126 w 570"/>
                <a:gd name="T31" fmla="*/ 72 h 483"/>
                <a:gd name="T32" fmla="*/ 126 w 570"/>
                <a:gd name="T33" fmla="*/ 78 h 483"/>
                <a:gd name="T34" fmla="*/ 141 w 570"/>
                <a:gd name="T35" fmla="*/ 87 h 483"/>
                <a:gd name="T36" fmla="*/ 147 w 570"/>
                <a:gd name="T37" fmla="*/ 93 h 483"/>
                <a:gd name="T38" fmla="*/ 144 w 570"/>
                <a:gd name="T39" fmla="*/ 96 h 483"/>
                <a:gd name="T40" fmla="*/ 135 w 570"/>
                <a:gd name="T41" fmla="*/ 90 h 483"/>
                <a:gd name="T42" fmla="*/ 132 w 570"/>
                <a:gd name="T43" fmla="*/ 102 h 483"/>
                <a:gd name="T44" fmla="*/ 156 w 570"/>
                <a:gd name="T45" fmla="*/ 141 h 483"/>
                <a:gd name="T46" fmla="*/ 195 w 570"/>
                <a:gd name="T47" fmla="*/ 141 h 483"/>
                <a:gd name="T48" fmla="*/ 201 w 570"/>
                <a:gd name="T49" fmla="*/ 147 h 483"/>
                <a:gd name="T50" fmla="*/ 219 w 570"/>
                <a:gd name="T51" fmla="*/ 141 h 483"/>
                <a:gd name="T52" fmla="*/ 222 w 570"/>
                <a:gd name="T53" fmla="*/ 135 h 483"/>
                <a:gd name="T54" fmla="*/ 237 w 570"/>
                <a:gd name="T55" fmla="*/ 138 h 483"/>
                <a:gd name="T56" fmla="*/ 255 w 570"/>
                <a:gd name="T57" fmla="*/ 150 h 483"/>
                <a:gd name="T58" fmla="*/ 258 w 570"/>
                <a:gd name="T59" fmla="*/ 159 h 483"/>
                <a:gd name="T60" fmla="*/ 261 w 570"/>
                <a:gd name="T61" fmla="*/ 165 h 483"/>
                <a:gd name="T62" fmla="*/ 261 w 570"/>
                <a:gd name="T63" fmla="*/ 171 h 483"/>
                <a:gd name="T64" fmla="*/ 264 w 570"/>
                <a:gd name="T65" fmla="*/ 186 h 483"/>
                <a:gd name="T66" fmla="*/ 276 w 570"/>
                <a:gd name="T67" fmla="*/ 210 h 483"/>
                <a:gd name="T68" fmla="*/ 282 w 570"/>
                <a:gd name="T69" fmla="*/ 210 h 483"/>
                <a:gd name="T70" fmla="*/ 288 w 570"/>
                <a:gd name="T71" fmla="*/ 225 h 483"/>
                <a:gd name="T72" fmla="*/ 297 w 570"/>
                <a:gd name="T73" fmla="*/ 255 h 483"/>
                <a:gd name="T74" fmla="*/ 327 w 570"/>
                <a:gd name="T75" fmla="*/ 279 h 483"/>
                <a:gd name="T76" fmla="*/ 384 w 570"/>
                <a:gd name="T77" fmla="*/ 324 h 483"/>
                <a:gd name="T78" fmla="*/ 402 w 570"/>
                <a:gd name="T79" fmla="*/ 339 h 483"/>
                <a:gd name="T80" fmla="*/ 411 w 570"/>
                <a:gd name="T81" fmla="*/ 345 h 483"/>
                <a:gd name="T82" fmla="*/ 420 w 570"/>
                <a:gd name="T83" fmla="*/ 342 h 483"/>
                <a:gd name="T84" fmla="*/ 465 w 570"/>
                <a:gd name="T85" fmla="*/ 375 h 483"/>
                <a:gd name="T86" fmla="*/ 534 w 570"/>
                <a:gd name="T87" fmla="*/ 408 h 483"/>
                <a:gd name="T88" fmla="*/ 570 w 570"/>
                <a:gd name="T89" fmla="*/ 447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70" h="483">
                  <a:moveTo>
                    <a:pt x="15" y="36"/>
                  </a:moveTo>
                  <a:lnTo>
                    <a:pt x="12" y="30"/>
                  </a:lnTo>
                  <a:lnTo>
                    <a:pt x="12" y="27"/>
                  </a:lnTo>
                  <a:lnTo>
                    <a:pt x="9" y="24"/>
                  </a:lnTo>
                  <a:lnTo>
                    <a:pt x="0" y="15"/>
                  </a:lnTo>
                  <a:lnTo>
                    <a:pt x="0" y="12"/>
                  </a:lnTo>
                  <a:lnTo>
                    <a:pt x="3" y="9"/>
                  </a:lnTo>
                  <a:lnTo>
                    <a:pt x="9" y="9"/>
                  </a:lnTo>
                  <a:lnTo>
                    <a:pt x="12" y="9"/>
                  </a:lnTo>
                  <a:lnTo>
                    <a:pt x="15" y="9"/>
                  </a:lnTo>
                  <a:lnTo>
                    <a:pt x="18" y="12"/>
                  </a:lnTo>
                  <a:lnTo>
                    <a:pt x="18" y="12"/>
                  </a:lnTo>
                  <a:lnTo>
                    <a:pt x="21" y="12"/>
                  </a:lnTo>
                  <a:lnTo>
                    <a:pt x="27" y="12"/>
                  </a:lnTo>
                  <a:lnTo>
                    <a:pt x="30" y="9"/>
                  </a:lnTo>
                  <a:lnTo>
                    <a:pt x="30" y="3"/>
                  </a:lnTo>
                  <a:lnTo>
                    <a:pt x="30" y="0"/>
                  </a:lnTo>
                  <a:lnTo>
                    <a:pt x="36" y="3"/>
                  </a:lnTo>
                  <a:lnTo>
                    <a:pt x="42" y="12"/>
                  </a:lnTo>
                  <a:lnTo>
                    <a:pt x="48" y="21"/>
                  </a:lnTo>
                  <a:lnTo>
                    <a:pt x="51" y="21"/>
                  </a:lnTo>
                  <a:lnTo>
                    <a:pt x="54" y="21"/>
                  </a:lnTo>
                  <a:lnTo>
                    <a:pt x="57" y="24"/>
                  </a:lnTo>
                  <a:lnTo>
                    <a:pt x="60" y="24"/>
                  </a:lnTo>
                  <a:lnTo>
                    <a:pt x="63" y="27"/>
                  </a:lnTo>
                  <a:lnTo>
                    <a:pt x="63" y="27"/>
                  </a:lnTo>
                  <a:lnTo>
                    <a:pt x="63" y="24"/>
                  </a:lnTo>
                  <a:lnTo>
                    <a:pt x="66" y="24"/>
                  </a:lnTo>
                  <a:lnTo>
                    <a:pt x="69" y="21"/>
                  </a:lnTo>
                  <a:lnTo>
                    <a:pt x="69" y="24"/>
                  </a:lnTo>
                  <a:lnTo>
                    <a:pt x="69" y="24"/>
                  </a:lnTo>
                  <a:lnTo>
                    <a:pt x="75" y="30"/>
                  </a:lnTo>
                  <a:lnTo>
                    <a:pt x="75" y="30"/>
                  </a:lnTo>
                  <a:lnTo>
                    <a:pt x="75" y="33"/>
                  </a:lnTo>
                  <a:lnTo>
                    <a:pt x="81" y="42"/>
                  </a:lnTo>
                  <a:lnTo>
                    <a:pt x="90" y="45"/>
                  </a:lnTo>
                  <a:lnTo>
                    <a:pt x="93" y="45"/>
                  </a:lnTo>
                  <a:lnTo>
                    <a:pt x="96" y="45"/>
                  </a:lnTo>
                  <a:lnTo>
                    <a:pt x="96" y="45"/>
                  </a:lnTo>
                  <a:lnTo>
                    <a:pt x="126" y="51"/>
                  </a:lnTo>
                  <a:lnTo>
                    <a:pt x="126" y="57"/>
                  </a:lnTo>
                  <a:lnTo>
                    <a:pt x="123" y="60"/>
                  </a:lnTo>
                  <a:lnTo>
                    <a:pt x="123" y="63"/>
                  </a:lnTo>
                  <a:lnTo>
                    <a:pt x="126" y="63"/>
                  </a:lnTo>
                  <a:lnTo>
                    <a:pt x="126" y="66"/>
                  </a:lnTo>
                  <a:lnTo>
                    <a:pt x="126" y="69"/>
                  </a:lnTo>
                  <a:lnTo>
                    <a:pt x="126" y="69"/>
                  </a:lnTo>
                  <a:lnTo>
                    <a:pt x="126" y="72"/>
                  </a:lnTo>
                  <a:lnTo>
                    <a:pt x="126" y="72"/>
                  </a:lnTo>
                  <a:lnTo>
                    <a:pt x="123" y="72"/>
                  </a:lnTo>
                  <a:lnTo>
                    <a:pt x="126" y="78"/>
                  </a:lnTo>
                  <a:lnTo>
                    <a:pt x="126" y="81"/>
                  </a:lnTo>
                  <a:lnTo>
                    <a:pt x="135" y="87"/>
                  </a:lnTo>
                  <a:lnTo>
                    <a:pt x="141" y="87"/>
                  </a:lnTo>
                  <a:lnTo>
                    <a:pt x="141" y="90"/>
                  </a:lnTo>
                  <a:lnTo>
                    <a:pt x="144" y="90"/>
                  </a:lnTo>
                  <a:lnTo>
                    <a:pt x="147" y="93"/>
                  </a:lnTo>
                  <a:lnTo>
                    <a:pt x="144" y="93"/>
                  </a:lnTo>
                  <a:lnTo>
                    <a:pt x="144" y="96"/>
                  </a:lnTo>
                  <a:lnTo>
                    <a:pt x="144" y="96"/>
                  </a:lnTo>
                  <a:lnTo>
                    <a:pt x="141" y="93"/>
                  </a:lnTo>
                  <a:lnTo>
                    <a:pt x="135" y="90"/>
                  </a:lnTo>
                  <a:lnTo>
                    <a:pt x="135" y="90"/>
                  </a:lnTo>
                  <a:lnTo>
                    <a:pt x="132" y="90"/>
                  </a:lnTo>
                  <a:lnTo>
                    <a:pt x="129" y="90"/>
                  </a:lnTo>
                  <a:lnTo>
                    <a:pt x="132" y="102"/>
                  </a:lnTo>
                  <a:lnTo>
                    <a:pt x="144" y="132"/>
                  </a:lnTo>
                  <a:lnTo>
                    <a:pt x="153" y="141"/>
                  </a:lnTo>
                  <a:lnTo>
                    <a:pt x="156" y="141"/>
                  </a:lnTo>
                  <a:lnTo>
                    <a:pt x="189" y="141"/>
                  </a:lnTo>
                  <a:lnTo>
                    <a:pt x="192" y="141"/>
                  </a:lnTo>
                  <a:lnTo>
                    <a:pt x="195" y="141"/>
                  </a:lnTo>
                  <a:lnTo>
                    <a:pt x="201" y="144"/>
                  </a:lnTo>
                  <a:lnTo>
                    <a:pt x="201" y="144"/>
                  </a:lnTo>
                  <a:lnTo>
                    <a:pt x="201" y="147"/>
                  </a:lnTo>
                  <a:lnTo>
                    <a:pt x="204" y="147"/>
                  </a:lnTo>
                  <a:lnTo>
                    <a:pt x="204" y="147"/>
                  </a:lnTo>
                  <a:lnTo>
                    <a:pt x="219" y="141"/>
                  </a:lnTo>
                  <a:lnTo>
                    <a:pt x="222" y="138"/>
                  </a:lnTo>
                  <a:lnTo>
                    <a:pt x="222" y="138"/>
                  </a:lnTo>
                  <a:lnTo>
                    <a:pt x="222" y="135"/>
                  </a:lnTo>
                  <a:lnTo>
                    <a:pt x="222" y="135"/>
                  </a:lnTo>
                  <a:lnTo>
                    <a:pt x="225" y="135"/>
                  </a:lnTo>
                  <a:lnTo>
                    <a:pt x="237" y="138"/>
                  </a:lnTo>
                  <a:lnTo>
                    <a:pt x="237" y="141"/>
                  </a:lnTo>
                  <a:lnTo>
                    <a:pt x="243" y="144"/>
                  </a:lnTo>
                  <a:lnTo>
                    <a:pt x="255" y="150"/>
                  </a:lnTo>
                  <a:lnTo>
                    <a:pt x="255" y="153"/>
                  </a:lnTo>
                  <a:lnTo>
                    <a:pt x="258" y="156"/>
                  </a:lnTo>
                  <a:lnTo>
                    <a:pt x="258" y="159"/>
                  </a:lnTo>
                  <a:lnTo>
                    <a:pt x="261" y="159"/>
                  </a:lnTo>
                  <a:lnTo>
                    <a:pt x="261" y="162"/>
                  </a:lnTo>
                  <a:lnTo>
                    <a:pt x="261" y="165"/>
                  </a:lnTo>
                  <a:lnTo>
                    <a:pt x="261" y="168"/>
                  </a:lnTo>
                  <a:lnTo>
                    <a:pt x="261" y="168"/>
                  </a:lnTo>
                  <a:lnTo>
                    <a:pt x="261" y="171"/>
                  </a:lnTo>
                  <a:lnTo>
                    <a:pt x="261" y="174"/>
                  </a:lnTo>
                  <a:lnTo>
                    <a:pt x="261" y="174"/>
                  </a:lnTo>
                  <a:lnTo>
                    <a:pt x="264" y="186"/>
                  </a:lnTo>
                  <a:lnTo>
                    <a:pt x="264" y="189"/>
                  </a:lnTo>
                  <a:lnTo>
                    <a:pt x="270" y="201"/>
                  </a:lnTo>
                  <a:lnTo>
                    <a:pt x="276" y="210"/>
                  </a:lnTo>
                  <a:lnTo>
                    <a:pt x="279" y="210"/>
                  </a:lnTo>
                  <a:lnTo>
                    <a:pt x="279" y="210"/>
                  </a:lnTo>
                  <a:lnTo>
                    <a:pt x="282" y="210"/>
                  </a:lnTo>
                  <a:lnTo>
                    <a:pt x="285" y="213"/>
                  </a:lnTo>
                  <a:lnTo>
                    <a:pt x="288" y="213"/>
                  </a:lnTo>
                  <a:lnTo>
                    <a:pt x="288" y="225"/>
                  </a:lnTo>
                  <a:lnTo>
                    <a:pt x="291" y="234"/>
                  </a:lnTo>
                  <a:lnTo>
                    <a:pt x="291" y="243"/>
                  </a:lnTo>
                  <a:lnTo>
                    <a:pt x="297" y="255"/>
                  </a:lnTo>
                  <a:lnTo>
                    <a:pt x="300" y="261"/>
                  </a:lnTo>
                  <a:lnTo>
                    <a:pt x="315" y="273"/>
                  </a:lnTo>
                  <a:lnTo>
                    <a:pt x="327" y="279"/>
                  </a:lnTo>
                  <a:lnTo>
                    <a:pt x="351" y="297"/>
                  </a:lnTo>
                  <a:lnTo>
                    <a:pt x="375" y="318"/>
                  </a:lnTo>
                  <a:lnTo>
                    <a:pt x="384" y="324"/>
                  </a:lnTo>
                  <a:lnTo>
                    <a:pt x="384" y="324"/>
                  </a:lnTo>
                  <a:lnTo>
                    <a:pt x="390" y="330"/>
                  </a:lnTo>
                  <a:lnTo>
                    <a:pt x="402" y="339"/>
                  </a:lnTo>
                  <a:lnTo>
                    <a:pt x="408" y="342"/>
                  </a:lnTo>
                  <a:lnTo>
                    <a:pt x="411" y="345"/>
                  </a:lnTo>
                  <a:lnTo>
                    <a:pt x="411" y="345"/>
                  </a:lnTo>
                  <a:lnTo>
                    <a:pt x="414" y="345"/>
                  </a:lnTo>
                  <a:lnTo>
                    <a:pt x="414" y="342"/>
                  </a:lnTo>
                  <a:lnTo>
                    <a:pt x="420" y="342"/>
                  </a:lnTo>
                  <a:lnTo>
                    <a:pt x="429" y="348"/>
                  </a:lnTo>
                  <a:lnTo>
                    <a:pt x="456" y="369"/>
                  </a:lnTo>
                  <a:lnTo>
                    <a:pt x="465" y="375"/>
                  </a:lnTo>
                  <a:lnTo>
                    <a:pt x="504" y="402"/>
                  </a:lnTo>
                  <a:lnTo>
                    <a:pt x="522" y="408"/>
                  </a:lnTo>
                  <a:lnTo>
                    <a:pt x="534" y="408"/>
                  </a:lnTo>
                  <a:lnTo>
                    <a:pt x="549" y="414"/>
                  </a:lnTo>
                  <a:lnTo>
                    <a:pt x="552" y="417"/>
                  </a:lnTo>
                  <a:lnTo>
                    <a:pt x="570" y="447"/>
                  </a:lnTo>
                  <a:lnTo>
                    <a:pt x="570" y="483"/>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86" name="Freeform 1116">
              <a:extLst>
                <a:ext uri="{FF2B5EF4-FFF2-40B4-BE49-F238E27FC236}">
                  <a16:creationId xmlns:a16="http://schemas.microsoft.com/office/drawing/2014/main" id="{42E5F14C-E4E7-1EDB-8FCD-EB3651785330}"/>
                </a:ext>
              </a:extLst>
            </p:cNvPr>
            <p:cNvSpPr>
              <a:spLocks/>
            </p:cNvSpPr>
            <p:nvPr/>
          </p:nvSpPr>
          <p:spPr bwMode="auto">
            <a:xfrm>
              <a:off x="4093" y="2127"/>
              <a:ext cx="27" cy="225"/>
            </a:xfrm>
            <a:custGeom>
              <a:avLst/>
              <a:gdLst>
                <a:gd name="T0" fmla="*/ 3 w 27"/>
                <a:gd name="T1" fmla="*/ 225 h 225"/>
                <a:gd name="T2" fmla="*/ 3 w 27"/>
                <a:gd name="T3" fmla="*/ 204 h 225"/>
                <a:gd name="T4" fmla="*/ 15 w 27"/>
                <a:gd name="T5" fmla="*/ 186 h 225"/>
                <a:gd name="T6" fmla="*/ 27 w 27"/>
                <a:gd name="T7" fmla="*/ 165 h 225"/>
                <a:gd name="T8" fmla="*/ 27 w 27"/>
                <a:gd name="T9" fmla="*/ 141 h 225"/>
                <a:gd name="T10" fmla="*/ 27 w 27"/>
                <a:gd name="T11" fmla="*/ 126 h 225"/>
                <a:gd name="T12" fmla="*/ 27 w 27"/>
                <a:gd name="T13" fmla="*/ 84 h 225"/>
                <a:gd name="T14" fmla="*/ 27 w 27"/>
                <a:gd name="T15" fmla="*/ 69 h 225"/>
                <a:gd name="T16" fmla="*/ 27 w 27"/>
                <a:gd name="T17" fmla="*/ 51 h 225"/>
                <a:gd name="T18" fmla="*/ 18 w 27"/>
                <a:gd name="T19" fmla="*/ 27 h 225"/>
                <a:gd name="T20" fmla="*/ 0 w 27"/>
                <a:gd name="T21"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25">
                  <a:moveTo>
                    <a:pt x="3" y="225"/>
                  </a:moveTo>
                  <a:lnTo>
                    <a:pt x="3" y="204"/>
                  </a:lnTo>
                  <a:lnTo>
                    <a:pt x="15" y="186"/>
                  </a:lnTo>
                  <a:lnTo>
                    <a:pt x="27" y="165"/>
                  </a:lnTo>
                  <a:lnTo>
                    <a:pt x="27" y="141"/>
                  </a:lnTo>
                  <a:lnTo>
                    <a:pt x="27" y="126"/>
                  </a:lnTo>
                  <a:lnTo>
                    <a:pt x="27" y="84"/>
                  </a:lnTo>
                  <a:lnTo>
                    <a:pt x="27" y="69"/>
                  </a:lnTo>
                  <a:lnTo>
                    <a:pt x="27" y="51"/>
                  </a:lnTo>
                  <a:lnTo>
                    <a:pt x="18" y="27"/>
                  </a:lnTo>
                  <a:lnTo>
                    <a:pt x="0"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87" name="Freeform 1117">
              <a:extLst>
                <a:ext uri="{FF2B5EF4-FFF2-40B4-BE49-F238E27FC236}">
                  <a16:creationId xmlns:a16="http://schemas.microsoft.com/office/drawing/2014/main" id="{EF2A80F1-A969-BCC8-26FF-6FA819AEDFB3}"/>
                </a:ext>
              </a:extLst>
            </p:cNvPr>
            <p:cNvSpPr>
              <a:spLocks/>
            </p:cNvSpPr>
            <p:nvPr/>
          </p:nvSpPr>
          <p:spPr bwMode="auto">
            <a:xfrm>
              <a:off x="3560" y="2136"/>
              <a:ext cx="21" cy="42"/>
            </a:xfrm>
            <a:custGeom>
              <a:avLst/>
              <a:gdLst>
                <a:gd name="T0" fmla="*/ 3 w 21"/>
                <a:gd name="T1" fmla="*/ 0 h 42"/>
                <a:gd name="T2" fmla="*/ 3 w 21"/>
                <a:gd name="T3" fmla="*/ 3 h 42"/>
                <a:gd name="T4" fmla="*/ 0 w 21"/>
                <a:gd name="T5" fmla="*/ 3 h 42"/>
                <a:gd name="T6" fmla="*/ 0 w 21"/>
                <a:gd name="T7" fmla="*/ 6 h 42"/>
                <a:gd name="T8" fmla="*/ 3 w 21"/>
                <a:gd name="T9" fmla="*/ 9 h 42"/>
                <a:gd name="T10" fmla="*/ 3 w 21"/>
                <a:gd name="T11" fmla="*/ 12 h 42"/>
                <a:gd name="T12" fmla="*/ 6 w 21"/>
                <a:gd name="T13" fmla="*/ 15 h 42"/>
                <a:gd name="T14" fmla="*/ 9 w 21"/>
                <a:gd name="T15" fmla="*/ 15 h 42"/>
                <a:gd name="T16" fmla="*/ 12 w 21"/>
                <a:gd name="T17" fmla="*/ 15 h 42"/>
                <a:gd name="T18" fmla="*/ 15 w 21"/>
                <a:gd name="T19" fmla="*/ 18 h 42"/>
                <a:gd name="T20" fmla="*/ 21 w 21"/>
                <a:gd name="T21" fmla="*/ 33 h 42"/>
                <a:gd name="T22" fmla="*/ 21 w 21"/>
                <a:gd name="T23" fmla="*/ 36 h 42"/>
                <a:gd name="T24" fmla="*/ 21 w 21"/>
                <a:gd name="T25"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42">
                  <a:moveTo>
                    <a:pt x="3" y="0"/>
                  </a:moveTo>
                  <a:lnTo>
                    <a:pt x="3" y="3"/>
                  </a:lnTo>
                  <a:lnTo>
                    <a:pt x="0" y="3"/>
                  </a:lnTo>
                  <a:lnTo>
                    <a:pt x="0" y="6"/>
                  </a:lnTo>
                  <a:lnTo>
                    <a:pt x="3" y="9"/>
                  </a:lnTo>
                  <a:lnTo>
                    <a:pt x="3" y="12"/>
                  </a:lnTo>
                  <a:lnTo>
                    <a:pt x="6" y="15"/>
                  </a:lnTo>
                  <a:lnTo>
                    <a:pt x="9" y="15"/>
                  </a:lnTo>
                  <a:lnTo>
                    <a:pt x="12" y="15"/>
                  </a:lnTo>
                  <a:lnTo>
                    <a:pt x="15" y="18"/>
                  </a:lnTo>
                  <a:lnTo>
                    <a:pt x="21" y="33"/>
                  </a:lnTo>
                  <a:lnTo>
                    <a:pt x="21" y="36"/>
                  </a:lnTo>
                  <a:lnTo>
                    <a:pt x="21" y="42"/>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88" name="Freeform 1118">
              <a:extLst>
                <a:ext uri="{FF2B5EF4-FFF2-40B4-BE49-F238E27FC236}">
                  <a16:creationId xmlns:a16="http://schemas.microsoft.com/office/drawing/2014/main" id="{8C5F771B-3978-7E9D-B3A5-4555BFBDB4CE}"/>
                </a:ext>
              </a:extLst>
            </p:cNvPr>
            <p:cNvSpPr>
              <a:spLocks/>
            </p:cNvSpPr>
            <p:nvPr/>
          </p:nvSpPr>
          <p:spPr bwMode="auto">
            <a:xfrm>
              <a:off x="2390" y="2049"/>
              <a:ext cx="114" cy="36"/>
            </a:xfrm>
            <a:custGeom>
              <a:avLst/>
              <a:gdLst>
                <a:gd name="T0" fmla="*/ 3 w 114"/>
                <a:gd name="T1" fmla="*/ 36 h 36"/>
                <a:gd name="T2" fmla="*/ 0 w 114"/>
                <a:gd name="T3" fmla="*/ 33 h 36"/>
                <a:gd name="T4" fmla="*/ 0 w 114"/>
                <a:gd name="T5" fmla="*/ 33 h 36"/>
                <a:gd name="T6" fmla="*/ 0 w 114"/>
                <a:gd name="T7" fmla="*/ 30 h 36"/>
                <a:gd name="T8" fmla="*/ 0 w 114"/>
                <a:gd name="T9" fmla="*/ 27 h 36"/>
                <a:gd name="T10" fmla="*/ 3 w 114"/>
                <a:gd name="T11" fmla="*/ 24 h 36"/>
                <a:gd name="T12" fmla="*/ 48 w 114"/>
                <a:gd name="T13" fmla="*/ 0 h 36"/>
                <a:gd name="T14" fmla="*/ 51 w 114"/>
                <a:gd name="T15" fmla="*/ 0 h 36"/>
                <a:gd name="T16" fmla="*/ 63 w 114"/>
                <a:gd name="T17" fmla="*/ 0 h 36"/>
                <a:gd name="T18" fmla="*/ 66 w 114"/>
                <a:gd name="T19" fmla="*/ 0 h 36"/>
                <a:gd name="T20" fmla="*/ 102 w 114"/>
                <a:gd name="T21" fmla="*/ 9 h 36"/>
                <a:gd name="T22" fmla="*/ 114 w 114"/>
                <a:gd name="T23" fmla="*/ 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 h="36">
                  <a:moveTo>
                    <a:pt x="3" y="36"/>
                  </a:moveTo>
                  <a:lnTo>
                    <a:pt x="0" y="33"/>
                  </a:lnTo>
                  <a:lnTo>
                    <a:pt x="0" y="33"/>
                  </a:lnTo>
                  <a:lnTo>
                    <a:pt x="0" y="30"/>
                  </a:lnTo>
                  <a:lnTo>
                    <a:pt x="0" y="27"/>
                  </a:lnTo>
                  <a:lnTo>
                    <a:pt x="3" y="24"/>
                  </a:lnTo>
                  <a:lnTo>
                    <a:pt x="48" y="0"/>
                  </a:lnTo>
                  <a:lnTo>
                    <a:pt x="51" y="0"/>
                  </a:lnTo>
                  <a:lnTo>
                    <a:pt x="63" y="0"/>
                  </a:lnTo>
                  <a:lnTo>
                    <a:pt x="66" y="0"/>
                  </a:lnTo>
                  <a:lnTo>
                    <a:pt x="102" y="9"/>
                  </a:lnTo>
                  <a:lnTo>
                    <a:pt x="114" y="9"/>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89" name="Freeform 1119">
              <a:extLst>
                <a:ext uri="{FF2B5EF4-FFF2-40B4-BE49-F238E27FC236}">
                  <a16:creationId xmlns:a16="http://schemas.microsoft.com/office/drawing/2014/main" id="{24A96F19-0212-70CB-5448-6AA701278FEA}"/>
                </a:ext>
              </a:extLst>
            </p:cNvPr>
            <p:cNvSpPr>
              <a:spLocks/>
            </p:cNvSpPr>
            <p:nvPr/>
          </p:nvSpPr>
          <p:spPr bwMode="auto">
            <a:xfrm>
              <a:off x="2156" y="1455"/>
              <a:ext cx="252" cy="54"/>
            </a:xfrm>
            <a:custGeom>
              <a:avLst/>
              <a:gdLst>
                <a:gd name="T0" fmla="*/ 0 w 252"/>
                <a:gd name="T1" fmla="*/ 30 h 54"/>
                <a:gd name="T2" fmla="*/ 15 w 252"/>
                <a:gd name="T3" fmla="*/ 24 h 54"/>
                <a:gd name="T4" fmla="*/ 27 w 252"/>
                <a:gd name="T5" fmla="*/ 18 h 54"/>
                <a:gd name="T6" fmla="*/ 33 w 252"/>
                <a:gd name="T7" fmla="*/ 24 h 54"/>
                <a:gd name="T8" fmla="*/ 33 w 252"/>
                <a:gd name="T9" fmla="*/ 24 h 54"/>
                <a:gd name="T10" fmla="*/ 39 w 252"/>
                <a:gd name="T11" fmla="*/ 27 h 54"/>
                <a:gd name="T12" fmla="*/ 42 w 252"/>
                <a:gd name="T13" fmla="*/ 27 h 54"/>
                <a:gd name="T14" fmla="*/ 45 w 252"/>
                <a:gd name="T15" fmla="*/ 24 h 54"/>
                <a:gd name="T16" fmla="*/ 87 w 252"/>
                <a:gd name="T17" fmla="*/ 33 h 54"/>
                <a:gd name="T18" fmla="*/ 105 w 252"/>
                <a:gd name="T19" fmla="*/ 27 h 54"/>
                <a:gd name="T20" fmla="*/ 114 w 252"/>
                <a:gd name="T21" fmla="*/ 30 h 54"/>
                <a:gd name="T22" fmla="*/ 117 w 252"/>
                <a:gd name="T23" fmla="*/ 30 h 54"/>
                <a:gd name="T24" fmla="*/ 117 w 252"/>
                <a:gd name="T25" fmla="*/ 33 h 54"/>
                <a:gd name="T26" fmla="*/ 120 w 252"/>
                <a:gd name="T27" fmla="*/ 33 h 54"/>
                <a:gd name="T28" fmla="*/ 129 w 252"/>
                <a:gd name="T29" fmla="*/ 42 h 54"/>
                <a:gd name="T30" fmla="*/ 138 w 252"/>
                <a:gd name="T31" fmla="*/ 54 h 54"/>
                <a:gd name="T32" fmla="*/ 138 w 252"/>
                <a:gd name="T33" fmla="*/ 54 h 54"/>
                <a:gd name="T34" fmla="*/ 144 w 252"/>
                <a:gd name="T35" fmla="*/ 51 h 54"/>
                <a:gd name="T36" fmla="*/ 147 w 252"/>
                <a:gd name="T37" fmla="*/ 51 h 54"/>
                <a:gd name="T38" fmla="*/ 150 w 252"/>
                <a:gd name="T39" fmla="*/ 51 h 54"/>
                <a:gd name="T40" fmla="*/ 153 w 252"/>
                <a:gd name="T41" fmla="*/ 51 h 54"/>
                <a:gd name="T42" fmla="*/ 153 w 252"/>
                <a:gd name="T43" fmla="*/ 48 h 54"/>
                <a:gd name="T44" fmla="*/ 153 w 252"/>
                <a:gd name="T45" fmla="*/ 45 h 54"/>
                <a:gd name="T46" fmla="*/ 156 w 252"/>
                <a:gd name="T47" fmla="*/ 45 h 54"/>
                <a:gd name="T48" fmla="*/ 156 w 252"/>
                <a:gd name="T49" fmla="*/ 42 h 54"/>
                <a:gd name="T50" fmla="*/ 159 w 252"/>
                <a:gd name="T51" fmla="*/ 36 h 54"/>
                <a:gd name="T52" fmla="*/ 159 w 252"/>
                <a:gd name="T53" fmla="*/ 36 h 54"/>
                <a:gd name="T54" fmla="*/ 162 w 252"/>
                <a:gd name="T55" fmla="*/ 36 h 54"/>
                <a:gd name="T56" fmla="*/ 162 w 252"/>
                <a:gd name="T57" fmla="*/ 36 h 54"/>
                <a:gd name="T58" fmla="*/ 165 w 252"/>
                <a:gd name="T59" fmla="*/ 33 h 54"/>
                <a:gd name="T60" fmla="*/ 201 w 252"/>
                <a:gd name="T61" fmla="*/ 27 h 54"/>
                <a:gd name="T62" fmla="*/ 222 w 252"/>
                <a:gd name="T63" fmla="*/ 27 h 54"/>
                <a:gd name="T64" fmla="*/ 222 w 252"/>
                <a:gd name="T65" fmla="*/ 27 h 54"/>
                <a:gd name="T66" fmla="*/ 225 w 252"/>
                <a:gd name="T67" fmla="*/ 24 h 54"/>
                <a:gd name="T68" fmla="*/ 225 w 252"/>
                <a:gd name="T69" fmla="*/ 24 h 54"/>
                <a:gd name="T70" fmla="*/ 231 w 252"/>
                <a:gd name="T71" fmla="*/ 15 h 54"/>
                <a:gd name="T72" fmla="*/ 231 w 252"/>
                <a:gd name="T73" fmla="*/ 12 h 54"/>
                <a:gd name="T74" fmla="*/ 234 w 252"/>
                <a:gd name="T75" fmla="*/ 9 h 54"/>
                <a:gd name="T76" fmla="*/ 234 w 252"/>
                <a:gd name="T77" fmla="*/ 6 h 54"/>
                <a:gd name="T78" fmla="*/ 252 w 252"/>
                <a:gd name="T7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2" h="54">
                  <a:moveTo>
                    <a:pt x="0" y="30"/>
                  </a:moveTo>
                  <a:lnTo>
                    <a:pt x="15" y="24"/>
                  </a:lnTo>
                  <a:lnTo>
                    <a:pt x="27" y="18"/>
                  </a:lnTo>
                  <a:lnTo>
                    <a:pt x="33" y="24"/>
                  </a:lnTo>
                  <a:lnTo>
                    <a:pt x="33" y="24"/>
                  </a:lnTo>
                  <a:lnTo>
                    <a:pt x="39" y="27"/>
                  </a:lnTo>
                  <a:lnTo>
                    <a:pt x="42" y="27"/>
                  </a:lnTo>
                  <a:lnTo>
                    <a:pt x="45" y="24"/>
                  </a:lnTo>
                  <a:lnTo>
                    <a:pt x="87" y="33"/>
                  </a:lnTo>
                  <a:lnTo>
                    <a:pt x="105" y="27"/>
                  </a:lnTo>
                  <a:lnTo>
                    <a:pt x="114" y="30"/>
                  </a:lnTo>
                  <a:lnTo>
                    <a:pt x="117" y="30"/>
                  </a:lnTo>
                  <a:lnTo>
                    <a:pt x="117" y="33"/>
                  </a:lnTo>
                  <a:lnTo>
                    <a:pt x="120" y="33"/>
                  </a:lnTo>
                  <a:lnTo>
                    <a:pt x="129" y="42"/>
                  </a:lnTo>
                  <a:lnTo>
                    <a:pt x="138" y="54"/>
                  </a:lnTo>
                  <a:lnTo>
                    <a:pt x="138" y="54"/>
                  </a:lnTo>
                  <a:lnTo>
                    <a:pt x="144" y="51"/>
                  </a:lnTo>
                  <a:lnTo>
                    <a:pt x="147" y="51"/>
                  </a:lnTo>
                  <a:lnTo>
                    <a:pt x="150" y="51"/>
                  </a:lnTo>
                  <a:lnTo>
                    <a:pt x="153" y="51"/>
                  </a:lnTo>
                  <a:lnTo>
                    <a:pt x="153" y="48"/>
                  </a:lnTo>
                  <a:lnTo>
                    <a:pt x="153" y="45"/>
                  </a:lnTo>
                  <a:lnTo>
                    <a:pt x="156" y="45"/>
                  </a:lnTo>
                  <a:lnTo>
                    <a:pt x="156" y="42"/>
                  </a:lnTo>
                  <a:lnTo>
                    <a:pt x="159" y="36"/>
                  </a:lnTo>
                  <a:lnTo>
                    <a:pt x="159" y="36"/>
                  </a:lnTo>
                  <a:lnTo>
                    <a:pt x="162" y="36"/>
                  </a:lnTo>
                  <a:lnTo>
                    <a:pt x="162" y="36"/>
                  </a:lnTo>
                  <a:lnTo>
                    <a:pt x="165" y="33"/>
                  </a:lnTo>
                  <a:lnTo>
                    <a:pt x="201" y="27"/>
                  </a:lnTo>
                  <a:lnTo>
                    <a:pt x="222" y="27"/>
                  </a:lnTo>
                  <a:lnTo>
                    <a:pt x="222" y="27"/>
                  </a:lnTo>
                  <a:lnTo>
                    <a:pt x="225" y="24"/>
                  </a:lnTo>
                  <a:lnTo>
                    <a:pt x="225" y="24"/>
                  </a:lnTo>
                  <a:lnTo>
                    <a:pt x="231" y="15"/>
                  </a:lnTo>
                  <a:lnTo>
                    <a:pt x="231" y="12"/>
                  </a:lnTo>
                  <a:lnTo>
                    <a:pt x="234" y="9"/>
                  </a:lnTo>
                  <a:lnTo>
                    <a:pt x="234" y="6"/>
                  </a:lnTo>
                  <a:lnTo>
                    <a:pt x="252"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90" name="Freeform 1120">
              <a:extLst>
                <a:ext uri="{FF2B5EF4-FFF2-40B4-BE49-F238E27FC236}">
                  <a16:creationId xmlns:a16="http://schemas.microsoft.com/office/drawing/2014/main" id="{16D7E980-E78A-5039-0BEF-17D7BC8CBC61}"/>
                </a:ext>
              </a:extLst>
            </p:cNvPr>
            <p:cNvSpPr>
              <a:spLocks/>
            </p:cNvSpPr>
            <p:nvPr/>
          </p:nvSpPr>
          <p:spPr bwMode="auto">
            <a:xfrm>
              <a:off x="3563" y="2121"/>
              <a:ext cx="102" cy="15"/>
            </a:xfrm>
            <a:custGeom>
              <a:avLst/>
              <a:gdLst>
                <a:gd name="T0" fmla="*/ 0 w 102"/>
                <a:gd name="T1" fmla="*/ 15 h 15"/>
                <a:gd name="T2" fmla="*/ 39 w 102"/>
                <a:gd name="T3" fmla="*/ 12 h 15"/>
                <a:gd name="T4" fmla="*/ 72 w 102"/>
                <a:gd name="T5" fmla="*/ 12 h 15"/>
                <a:gd name="T6" fmla="*/ 102 w 102"/>
                <a:gd name="T7" fmla="*/ 0 h 15"/>
              </a:gdLst>
              <a:ahLst/>
              <a:cxnLst>
                <a:cxn ang="0">
                  <a:pos x="T0" y="T1"/>
                </a:cxn>
                <a:cxn ang="0">
                  <a:pos x="T2" y="T3"/>
                </a:cxn>
                <a:cxn ang="0">
                  <a:pos x="T4" y="T5"/>
                </a:cxn>
                <a:cxn ang="0">
                  <a:pos x="T6" y="T7"/>
                </a:cxn>
              </a:cxnLst>
              <a:rect l="0" t="0" r="r" b="b"/>
              <a:pathLst>
                <a:path w="102" h="15">
                  <a:moveTo>
                    <a:pt x="0" y="15"/>
                  </a:moveTo>
                  <a:lnTo>
                    <a:pt x="39" y="12"/>
                  </a:lnTo>
                  <a:lnTo>
                    <a:pt x="72" y="12"/>
                  </a:lnTo>
                  <a:lnTo>
                    <a:pt x="102"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91" name="Freeform 1121">
              <a:extLst>
                <a:ext uri="{FF2B5EF4-FFF2-40B4-BE49-F238E27FC236}">
                  <a16:creationId xmlns:a16="http://schemas.microsoft.com/office/drawing/2014/main" id="{EC7C6B54-D186-A3BF-805C-C75AB6B35CC8}"/>
                </a:ext>
              </a:extLst>
            </p:cNvPr>
            <p:cNvSpPr>
              <a:spLocks/>
            </p:cNvSpPr>
            <p:nvPr/>
          </p:nvSpPr>
          <p:spPr bwMode="auto">
            <a:xfrm>
              <a:off x="1976" y="1668"/>
              <a:ext cx="165" cy="180"/>
            </a:xfrm>
            <a:custGeom>
              <a:avLst/>
              <a:gdLst>
                <a:gd name="T0" fmla="*/ 0 w 165"/>
                <a:gd name="T1" fmla="*/ 0 h 180"/>
                <a:gd name="T2" fmla="*/ 36 w 165"/>
                <a:gd name="T3" fmla="*/ 48 h 180"/>
                <a:gd name="T4" fmla="*/ 36 w 165"/>
                <a:gd name="T5" fmla="*/ 51 h 180"/>
                <a:gd name="T6" fmla="*/ 36 w 165"/>
                <a:gd name="T7" fmla="*/ 60 h 180"/>
                <a:gd name="T8" fmla="*/ 36 w 165"/>
                <a:gd name="T9" fmla="*/ 60 h 180"/>
                <a:gd name="T10" fmla="*/ 48 w 165"/>
                <a:gd name="T11" fmla="*/ 75 h 180"/>
                <a:gd name="T12" fmla="*/ 54 w 165"/>
                <a:gd name="T13" fmla="*/ 78 h 180"/>
                <a:gd name="T14" fmla="*/ 69 w 165"/>
                <a:gd name="T15" fmla="*/ 84 h 180"/>
                <a:gd name="T16" fmla="*/ 69 w 165"/>
                <a:gd name="T17" fmla="*/ 87 h 180"/>
                <a:gd name="T18" fmla="*/ 75 w 165"/>
                <a:gd name="T19" fmla="*/ 90 h 180"/>
                <a:gd name="T20" fmla="*/ 81 w 165"/>
                <a:gd name="T21" fmla="*/ 90 h 180"/>
                <a:gd name="T22" fmla="*/ 84 w 165"/>
                <a:gd name="T23" fmla="*/ 90 h 180"/>
                <a:gd name="T24" fmla="*/ 84 w 165"/>
                <a:gd name="T25" fmla="*/ 93 h 180"/>
                <a:gd name="T26" fmla="*/ 84 w 165"/>
                <a:gd name="T27" fmla="*/ 96 h 180"/>
                <a:gd name="T28" fmla="*/ 75 w 165"/>
                <a:gd name="T29" fmla="*/ 108 h 180"/>
                <a:gd name="T30" fmla="*/ 75 w 165"/>
                <a:gd name="T31" fmla="*/ 126 h 180"/>
                <a:gd name="T32" fmla="*/ 78 w 165"/>
                <a:gd name="T33" fmla="*/ 129 h 180"/>
                <a:gd name="T34" fmla="*/ 78 w 165"/>
                <a:gd name="T35" fmla="*/ 129 h 180"/>
                <a:gd name="T36" fmla="*/ 105 w 165"/>
                <a:gd name="T37" fmla="*/ 141 h 180"/>
                <a:gd name="T38" fmla="*/ 117 w 165"/>
                <a:gd name="T39" fmla="*/ 144 h 180"/>
                <a:gd name="T40" fmla="*/ 141 w 165"/>
                <a:gd name="T41" fmla="*/ 141 h 180"/>
                <a:gd name="T42" fmla="*/ 162 w 165"/>
                <a:gd name="T43" fmla="*/ 153 h 180"/>
                <a:gd name="T44" fmla="*/ 159 w 165"/>
                <a:gd name="T45" fmla="*/ 153 h 180"/>
                <a:gd name="T46" fmla="*/ 159 w 165"/>
                <a:gd name="T47" fmla="*/ 153 h 180"/>
                <a:gd name="T48" fmla="*/ 150 w 165"/>
                <a:gd name="T49" fmla="*/ 156 h 180"/>
                <a:gd name="T50" fmla="*/ 150 w 165"/>
                <a:gd name="T51" fmla="*/ 159 h 180"/>
                <a:gd name="T52" fmla="*/ 150 w 165"/>
                <a:gd name="T53" fmla="*/ 162 h 180"/>
                <a:gd name="T54" fmla="*/ 153 w 165"/>
                <a:gd name="T55" fmla="*/ 168 h 180"/>
                <a:gd name="T56" fmla="*/ 153 w 165"/>
                <a:gd name="T57" fmla="*/ 171 h 180"/>
                <a:gd name="T58" fmla="*/ 156 w 165"/>
                <a:gd name="T59" fmla="*/ 171 h 180"/>
                <a:gd name="T60" fmla="*/ 156 w 165"/>
                <a:gd name="T61" fmla="*/ 174 h 180"/>
                <a:gd name="T62" fmla="*/ 159 w 165"/>
                <a:gd name="T63" fmla="*/ 174 h 180"/>
                <a:gd name="T64" fmla="*/ 165 w 165"/>
                <a:gd name="T65"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5" h="180">
                  <a:moveTo>
                    <a:pt x="0" y="0"/>
                  </a:moveTo>
                  <a:lnTo>
                    <a:pt x="36" y="48"/>
                  </a:lnTo>
                  <a:lnTo>
                    <a:pt x="36" y="51"/>
                  </a:lnTo>
                  <a:lnTo>
                    <a:pt x="36" y="60"/>
                  </a:lnTo>
                  <a:lnTo>
                    <a:pt x="36" y="60"/>
                  </a:lnTo>
                  <a:lnTo>
                    <a:pt x="48" y="75"/>
                  </a:lnTo>
                  <a:lnTo>
                    <a:pt x="54" y="78"/>
                  </a:lnTo>
                  <a:lnTo>
                    <a:pt x="69" y="84"/>
                  </a:lnTo>
                  <a:lnTo>
                    <a:pt x="69" y="87"/>
                  </a:lnTo>
                  <a:lnTo>
                    <a:pt x="75" y="90"/>
                  </a:lnTo>
                  <a:lnTo>
                    <a:pt x="81" y="90"/>
                  </a:lnTo>
                  <a:lnTo>
                    <a:pt x="84" y="90"/>
                  </a:lnTo>
                  <a:lnTo>
                    <a:pt x="84" y="93"/>
                  </a:lnTo>
                  <a:lnTo>
                    <a:pt x="84" y="96"/>
                  </a:lnTo>
                  <a:lnTo>
                    <a:pt x="75" y="108"/>
                  </a:lnTo>
                  <a:lnTo>
                    <a:pt x="75" y="126"/>
                  </a:lnTo>
                  <a:lnTo>
                    <a:pt x="78" y="129"/>
                  </a:lnTo>
                  <a:lnTo>
                    <a:pt x="78" y="129"/>
                  </a:lnTo>
                  <a:lnTo>
                    <a:pt x="105" y="141"/>
                  </a:lnTo>
                  <a:lnTo>
                    <a:pt x="117" y="144"/>
                  </a:lnTo>
                  <a:lnTo>
                    <a:pt x="141" y="141"/>
                  </a:lnTo>
                  <a:lnTo>
                    <a:pt x="162" y="153"/>
                  </a:lnTo>
                  <a:lnTo>
                    <a:pt x="159" y="153"/>
                  </a:lnTo>
                  <a:lnTo>
                    <a:pt x="159" y="153"/>
                  </a:lnTo>
                  <a:lnTo>
                    <a:pt x="150" y="156"/>
                  </a:lnTo>
                  <a:lnTo>
                    <a:pt x="150" y="159"/>
                  </a:lnTo>
                  <a:lnTo>
                    <a:pt x="150" y="162"/>
                  </a:lnTo>
                  <a:lnTo>
                    <a:pt x="153" y="168"/>
                  </a:lnTo>
                  <a:lnTo>
                    <a:pt x="153" y="171"/>
                  </a:lnTo>
                  <a:lnTo>
                    <a:pt x="156" y="171"/>
                  </a:lnTo>
                  <a:lnTo>
                    <a:pt x="156" y="174"/>
                  </a:lnTo>
                  <a:lnTo>
                    <a:pt x="159" y="174"/>
                  </a:lnTo>
                  <a:lnTo>
                    <a:pt x="165" y="18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92" name="Freeform 1122">
              <a:extLst>
                <a:ext uri="{FF2B5EF4-FFF2-40B4-BE49-F238E27FC236}">
                  <a16:creationId xmlns:a16="http://schemas.microsoft.com/office/drawing/2014/main" id="{5E0D6D06-4CB1-8784-C96E-3EE6FB8DB1AB}"/>
                </a:ext>
              </a:extLst>
            </p:cNvPr>
            <p:cNvSpPr>
              <a:spLocks/>
            </p:cNvSpPr>
            <p:nvPr/>
          </p:nvSpPr>
          <p:spPr bwMode="auto">
            <a:xfrm>
              <a:off x="2120" y="1848"/>
              <a:ext cx="42" cy="180"/>
            </a:xfrm>
            <a:custGeom>
              <a:avLst/>
              <a:gdLst>
                <a:gd name="T0" fmla="*/ 0 w 42"/>
                <a:gd name="T1" fmla="*/ 180 h 180"/>
                <a:gd name="T2" fmla="*/ 3 w 42"/>
                <a:gd name="T3" fmla="*/ 180 h 180"/>
                <a:gd name="T4" fmla="*/ 9 w 42"/>
                <a:gd name="T5" fmla="*/ 174 h 180"/>
                <a:gd name="T6" fmla="*/ 12 w 42"/>
                <a:gd name="T7" fmla="*/ 171 h 180"/>
                <a:gd name="T8" fmla="*/ 12 w 42"/>
                <a:gd name="T9" fmla="*/ 168 h 180"/>
                <a:gd name="T10" fmla="*/ 12 w 42"/>
                <a:gd name="T11" fmla="*/ 165 h 180"/>
                <a:gd name="T12" fmla="*/ 27 w 42"/>
                <a:gd name="T13" fmla="*/ 129 h 180"/>
                <a:gd name="T14" fmla="*/ 42 w 42"/>
                <a:gd name="T15" fmla="*/ 111 h 180"/>
                <a:gd name="T16" fmla="*/ 42 w 42"/>
                <a:gd name="T17" fmla="*/ 108 h 180"/>
                <a:gd name="T18" fmla="*/ 42 w 42"/>
                <a:gd name="T19" fmla="*/ 105 h 180"/>
                <a:gd name="T20" fmla="*/ 42 w 42"/>
                <a:gd name="T21" fmla="*/ 99 h 180"/>
                <a:gd name="T22" fmla="*/ 27 w 42"/>
                <a:gd name="T23" fmla="*/ 84 h 180"/>
                <a:gd name="T24" fmla="*/ 27 w 42"/>
                <a:gd name="T25" fmla="*/ 81 h 180"/>
                <a:gd name="T26" fmla="*/ 24 w 42"/>
                <a:gd name="T27" fmla="*/ 81 h 180"/>
                <a:gd name="T28" fmla="*/ 24 w 42"/>
                <a:gd name="T29" fmla="*/ 81 h 180"/>
                <a:gd name="T30" fmla="*/ 21 w 42"/>
                <a:gd name="T31" fmla="*/ 81 h 180"/>
                <a:gd name="T32" fmla="*/ 21 w 42"/>
                <a:gd name="T33" fmla="*/ 78 h 180"/>
                <a:gd name="T34" fmla="*/ 15 w 42"/>
                <a:gd name="T35" fmla="*/ 78 h 180"/>
                <a:gd name="T36" fmla="*/ 15 w 42"/>
                <a:gd name="T37" fmla="*/ 75 h 180"/>
                <a:gd name="T38" fmla="*/ 12 w 42"/>
                <a:gd name="T39" fmla="*/ 72 h 180"/>
                <a:gd name="T40" fmla="*/ 12 w 42"/>
                <a:gd name="T41" fmla="*/ 72 h 180"/>
                <a:gd name="T42" fmla="*/ 3 w 42"/>
                <a:gd name="T43" fmla="*/ 51 h 180"/>
                <a:gd name="T44" fmla="*/ 0 w 42"/>
                <a:gd name="T45" fmla="*/ 42 h 180"/>
                <a:gd name="T46" fmla="*/ 3 w 42"/>
                <a:gd name="T47" fmla="*/ 24 h 180"/>
                <a:gd name="T48" fmla="*/ 21 w 42"/>
                <a:gd name="T49"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80">
                  <a:moveTo>
                    <a:pt x="0" y="180"/>
                  </a:moveTo>
                  <a:lnTo>
                    <a:pt x="3" y="180"/>
                  </a:lnTo>
                  <a:lnTo>
                    <a:pt x="9" y="174"/>
                  </a:lnTo>
                  <a:lnTo>
                    <a:pt x="12" y="171"/>
                  </a:lnTo>
                  <a:lnTo>
                    <a:pt x="12" y="168"/>
                  </a:lnTo>
                  <a:lnTo>
                    <a:pt x="12" y="165"/>
                  </a:lnTo>
                  <a:lnTo>
                    <a:pt x="27" y="129"/>
                  </a:lnTo>
                  <a:lnTo>
                    <a:pt x="42" y="111"/>
                  </a:lnTo>
                  <a:lnTo>
                    <a:pt x="42" y="108"/>
                  </a:lnTo>
                  <a:lnTo>
                    <a:pt x="42" y="105"/>
                  </a:lnTo>
                  <a:lnTo>
                    <a:pt x="42" y="99"/>
                  </a:lnTo>
                  <a:lnTo>
                    <a:pt x="27" y="84"/>
                  </a:lnTo>
                  <a:lnTo>
                    <a:pt x="27" y="81"/>
                  </a:lnTo>
                  <a:lnTo>
                    <a:pt x="24" y="81"/>
                  </a:lnTo>
                  <a:lnTo>
                    <a:pt x="24" y="81"/>
                  </a:lnTo>
                  <a:lnTo>
                    <a:pt x="21" y="81"/>
                  </a:lnTo>
                  <a:lnTo>
                    <a:pt x="21" y="78"/>
                  </a:lnTo>
                  <a:lnTo>
                    <a:pt x="15" y="78"/>
                  </a:lnTo>
                  <a:lnTo>
                    <a:pt x="15" y="75"/>
                  </a:lnTo>
                  <a:lnTo>
                    <a:pt x="12" y="72"/>
                  </a:lnTo>
                  <a:lnTo>
                    <a:pt x="12" y="72"/>
                  </a:lnTo>
                  <a:lnTo>
                    <a:pt x="3" y="51"/>
                  </a:lnTo>
                  <a:lnTo>
                    <a:pt x="0" y="42"/>
                  </a:lnTo>
                  <a:lnTo>
                    <a:pt x="3" y="24"/>
                  </a:lnTo>
                  <a:lnTo>
                    <a:pt x="21"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93" name="Freeform 1123">
              <a:extLst>
                <a:ext uri="{FF2B5EF4-FFF2-40B4-BE49-F238E27FC236}">
                  <a16:creationId xmlns:a16="http://schemas.microsoft.com/office/drawing/2014/main" id="{1A73A0FC-41CA-2DE4-4B00-2F6AC8743A30}"/>
                </a:ext>
              </a:extLst>
            </p:cNvPr>
            <p:cNvSpPr>
              <a:spLocks/>
            </p:cNvSpPr>
            <p:nvPr/>
          </p:nvSpPr>
          <p:spPr bwMode="auto">
            <a:xfrm>
              <a:off x="1520" y="1626"/>
              <a:ext cx="207" cy="108"/>
            </a:xfrm>
            <a:custGeom>
              <a:avLst/>
              <a:gdLst>
                <a:gd name="T0" fmla="*/ 207 w 207"/>
                <a:gd name="T1" fmla="*/ 6 h 108"/>
                <a:gd name="T2" fmla="*/ 186 w 207"/>
                <a:gd name="T3" fmla="*/ 0 h 108"/>
                <a:gd name="T4" fmla="*/ 174 w 207"/>
                <a:gd name="T5" fmla="*/ 12 h 108"/>
                <a:gd name="T6" fmla="*/ 171 w 207"/>
                <a:gd name="T7" fmla="*/ 15 h 108"/>
                <a:gd name="T8" fmla="*/ 171 w 207"/>
                <a:gd name="T9" fmla="*/ 21 h 108"/>
                <a:gd name="T10" fmla="*/ 168 w 207"/>
                <a:gd name="T11" fmla="*/ 21 h 108"/>
                <a:gd name="T12" fmla="*/ 165 w 207"/>
                <a:gd name="T13" fmla="*/ 24 h 108"/>
                <a:gd name="T14" fmla="*/ 159 w 207"/>
                <a:gd name="T15" fmla="*/ 27 h 108"/>
                <a:gd name="T16" fmla="*/ 156 w 207"/>
                <a:gd name="T17" fmla="*/ 30 h 108"/>
                <a:gd name="T18" fmla="*/ 153 w 207"/>
                <a:gd name="T19" fmla="*/ 30 h 108"/>
                <a:gd name="T20" fmla="*/ 138 w 207"/>
                <a:gd name="T21" fmla="*/ 45 h 108"/>
                <a:gd name="T22" fmla="*/ 117 w 207"/>
                <a:gd name="T23" fmla="*/ 99 h 108"/>
                <a:gd name="T24" fmla="*/ 117 w 207"/>
                <a:gd name="T25" fmla="*/ 99 h 108"/>
                <a:gd name="T26" fmla="*/ 117 w 207"/>
                <a:gd name="T27" fmla="*/ 102 h 108"/>
                <a:gd name="T28" fmla="*/ 117 w 207"/>
                <a:gd name="T29" fmla="*/ 102 h 108"/>
                <a:gd name="T30" fmla="*/ 117 w 207"/>
                <a:gd name="T31" fmla="*/ 105 h 108"/>
                <a:gd name="T32" fmla="*/ 114 w 207"/>
                <a:gd name="T33" fmla="*/ 108 h 108"/>
                <a:gd name="T34" fmla="*/ 108 w 207"/>
                <a:gd name="T35" fmla="*/ 108 h 108"/>
                <a:gd name="T36" fmla="*/ 57 w 207"/>
                <a:gd name="T37" fmla="*/ 102 h 108"/>
                <a:gd name="T38" fmla="*/ 24 w 207"/>
                <a:gd name="T39" fmla="*/ 108 h 108"/>
                <a:gd name="T40" fmla="*/ 21 w 207"/>
                <a:gd name="T41" fmla="*/ 108 h 108"/>
                <a:gd name="T42" fmla="*/ 18 w 207"/>
                <a:gd name="T43" fmla="*/ 108 h 108"/>
                <a:gd name="T44" fmla="*/ 9 w 207"/>
                <a:gd name="T45" fmla="*/ 108 h 108"/>
                <a:gd name="T46" fmla="*/ 6 w 207"/>
                <a:gd name="T47" fmla="*/ 108 h 108"/>
                <a:gd name="T48" fmla="*/ 6 w 207"/>
                <a:gd name="T49" fmla="*/ 108 h 108"/>
                <a:gd name="T50" fmla="*/ 3 w 207"/>
                <a:gd name="T51" fmla="*/ 108 h 108"/>
                <a:gd name="T52" fmla="*/ 0 w 207"/>
                <a:gd name="T53" fmla="*/ 102 h 108"/>
                <a:gd name="T54" fmla="*/ 9 w 207"/>
                <a:gd name="T55"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7" h="108">
                  <a:moveTo>
                    <a:pt x="207" y="6"/>
                  </a:moveTo>
                  <a:lnTo>
                    <a:pt x="186" y="0"/>
                  </a:lnTo>
                  <a:lnTo>
                    <a:pt x="174" y="12"/>
                  </a:lnTo>
                  <a:lnTo>
                    <a:pt x="171" y="15"/>
                  </a:lnTo>
                  <a:lnTo>
                    <a:pt x="171" y="21"/>
                  </a:lnTo>
                  <a:lnTo>
                    <a:pt x="168" y="21"/>
                  </a:lnTo>
                  <a:lnTo>
                    <a:pt x="165" y="24"/>
                  </a:lnTo>
                  <a:lnTo>
                    <a:pt x="159" y="27"/>
                  </a:lnTo>
                  <a:lnTo>
                    <a:pt x="156" y="30"/>
                  </a:lnTo>
                  <a:lnTo>
                    <a:pt x="153" y="30"/>
                  </a:lnTo>
                  <a:lnTo>
                    <a:pt x="138" y="45"/>
                  </a:lnTo>
                  <a:lnTo>
                    <a:pt x="117" y="99"/>
                  </a:lnTo>
                  <a:lnTo>
                    <a:pt x="117" y="99"/>
                  </a:lnTo>
                  <a:lnTo>
                    <a:pt x="117" y="102"/>
                  </a:lnTo>
                  <a:lnTo>
                    <a:pt x="117" y="102"/>
                  </a:lnTo>
                  <a:lnTo>
                    <a:pt x="117" y="105"/>
                  </a:lnTo>
                  <a:lnTo>
                    <a:pt x="114" y="108"/>
                  </a:lnTo>
                  <a:lnTo>
                    <a:pt x="108" y="108"/>
                  </a:lnTo>
                  <a:lnTo>
                    <a:pt x="57" y="102"/>
                  </a:lnTo>
                  <a:lnTo>
                    <a:pt x="24" y="108"/>
                  </a:lnTo>
                  <a:lnTo>
                    <a:pt x="21" y="108"/>
                  </a:lnTo>
                  <a:lnTo>
                    <a:pt x="18" y="108"/>
                  </a:lnTo>
                  <a:lnTo>
                    <a:pt x="9" y="108"/>
                  </a:lnTo>
                  <a:lnTo>
                    <a:pt x="6" y="108"/>
                  </a:lnTo>
                  <a:lnTo>
                    <a:pt x="6" y="108"/>
                  </a:lnTo>
                  <a:lnTo>
                    <a:pt x="3" y="108"/>
                  </a:lnTo>
                  <a:lnTo>
                    <a:pt x="0" y="102"/>
                  </a:lnTo>
                  <a:lnTo>
                    <a:pt x="9" y="96"/>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94" name="Freeform 1124">
              <a:extLst>
                <a:ext uri="{FF2B5EF4-FFF2-40B4-BE49-F238E27FC236}">
                  <a16:creationId xmlns:a16="http://schemas.microsoft.com/office/drawing/2014/main" id="{BA3E794F-354B-A85D-8A58-6BF71E509F84}"/>
                </a:ext>
              </a:extLst>
            </p:cNvPr>
            <p:cNvSpPr>
              <a:spLocks/>
            </p:cNvSpPr>
            <p:nvPr/>
          </p:nvSpPr>
          <p:spPr bwMode="auto">
            <a:xfrm>
              <a:off x="3431" y="2094"/>
              <a:ext cx="132" cy="42"/>
            </a:xfrm>
            <a:custGeom>
              <a:avLst/>
              <a:gdLst>
                <a:gd name="T0" fmla="*/ 132 w 132"/>
                <a:gd name="T1" fmla="*/ 42 h 42"/>
                <a:gd name="T2" fmla="*/ 132 w 132"/>
                <a:gd name="T3" fmla="*/ 42 h 42"/>
                <a:gd name="T4" fmla="*/ 129 w 132"/>
                <a:gd name="T5" fmla="*/ 39 h 42"/>
                <a:gd name="T6" fmla="*/ 126 w 132"/>
                <a:gd name="T7" fmla="*/ 39 h 42"/>
                <a:gd name="T8" fmla="*/ 126 w 132"/>
                <a:gd name="T9" fmla="*/ 36 h 42"/>
                <a:gd name="T10" fmla="*/ 123 w 132"/>
                <a:gd name="T11" fmla="*/ 36 h 42"/>
                <a:gd name="T12" fmla="*/ 123 w 132"/>
                <a:gd name="T13" fmla="*/ 36 h 42"/>
                <a:gd name="T14" fmla="*/ 114 w 132"/>
                <a:gd name="T15" fmla="*/ 39 h 42"/>
                <a:gd name="T16" fmla="*/ 111 w 132"/>
                <a:gd name="T17" fmla="*/ 33 h 42"/>
                <a:gd name="T18" fmla="*/ 87 w 132"/>
                <a:gd name="T19" fmla="*/ 0 h 42"/>
                <a:gd name="T20" fmla="*/ 84 w 132"/>
                <a:gd name="T21" fmla="*/ 0 h 42"/>
                <a:gd name="T22" fmla="*/ 75 w 132"/>
                <a:gd name="T23" fmla="*/ 0 h 42"/>
                <a:gd name="T24" fmla="*/ 75 w 132"/>
                <a:gd name="T25" fmla="*/ 0 h 42"/>
                <a:gd name="T26" fmla="*/ 72 w 132"/>
                <a:gd name="T27" fmla="*/ 0 h 42"/>
                <a:gd name="T28" fmla="*/ 72 w 132"/>
                <a:gd name="T29" fmla="*/ 3 h 42"/>
                <a:gd name="T30" fmla="*/ 69 w 132"/>
                <a:gd name="T31" fmla="*/ 3 h 42"/>
                <a:gd name="T32" fmla="*/ 24 w 132"/>
                <a:gd name="T33" fmla="*/ 9 h 42"/>
                <a:gd name="T34" fmla="*/ 12 w 132"/>
                <a:gd name="T35" fmla="*/ 9 h 42"/>
                <a:gd name="T36" fmla="*/ 0 w 132"/>
                <a:gd name="T37"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2" h="42">
                  <a:moveTo>
                    <a:pt x="132" y="42"/>
                  </a:moveTo>
                  <a:lnTo>
                    <a:pt x="132" y="42"/>
                  </a:lnTo>
                  <a:lnTo>
                    <a:pt x="129" y="39"/>
                  </a:lnTo>
                  <a:lnTo>
                    <a:pt x="126" y="39"/>
                  </a:lnTo>
                  <a:lnTo>
                    <a:pt x="126" y="36"/>
                  </a:lnTo>
                  <a:lnTo>
                    <a:pt x="123" y="36"/>
                  </a:lnTo>
                  <a:lnTo>
                    <a:pt x="123" y="36"/>
                  </a:lnTo>
                  <a:lnTo>
                    <a:pt x="114" y="39"/>
                  </a:lnTo>
                  <a:lnTo>
                    <a:pt x="111" y="33"/>
                  </a:lnTo>
                  <a:lnTo>
                    <a:pt x="87" y="0"/>
                  </a:lnTo>
                  <a:lnTo>
                    <a:pt x="84" y="0"/>
                  </a:lnTo>
                  <a:lnTo>
                    <a:pt x="75" y="0"/>
                  </a:lnTo>
                  <a:lnTo>
                    <a:pt x="75" y="0"/>
                  </a:lnTo>
                  <a:lnTo>
                    <a:pt x="72" y="0"/>
                  </a:lnTo>
                  <a:lnTo>
                    <a:pt x="72" y="3"/>
                  </a:lnTo>
                  <a:lnTo>
                    <a:pt x="69" y="3"/>
                  </a:lnTo>
                  <a:lnTo>
                    <a:pt x="24" y="9"/>
                  </a:lnTo>
                  <a:lnTo>
                    <a:pt x="12" y="9"/>
                  </a:lnTo>
                  <a:lnTo>
                    <a:pt x="0" y="9"/>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95" name="Freeform 1125">
              <a:extLst>
                <a:ext uri="{FF2B5EF4-FFF2-40B4-BE49-F238E27FC236}">
                  <a16:creationId xmlns:a16="http://schemas.microsoft.com/office/drawing/2014/main" id="{697EB78C-9830-C960-9842-A3F54F933F09}"/>
                </a:ext>
              </a:extLst>
            </p:cNvPr>
            <p:cNvSpPr>
              <a:spLocks/>
            </p:cNvSpPr>
            <p:nvPr/>
          </p:nvSpPr>
          <p:spPr bwMode="auto">
            <a:xfrm>
              <a:off x="2159" y="2082"/>
              <a:ext cx="252" cy="90"/>
            </a:xfrm>
            <a:custGeom>
              <a:avLst/>
              <a:gdLst>
                <a:gd name="T0" fmla="*/ 0 w 252"/>
                <a:gd name="T1" fmla="*/ 36 h 90"/>
                <a:gd name="T2" fmla="*/ 3 w 252"/>
                <a:gd name="T3" fmla="*/ 36 h 90"/>
                <a:gd name="T4" fmla="*/ 12 w 252"/>
                <a:gd name="T5" fmla="*/ 36 h 90"/>
                <a:gd name="T6" fmla="*/ 12 w 252"/>
                <a:gd name="T7" fmla="*/ 36 h 90"/>
                <a:gd name="T8" fmla="*/ 18 w 252"/>
                <a:gd name="T9" fmla="*/ 36 h 90"/>
                <a:gd name="T10" fmla="*/ 48 w 252"/>
                <a:gd name="T11" fmla="*/ 30 h 90"/>
                <a:gd name="T12" fmla="*/ 57 w 252"/>
                <a:gd name="T13" fmla="*/ 27 h 90"/>
                <a:gd name="T14" fmla="*/ 66 w 252"/>
                <a:gd name="T15" fmla="*/ 27 h 90"/>
                <a:gd name="T16" fmla="*/ 75 w 252"/>
                <a:gd name="T17" fmla="*/ 21 h 90"/>
                <a:gd name="T18" fmla="*/ 75 w 252"/>
                <a:gd name="T19" fmla="*/ 18 h 90"/>
                <a:gd name="T20" fmla="*/ 78 w 252"/>
                <a:gd name="T21" fmla="*/ 18 h 90"/>
                <a:gd name="T22" fmla="*/ 90 w 252"/>
                <a:gd name="T23" fmla="*/ 15 h 90"/>
                <a:gd name="T24" fmla="*/ 90 w 252"/>
                <a:gd name="T25" fmla="*/ 15 h 90"/>
                <a:gd name="T26" fmla="*/ 105 w 252"/>
                <a:gd name="T27" fmla="*/ 18 h 90"/>
                <a:gd name="T28" fmla="*/ 144 w 252"/>
                <a:gd name="T29" fmla="*/ 33 h 90"/>
                <a:gd name="T30" fmla="*/ 144 w 252"/>
                <a:gd name="T31" fmla="*/ 33 h 90"/>
                <a:gd name="T32" fmla="*/ 150 w 252"/>
                <a:gd name="T33" fmla="*/ 36 h 90"/>
                <a:gd name="T34" fmla="*/ 153 w 252"/>
                <a:gd name="T35" fmla="*/ 39 h 90"/>
                <a:gd name="T36" fmla="*/ 153 w 252"/>
                <a:gd name="T37" fmla="*/ 42 h 90"/>
                <a:gd name="T38" fmla="*/ 156 w 252"/>
                <a:gd name="T39" fmla="*/ 42 h 90"/>
                <a:gd name="T40" fmla="*/ 156 w 252"/>
                <a:gd name="T41" fmla="*/ 42 h 90"/>
                <a:gd name="T42" fmla="*/ 159 w 252"/>
                <a:gd name="T43" fmla="*/ 45 h 90"/>
                <a:gd name="T44" fmla="*/ 159 w 252"/>
                <a:gd name="T45" fmla="*/ 45 h 90"/>
                <a:gd name="T46" fmla="*/ 201 w 252"/>
                <a:gd name="T47" fmla="*/ 39 h 90"/>
                <a:gd name="T48" fmla="*/ 210 w 252"/>
                <a:gd name="T49" fmla="*/ 36 h 90"/>
                <a:gd name="T50" fmla="*/ 219 w 252"/>
                <a:gd name="T51" fmla="*/ 36 h 90"/>
                <a:gd name="T52" fmla="*/ 222 w 252"/>
                <a:gd name="T53" fmla="*/ 27 h 90"/>
                <a:gd name="T54" fmla="*/ 222 w 252"/>
                <a:gd name="T55" fmla="*/ 27 h 90"/>
                <a:gd name="T56" fmla="*/ 222 w 252"/>
                <a:gd name="T57" fmla="*/ 18 h 90"/>
                <a:gd name="T58" fmla="*/ 222 w 252"/>
                <a:gd name="T59" fmla="*/ 18 h 90"/>
                <a:gd name="T60" fmla="*/ 219 w 252"/>
                <a:gd name="T61" fmla="*/ 9 h 90"/>
                <a:gd name="T62" fmla="*/ 216 w 252"/>
                <a:gd name="T63" fmla="*/ 9 h 90"/>
                <a:gd name="T64" fmla="*/ 213 w 252"/>
                <a:gd name="T65" fmla="*/ 6 h 90"/>
                <a:gd name="T66" fmla="*/ 213 w 252"/>
                <a:gd name="T67" fmla="*/ 3 h 90"/>
                <a:gd name="T68" fmla="*/ 213 w 252"/>
                <a:gd name="T69" fmla="*/ 3 h 90"/>
                <a:gd name="T70" fmla="*/ 219 w 252"/>
                <a:gd name="T71" fmla="*/ 0 h 90"/>
                <a:gd name="T72" fmla="*/ 219 w 252"/>
                <a:gd name="T73" fmla="*/ 0 h 90"/>
                <a:gd name="T74" fmla="*/ 222 w 252"/>
                <a:gd name="T75" fmla="*/ 0 h 90"/>
                <a:gd name="T76" fmla="*/ 225 w 252"/>
                <a:gd name="T77" fmla="*/ 0 h 90"/>
                <a:gd name="T78" fmla="*/ 234 w 252"/>
                <a:gd name="T79" fmla="*/ 3 h 90"/>
                <a:gd name="T80" fmla="*/ 243 w 252"/>
                <a:gd name="T81" fmla="*/ 6 h 90"/>
                <a:gd name="T82" fmla="*/ 249 w 252"/>
                <a:gd name="T83" fmla="*/ 12 h 90"/>
                <a:gd name="T84" fmla="*/ 252 w 252"/>
                <a:gd name="T85" fmla="*/ 30 h 90"/>
                <a:gd name="T86" fmla="*/ 252 w 252"/>
                <a:gd name="T87" fmla="*/ 36 h 90"/>
                <a:gd name="T88" fmla="*/ 234 w 252"/>
                <a:gd name="T89" fmla="*/ 72 h 90"/>
                <a:gd name="T90" fmla="*/ 219 w 252"/>
                <a:gd name="T91" fmla="*/ 90 h 90"/>
                <a:gd name="T92" fmla="*/ 216 w 252"/>
                <a:gd name="T93" fmla="*/ 90 h 90"/>
                <a:gd name="T94" fmla="*/ 216 w 252"/>
                <a:gd name="T95" fmla="*/ 90 h 90"/>
                <a:gd name="T96" fmla="*/ 213 w 252"/>
                <a:gd name="T9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2" h="90">
                  <a:moveTo>
                    <a:pt x="0" y="36"/>
                  </a:moveTo>
                  <a:lnTo>
                    <a:pt x="3" y="36"/>
                  </a:lnTo>
                  <a:lnTo>
                    <a:pt x="12" y="36"/>
                  </a:lnTo>
                  <a:lnTo>
                    <a:pt x="12" y="36"/>
                  </a:lnTo>
                  <a:lnTo>
                    <a:pt x="18" y="36"/>
                  </a:lnTo>
                  <a:lnTo>
                    <a:pt x="48" y="30"/>
                  </a:lnTo>
                  <a:lnTo>
                    <a:pt x="57" y="27"/>
                  </a:lnTo>
                  <a:lnTo>
                    <a:pt x="66" y="27"/>
                  </a:lnTo>
                  <a:lnTo>
                    <a:pt x="75" y="21"/>
                  </a:lnTo>
                  <a:lnTo>
                    <a:pt x="75" y="18"/>
                  </a:lnTo>
                  <a:lnTo>
                    <a:pt x="78" y="18"/>
                  </a:lnTo>
                  <a:lnTo>
                    <a:pt x="90" y="15"/>
                  </a:lnTo>
                  <a:lnTo>
                    <a:pt x="90" y="15"/>
                  </a:lnTo>
                  <a:lnTo>
                    <a:pt x="105" y="18"/>
                  </a:lnTo>
                  <a:lnTo>
                    <a:pt x="144" y="33"/>
                  </a:lnTo>
                  <a:lnTo>
                    <a:pt x="144" y="33"/>
                  </a:lnTo>
                  <a:lnTo>
                    <a:pt x="150" y="36"/>
                  </a:lnTo>
                  <a:lnTo>
                    <a:pt x="153" y="39"/>
                  </a:lnTo>
                  <a:lnTo>
                    <a:pt x="153" y="42"/>
                  </a:lnTo>
                  <a:lnTo>
                    <a:pt x="156" y="42"/>
                  </a:lnTo>
                  <a:lnTo>
                    <a:pt x="156" y="42"/>
                  </a:lnTo>
                  <a:lnTo>
                    <a:pt x="159" y="45"/>
                  </a:lnTo>
                  <a:lnTo>
                    <a:pt x="159" y="45"/>
                  </a:lnTo>
                  <a:lnTo>
                    <a:pt x="201" y="39"/>
                  </a:lnTo>
                  <a:lnTo>
                    <a:pt x="210" y="36"/>
                  </a:lnTo>
                  <a:lnTo>
                    <a:pt x="219" y="36"/>
                  </a:lnTo>
                  <a:lnTo>
                    <a:pt x="222" y="27"/>
                  </a:lnTo>
                  <a:lnTo>
                    <a:pt x="222" y="27"/>
                  </a:lnTo>
                  <a:lnTo>
                    <a:pt x="222" y="18"/>
                  </a:lnTo>
                  <a:lnTo>
                    <a:pt x="222" y="18"/>
                  </a:lnTo>
                  <a:lnTo>
                    <a:pt x="219" y="9"/>
                  </a:lnTo>
                  <a:lnTo>
                    <a:pt x="216" y="9"/>
                  </a:lnTo>
                  <a:lnTo>
                    <a:pt x="213" y="6"/>
                  </a:lnTo>
                  <a:lnTo>
                    <a:pt x="213" y="3"/>
                  </a:lnTo>
                  <a:lnTo>
                    <a:pt x="213" y="3"/>
                  </a:lnTo>
                  <a:lnTo>
                    <a:pt x="219" y="0"/>
                  </a:lnTo>
                  <a:lnTo>
                    <a:pt x="219" y="0"/>
                  </a:lnTo>
                  <a:lnTo>
                    <a:pt x="222" y="0"/>
                  </a:lnTo>
                  <a:lnTo>
                    <a:pt x="225" y="0"/>
                  </a:lnTo>
                  <a:lnTo>
                    <a:pt x="234" y="3"/>
                  </a:lnTo>
                  <a:lnTo>
                    <a:pt x="243" y="6"/>
                  </a:lnTo>
                  <a:lnTo>
                    <a:pt x="249" y="12"/>
                  </a:lnTo>
                  <a:lnTo>
                    <a:pt x="252" y="30"/>
                  </a:lnTo>
                  <a:lnTo>
                    <a:pt x="252" y="36"/>
                  </a:lnTo>
                  <a:lnTo>
                    <a:pt x="234" y="72"/>
                  </a:lnTo>
                  <a:lnTo>
                    <a:pt x="219" y="90"/>
                  </a:lnTo>
                  <a:lnTo>
                    <a:pt x="216" y="90"/>
                  </a:lnTo>
                  <a:lnTo>
                    <a:pt x="216" y="90"/>
                  </a:lnTo>
                  <a:lnTo>
                    <a:pt x="213" y="9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96" name="Freeform 1126">
              <a:extLst>
                <a:ext uri="{FF2B5EF4-FFF2-40B4-BE49-F238E27FC236}">
                  <a16:creationId xmlns:a16="http://schemas.microsoft.com/office/drawing/2014/main" id="{5DC0BD08-16C2-0327-9292-DC7E398886BE}"/>
                </a:ext>
              </a:extLst>
            </p:cNvPr>
            <p:cNvSpPr>
              <a:spLocks/>
            </p:cNvSpPr>
            <p:nvPr/>
          </p:nvSpPr>
          <p:spPr bwMode="auto">
            <a:xfrm>
              <a:off x="2141" y="1848"/>
              <a:ext cx="402" cy="57"/>
            </a:xfrm>
            <a:custGeom>
              <a:avLst/>
              <a:gdLst>
                <a:gd name="T0" fmla="*/ 0 w 402"/>
                <a:gd name="T1" fmla="*/ 0 h 57"/>
                <a:gd name="T2" fmla="*/ 15 w 402"/>
                <a:gd name="T3" fmla="*/ 27 h 57"/>
                <a:gd name="T4" fmla="*/ 33 w 402"/>
                <a:gd name="T5" fmla="*/ 42 h 57"/>
                <a:gd name="T6" fmla="*/ 36 w 402"/>
                <a:gd name="T7" fmla="*/ 39 h 57"/>
                <a:gd name="T8" fmla="*/ 39 w 402"/>
                <a:gd name="T9" fmla="*/ 39 h 57"/>
                <a:gd name="T10" fmla="*/ 39 w 402"/>
                <a:gd name="T11" fmla="*/ 36 h 57"/>
                <a:gd name="T12" fmla="*/ 42 w 402"/>
                <a:gd name="T13" fmla="*/ 36 h 57"/>
                <a:gd name="T14" fmla="*/ 51 w 402"/>
                <a:gd name="T15" fmla="*/ 36 h 57"/>
                <a:gd name="T16" fmla="*/ 72 w 402"/>
                <a:gd name="T17" fmla="*/ 42 h 57"/>
                <a:gd name="T18" fmla="*/ 78 w 402"/>
                <a:gd name="T19" fmla="*/ 45 h 57"/>
                <a:gd name="T20" fmla="*/ 81 w 402"/>
                <a:gd name="T21" fmla="*/ 45 h 57"/>
                <a:gd name="T22" fmla="*/ 81 w 402"/>
                <a:gd name="T23" fmla="*/ 45 h 57"/>
                <a:gd name="T24" fmla="*/ 84 w 402"/>
                <a:gd name="T25" fmla="*/ 45 h 57"/>
                <a:gd name="T26" fmla="*/ 96 w 402"/>
                <a:gd name="T27" fmla="*/ 51 h 57"/>
                <a:gd name="T28" fmla="*/ 99 w 402"/>
                <a:gd name="T29" fmla="*/ 51 h 57"/>
                <a:gd name="T30" fmla="*/ 102 w 402"/>
                <a:gd name="T31" fmla="*/ 54 h 57"/>
                <a:gd name="T32" fmla="*/ 114 w 402"/>
                <a:gd name="T33" fmla="*/ 51 h 57"/>
                <a:gd name="T34" fmla="*/ 117 w 402"/>
                <a:gd name="T35" fmla="*/ 51 h 57"/>
                <a:gd name="T36" fmla="*/ 123 w 402"/>
                <a:gd name="T37" fmla="*/ 48 h 57"/>
                <a:gd name="T38" fmla="*/ 144 w 402"/>
                <a:gd name="T39" fmla="*/ 51 h 57"/>
                <a:gd name="T40" fmla="*/ 198 w 402"/>
                <a:gd name="T41" fmla="*/ 57 h 57"/>
                <a:gd name="T42" fmla="*/ 204 w 402"/>
                <a:gd name="T43" fmla="*/ 54 h 57"/>
                <a:gd name="T44" fmla="*/ 222 w 402"/>
                <a:gd name="T45" fmla="*/ 36 h 57"/>
                <a:gd name="T46" fmla="*/ 231 w 402"/>
                <a:gd name="T47" fmla="*/ 27 h 57"/>
                <a:gd name="T48" fmla="*/ 237 w 402"/>
                <a:gd name="T49" fmla="*/ 27 h 57"/>
                <a:gd name="T50" fmla="*/ 237 w 402"/>
                <a:gd name="T51" fmla="*/ 24 h 57"/>
                <a:gd name="T52" fmla="*/ 237 w 402"/>
                <a:gd name="T53" fmla="*/ 24 h 57"/>
                <a:gd name="T54" fmla="*/ 246 w 402"/>
                <a:gd name="T55" fmla="*/ 21 h 57"/>
                <a:gd name="T56" fmla="*/ 249 w 402"/>
                <a:gd name="T57" fmla="*/ 21 h 57"/>
                <a:gd name="T58" fmla="*/ 255 w 402"/>
                <a:gd name="T59" fmla="*/ 18 h 57"/>
                <a:gd name="T60" fmla="*/ 264 w 402"/>
                <a:gd name="T61" fmla="*/ 18 h 57"/>
                <a:gd name="T62" fmla="*/ 264 w 402"/>
                <a:gd name="T63" fmla="*/ 18 h 57"/>
                <a:gd name="T64" fmla="*/ 267 w 402"/>
                <a:gd name="T65" fmla="*/ 18 h 57"/>
                <a:gd name="T66" fmla="*/ 315 w 402"/>
                <a:gd name="T67" fmla="*/ 12 h 57"/>
                <a:gd name="T68" fmla="*/ 315 w 402"/>
                <a:gd name="T69" fmla="*/ 15 h 57"/>
                <a:gd name="T70" fmla="*/ 315 w 402"/>
                <a:gd name="T71" fmla="*/ 15 h 57"/>
                <a:gd name="T72" fmla="*/ 324 w 402"/>
                <a:gd name="T73" fmla="*/ 21 h 57"/>
                <a:gd name="T74" fmla="*/ 378 w 402"/>
                <a:gd name="T75" fmla="*/ 45 h 57"/>
                <a:gd name="T76" fmla="*/ 381 w 402"/>
                <a:gd name="T77" fmla="*/ 45 h 57"/>
                <a:gd name="T78" fmla="*/ 387 w 402"/>
                <a:gd name="T79" fmla="*/ 45 h 57"/>
                <a:gd name="T80" fmla="*/ 402 w 402"/>
                <a:gd name="T81" fmla="*/ 4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2" h="57">
                  <a:moveTo>
                    <a:pt x="0" y="0"/>
                  </a:moveTo>
                  <a:lnTo>
                    <a:pt x="15" y="27"/>
                  </a:lnTo>
                  <a:lnTo>
                    <a:pt x="33" y="42"/>
                  </a:lnTo>
                  <a:lnTo>
                    <a:pt x="36" y="39"/>
                  </a:lnTo>
                  <a:lnTo>
                    <a:pt x="39" y="39"/>
                  </a:lnTo>
                  <a:lnTo>
                    <a:pt x="39" y="36"/>
                  </a:lnTo>
                  <a:lnTo>
                    <a:pt x="42" y="36"/>
                  </a:lnTo>
                  <a:lnTo>
                    <a:pt x="51" y="36"/>
                  </a:lnTo>
                  <a:lnTo>
                    <a:pt x="72" y="42"/>
                  </a:lnTo>
                  <a:lnTo>
                    <a:pt x="78" y="45"/>
                  </a:lnTo>
                  <a:lnTo>
                    <a:pt x="81" y="45"/>
                  </a:lnTo>
                  <a:lnTo>
                    <a:pt x="81" y="45"/>
                  </a:lnTo>
                  <a:lnTo>
                    <a:pt x="84" y="45"/>
                  </a:lnTo>
                  <a:lnTo>
                    <a:pt x="96" y="51"/>
                  </a:lnTo>
                  <a:lnTo>
                    <a:pt x="99" y="51"/>
                  </a:lnTo>
                  <a:lnTo>
                    <a:pt x="102" y="54"/>
                  </a:lnTo>
                  <a:lnTo>
                    <a:pt x="114" y="51"/>
                  </a:lnTo>
                  <a:lnTo>
                    <a:pt x="117" y="51"/>
                  </a:lnTo>
                  <a:lnTo>
                    <a:pt x="123" y="48"/>
                  </a:lnTo>
                  <a:lnTo>
                    <a:pt x="144" y="51"/>
                  </a:lnTo>
                  <a:lnTo>
                    <a:pt x="198" y="57"/>
                  </a:lnTo>
                  <a:lnTo>
                    <a:pt x="204" y="54"/>
                  </a:lnTo>
                  <a:lnTo>
                    <a:pt x="222" y="36"/>
                  </a:lnTo>
                  <a:lnTo>
                    <a:pt x="231" y="27"/>
                  </a:lnTo>
                  <a:lnTo>
                    <a:pt x="237" y="27"/>
                  </a:lnTo>
                  <a:lnTo>
                    <a:pt x="237" y="24"/>
                  </a:lnTo>
                  <a:lnTo>
                    <a:pt x="237" y="24"/>
                  </a:lnTo>
                  <a:lnTo>
                    <a:pt x="246" y="21"/>
                  </a:lnTo>
                  <a:lnTo>
                    <a:pt x="249" y="21"/>
                  </a:lnTo>
                  <a:lnTo>
                    <a:pt x="255" y="18"/>
                  </a:lnTo>
                  <a:lnTo>
                    <a:pt x="264" y="18"/>
                  </a:lnTo>
                  <a:lnTo>
                    <a:pt x="264" y="18"/>
                  </a:lnTo>
                  <a:lnTo>
                    <a:pt x="267" y="18"/>
                  </a:lnTo>
                  <a:lnTo>
                    <a:pt x="315" y="12"/>
                  </a:lnTo>
                  <a:lnTo>
                    <a:pt x="315" y="15"/>
                  </a:lnTo>
                  <a:lnTo>
                    <a:pt x="315" y="15"/>
                  </a:lnTo>
                  <a:lnTo>
                    <a:pt x="324" y="21"/>
                  </a:lnTo>
                  <a:lnTo>
                    <a:pt x="378" y="45"/>
                  </a:lnTo>
                  <a:lnTo>
                    <a:pt x="381" y="45"/>
                  </a:lnTo>
                  <a:lnTo>
                    <a:pt x="387" y="45"/>
                  </a:lnTo>
                  <a:lnTo>
                    <a:pt x="402" y="48"/>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97" name="Freeform 1127">
              <a:extLst>
                <a:ext uri="{FF2B5EF4-FFF2-40B4-BE49-F238E27FC236}">
                  <a16:creationId xmlns:a16="http://schemas.microsoft.com/office/drawing/2014/main" id="{43627EEB-FA6B-FAD8-49D1-84F1093CBCA7}"/>
                </a:ext>
              </a:extLst>
            </p:cNvPr>
            <p:cNvSpPr>
              <a:spLocks/>
            </p:cNvSpPr>
            <p:nvPr/>
          </p:nvSpPr>
          <p:spPr bwMode="auto">
            <a:xfrm>
              <a:off x="2519" y="1731"/>
              <a:ext cx="102" cy="27"/>
            </a:xfrm>
            <a:custGeom>
              <a:avLst/>
              <a:gdLst>
                <a:gd name="T0" fmla="*/ 0 w 102"/>
                <a:gd name="T1" fmla="*/ 0 h 27"/>
                <a:gd name="T2" fmla="*/ 0 w 102"/>
                <a:gd name="T3" fmla="*/ 3 h 27"/>
                <a:gd name="T4" fmla="*/ 36 w 102"/>
                <a:gd name="T5" fmla="*/ 24 h 27"/>
                <a:gd name="T6" fmla="*/ 45 w 102"/>
                <a:gd name="T7" fmla="*/ 18 h 27"/>
                <a:gd name="T8" fmla="*/ 69 w 102"/>
                <a:gd name="T9" fmla="*/ 3 h 27"/>
                <a:gd name="T10" fmla="*/ 75 w 102"/>
                <a:gd name="T11" fmla="*/ 3 h 27"/>
                <a:gd name="T12" fmla="*/ 81 w 102"/>
                <a:gd name="T13" fmla="*/ 3 h 27"/>
                <a:gd name="T14" fmla="*/ 87 w 102"/>
                <a:gd name="T15" fmla="*/ 6 h 27"/>
                <a:gd name="T16" fmla="*/ 90 w 102"/>
                <a:gd name="T17" fmla="*/ 6 h 27"/>
                <a:gd name="T18" fmla="*/ 93 w 102"/>
                <a:gd name="T19" fmla="*/ 6 h 27"/>
                <a:gd name="T20" fmla="*/ 96 w 102"/>
                <a:gd name="T21" fmla="*/ 9 h 27"/>
                <a:gd name="T22" fmla="*/ 96 w 102"/>
                <a:gd name="T23" fmla="*/ 12 h 27"/>
                <a:gd name="T24" fmla="*/ 99 w 102"/>
                <a:gd name="T25" fmla="*/ 12 h 27"/>
                <a:gd name="T26" fmla="*/ 99 w 102"/>
                <a:gd name="T27" fmla="*/ 18 h 27"/>
                <a:gd name="T28" fmla="*/ 102 w 102"/>
                <a:gd name="T29" fmla="*/ 18 h 27"/>
                <a:gd name="T30" fmla="*/ 102 w 102"/>
                <a:gd name="T31" fmla="*/ 18 h 27"/>
                <a:gd name="T32" fmla="*/ 102 w 102"/>
                <a:gd name="T33" fmla="*/ 21 h 27"/>
                <a:gd name="T34" fmla="*/ 99 w 102"/>
                <a:gd name="T35" fmla="*/ 21 h 27"/>
                <a:gd name="T36" fmla="*/ 99 w 102"/>
                <a:gd name="T3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 h="27">
                  <a:moveTo>
                    <a:pt x="0" y="0"/>
                  </a:moveTo>
                  <a:lnTo>
                    <a:pt x="0" y="3"/>
                  </a:lnTo>
                  <a:lnTo>
                    <a:pt x="36" y="24"/>
                  </a:lnTo>
                  <a:lnTo>
                    <a:pt x="45" y="18"/>
                  </a:lnTo>
                  <a:lnTo>
                    <a:pt x="69" y="3"/>
                  </a:lnTo>
                  <a:lnTo>
                    <a:pt x="75" y="3"/>
                  </a:lnTo>
                  <a:lnTo>
                    <a:pt x="81" y="3"/>
                  </a:lnTo>
                  <a:lnTo>
                    <a:pt x="87" y="6"/>
                  </a:lnTo>
                  <a:lnTo>
                    <a:pt x="90" y="6"/>
                  </a:lnTo>
                  <a:lnTo>
                    <a:pt x="93" y="6"/>
                  </a:lnTo>
                  <a:lnTo>
                    <a:pt x="96" y="9"/>
                  </a:lnTo>
                  <a:lnTo>
                    <a:pt x="96" y="12"/>
                  </a:lnTo>
                  <a:lnTo>
                    <a:pt x="99" y="12"/>
                  </a:lnTo>
                  <a:lnTo>
                    <a:pt x="99" y="18"/>
                  </a:lnTo>
                  <a:lnTo>
                    <a:pt x="102" y="18"/>
                  </a:lnTo>
                  <a:lnTo>
                    <a:pt x="102" y="18"/>
                  </a:lnTo>
                  <a:lnTo>
                    <a:pt x="102" y="21"/>
                  </a:lnTo>
                  <a:lnTo>
                    <a:pt x="99" y="21"/>
                  </a:lnTo>
                  <a:lnTo>
                    <a:pt x="99" y="27"/>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98" name="Freeform 1128">
              <a:extLst>
                <a:ext uri="{FF2B5EF4-FFF2-40B4-BE49-F238E27FC236}">
                  <a16:creationId xmlns:a16="http://schemas.microsoft.com/office/drawing/2014/main" id="{9EAE28C4-B68B-A128-E3A7-3385C7B67148}"/>
                </a:ext>
              </a:extLst>
            </p:cNvPr>
            <p:cNvSpPr>
              <a:spLocks/>
            </p:cNvSpPr>
            <p:nvPr/>
          </p:nvSpPr>
          <p:spPr bwMode="auto">
            <a:xfrm>
              <a:off x="2255" y="330"/>
              <a:ext cx="204" cy="72"/>
            </a:xfrm>
            <a:custGeom>
              <a:avLst/>
              <a:gdLst>
                <a:gd name="T0" fmla="*/ 0 w 204"/>
                <a:gd name="T1" fmla="*/ 27 h 72"/>
                <a:gd name="T2" fmla="*/ 45 w 204"/>
                <a:gd name="T3" fmla="*/ 9 h 72"/>
                <a:gd name="T4" fmla="*/ 48 w 204"/>
                <a:gd name="T5" fmla="*/ 3 h 72"/>
                <a:gd name="T6" fmla="*/ 51 w 204"/>
                <a:gd name="T7" fmla="*/ 0 h 72"/>
                <a:gd name="T8" fmla="*/ 54 w 204"/>
                <a:gd name="T9" fmla="*/ 0 h 72"/>
                <a:gd name="T10" fmla="*/ 63 w 204"/>
                <a:gd name="T11" fmla="*/ 0 h 72"/>
                <a:gd name="T12" fmla="*/ 105 w 204"/>
                <a:gd name="T13" fmla="*/ 30 h 72"/>
                <a:gd name="T14" fmla="*/ 123 w 204"/>
                <a:gd name="T15" fmla="*/ 51 h 72"/>
                <a:gd name="T16" fmla="*/ 129 w 204"/>
                <a:gd name="T17" fmla="*/ 60 h 72"/>
                <a:gd name="T18" fmla="*/ 132 w 204"/>
                <a:gd name="T19" fmla="*/ 63 h 72"/>
                <a:gd name="T20" fmla="*/ 147 w 204"/>
                <a:gd name="T21" fmla="*/ 72 h 72"/>
                <a:gd name="T22" fmla="*/ 147 w 204"/>
                <a:gd name="T23" fmla="*/ 72 h 72"/>
                <a:gd name="T24" fmla="*/ 162 w 204"/>
                <a:gd name="T25" fmla="*/ 66 h 72"/>
                <a:gd name="T26" fmla="*/ 168 w 204"/>
                <a:gd name="T27" fmla="*/ 63 h 72"/>
                <a:gd name="T28" fmla="*/ 186 w 204"/>
                <a:gd name="T29" fmla="*/ 66 h 72"/>
                <a:gd name="T30" fmla="*/ 204 w 204"/>
                <a:gd name="T31" fmla="*/ 6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 h="72">
                  <a:moveTo>
                    <a:pt x="0" y="27"/>
                  </a:moveTo>
                  <a:lnTo>
                    <a:pt x="45" y="9"/>
                  </a:lnTo>
                  <a:lnTo>
                    <a:pt x="48" y="3"/>
                  </a:lnTo>
                  <a:lnTo>
                    <a:pt x="51" y="0"/>
                  </a:lnTo>
                  <a:lnTo>
                    <a:pt x="54" y="0"/>
                  </a:lnTo>
                  <a:lnTo>
                    <a:pt x="63" y="0"/>
                  </a:lnTo>
                  <a:lnTo>
                    <a:pt x="105" y="30"/>
                  </a:lnTo>
                  <a:lnTo>
                    <a:pt x="123" y="51"/>
                  </a:lnTo>
                  <a:lnTo>
                    <a:pt x="129" y="60"/>
                  </a:lnTo>
                  <a:lnTo>
                    <a:pt x="132" y="63"/>
                  </a:lnTo>
                  <a:lnTo>
                    <a:pt x="147" y="72"/>
                  </a:lnTo>
                  <a:lnTo>
                    <a:pt x="147" y="72"/>
                  </a:lnTo>
                  <a:lnTo>
                    <a:pt x="162" y="66"/>
                  </a:lnTo>
                  <a:lnTo>
                    <a:pt x="168" y="63"/>
                  </a:lnTo>
                  <a:lnTo>
                    <a:pt x="186" y="66"/>
                  </a:lnTo>
                  <a:lnTo>
                    <a:pt x="204" y="69"/>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99" name="Freeform 1129">
              <a:extLst>
                <a:ext uri="{FF2B5EF4-FFF2-40B4-BE49-F238E27FC236}">
                  <a16:creationId xmlns:a16="http://schemas.microsoft.com/office/drawing/2014/main" id="{E11A9ADE-EAC2-678A-37FD-44DDC48719FA}"/>
                </a:ext>
              </a:extLst>
            </p:cNvPr>
            <p:cNvSpPr>
              <a:spLocks/>
            </p:cNvSpPr>
            <p:nvPr/>
          </p:nvSpPr>
          <p:spPr bwMode="auto">
            <a:xfrm>
              <a:off x="1511" y="1629"/>
              <a:ext cx="33" cy="93"/>
            </a:xfrm>
            <a:custGeom>
              <a:avLst/>
              <a:gdLst>
                <a:gd name="T0" fmla="*/ 18 w 33"/>
                <a:gd name="T1" fmla="*/ 93 h 93"/>
                <a:gd name="T2" fmla="*/ 24 w 33"/>
                <a:gd name="T3" fmla="*/ 90 h 93"/>
                <a:gd name="T4" fmla="*/ 24 w 33"/>
                <a:gd name="T5" fmla="*/ 90 h 93"/>
                <a:gd name="T6" fmla="*/ 27 w 33"/>
                <a:gd name="T7" fmla="*/ 90 h 93"/>
                <a:gd name="T8" fmla="*/ 30 w 33"/>
                <a:gd name="T9" fmla="*/ 90 h 93"/>
                <a:gd name="T10" fmla="*/ 33 w 33"/>
                <a:gd name="T11" fmla="*/ 87 h 93"/>
                <a:gd name="T12" fmla="*/ 27 w 33"/>
                <a:gd name="T13" fmla="*/ 78 h 93"/>
                <a:gd name="T14" fmla="*/ 24 w 33"/>
                <a:gd name="T15" fmla="*/ 75 h 93"/>
                <a:gd name="T16" fmla="*/ 24 w 33"/>
                <a:gd name="T17" fmla="*/ 72 h 93"/>
                <a:gd name="T18" fmla="*/ 15 w 33"/>
                <a:gd name="T19" fmla="*/ 72 h 93"/>
                <a:gd name="T20" fmla="*/ 12 w 33"/>
                <a:gd name="T21" fmla="*/ 69 h 93"/>
                <a:gd name="T22" fmla="*/ 12 w 33"/>
                <a:gd name="T23" fmla="*/ 69 h 93"/>
                <a:gd name="T24" fmla="*/ 0 w 33"/>
                <a:gd name="T25" fmla="*/ 51 h 93"/>
                <a:gd name="T26" fmla="*/ 3 w 33"/>
                <a:gd name="T27" fmla="*/ 27 h 93"/>
                <a:gd name="T28" fmla="*/ 6 w 33"/>
                <a:gd name="T29" fmla="*/ 12 h 93"/>
                <a:gd name="T30" fmla="*/ 18 w 33"/>
                <a:gd name="T31"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 h="93">
                  <a:moveTo>
                    <a:pt x="18" y="93"/>
                  </a:moveTo>
                  <a:lnTo>
                    <a:pt x="24" y="90"/>
                  </a:lnTo>
                  <a:lnTo>
                    <a:pt x="24" y="90"/>
                  </a:lnTo>
                  <a:lnTo>
                    <a:pt x="27" y="90"/>
                  </a:lnTo>
                  <a:lnTo>
                    <a:pt x="30" y="90"/>
                  </a:lnTo>
                  <a:lnTo>
                    <a:pt x="33" y="87"/>
                  </a:lnTo>
                  <a:lnTo>
                    <a:pt x="27" y="78"/>
                  </a:lnTo>
                  <a:lnTo>
                    <a:pt x="24" y="75"/>
                  </a:lnTo>
                  <a:lnTo>
                    <a:pt x="24" y="72"/>
                  </a:lnTo>
                  <a:lnTo>
                    <a:pt x="15" y="72"/>
                  </a:lnTo>
                  <a:lnTo>
                    <a:pt x="12" y="69"/>
                  </a:lnTo>
                  <a:lnTo>
                    <a:pt x="12" y="69"/>
                  </a:lnTo>
                  <a:lnTo>
                    <a:pt x="0" y="51"/>
                  </a:lnTo>
                  <a:lnTo>
                    <a:pt x="3" y="27"/>
                  </a:lnTo>
                  <a:lnTo>
                    <a:pt x="6" y="12"/>
                  </a:lnTo>
                  <a:lnTo>
                    <a:pt x="18"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00" name="Line 1130">
              <a:extLst>
                <a:ext uri="{FF2B5EF4-FFF2-40B4-BE49-F238E27FC236}">
                  <a16:creationId xmlns:a16="http://schemas.microsoft.com/office/drawing/2014/main" id="{6C93F6EE-8B9F-3EDB-33AB-27DE0EF4B053}"/>
                </a:ext>
              </a:extLst>
            </p:cNvPr>
            <p:cNvSpPr>
              <a:spLocks noChangeShapeType="1"/>
            </p:cNvSpPr>
            <p:nvPr/>
          </p:nvSpPr>
          <p:spPr bwMode="auto">
            <a:xfrm flipV="1">
              <a:off x="1562" y="837"/>
              <a:ext cx="0" cy="6"/>
            </a:xfrm>
            <a:prstGeom prst="line">
              <a:avLst/>
            </a:prstGeom>
            <a:noFill/>
            <a:ln w="4763" cap="rnd">
              <a:solidFill>
                <a:srgbClr val="0070C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01" name="Freeform 1131">
              <a:extLst>
                <a:ext uri="{FF2B5EF4-FFF2-40B4-BE49-F238E27FC236}">
                  <a16:creationId xmlns:a16="http://schemas.microsoft.com/office/drawing/2014/main" id="{490B37BC-06EE-21DC-EB9B-4C2E56E5C590}"/>
                </a:ext>
              </a:extLst>
            </p:cNvPr>
            <p:cNvSpPr>
              <a:spLocks/>
            </p:cNvSpPr>
            <p:nvPr/>
          </p:nvSpPr>
          <p:spPr bwMode="auto">
            <a:xfrm>
              <a:off x="1559" y="864"/>
              <a:ext cx="60" cy="315"/>
            </a:xfrm>
            <a:custGeom>
              <a:avLst/>
              <a:gdLst>
                <a:gd name="T0" fmla="*/ 45 w 60"/>
                <a:gd name="T1" fmla="*/ 315 h 315"/>
                <a:gd name="T2" fmla="*/ 48 w 60"/>
                <a:gd name="T3" fmla="*/ 306 h 315"/>
                <a:gd name="T4" fmla="*/ 54 w 60"/>
                <a:gd name="T5" fmla="*/ 294 h 315"/>
                <a:gd name="T6" fmla="*/ 57 w 60"/>
                <a:gd name="T7" fmla="*/ 294 h 315"/>
                <a:gd name="T8" fmla="*/ 57 w 60"/>
                <a:gd name="T9" fmla="*/ 288 h 315"/>
                <a:gd name="T10" fmla="*/ 60 w 60"/>
                <a:gd name="T11" fmla="*/ 276 h 315"/>
                <a:gd name="T12" fmla="*/ 60 w 60"/>
                <a:gd name="T13" fmla="*/ 270 h 315"/>
                <a:gd name="T14" fmla="*/ 60 w 60"/>
                <a:gd name="T15" fmla="*/ 270 h 315"/>
                <a:gd name="T16" fmla="*/ 57 w 60"/>
                <a:gd name="T17" fmla="*/ 252 h 315"/>
                <a:gd name="T18" fmla="*/ 54 w 60"/>
                <a:gd name="T19" fmla="*/ 249 h 315"/>
                <a:gd name="T20" fmla="*/ 54 w 60"/>
                <a:gd name="T21" fmla="*/ 249 h 315"/>
                <a:gd name="T22" fmla="*/ 45 w 60"/>
                <a:gd name="T23" fmla="*/ 246 h 315"/>
                <a:gd name="T24" fmla="*/ 30 w 60"/>
                <a:gd name="T25" fmla="*/ 210 h 315"/>
                <a:gd name="T26" fmla="*/ 30 w 60"/>
                <a:gd name="T27" fmla="*/ 210 h 315"/>
                <a:gd name="T28" fmla="*/ 30 w 60"/>
                <a:gd name="T29" fmla="*/ 210 h 315"/>
                <a:gd name="T30" fmla="*/ 30 w 60"/>
                <a:gd name="T31" fmla="*/ 210 h 315"/>
                <a:gd name="T32" fmla="*/ 30 w 60"/>
                <a:gd name="T33" fmla="*/ 207 h 315"/>
                <a:gd name="T34" fmla="*/ 39 w 60"/>
                <a:gd name="T35" fmla="*/ 183 h 315"/>
                <a:gd name="T36" fmla="*/ 39 w 60"/>
                <a:gd name="T37" fmla="*/ 180 h 315"/>
                <a:gd name="T38" fmla="*/ 30 w 60"/>
                <a:gd name="T39" fmla="*/ 159 h 315"/>
                <a:gd name="T40" fmla="*/ 27 w 60"/>
                <a:gd name="T41" fmla="*/ 147 h 315"/>
                <a:gd name="T42" fmla="*/ 27 w 60"/>
                <a:gd name="T43" fmla="*/ 147 h 315"/>
                <a:gd name="T44" fmla="*/ 30 w 60"/>
                <a:gd name="T45" fmla="*/ 123 h 315"/>
                <a:gd name="T46" fmla="*/ 0 w 60"/>
                <a:gd name="T47" fmla="*/ 99 h 315"/>
                <a:gd name="T48" fmla="*/ 3 w 60"/>
                <a:gd name="T49" fmla="*/ 81 h 315"/>
                <a:gd name="T50" fmla="*/ 18 w 60"/>
                <a:gd name="T51" fmla="*/ 63 h 315"/>
                <a:gd name="T52" fmla="*/ 21 w 60"/>
                <a:gd name="T53" fmla="*/ 48 h 315"/>
                <a:gd name="T54" fmla="*/ 9 w 60"/>
                <a:gd name="T55"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0" h="315">
                  <a:moveTo>
                    <a:pt x="45" y="315"/>
                  </a:moveTo>
                  <a:lnTo>
                    <a:pt x="48" y="306"/>
                  </a:lnTo>
                  <a:lnTo>
                    <a:pt x="54" y="294"/>
                  </a:lnTo>
                  <a:lnTo>
                    <a:pt x="57" y="294"/>
                  </a:lnTo>
                  <a:lnTo>
                    <a:pt x="57" y="288"/>
                  </a:lnTo>
                  <a:lnTo>
                    <a:pt x="60" y="276"/>
                  </a:lnTo>
                  <a:lnTo>
                    <a:pt x="60" y="270"/>
                  </a:lnTo>
                  <a:lnTo>
                    <a:pt x="60" y="270"/>
                  </a:lnTo>
                  <a:lnTo>
                    <a:pt x="57" y="252"/>
                  </a:lnTo>
                  <a:lnTo>
                    <a:pt x="54" y="249"/>
                  </a:lnTo>
                  <a:lnTo>
                    <a:pt x="54" y="249"/>
                  </a:lnTo>
                  <a:lnTo>
                    <a:pt x="45" y="246"/>
                  </a:lnTo>
                  <a:lnTo>
                    <a:pt x="30" y="210"/>
                  </a:lnTo>
                  <a:lnTo>
                    <a:pt x="30" y="210"/>
                  </a:lnTo>
                  <a:lnTo>
                    <a:pt x="30" y="210"/>
                  </a:lnTo>
                  <a:lnTo>
                    <a:pt x="30" y="210"/>
                  </a:lnTo>
                  <a:lnTo>
                    <a:pt x="30" y="207"/>
                  </a:lnTo>
                  <a:lnTo>
                    <a:pt x="39" y="183"/>
                  </a:lnTo>
                  <a:lnTo>
                    <a:pt x="39" y="180"/>
                  </a:lnTo>
                  <a:lnTo>
                    <a:pt x="30" y="159"/>
                  </a:lnTo>
                  <a:lnTo>
                    <a:pt x="27" y="147"/>
                  </a:lnTo>
                  <a:lnTo>
                    <a:pt x="27" y="147"/>
                  </a:lnTo>
                  <a:lnTo>
                    <a:pt x="30" y="123"/>
                  </a:lnTo>
                  <a:lnTo>
                    <a:pt x="0" y="99"/>
                  </a:lnTo>
                  <a:lnTo>
                    <a:pt x="3" y="81"/>
                  </a:lnTo>
                  <a:lnTo>
                    <a:pt x="18" y="63"/>
                  </a:lnTo>
                  <a:lnTo>
                    <a:pt x="21" y="48"/>
                  </a:lnTo>
                  <a:lnTo>
                    <a:pt x="9"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02" name="Freeform 1132">
              <a:extLst>
                <a:ext uri="{FF2B5EF4-FFF2-40B4-BE49-F238E27FC236}">
                  <a16:creationId xmlns:a16="http://schemas.microsoft.com/office/drawing/2014/main" id="{C4E9EE31-B527-B326-C202-AB82BE8F687F}"/>
                </a:ext>
              </a:extLst>
            </p:cNvPr>
            <p:cNvSpPr>
              <a:spLocks/>
            </p:cNvSpPr>
            <p:nvPr/>
          </p:nvSpPr>
          <p:spPr bwMode="auto">
            <a:xfrm>
              <a:off x="2459" y="399"/>
              <a:ext cx="60" cy="174"/>
            </a:xfrm>
            <a:custGeom>
              <a:avLst/>
              <a:gdLst>
                <a:gd name="T0" fmla="*/ 0 w 60"/>
                <a:gd name="T1" fmla="*/ 0 h 174"/>
                <a:gd name="T2" fmla="*/ 3 w 60"/>
                <a:gd name="T3" fmla="*/ 3 h 174"/>
                <a:gd name="T4" fmla="*/ 15 w 60"/>
                <a:gd name="T5" fmla="*/ 9 h 174"/>
                <a:gd name="T6" fmla="*/ 33 w 60"/>
                <a:gd name="T7" fmla="*/ 30 h 174"/>
                <a:gd name="T8" fmla="*/ 36 w 60"/>
                <a:gd name="T9" fmla="*/ 30 h 174"/>
                <a:gd name="T10" fmla="*/ 36 w 60"/>
                <a:gd name="T11" fmla="*/ 33 h 174"/>
                <a:gd name="T12" fmla="*/ 36 w 60"/>
                <a:gd name="T13" fmla="*/ 36 h 174"/>
                <a:gd name="T14" fmla="*/ 36 w 60"/>
                <a:gd name="T15" fmla="*/ 39 h 174"/>
                <a:gd name="T16" fmla="*/ 33 w 60"/>
                <a:gd name="T17" fmla="*/ 48 h 174"/>
                <a:gd name="T18" fmla="*/ 42 w 60"/>
                <a:gd name="T19" fmla="*/ 96 h 174"/>
                <a:gd name="T20" fmla="*/ 57 w 60"/>
                <a:gd name="T21" fmla="*/ 144 h 174"/>
                <a:gd name="T22" fmla="*/ 60 w 60"/>
                <a:gd name="T23" fmla="*/ 159 h 174"/>
                <a:gd name="T24" fmla="*/ 57 w 60"/>
                <a:gd name="T25" fmla="*/ 168 h 174"/>
                <a:gd name="T26" fmla="*/ 54 w 60"/>
                <a:gd name="T27"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174">
                  <a:moveTo>
                    <a:pt x="0" y="0"/>
                  </a:moveTo>
                  <a:lnTo>
                    <a:pt x="3" y="3"/>
                  </a:lnTo>
                  <a:lnTo>
                    <a:pt x="15" y="9"/>
                  </a:lnTo>
                  <a:lnTo>
                    <a:pt x="33" y="30"/>
                  </a:lnTo>
                  <a:lnTo>
                    <a:pt x="36" y="30"/>
                  </a:lnTo>
                  <a:lnTo>
                    <a:pt x="36" y="33"/>
                  </a:lnTo>
                  <a:lnTo>
                    <a:pt x="36" y="36"/>
                  </a:lnTo>
                  <a:lnTo>
                    <a:pt x="36" y="39"/>
                  </a:lnTo>
                  <a:lnTo>
                    <a:pt x="33" y="48"/>
                  </a:lnTo>
                  <a:lnTo>
                    <a:pt x="42" y="96"/>
                  </a:lnTo>
                  <a:lnTo>
                    <a:pt x="57" y="144"/>
                  </a:lnTo>
                  <a:lnTo>
                    <a:pt x="60" y="159"/>
                  </a:lnTo>
                  <a:lnTo>
                    <a:pt x="57" y="168"/>
                  </a:lnTo>
                  <a:lnTo>
                    <a:pt x="54" y="174"/>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03" name="Freeform 1133">
              <a:extLst>
                <a:ext uri="{FF2B5EF4-FFF2-40B4-BE49-F238E27FC236}">
                  <a16:creationId xmlns:a16="http://schemas.microsoft.com/office/drawing/2014/main" id="{DC0247F7-1D4A-7AD7-9E8E-1AADA8E624E6}"/>
                </a:ext>
              </a:extLst>
            </p:cNvPr>
            <p:cNvSpPr>
              <a:spLocks/>
            </p:cNvSpPr>
            <p:nvPr/>
          </p:nvSpPr>
          <p:spPr bwMode="auto">
            <a:xfrm>
              <a:off x="2459" y="147"/>
              <a:ext cx="60" cy="252"/>
            </a:xfrm>
            <a:custGeom>
              <a:avLst/>
              <a:gdLst>
                <a:gd name="T0" fmla="*/ 45 w 60"/>
                <a:gd name="T1" fmla="*/ 0 h 252"/>
                <a:gd name="T2" fmla="*/ 51 w 60"/>
                <a:gd name="T3" fmla="*/ 0 h 252"/>
                <a:gd name="T4" fmla="*/ 51 w 60"/>
                <a:gd name="T5" fmla="*/ 3 h 252"/>
                <a:gd name="T6" fmla="*/ 60 w 60"/>
                <a:gd name="T7" fmla="*/ 9 h 252"/>
                <a:gd name="T8" fmla="*/ 60 w 60"/>
                <a:gd name="T9" fmla="*/ 12 h 252"/>
                <a:gd name="T10" fmla="*/ 60 w 60"/>
                <a:gd name="T11" fmla="*/ 12 h 252"/>
                <a:gd name="T12" fmla="*/ 60 w 60"/>
                <a:gd name="T13" fmla="*/ 15 h 252"/>
                <a:gd name="T14" fmla="*/ 57 w 60"/>
                <a:gd name="T15" fmla="*/ 21 h 252"/>
                <a:gd name="T16" fmla="*/ 57 w 60"/>
                <a:gd name="T17" fmla="*/ 21 h 252"/>
                <a:gd name="T18" fmla="*/ 54 w 60"/>
                <a:gd name="T19" fmla="*/ 21 h 252"/>
                <a:gd name="T20" fmla="*/ 54 w 60"/>
                <a:gd name="T21" fmla="*/ 24 h 252"/>
                <a:gd name="T22" fmla="*/ 51 w 60"/>
                <a:gd name="T23" fmla="*/ 24 h 252"/>
                <a:gd name="T24" fmla="*/ 45 w 60"/>
                <a:gd name="T25" fmla="*/ 24 h 252"/>
                <a:gd name="T26" fmla="*/ 42 w 60"/>
                <a:gd name="T27" fmla="*/ 27 h 252"/>
                <a:gd name="T28" fmla="*/ 42 w 60"/>
                <a:gd name="T29" fmla="*/ 27 h 252"/>
                <a:gd name="T30" fmla="*/ 39 w 60"/>
                <a:gd name="T31" fmla="*/ 30 h 252"/>
                <a:gd name="T32" fmla="*/ 39 w 60"/>
                <a:gd name="T33" fmla="*/ 33 h 252"/>
                <a:gd name="T34" fmla="*/ 36 w 60"/>
                <a:gd name="T35" fmla="*/ 39 h 252"/>
                <a:gd name="T36" fmla="*/ 33 w 60"/>
                <a:gd name="T37" fmla="*/ 45 h 252"/>
                <a:gd name="T38" fmla="*/ 18 w 60"/>
                <a:gd name="T39" fmla="*/ 72 h 252"/>
                <a:gd name="T40" fmla="*/ 15 w 60"/>
                <a:gd name="T41" fmla="*/ 81 h 252"/>
                <a:gd name="T42" fmla="*/ 9 w 60"/>
                <a:gd name="T43" fmla="*/ 96 h 252"/>
                <a:gd name="T44" fmla="*/ 9 w 60"/>
                <a:gd name="T45" fmla="*/ 108 h 252"/>
                <a:gd name="T46" fmla="*/ 6 w 60"/>
                <a:gd name="T47" fmla="*/ 129 h 252"/>
                <a:gd name="T48" fmla="*/ 6 w 60"/>
                <a:gd name="T49" fmla="*/ 141 h 252"/>
                <a:gd name="T50" fmla="*/ 6 w 60"/>
                <a:gd name="T51" fmla="*/ 144 h 252"/>
                <a:gd name="T52" fmla="*/ 9 w 60"/>
                <a:gd name="T53" fmla="*/ 165 h 252"/>
                <a:gd name="T54" fmla="*/ 18 w 60"/>
                <a:gd name="T55" fmla="*/ 192 h 252"/>
                <a:gd name="T56" fmla="*/ 30 w 60"/>
                <a:gd name="T57" fmla="*/ 204 h 252"/>
                <a:gd name="T58" fmla="*/ 24 w 60"/>
                <a:gd name="T59" fmla="*/ 213 h 252"/>
                <a:gd name="T60" fmla="*/ 21 w 60"/>
                <a:gd name="T61" fmla="*/ 213 h 252"/>
                <a:gd name="T62" fmla="*/ 15 w 60"/>
                <a:gd name="T63" fmla="*/ 216 h 252"/>
                <a:gd name="T64" fmla="*/ 15 w 60"/>
                <a:gd name="T65" fmla="*/ 216 h 252"/>
                <a:gd name="T66" fmla="*/ 12 w 60"/>
                <a:gd name="T67" fmla="*/ 219 h 252"/>
                <a:gd name="T68" fmla="*/ 9 w 60"/>
                <a:gd name="T69" fmla="*/ 219 h 252"/>
                <a:gd name="T70" fmla="*/ 3 w 60"/>
                <a:gd name="T71" fmla="*/ 234 h 252"/>
                <a:gd name="T72" fmla="*/ 0 w 60"/>
                <a:gd name="T73" fmla="*/ 246 h 252"/>
                <a:gd name="T74" fmla="*/ 0 w 60"/>
                <a:gd name="T7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252">
                  <a:moveTo>
                    <a:pt x="45" y="0"/>
                  </a:moveTo>
                  <a:lnTo>
                    <a:pt x="51" y="0"/>
                  </a:lnTo>
                  <a:lnTo>
                    <a:pt x="51" y="3"/>
                  </a:lnTo>
                  <a:lnTo>
                    <a:pt x="60" y="9"/>
                  </a:lnTo>
                  <a:lnTo>
                    <a:pt x="60" y="12"/>
                  </a:lnTo>
                  <a:lnTo>
                    <a:pt x="60" y="12"/>
                  </a:lnTo>
                  <a:lnTo>
                    <a:pt x="60" y="15"/>
                  </a:lnTo>
                  <a:lnTo>
                    <a:pt x="57" y="21"/>
                  </a:lnTo>
                  <a:lnTo>
                    <a:pt x="57" y="21"/>
                  </a:lnTo>
                  <a:lnTo>
                    <a:pt x="54" y="21"/>
                  </a:lnTo>
                  <a:lnTo>
                    <a:pt x="54" y="24"/>
                  </a:lnTo>
                  <a:lnTo>
                    <a:pt x="51" y="24"/>
                  </a:lnTo>
                  <a:lnTo>
                    <a:pt x="45" y="24"/>
                  </a:lnTo>
                  <a:lnTo>
                    <a:pt x="42" y="27"/>
                  </a:lnTo>
                  <a:lnTo>
                    <a:pt x="42" y="27"/>
                  </a:lnTo>
                  <a:lnTo>
                    <a:pt x="39" y="30"/>
                  </a:lnTo>
                  <a:lnTo>
                    <a:pt x="39" y="33"/>
                  </a:lnTo>
                  <a:lnTo>
                    <a:pt x="36" y="39"/>
                  </a:lnTo>
                  <a:lnTo>
                    <a:pt x="33" y="45"/>
                  </a:lnTo>
                  <a:lnTo>
                    <a:pt x="18" y="72"/>
                  </a:lnTo>
                  <a:lnTo>
                    <a:pt x="15" y="81"/>
                  </a:lnTo>
                  <a:lnTo>
                    <a:pt x="9" y="96"/>
                  </a:lnTo>
                  <a:lnTo>
                    <a:pt x="9" y="108"/>
                  </a:lnTo>
                  <a:lnTo>
                    <a:pt x="6" y="129"/>
                  </a:lnTo>
                  <a:lnTo>
                    <a:pt x="6" y="141"/>
                  </a:lnTo>
                  <a:lnTo>
                    <a:pt x="6" y="144"/>
                  </a:lnTo>
                  <a:lnTo>
                    <a:pt x="9" y="165"/>
                  </a:lnTo>
                  <a:lnTo>
                    <a:pt x="18" y="192"/>
                  </a:lnTo>
                  <a:lnTo>
                    <a:pt x="30" y="204"/>
                  </a:lnTo>
                  <a:lnTo>
                    <a:pt x="24" y="213"/>
                  </a:lnTo>
                  <a:lnTo>
                    <a:pt x="21" y="213"/>
                  </a:lnTo>
                  <a:lnTo>
                    <a:pt x="15" y="216"/>
                  </a:lnTo>
                  <a:lnTo>
                    <a:pt x="15" y="216"/>
                  </a:lnTo>
                  <a:lnTo>
                    <a:pt x="12" y="219"/>
                  </a:lnTo>
                  <a:lnTo>
                    <a:pt x="9" y="219"/>
                  </a:lnTo>
                  <a:lnTo>
                    <a:pt x="3" y="234"/>
                  </a:lnTo>
                  <a:lnTo>
                    <a:pt x="0" y="246"/>
                  </a:lnTo>
                  <a:lnTo>
                    <a:pt x="0" y="252"/>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04" name="Line 1134">
              <a:extLst>
                <a:ext uri="{FF2B5EF4-FFF2-40B4-BE49-F238E27FC236}">
                  <a16:creationId xmlns:a16="http://schemas.microsoft.com/office/drawing/2014/main" id="{9021E7AC-E49F-2082-D889-8F197AFF122C}"/>
                </a:ext>
              </a:extLst>
            </p:cNvPr>
            <p:cNvSpPr>
              <a:spLocks noChangeShapeType="1"/>
            </p:cNvSpPr>
            <p:nvPr/>
          </p:nvSpPr>
          <p:spPr bwMode="auto">
            <a:xfrm>
              <a:off x="1934" y="774"/>
              <a:ext cx="0" cy="0"/>
            </a:xfrm>
            <a:prstGeom prst="line">
              <a:avLst/>
            </a:prstGeom>
            <a:noFill/>
            <a:ln w="4763" cap="rnd">
              <a:solidFill>
                <a:srgbClr val="0070C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05" name="Freeform 1135">
              <a:extLst>
                <a:ext uri="{FF2B5EF4-FFF2-40B4-BE49-F238E27FC236}">
                  <a16:creationId xmlns:a16="http://schemas.microsoft.com/office/drawing/2014/main" id="{D697A909-1962-A2F5-524C-96FFEA2F45B7}"/>
                </a:ext>
              </a:extLst>
            </p:cNvPr>
            <p:cNvSpPr>
              <a:spLocks/>
            </p:cNvSpPr>
            <p:nvPr/>
          </p:nvSpPr>
          <p:spPr bwMode="auto">
            <a:xfrm>
              <a:off x="2033" y="540"/>
              <a:ext cx="375" cy="90"/>
            </a:xfrm>
            <a:custGeom>
              <a:avLst/>
              <a:gdLst>
                <a:gd name="T0" fmla="*/ 375 w 375"/>
                <a:gd name="T1" fmla="*/ 90 h 90"/>
                <a:gd name="T2" fmla="*/ 372 w 375"/>
                <a:gd name="T3" fmla="*/ 90 h 90"/>
                <a:gd name="T4" fmla="*/ 360 w 375"/>
                <a:gd name="T5" fmla="*/ 87 h 90"/>
                <a:gd name="T6" fmla="*/ 354 w 375"/>
                <a:gd name="T7" fmla="*/ 81 h 90"/>
                <a:gd name="T8" fmla="*/ 351 w 375"/>
                <a:gd name="T9" fmla="*/ 78 h 90"/>
                <a:gd name="T10" fmla="*/ 351 w 375"/>
                <a:gd name="T11" fmla="*/ 75 h 90"/>
                <a:gd name="T12" fmla="*/ 348 w 375"/>
                <a:gd name="T13" fmla="*/ 72 h 90"/>
                <a:gd name="T14" fmla="*/ 348 w 375"/>
                <a:gd name="T15" fmla="*/ 69 h 90"/>
                <a:gd name="T16" fmla="*/ 336 w 375"/>
                <a:gd name="T17" fmla="*/ 54 h 90"/>
                <a:gd name="T18" fmla="*/ 330 w 375"/>
                <a:gd name="T19" fmla="*/ 51 h 90"/>
                <a:gd name="T20" fmla="*/ 330 w 375"/>
                <a:gd name="T21" fmla="*/ 51 h 90"/>
                <a:gd name="T22" fmla="*/ 324 w 375"/>
                <a:gd name="T23" fmla="*/ 51 h 90"/>
                <a:gd name="T24" fmla="*/ 324 w 375"/>
                <a:gd name="T25" fmla="*/ 48 h 90"/>
                <a:gd name="T26" fmla="*/ 321 w 375"/>
                <a:gd name="T27" fmla="*/ 45 h 90"/>
                <a:gd name="T28" fmla="*/ 312 w 375"/>
                <a:gd name="T29" fmla="*/ 33 h 90"/>
                <a:gd name="T30" fmla="*/ 300 w 375"/>
                <a:gd name="T31" fmla="*/ 33 h 90"/>
                <a:gd name="T32" fmla="*/ 279 w 375"/>
                <a:gd name="T33" fmla="*/ 30 h 90"/>
                <a:gd name="T34" fmla="*/ 267 w 375"/>
                <a:gd name="T35" fmla="*/ 15 h 90"/>
                <a:gd name="T36" fmla="*/ 264 w 375"/>
                <a:gd name="T37" fmla="*/ 9 h 90"/>
                <a:gd name="T38" fmla="*/ 258 w 375"/>
                <a:gd name="T39" fmla="*/ 0 h 90"/>
                <a:gd name="T40" fmla="*/ 258 w 375"/>
                <a:gd name="T41" fmla="*/ 0 h 90"/>
                <a:gd name="T42" fmla="*/ 249 w 375"/>
                <a:gd name="T43" fmla="*/ 3 h 90"/>
                <a:gd name="T44" fmla="*/ 246 w 375"/>
                <a:gd name="T45" fmla="*/ 3 h 90"/>
                <a:gd name="T46" fmla="*/ 243 w 375"/>
                <a:gd name="T47" fmla="*/ 6 h 90"/>
                <a:gd name="T48" fmla="*/ 240 w 375"/>
                <a:gd name="T49" fmla="*/ 6 h 90"/>
                <a:gd name="T50" fmla="*/ 237 w 375"/>
                <a:gd name="T51" fmla="*/ 15 h 90"/>
                <a:gd name="T52" fmla="*/ 201 w 375"/>
                <a:gd name="T53" fmla="*/ 15 h 90"/>
                <a:gd name="T54" fmla="*/ 201 w 375"/>
                <a:gd name="T55" fmla="*/ 12 h 90"/>
                <a:gd name="T56" fmla="*/ 198 w 375"/>
                <a:gd name="T57" fmla="*/ 9 h 90"/>
                <a:gd name="T58" fmla="*/ 180 w 375"/>
                <a:gd name="T59" fmla="*/ 6 h 90"/>
                <a:gd name="T60" fmla="*/ 153 w 375"/>
                <a:gd name="T61" fmla="*/ 6 h 90"/>
                <a:gd name="T62" fmla="*/ 141 w 375"/>
                <a:gd name="T63" fmla="*/ 6 h 90"/>
                <a:gd name="T64" fmla="*/ 111 w 375"/>
                <a:gd name="T65" fmla="*/ 6 h 90"/>
                <a:gd name="T66" fmla="*/ 87 w 375"/>
                <a:gd name="T67" fmla="*/ 3 h 90"/>
                <a:gd name="T68" fmla="*/ 60 w 375"/>
                <a:gd name="T69" fmla="*/ 0 h 90"/>
                <a:gd name="T70" fmla="*/ 60 w 375"/>
                <a:gd name="T71" fmla="*/ 6 h 90"/>
                <a:gd name="T72" fmla="*/ 48 w 375"/>
                <a:gd name="T73" fmla="*/ 9 h 90"/>
                <a:gd name="T74" fmla="*/ 42 w 375"/>
                <a:gd name="T75" fmla="*/ 15 h 90"/>
                <a:gd name="T76" fmla="*/ 33 w 375"/>
                <a:gd name="T77" fmla="*/ 12 h 90"/>
                <a:gd name="T78" fmla="*/ 27 w 375"/>
                <a:gd name="T79" fmla="*/ 15 h 90"/>
                <a:gd name="T80" fmla="*/ 21 w 375"/>
                <a:gd name="T81" fmla="*/ 21 h 90"/>
                <a:gd name="T82" fmla="*/ 9 w 375"/>
                <a:gd name="T83" fmla="*/ 33 h 90"/>
                <a:gd name="T84" fmla="*/ 6 w 375"/>
                <a:gd name="T85" fmla="*/ 42 h 90"/>
                <a:gd name="T86" fmla="*/ 3 w 375"/>
                <a:gd name="T87" fmla="*/ 42 h 90"/>
                <a:gd name="T88" fmla="*/ 0 w 375"/>
                <a:gd name="T89" fmla="*/ 4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75" h="90">
                  <a:moveTo>
                    <a:pt x="375" y="90"/>
                  </a:moveTo>
                  <a:lnTo>
                    <a:pt x="372" y="90"/>
                  </a:lnTo>
                  <a:lnTo>
                    <a:pt x="360" y="87"/>
                  </a:lnTo>
                  <a:lnTo>
                    <a:pt x="354" y="81"/>
                  </a:lnTo>
                  <a:lnTo>
                    <a:pt x="351" y="78"/>
                  </a:lnTo>
                  <a:lnTo>
                    <a:pt x="351" y="75"/>
                  </a:lnTo>
                  <a:lnTo>
                    <a:pt x="348" y="72"/>
                  </a:lnTo>
                  <a:lnTo>
                    <a:pt x="348" y="69"/>
                  </a:lnTo>
                  <a:lnTo>
                    <a:pt x="336" y="54"/>
                  </a:lnTo>
                  <a:lnTo>
                    <a:pt x="330" y="51"/>
                  </a:lnTo>
                  <a:lnTo>
                    <a:pt x="330" y="51"/>
                  </a:lnTo>
                  <a:lnTo>
                    <a:pt x="324" y="51"/>
                  </a:lnTo>
                  <a:lnTo>
                    <a:pt x="324" y="48"/>
                  </a:lnTo>
                  <a:lnTo>
                    <a:pt x="321" y="45"/>
                  </a:lnTo>
                  <a:lnTo>
                    <a:pt x="312" y="33"/>
                  </a:lnTo>
                  <a:lnTo>
                    <a:pt x="300" y="33"/>
                  </a:lnTo>
                  <a:lnTo>
                    <a:pt x="279" y="30"/>
                  </a:lnTo>
                  <a:lnTo>
                    <a:pt x="267" y="15"/>
                  </a:lnTo>
                  <a:lnTo>
                    <a:pt x="264" y="9"/>
                  </a:lnTo>
                  <a:lnTo>
                    <a:pt x="258" y="0"/>
                  </a:lnTo>
                  <a:lnTo>
                    <a:pt x="258" y="0"/>
                  </a:lnTo>
                  <a:lnTo>
                    <a:pt x="249" y="3"/>
                  </a:lnTo>
                  <a:lnTo>
                    <a:pt x="246" y="3"/>
                  </a:lnTo>
                  <a:lnTo>
                    <a:pt x="243" y="6"/>
                  </a:lnTo>
                  <a:lnTo>
                    <a:pt x="240" y="6"/>
                  </a:lnTo>
                  <a:lnTo>
                    <a:pt x="237" y="15"/>
                  </a:lnTo>
                  <a:lnTo>
                    <a:pt x="201" y="15"/>
                  </a:lnTo>
                  <a:lnTo>
                    <a:pt x="201" y="12"/>
                  </a:lnTo>
                  <a:lnTo>
                    <a:pt x="198" y="9"/>
                  </a:lnTo>
                  <a:lnTo>
                    <a:pt x="180" y="6"/>
                  </a:lnTo>
                  <a:lnTo>
                    <a:pt x="153" y="6"/>
                  </a:lnTo>
                  <a:lnTo>
                    <a:pt x="141" y="6"/>
                  </a:lnTo>
                  <a:lnTo>
                    <a:pt x="111" y="6"/>
                  </a:lnTo>
                  <a:lnTo>
                    <a:pt x="87" y="3"/>
                  </a:lnTo>
                  <a:lnTo>
                    <a:pt x="60" y="0"/>
                  </a:lnTo>
                  <a:lnTo>
                    <a:pt x="60" y="6"/>
                  </a:lnTo>
                  <a:lnTo>
                    <a:pt x="48" y="9"/>
                  </a:lnTo>
                  <a:lnTo>
                    <a:pt x="42" y="15"/>
                  </a:lnTo>
                  <a:lnTo>
                    <a:pt x="33" y="12"/>
                  </a:lnTo>
                  <a:lnTo>
                    <a:pt x="27" y="15"/>
                  </a:lnTo>
                  <a:lnTo>
                    <a:pt x="21" y="21"/>
                  </a:lnTo>
                  <a:lnTo>
                    <a:pt x="9" y="33"/>
                  </a:lnTo>
                  <a:lnTo>
                    <a:pt x="6" y="42"/>
                  </a:lnTo>
                  <a:lnTo>
                    <a:pt x="3" y="42"/>
                  </a:lnTo>
                  <a:lnTo>
                    <a:pt x="0" y="42"/>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06" name="Freeform 1136">
              <a:extLst>
                <a:ext uri="{FF2B5EF4-FFF2-40B4-BE49-F238E27FC236}">
                  <a16:creationId xmlns:a16="http://schemas.microsoft.com/office/drawing/2014/main" id="{72DE51D1-E32F-8448-5363-A7560966927F}"/>
                </a:ext>
              </a:extLst>
            </p:cNvPr>
            <p:cNvSpPr>
              <a:spLocks/>
            </p:cNvSpPr>
            <p:nvPr/>
          </p:nvSpPr>
          <p:spPr bwMode="auto">
            <a:xfrm>
              <a:off x="2132" y="1110"/>
              <a:ext cx="108" cy="267"/>
            </a:xfrm>
            <a:custGeom>
              <a:avLst/>
              <a:gdLst>
                <a:gd name="T0" fmla="*/ 72 w 108"/>
                <a:gd name="T1" fmla="*/ 0 h 267"/>
                <a:gd name="T2" fmla="*/ 78 w 108"/>
                <a:gd name="T3" fmla="*/ 15 h 267"/>
                <a:gd name="T4" fmla="*/ 93 w 108"/>
                <a:gd name="T5" fmla="*/ 54 h 267"/>
                <a:gd name="T6" fmla="*/ 105 w 108"/>
                <a:gd name="T7" fmla="*/ 90 h 267"/>
                <a:gd name="T8" fmla="*/ 108 w 108"/>
                <a:gd name="T9" fmla="*/ 93 h 267"/>
                <a:gd name="T10" fmla="*/ 108 w 108"/>
                <a:gd name="T11" fmla="*/ 102 h 267"/>
                <a:gd name="T12" fmla="*/ 99 w 108"/>
                <a:gd name="T13" fmla="*/ 117 h 267"/>
                <a:gd name="T14" fmla="*/ 99 w 108"/>
                <a:gd name="T15" fmla="*/ 120 h 267"/>
                <a:gd name="T16" fmla="*/ 93 w 108"/>
                <a:gd name="T17" fmla="*/ 120 h 267"/>
                <a:gd name="T18" fmla="*/ 93 w 108"/>
                <a:gd name="T19" fmla="*/ 120 h 267"/>
                <a:gd name="T20" fmla="*/ 90 w 108"/>
                <a:gd name="T21" fmla="*/ 117 h 267"/>
                <a:gd name="T22" fmla="*/ 87 w 108"/>
                <a:gd name="T23" fmla="*/ 120 h 267"/>
                <a:gd name="T24" fmla="*/ 84 w 108"/>
                <a:gd name="T25" fmla="*/ 120 h 267"/>
                <a:gd name="T26" fmla="*/ 84 w 108"/>
                <a:gd name="T27" fmla="*/ 120 h 267"/>
                <a:gd name="T28" fmla="*/ 81 w 108"/>
                <a:gd name="T29" fmla="*/ 120 h 267"/>
                <a:gd name="T30" fmla="*/ 54 w 108"/>
                <a:gd name="T31" fmla="*/ 150 h 267"/>
                <a:gd name="T32" fmla="*/ 48 w 108"/>
                <a:gd name="T33" fmla="*/ 156 h 267"/>
                <a:gd name="T34" fmla="*/ 42 w 108"/>
                <a:gd name="T35" fmla="*/ 162 h 267"/>
                <a:gd name="T36" fmla="*/ 39 w 108"/>
                <a:gd name="T37" fmla="*/ 165 h 267"/>
                <a:gd name="T38" fmla="*/ 15 w 108"/>
                <a:gd name="T39" fmla="*/ 195 h 267"/>
                <a:gd name="T40" fmla="*/ 9 w 108"/>
                <a:gd name="T41" fmla="*/ 207 h 267"/>
                <a:gd name="T42" fmla="*/ 9 w 108"/>
                <a:gd name="T43" fmla="*/ 207 h 267"/>
                <a:gd name="T44" fmla="*/ 6 w 108"/>
                <a:gd name="T45" fmla="*/ 210 h 267"/>
                <a:gd name="T46" fmla="*/ 6 w 108"/>
                <a:gd name="T47" fmla="*/ 213 h 267"/>
                <a:gd name="T48" fmla="*/ 12 w 108"/>
                <a:gd name="T49" fmla="*/ 243 h 267"/>
                <a:gd name="T50" fmla="*/ 24 w 108"/>
                <a:gd name="T51" fmla="*/ 267 h 267"/>
                <a:gd name="T52" fmla="*/ 0 w 108"/>
                <a:gd name="T53" fmla="*/ 25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8" h="267">
                  <a:moveTo>
                    <a:pt x="72" y="0"/>
                  </a:moveTo>
                  <a:lnTo>
                    <a:pt x="78" y="15"/>
                  </a:lnTo>
                  <a:lnTo>
                    <a:pt x="93" y="54"/>
                  </a:lnTo>
                  <a:lnTo>
                    <a:pt x="105" y="90"/>
                  </a:lnTo>
                  <a:lnTo>
                    <a:pt x="108" y="93"/>
                  </a:lnTo>
                  <a:lnTo>
                    <a:pt x="108" y="102"/>
                  </a:lnTo>
                  <a:lnTo>
                    <a:pt x="99" y="117"/>
                  </a:lnTo>
                  <a:lnTo>
                    <a:pt x="99" y="120"/>
                  </a:lnTo>
                  <a:lnTo>
                    <a:pt x="93" y="120"/>
                  </a:lnTo>
                  <a:lnTo>
                    <a:pt x="93" y="120"/>
                  </a:lnTo>
                  <a:lnTo>
                    <a:pt x="90" y="117"/>
                  </a:lnTo>
                  <a:lnTo>
                    <a:pt x="87" y="120"/>
                  </a:lnTo>
                  <a:lnTo>
                    <a:pt x="84" y="120"/>
                  </a:lnTo>
                  <a:lnTo>
                    <a:pt x="84" y="120"/>
                  </a:lnTo>
                  <a:lnTo>
                    <a:pt x="81" y="120"/>
                  </a:lnTo>
                  <a:lnTo>
                    <a:pt x="54" y="150"/>
                  </a:lnTo>
                  <a:lnTo>
                    <a:pt x="48" y="156"/>
                  </a:lnTo>
                  <a:lnTo>
                    <a:pt x="42" y="162"/>
                  </a:lnTo>
                  <a:lnTo>
                    <a:pt x="39" y="165"/>
                  </a:lnTo>
                  <a:lnTo>
                    <a:pt x="15" y="195"/>
                  </a:lnTo>
                  <a:lnTo>
                    <a:pt x="9" y="207"/>
                  </a:lnTo>
                  <a:lnTo>
                    <a:pt x="9" y="207"/>
                  </a:lnTo>
                  <a:lnTo>
                    <a:pt x="6" y="210"/>
                  </a:lnTo>
                  <a:lnTo>
                    <a:pt x="6" y="213"/>
                  </a:lnTo>
                  <a:lnTo>
                    <a:pt x="12" y="243"/>
                  </a:lnTo>
                  <a:lnTo>
                    <a:pt x="24" y="267"/>
                  </a:lnTo>
                  <a:lnTo>
                    <a:pt x="0" y="258"/>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07" name="Freeform 1137">
              <a:extLst>
                <a:ext uri="{FF2B5EF4-FFF2-40B4-BE49-F238E27FC236}">
                  <a16:creationId xmlns:a16="http://schemas.microsoft.com/office/drawing/2014/main" id="{0837E588-4ECB-9E73-27A7-C377E2783B05}"/>
                </a:ext>
              </a:extLst>
            </p:cNvPr>
            <p:cNvSpPr>
              <a:spLocks/>
            </p:cNvSpPr>
            <p:nvPr/>
          </p:nvSpPr>
          <p:spPr bwMode="auto">
            <a:xfrm>
              <a:off x="3575" y="2178"/>
              <a:ext cx="75" cy="84"/>
            </a:xfrm>
            <a:custGeom>
              <a:avLst/>
              <a:gdLst>
                <a:gd name="T0" fmla="*/ 6 w 75"/>
                <a:gd name="T1" fmla="*/ 0 h 84"/>
                <a:gd name="T2" fmla="*/ 3 w 75"/>
                <a:gd name="T3" fmla="*/ 6 h 84"/>
                <a:gd name="T4" fmla="*/ 0 w 75"/>
                <a:gd name="T5" fmla="*/ 51 h 84"/>
                <a:gd name="T6" fmla="*/ 0 w 75"/>
                <a:gd name="T7" fmla="*/ 51 h 84"/>
                <a:gd name="T8" fmla="*/ 15 w 75"/>
                <a:gd name="T9" fmla="*/ 60 h 84"/>
                <a:gd name="T10" fmla="*/ 18 w 75"/>
                <a:gd name="T11" fmla="*/ 60 h 84"/>
                <a:gd name="T12" fmla="*/ 21 w 75"/>
                <a:gd name="T13" fmla="*/ 60 h 84"/>
                <a:gd name="T14" fmla="*/ 24 w 75"/>
                <a:gd name="T15" fmla="*/ 60 h 84"/>
                <a:gd name="T16" fmla="*/ 27 w 75"/>
                <a:gd name="T17" fmla="*/ 60 h 84"/>
                <a:gd name="T18" fmla="*/ 27 w 75"/>
                <a:gd name="T19" fmla="*/ 57 h 84"/>
                <a:gd name="T20" fmla="*/ 42 w 75"/>
                <a:gd name="T21" fmla="*/ 54 h 84"/>
                <a:gd name="T22" fmla="*/ 42 w 75"/>
                <a:gd name="T23" fmla="*/ 54 h 84"/>
                <a:gd name="T24" fmla="*/ 51 w 75"/>
                <a:gd name="T25" fmla="*/ 60 h 84"/>
                <a:gd name="T26" fmla="*/ 51 w 75"/>
                <a:gd name="T27" fmla="*/ 60 h 84"/>
                <a:gd name="T28" fmla="*/ 57 w 75"/>
                <a:gd name="T29" fmla="*/ 63 h 84"/>
                <a:gd name="T30" fmla="*/ 60 w 75"/>
                <a:gd name="T31" fmla="*/ 69 h 84"/>
                <a:gd name="T32" fmla="*/ 60 w 75"/>
                <a:gd name="T33" fmla="*/ 69 h 84"/>
                <a:gd name="T34" fmla="*/ 63 w 75"/>
                <a:gd name="T35" fmla="*/ 75 h 84"/>
                <a:gd name="T36" fmla="*/ 75 w 75"/>
                <a:gd name="T37" fmla="*/ 84 h 84"/>
                <a:gd name="T38" fmla="*/ 75 w 75"/>
                <a:gd name="T3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84">
                  <a:moveTo>
                    <a:pt x="6" y="0"/>
                  </a:moveTo>
                  <a:lnTo>
                    <a:pt x="3" y="6"/>
                  </a:lnTo>
                  <a:lnTo>
                    <a:pt x="0" y="51"/>
                  </a:lnTo>
                  <a:lnTo>
                    <a:pt x="0" y="51"/>
                  </a:lnTo>
                  <a:lnTo>
                    <a:pt x="15" y="60"/>
                  </a:lnTo>
                  <a:lnTo>
                    <a:pt x="18" y="60"/>
                  </a:lnTo>
                  <a:lnTo>
                    <a:pt x="21" y="60"/>
                  </a:lnTo>
                  <a:lnTo>
                    <a:pt x="24" y="60"/>
                  </a:lnTo>
                  <a:lnTo>
                    <a:pt x="27" y="60"/>
                  </a:lnTo>
                  <a:lnTo>
                    <a:pt x="27" y="57"/>
                  </a:lnTo>
                  <a:lnTo>
                    <a:pt x="42" y="54"/>
                  </a:lnTo>
                  <a:lnTo>
                    <a:pt x="42" y="54"/>
                  </a:lnTo>
                  <a:lnTo>
                    <a:pt x="51" y="60"/>
                  </a:lnTo>
                  <a:lnTo>
                    <a:pt x="51" y="60"/>
                  </a:lnTo>
                  <a:lnTo>
                    <a:pt x="57" y="63"/>
                  </a:lnTo>
                  <a:lnTo>
                    <a:pt x="60" y="69"/>
                  </a:lnTo>
                  <a:lnTo>
                    <a:pt x="60" y="69"/>
                  </a:lnTo>
                  <a:lnTo>
                    <a:pt x="63" y="75"/>
                  </a:lnTo>
                  <a:lnTo>
                    <a:pt x="75" y="84"/>
                  </a:lnTo>
                  <a:lnTo>
                    <a:pt x="75" y="84"/>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08" name="Freeform 1138">
              <a:extLst>
                <a:ext uri="{FF2B5EF4-FFF2-40B4-BE49-F238E27FC236}">
                  <a16:creationId xmlns:a16="http://schemas.microsoft.com/office/drawing/2014/main" id="{6F6EAC2D-4C07-2AA4-97F6-01585687742F}"/>
                </a:ext>
              </a:extLst>
            </p:cNvPr>
            <p:cNvSpPr>
              <a:spLocks/>
            </p:cNvSpPr>
            <p:nvPr/>
          </p:nvSpPr>
          <p:spPr bwMode="auto">
            <a:xfrm>
              <a:off x="1910" y="2004"/>
              <a:ext cx="90" cy="66"/>
            </a:xfrm>
            <a:custGeom>
              <a:avLst/>
              <a:gdLst>
                <a:gd name="T0" fmla="*/ 87 w 90"/>
                <a:gd name="T1" fmla="*/ 63 h 66"/>
                <a:gd name="T2" fmla="*/ 90 w 90"/>
                <a:gd name="T3" fmla="*/ 60 h 66"/>
                <a:gd name="T4" fmla="*/ 90 w 90"/>
                <a:gd name="T5" fmla="*/ 57 h 66"/>
                <a:gd name="T6" fmla="*/ 87 w 90"/>
                <a:gd name="T7" fmla="*/ 42 h 66"/>
                <a:gd name="T8" fmla="*/ 84 w 90"/>
                <a:gd name="T9" fmla="*/ 36 h 66"/>
                <a:gd name="T10" fmla="*/ 84 w 90"/>
                <a:gd name="T11" fmla="*/ 33 h 66"/>
                <a:gd name="T12" fmla="*/ 84 w 90"/>
                <a:gd name="T13" fmla="*/ 33 h 66"/>
                <a:gd name="T14" fmla="*/ 81 w 90"/>
                <a:gd name="T15" fmla="*/ 30 h 66"/>
                <a:gd name="T16" fmla="*/ 60 w 90"/>
                <a:gd name="T17" fmla="*/ 9 h 66"/>
                <a:gd name="T18" fmla="*/ 60 w 90"/>
                <a:gd name="T19" fmla="*/ 6 h 66"/>
                <a:gd name="T20" fmla="*/ 54 w 90"/>
                <a:gd name="T21" fmla="*/ 3 h 66"/>
                <a:gd name="T22" fmla="*/ 51 w 90"/>
                <a:gd name="T23" fmla="*/ 3 h 66"/>
                <a:gd name="T24" fmla="*/ 33 w 90"/>
                <a:gd name="T25" fmla="*/ 0 h 66"/>
                <a:gd name="T26" fmla="*/ 21 w 90"/>
                <a:gd name="T27" fmla="*/ 0 h 66"/>
                <a:gd name="T28" fmla="*/ 0 w 90"/>
                <a:gd name="T29" fmla="*/ 36 h 66"/>
                <a:gd name="T30" fmla="*/ 0 w 90"/>
                <a:gd name="T31" fmla="*/ 36 h 66"/>
                <a:gd name="T32" fmla="*/ 6 w 90"/>
                <a:gd name="T33" fmla="*/ 54 h 66"/>
                <a:gd name="T34" fmla="*/ 6 w 90"/>
                <a:gd name="T3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66">
                  <a:moveTo>
                    <a:pt x="87" y="63"/>
                  </a:moveTo>
                  <a:lnTo>
                    <a:pt x="90" y="60"/>
                  </a:lnTo>
                  <a:lnTo>
                    <a:pt x="90" y="57"/>
                  </a:lnTo>
                  <a:lnTo>
                    <a:pt x="87" y="42"/>
                  </a:lnTo>
                  <a:lnTo>
                    <a:pt x="84" y="36"/>
                  </a:lnTo>
                  <a:lnTo>
                    <a:pt x="84" y="33"/>
                  </a:lnTo>
                  <a:lnTo>
                    <a:pt x="84" y="33"/>
                  </a:lnTo>
                  <a:lnTo>
                    <a:pt x="81" y="30"/>
                  </a:lnTo>
                  <a:lnTo>
                    <a:pt x="60" y="9"/>
                  </a:lnTo>
                  <a:lnTo>
                    <a:pt x="60" y="6"/>
                  </a:lnTo>
                  <a:lnTo>
                    <a:pt x="54" y="3"/>
                  </a:lnTo>
                  <a:lnTo>
                    <a:pt x="51" y="3"/>
                  </a:lnTo>
                  <a:lnTo>
                    <a:pt x="33" y="0"/>
                  </a:lnTo>
                  <a:lnTo>
                    <a:pt x="21" y="0"/>
                  </a:lnTo>
                  <a:lnTo>
                    <a:pt x="0" y="36"/>
                  </a:lnTo>
                  <a:lnTo>
                    <a:pt x="0" y="36"/>
                  </a:lnTo>
                  <a:lnTo>
                    <a:pt x="6" y="54"/>
                  </a:lnTo>
                  <a:lnTo>
                    <a:pt x="6" y="66"/>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09" name="Line 1139">
              <a:extLst>
                <a:ext uri="{FF2B5EF4-FFF2-40B4-BE49-F238E27FC236}">
                  <a16:creationId xmlns:a16="http://schemas.microsoft.com/office/drawing/2014/main" id="{1EAC1EBD-F6F9-8817-0678-60BAB938B5BB}"/>
                </a:ext>
              </a:extLst>
            </p:cNvPr>
            <p:cNvSpPr>
              <a:spLocks noChangeShapeType="1"/>
            </p:cNvSpPr>
            <p:nvPr/>
          </p:nvSpPr>
          <p:spPr bwMode="auto">
            <a:xfrm>
              <a:off x="3743" y="2337"/>
              <a:ext cx="27" cy="0"/>
            </a:xfrm>
            <a:prstGeom prst="line">
              <a:avLst/>
            </a:prstGeom>
            <a:noFill/>
            <a:ln w="4763" cap="rnd">
              <a:solidFill>
                <a:srgbClr val="0070C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10" name="Freeform 1140">
              <a:extLst>
                <a:ext uri="{FF2B5EF4-FFF2-40B4-BE49-F238E27FC236}">
                  <a16:creationId xmlns:a16="http://schemas.microsoft.com/office/drawing/2014/main" id="{5E524B4E-1110-3F2F-8BD3-A021415F4493}"/>
                </a:ext>
              </a:extLst>
            </p:cNvPr>
            <p:cNvSpPr>
              <a:spLocks/>
            </p:cNvSpPr>
            <p:nvPr/>
          </p:nvSpPr>
          <p:spPr bwMode="auto">
            <a:xfrm>
              <a:off x="4420" y="3372"/>
              <a:ext cx="15" cy="36"/>
            </a:xfrm>
            <a:custGeom>
              <a:avLst/>
              <a:gdLst>
                <a:gd name="T0" fmla="*/ 15 w 15"/>
                <a:gd name="T1" fmla="*/ 33 h 36"/>
                <a:gd name="T2" fmla="*/ 15 w 15"/>
                <a:gd name="T3" fmla="*/ 36 h 36"/>
                <a:gd name="T4" fmla="*/ 12 w 15"/>
                <a:gd name="T5" fmla="*/ 36 h 36"/>
                <a:gd name="T6" fmla="*/ 9 w 15"/>
                <a:gd name="T7" fmla="*/ 36 h 36"/>
                <a:gd name="T8" fmla="*/ 6 w 15"/>
                <a:gd name="T9" fmla="*/ 30 h 36"/>
                <a:gd name="T10" fmla="*/ 6 w 15"/>
                <a:gd name="T11" fmla="*/ 27 h 36"/>
                <a:gd name="T12" fmla="*/ 6 w 15"/>
                <a:gd name="T13" fmla="*/ 18 h 36"/>
                <a:gd name="T14" fmla="*/ 6 w 15"/>
                <a:gd name="T15" fmla="*/ 12 h 36"/>
                <a:gd name="T16" fmla="*/ 9 w 15"/>
                <a:gd name="T17" fmla="*/ 3 h 36"/>
                <a:gd name="T18" fmla="*/ 6 w 15"/>
                <a:gd name="T19" fmla="*/ 0 h 36"/>
                <a:gd name="T20" fmla="*/ 6 w 15"/>
                <a:gd name="T21" fmla="*/ 0 h 36"/>
                <a:gd name="T22" fmla="*/ 0 w 15"/>
                <a:gd name="T23"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36">
                  <a:moveTo>
                    <a:pt x="15" y="33"/>
                  </a:moveTo>
                  <a:lnTo>
                    <a:pt x="15" y="36"/>
                  </a:lnTo>
                  <a:lnTo>
                    <a:pt x="12" y="36"/>
                  </a:lnTo>
                  <a:lnTo>
                    <a:pt x="9" y="36"/>
                  </a:lnTo>
                  <a:lnTo>
                    <a:pt x="6" y="30"/>
                  </a:lnTo>
                  <a:lnTo>
                    <a:pt x="6" y="27"/>
                  </a:lnTo>
                  <a:lnTo>
                    <a:pt x="6" y="18"/>
                  </a:lnTo>
                  <a:lnTo>
                    <a:pt x="6" y="12"/>
                  </a:lnTo>
                  <a:lnTo>
                    <a:pt x="9" y="3"/>
                  </a:lnTo>
                  <a:lnTo>
                    <a:pt x="6" y="0"/>
                  </a:lnTo>
                  <a:lnTo>
                    <a:pt x="6" y="0"/>
                  </a:lnTo>
                  <a:lnTo>
                    <a:pt x="0"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11" name="Freeform 1141">
              <a:extLst>
                <a:ext uri="{FF2B5EF4-FFF2-40B4-BE49-F238E27FC236}">
                  <a16:creationId xmlns:a16="http://schemas.microsoft.com/office/drawing/2014/main" id="{B21C8EEC-5567-BFDB-ED53-5251EECA84D3}"/>
                </a:ext>
              </a:extLst>
            </p:cNvPr>
            <p:cNvSpPr>
              <a:spLocks/>
            </p:cNvSpPr>
            <p:nvPr/>
          </p:nvSpPr>
          <p:spPr bwMode="auto">
            <a:xfrm>
              <a:off x="1853" y="1785"/>
              <a:ext cx="81" cy="222"/>
            </a:xfrm>
            <a:custGeom>
              <a:avLst/>
              <a:gdLst>
                <a:gd name="T0" fmla="*/ 39 w 81"/>
                <a:gd name="T1" fmla="*/ 3 h 222"/>
                <a:gd name="T2" fmla="*/ 63 w 81"/>
                <a:gd name="T3" fmla="*/ 0 h 222"/>
                <a:gd name="T4" fmla="*/ 57 w 81"/>
                <a:gd name="T5" fmla="*/ 21 h 222"/>
                <a:gd name="T6" fmla="*/ 54 w 81"/>
                <a:gd name="T7" fmla="*/ 30 h 222"/>
                <a:gd name="T8" fmla="*/ 45 w 81"/>
                <a:gd name="T9" fmla="*/ 39 h 222"/>
                <a:gd name="T10" fmla="*/ 45 w 81"/>
                <a:gd name="T11" fmla="*/ 57 h 222"/>
                <a:gd name="T12" fmla="*/ 48 w 81"/>
                <a:gd name="T13" fmla="*/ 60 h 222"/>
                <a:gd name="T14" fmla="*/ 48 w 81"/>
                <a:gd name="T15" fmla="*/ 60 h 222"/>
                <a:gd name="T16" fmla="*/ 54 w 81"/>
                <a:gd name="T17" fmla="*/ 63 h 222"/>
                <a:gd name="T18" fmla="*/ 81 w 81"/>
                <a:gd name="T19" fmla="*/ 81 h 222"/>
                <a:gd name="T20" fmla="*/ 81 w 81"/>
                <a:gd name="T21" fmla="*/ 84 h 222"/>
                <a:gd name="T22" fmla="*/ 81 w 81"/>
                <a:gd name="T23" fmla="*/ 87 h 222"/>
                <a:gd name="T24" fmla="*/ 72 w 81"/>
                <a:gd name="T25" fmla="*/ 90 h 222"/>
                <a:gd name="T26" fmla="*/ 72 w 81"/>
                <a:gd name="T27" fmla="*/ 90 h 222"/>
                <a:gd name="T28" fmla="*/ 54 w 81"/>
                <a:gd name="T29" fmla="*/ 90 h 222"/>
                <a:gd name="T30" fmla="*/ 57 w 81"/>
                <a:gd name="T31" fmla="*/ 93 h 222"/>
                <a:gd name="T32" fmla="*/ 69 w 81"/>
                <a:gd name="T33" fmla="*/ 108 h 222"/>
                <a:gd name="T34" fmla="*/ 69 w 81"/>
                <a:gd name="T35" fmla="*/ 108 h 222"/>
                <a:gd name="T36" fmla="*/ 72 w 81"/>
                <a:gd name="T37" fmla="*/ 108 h 222"/>
                <a:gd name="T38" fmla="*/ 72 w 81"/>
                <a:gd name="T39" fmla="*/ 111 h 222"/>
                <a:gd name="T40" fmla="*/ 72 w 81"/>
                <a:gd name="T41" fmla="*/ 114 h 222"/>
                <a:gd name="T42" fmla="*/ 72 w 81"/>
                <a:gd name="T43" fmla="*/ 114 h 222"/>
                <a:gd name="T44" fmla="*/ 72 w 81"/>
                <a:gd name="T45" fmla="*/ 117 h 222"/>
                <a:gd name="T46" fmla="*/ 72 w 81"/>
                <a:gd name="T47" fmla="*/ 117 h 222"/>
                <a:gd name="T48" fmla="*/ 72 w 81"/>
                <a:gd name="T49" fmla="*/ 126 h 222"/>
                <a:gd name="T50" fmla="*/ 72 w 81"/>
                <a:gd name="T51" fmla="*/ 126 h 222"/>
                <a:gd name="T52" fmla="*/ 69 w 81"/>
                <a:gd name="T53" fmla="*/ 126 h 222"/>
                <a:gd name="T54" fmla="*/ 57 w 81"/>
                <a:gd name="T55" fmla="*/ 138 h 222"/>
                <a:gd name="T56" fmla="*/ 42 w 81"/>
                <a:gd name="T57" fmla="*/ 150 h 222"/>
                <a:gd name="T58" fmla="*/ 39 w 81"/>
                <a:gd name="T59" fmla="*/ 159 h 222"/>
                <a:gd name="T60" fmla="*/ 24 w 81"/>
                <a:gd name="T61" fmla="*/ 147 h 222"/>
                <a:gd name="T62" fmla="*/ 18 w 81"/>
                <a:gd name="T63" fmla="*/ 156 h 222"/>
                <a:gd name="T64" fmla="*/ 15 w 81"/>
                <a:gd name="T65" fmla="*/ 156 h 222"/>
                <a:gd name="T66" fmla="*/ 3 w 81"/>
                <a:gd name="T67" fmla="*/ 183 h 222"/>
                <a:gd name="T68" fmla="*/ 3 w 81"/>
                <a:gd name="T69" fmla="*/ 183 h 222"/>
                <a:gd name="T70" fmla="*/ 0 w 81"/>
                <a:gd name="T71" fmla="*/ 195 h 222"/>
                <a:gd name="T72" fmla="*/ 0 w 81"/>
                <a:gd name="T73"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222">
                  <a:moveTo>
                    <a:pt x="39" y="3"/>
                  </a:moveTo>
                  <a:lnTo>
                    <a:pt x="63" y="0"/>
                  </a:lnTo>
                  <a:lnTo>
                    <a:pt x="57" y="21"/>
                  </a:lnTo>
                  <a:lnTo>
                    <a:pt x="54" y="30"/>
                  </a:lnTo>
                  <a:lnTo>
                    <a:pt x="45" y="39"/>
                  </a:lnTo>
                  <a:lnTo>
                    <a:pt x="45" y="57"/>
                  </a:lnTo>
                  <a:lnTo>
                    <a:pt x="48" y="60"/>
                  </a:lnTo>
                  <a:lnTo>
                    <a:pt x="48" y="60"/>
                  </a:lnTo>
                  <a:lnTo>
                    <a:pt x="54" y="63"/>
                  </a:lnTo>
                  <a:lnTo>
                    <a:pt x="81" y="81"/>
                  </a:lnTo>
                  <a:lnTo>
                    <a:pt x="81" y="84"/>
                  </a:lnTo>
                  <a:lnTo>
                    <a:pt x="81" y="87"/>
                  </a:lnTo>
                  <a:lnTo>
                    <a:pt x="72" y="90"/>
                  </a:lnTo>
                  <a:lnTo>
                    <a:pt x="72" y="90"/>
                  </a:lnTo>
                  <a:lnTo>
                    <a:pt x="54" y="90"/>
                  </a:lnTo>
                  <a:lnTo>
                    <a:pt x="57" y="93"/>
                  </a:lnTo>
                  <a:lnTo>
                    <a:pt x="69" y="108"/>
                  </a:lnTo>
                  <a:lnTo>
                    <a:pt x="69" y="108"/>
                  </a:lnTo>
                  <a:lnTo>
                    <a:pt x="72" y="108"/>
                  </a:lnTo>
                  <a:lnTo>
                    <a:pt x="72" y="111"/>
                  </a:lnTo>
                  <a:lnTo>
                    <a:pt x="72" y="114"/>
                  </a:lnTo>
                  <a:lnTo>
                    <a:pt x="72" y="114"/>
                  </a:lnTo>
                  <a:lnTo>
                    <a:pt x="72" y="117"/>
                  </a:lnTo>
                  <a:lnTo>
                    <a:pt x="72" y="117"/>
                  </a:lnTo>
                  <a:lnTo>
                    <a:pt x="72" y="126"/>
                  </a:lnTo>
                  <a:lnTo>
                    <a:pt x="72" y="126"/>
                  </a:lnTo>
                  <a:lnTo>
                    <a:pt x="69" y="126"/>
                  </a:lnTo>
                  <a:lnTo>
                    <a:pt x="57" y="138"/>
                  </a:lnTo>
                  <a:lnTo>
                    <a:pt x="42" y="150"/>
                  </a:lnTo>
                  <a:lnTo>
                    <a:pt x="39" y="159"/>
                  </a:lnTo>
                  <a:lnTo>
                    <a:pt x="24" y="147"/>
                  </a:lnTo>
                  <a:lnTo>
                    <a:pt x="18" y="156"/>
                  </a:lnTo>
                  <a:lnTo>
                    <a:pt x="15" y="156"/>
                  </a:lnTo>
                  <a:lnTo>
                    <a:pt x="3" y="183"/>
                  </a:lnTo>
                  <a:lnTo>
                    <a:pt x="3" y="183"/>
                  </a:lnTo>
                  <a:lnTo>
                    <a:pt x="0" y="195"/>
                  </a:lnTo>
                  <a:lnTo>
                    <a:pt x="0" y="222"/>
                  </a:lnTo>
                </a:path>
              </a:pathLst>
            </a:custGeom>
            <a:solidFill>
              <a:srgbClr val="92D050"/>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solidFill>
                  <a:srgbClr val="92D050"/>
                </a:solidFill>
              </a:endParaRPr>
            </a:p>
          </p:txBody>
        </p:sp>
        <p:sp>
          <p:nvSpPr>
            <p:cNvPr id="112" name="Freeform 1142">
              <a:extLst>
                <a:ext uri="{FF2B5EF4-FFF2-40B4-BE49-F238E27FC236}">
                  <a16:creationId xmlns:a16="http://schemas.microsoft.com/office/drawing/2014/main" id="{E81FB88B-0078-4811-BCA0-35EF206B011E}"/>
                </a:ext>
              </a:extLst>
            </p:cNvPr>
            <p:cNvSpPr>
              <a:spLocks/>
            </p:cNvSpPr>
            <p:nvPr/>
          </p:nvSpPr>
          <p:spPr bwMode="auto">
            <a:xfrm>
              <a:off x="1793" y="1971"/>
              <a:ext cx="60" cy="36"/>
            </a:xfrm>
            <a:custGeom>
              <a:avLst/>
              <a:gdLst>
                <a:gd name="T0" fmla="*/ 60 w 60"/>
                <a:gd name="T1" fmla="*/ 36 h 36"/>
                <a:gd name="T2" fmla="*/ 48 w 60"/>
                <a:gd name="T3" fmla="*/ 30 h 36"/>
                <a:gd name="T4" fmla="*/ 27 w 60"/>
                <a:gd name="T5" fmla="*/ 15 h 36"/>
                <a:gd name="T6" fmla="*/ 18 w 60"/>
                <a:gd name="T7" fmla="*/ 9 h 36"/>
                <a:gd name="T8" fmla="*/ 18 w 60"/>
                <a:gd name="T9" fmla="*/ 6 h 36"/>
                <a:gd name="T10" fmla="*/ 18 w 60"/>
                <a:gd name="T11" fmla="*/ 6 h 36"/>
                <a:gd name="T12" fmla="*/ 15 w 60"/>
                <a:gd name="T13" fmla="*/ 3 h 36"/>
                <a:gd name="T14" fmla="*/ 12 w 60"/>
                <a:gd name="T15" fmla="*/ 3 h 36"/>
                <a:gd name="T16" fmla="*/ 12 w 60"/>
                <a:gd name="T17" fmla="*/ 0 h 36"/>
                <a:gd name="T18" fmla="*/ 9 w 60"/>
                <a:gd name="T19" fmla="*/ 0 h 36"/>
                <a:gd name="T20" fmla="*/ 9 w 60"/>
                <a:gd name="T21" fmla="*/ 0 h 36"/>
                <a:gd name="T22" fmla="*/ 6 w 60"/>
                <a:gd name="T23" fmla="*/ 6 h 36"/>
                <a:gd name="T24" fmla="*/ 0 w 60"/>
                <a:gd name="T25"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36">
                  <a:moveTo>
                    <a:pt x="60" y="36"/>
                  </a:moveTo>
                  <a:lnTo>
                    <a:pt x="48" y="30"/>
                  </a:lnTo>
                  <a:lnTo>
                    <a:pt x="27" y="15"/>
                  </a:lnTo>
                  <a:lnTo>
                    <a:pt x="18" y="9"/>
                  </a:lnTo>
                  <a:lnTo>
                    <a:pt x="18" y="6"/>
                  </a:lnTo>
                  <a:lnTo>
                    <a:pt x="18" y="6"/>
                  </a:lnTo>
                  <a:lnTo>
                    <a:pt x="15" y="3"/>
                  </a:lnTo>
                  <a:lnTo>
                    <a:pt x="12" y="3"/>
                  </a:lnTo>
                  <a:lnTo>
                    <a:pt x="12" y="0"/>
                  </a:lnTo>
                  <a:lnTo>
                    <a:pt x="9" y="0"/>
                  </a:lnTo>
                  <a:lnTo>
                    <a:pt x="9" y="0"/>
                  </a:lnTo>
                  <a:lnTo>
                    <a:pt x="6" y="6"/>
                  </a:lnTo>
                  <a:lnTo>
                    <a:pt x="0" y="3"/>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13" name="Freeform 1143">
              <a:extLst>
                <a:ext uri="{FF2B5EF4-FFF2-40B4-BE49-F238E27FC236}">
                  <a16:creationId xmlns:a16="http://schemas.microsoft.com/office/drawing/2014/main" id="{FF950054-4109-0AAF-C796-6E923E210165}"/>
                </a:ext>
              </a:extLst>
            </p:cNvPr>
            <p:cNvSpPr>
              <a:spLocks/>
            </p:cNvSpPr>
            <p:nvPr/>
          </p:nvSpPr>
          <p:spPr bwMode="auto">
            <a:xfrm>
              <a:off x="1748" y="1752"/>
              <a:ext cx="144" cy="39"/>
            </a:xfrm>
            <a:custGeom>
              <a:avLst/>
              <a:gdLst>
                <a:gd name="T0" fmla="*/ 144 w 144"/>
                <a:gd name="T1" fmla="*/ 36 h 39"/>
                <a:gd name="T2" fmla="*/ 144 w 144"/>
                <a:gd name="T3" fmla="*/ 36 h 39"/>
                <a:gd name="T4" fmla="*/ 141 w 144"/>
                <a:gd name="T5" fmla="*/ 39 h 39"/>
                <a:gd name="T6" fmla="*/ 132 w 144"/>
                <a:gd name="T7" fmla="*/ 36 h 39"/>
                <a:gd name="T8" fmla="*/ 129 w 144"/>
                <a:gd name="T9" fmla="*/ 36 h 39"/>
                <a:gd name="T10" fmla="*/ 129 w 144"/>
                <a:gd name="T11" fmla="*/ 33 h 39"/>
                <a:gd name="T12" fmla="*/ 126 w 144"/>
                <a:gd name="T13" fmla="*/ 33 h 39"/>
                <a:gd name="T14" fmla="*/ 126 w 144"/>
                <a:gd name="T15" fmla="*/ 30 h 39"/>
                <a:gd name="T16" fmla="*/ 126 w 144"/>
                <a:gd name="T17" fmla="*/ 30 h 39"/>
                <a:gd name="T18" fmla="*/ 129 w 144"/>
                <a:gd name="T19" fmla="*/ 30 h 39"/>
                <a:gd name="T20" fmla="*/ 129 w 144"/>
                <a:gd name="T21" fmla="*/ 27 h 39"/>
                <a:gd name="T22" fmla="*/ 129 w 144"/>
                <a:gd name="T23" fmla="*/ 24 h 39"/>
                <a:gd name="T24" fmla="*/ 120 w 144"/>
                <a:gd name="T25" fmla="*/ 21 h 39"/>
                <a:gd name="T26" fmla="*/ 114 w 144"/>
                <a:gd name="T27" fmla="*/ 15 h 39"/>
                <a:gd name="T28" fmla="*/ 90 w 144"/>
                <a:gd name="T29" fmla="*/ 9 h 39"/>
                <a:gd name="T30" fmla="*/ 90 w 144"/>
                <a:gd name="T31" fmla="*/ 12 h 39"/>
                <a:gd name="T32" fmla="*/ 90 w 144"/>
                <a:gd name="T33" fmla="*/ 15 h 39"/>
                <a:gd name="T34" fmla="*/ 69 w 144"/>
                <a:gd name="T35" fmla="*/ 18 h 39"/>
                <a:gd name="T36" fmla="*/ 21 w 144"/>
                <a:gd name="T37" fmla="*/ 9 h 39"/>
                <a:gd name="T38" fmla="*/ 18 w 144"/>
                <a:gd name="T39" fmla="*/ 9 h 39"/>
                <a:gd name="T40" fmla="*/ 15 w 144"/>
                <a:gd name="T41" fmla="*/ 9 h 39"/>
                <a:gd name="T42" fmla="*/ 0 w 144"/>
                <a:gd name="T43" fmla="*/ 0 h 39"/>
                <a:gd name="T44" fmla="*/ 0 w 144"/>
                <a:gd name="T45"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39">
                  <a:moveTo>
                    <a:pt x="144" y="36"/>
                  </a:moveTo>
                  <a:lnTo>
                    <a:pt x="144" y="36"/>
                  </a:lnTo>
                  <a:lnTo>
                    <a:pt x="141" y="39"/>
                  </a:lnTo>
                  <a:lnTo>
                    <a:pt x="132" y="36"/>
                  </a:lnTo>
                  <a:lnTo>
                    <a:pt x="129" y="36"/>
                  </a:lnTo>
                  <a:lnTo>
                    <a:pt x="129" y="33"/>
                  </a:lnTo>
                  <a:lnTo>
                    <a:pt x="126" y="33"/>
                  </a:lnTo>
                  <a:lnTo>
                    <a:pt x="126" y="30"/>
                  </a:lnTo>
                  <a:lnTo>
                    <a:pt x="126" y="30"/>
                  </a:lnTo>
                  <a:lnTo>
                    <a:pt x="129" y="30"/>
                  </a:lnTo>
                  <a:lnTo>
                    <a:pt x="129" y="27"/>
                  </a:lnTo>
                  <a:lnTo>
                    <a:pt x="129" y="24"/>
                  </a:lnTo>
                  <a:lnTo>
                    <a:pt x="120" y="21"/>
                  </a:lnTo>
                  <a:lnTo>
                    <a:pt x="114" y="15"/>
                  </a:lnTo>
                  <a:lnTo>
                    <a:pt x="90" y="9"/>
                  </a:lnTo>
                  <a:lnTo>
                    <a:pt x="90" y="12"/>
                  </a:lnTo>
                  <a:lnTo>
                    <a:pt x="90" y="15"/>
                  </a:lnTo>
                  <a:lnTo>
                    <a:pt x="69" y="18"/>
                  </a:lnTo>
                  <a:lnTo>
                    <a:pt x="21" y="9"/>
                  </a:lnTo>
                  <a:lnTo>
                    <a:pt x="18" y="9"/>
                  </a:lnTo>
                  <a:lnTo>
                    <a:pt x="15" y="9"/>
                  </a:lnTo>
                  <a:lnTo>
                    <a:pt x="0" y="0"/>
                  </a:lnTo>
                  <a:lnTo>
                    <a:pt x="0"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14" name="Freeform 1144">
              <a:extLst>
                <a:ext uri="{FF2B5EF4-FFF2-40B4-BE49-F238E27FC236}">
                  <a16:creationId xmlns:a16="http://schemas.microsoft.com/office/drawing/2014/main" id="{D04D8C05-6370-324A-8602-EF209D0D1B86}"/>
                </a:ext>
              </a:extLst>
            </p:cNvPr>
            <p:cNvSpPr>
              <a:spLocks/>
            </p:cNvSpPr>
            <p:nvPr/>
          </p:nvSpPr>
          <p:spPr bwMode="auto">
            <a:xfrm>
              <a:off x="1667" y="1752"/>
              <a:ext cx="132" cy="219"/>
            </a:xfrm>
            <a:custGeom>
              <a:avLst/>
              <a:gdLst>
                <a:gd name="T0" fmla="*/ 81 w 132"/>
                <a:gd name="T1" fmla="*/ 0 h 219"/>
                <a:gd name="T2" fmla="*/ 75 w 132"/>
                <a:gd name="T3" fmla="*/ 6 h 219"/>
                <a:gd name="T4" fmla="*/ 75 w 132"/>
                <a:gd name="T5" fmla="*/ 6 h 219"/>
                <a:gd name="T6" fmla="*/ 75 w 132"/>
                <a:gd name="T7" fmla="*/ 6 h 219"/>
                <a:gd name="T8" fmla="*/ 66 w 132"/>
                <a:gd name="T9" fmla="*/ 6 h 219"/>
                <a:gd name="T10" fmla="*/ 66 w 132"/>
                <a:gd name="T11" fmla="*/ 6 h 219"/>
                <a:gd name="T12" fmla="*/ 63 w 132"/>
                <a:gd name="T13" fmla="*/ 6 h 219"/>
                <a:gd name="T14" fmla="*/ 60 w 132"/>
                <a:gd name="T15" fmla="*/ 3 h 219"/>
                <a:gd name="T16" fmla="*/ 60 w 132"/>
                <a:gd name="T17" fmla="*/ 3 h 219"/>
                <a:gd name="T18" fmla="*/ 57 w 132"/>
                <a:gd name="T19" fmla="*/ 3 h 219"/>
                <a:gd name="T20" fmla="*/ 54 w 132"/>
                <a:gd name="T21" fmla="*/ 3 h 219"/>
                <a:gd name="T22" fmla="*/ 51 w 132"/>
                <a:gd name="T23" fmla="*/ 3 h 219"/>
                <a:gd name="T24" fmla="*/ 51 w 132"/>
                <a:gd name="T25" fmla="*/ 6 h 219"/>
                <a:gd name="T26" fmla="*/ 51 w 132"/>
                <a:gd name="T27" fmla="*/ 6 h 219"/>
                <a:gd name="T28" fmla="*/ 39 w 132"/>
                <a:gd name="T29" fmla="*/ 24 h 219"/>
                <a:gd name="T30" fmla="*/ 36 w 132"/>
                <a:gd name="T31" fmla="*/ 24 h 219"/>
                <a:gd name="T32" fmla="*/ 33 w 132"/>
                <a:gd name="T33" fmla="*/ 21 h 219"/>
                <a:gd name="T34" fmla="*/ 24 w 132"/>
                <a:gd name="T35" fmla="*/ 9 h 219"/>
                <a:gd name="T36" fmla="*/ 24 w 132"/>
                <a:gd name="T37" fmla="*/ 9 h 219"/>
                <a:gd name="T38" fmla="*/ 21 w 132"/>
                <a:gd name="T39" fmla="*/ 6 h 219"/>
                <a:gd name="T40" fmla="*/ 18 w 132"/>
                <a:gd name="T41" fmla="*/ 3 h 219"/>
                <a:gd name="T42" fmla="*/ 18 w 132"/>
                <a:gd name="T43" fmla="*/ 3 h 219"/>
                <a:gd name="T44" fmla="*/ 15 w 132"/>
                <a:gd name="T45" fmla="*/ 3 h 219"/>
                <a:gd name="T46" fmla="*/ 9 w 132"/>
                <a:gd name="T47" fmla="*/ 3 h 219"/>
                <a:gd name="T48" fmla="*/ 6 w 132"/>
                <a:gd name="T49" fmla="*/ 6 h 219"/>
                <a:gd name="T50" fmla="*/ 6 w 132"/>
                <a:gd name="T51" fmla="*/ 6 h 219"/>
                <a:gd name="T52" fmla="*/ 3 w 132"/>
                <a:gd name="T53" fmla="*/ 9 h 219"/>
                <a:gd name="T54" fmla="*/ 3 w 132"/>
                <a:gd name="T55" fmla="*/ 15 h 219"/>
                <a:gd name="T56" fmla="*/ 0 w 132"/>
                <a:gd name="T57" fmla="*/ 18 h 219"/>
                <a:gd name="T58" fmla="*/ 0 w 132"/>
                <a:gd name="T59" fmla="*/ 42 h 219"/>
                <a:gd name="T60" fmla="*/ 0 w 132"/>
                <a:gd name="T61" fmla="*/ 42 h 219"/>
                <a:gd name="T62" fmla="*/ 0 w 132"/>
                <a:gd name="T63" fmla="*/ 42 h 219"/>
                <a:gd name="T64" fmla="*/ 0 w 132"/>
                <a:gd name="T65" fmla="*/ 45 h 219"/>
                <a:gd name="T66" fmla="*/ 9 w 132"/>
                <a:gd name="T67" fmla="*/ 51 h 219"/>
                <a:gd name="T68" fmla="*/ 9 w 132"/>
                <a:gd name="T69" fmla="*/ 51 h 219"/>
                <a:gd name="T70" fmla="*/ 12 w 132"/>
                <a:gd name="T71" fmla="*/ 51 h 219"/>
                <a:gd name="T72" fmla="*/ 15 w 132"/>
                <a:gd name="T73" fmla="*/ 51 h 219"/>
                <a:gd name="T74" fmla="*/ 27 w 132"/>
                <a:gd name="T75" fmla="*/ 72 h 219"/>
                <a:gd name="T76" fmla="*/ 33 w 132"/>
                <a:gd name="T77" fmla="*/ 87 h 219"/>
                <a:gd name="T78" fmla="*/ 51 w 132"/>
                <a:gd name="T79" fmla="*/ 117 h 219"/>
                <a:gd name="T80" fmla="*/ 93 w 132"/>
                <a:gd name="T81" fmla="*/ 165 h 219"/>
                <a:gd name="T82" fmla="*/ 105 w 132"/>
                <a:gd name="T83" fmla="*/ 174 h 219"/>
                <a:gd name="T84" fmla="*/ 129 w 132"/>
                <a:gd name="T85" fmla="*/ 207 h 219"/>
                <a:gd name="T86" fmla="*/ 132 w 132"/>
                <a:gd name="T87" fmla="*/ 210 h 219"/>
                <a:gd name="T88" fmla="*/ 132 w 132"/>
                <a:gd name="T89" fmla="*/ 210 h 219"/>
                <a:gd name="T90" fmla="*/ 132 w 132"/>
                <a:gd name="T91" fmla="*/ 216 h 219"/>
                <a:gd name="T92" fmla="*/ 126 w 132"/>
                <a:gd name="T93" fmla="*/ 21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2" h="219">
                  <a:moveTo>
                    <a:pt x="81" y="0"/>
                  </a:moveTo>
                  <a:lnTo>
                    <a:pt x="75" y="6"/>
                  </a:lnTo>
                  <a:lnTo>
                    <a:pt x="75" y="6"/>
                  </a:lnTo>
                  <a:lnTo>
                    <a:pt x="75" y="6"/>
                  </a:lnTo>
                  <a:lnTo>
                    <a:pt x="66" y="6"/>
                  </a:lnTo>
                  <a:lnTo>
                    <a:pt x="66" y="6"/>
                  </a:lnTo>
                  <a:lnTo>
                    <a:pt x="63" y="6"/>
                  </a:lnTo>
                  <a:lnTo>
                    <a:pt x="60" y="3"/>
                  </a:lnTo>
                  <a:lnTo>
                    <a:pt x="60" y="3"/>
                  </a:lnTo>
                  <a:lnTo>
                    <a:pt x="57" y="3"/>
                  </a:lnTo>
                  <a:lnTo>
                    <a:pt x="54" y="3"/>
                  </a:lnTo>
                  <a:lnTo>
                    <a:pt x="51" y="3"/>
                  </a:lnTo>
                  <a:lnTo>
                    <a:pt x="51" y="6"/>
                  </a:lnTo>
                  <a:lnTo>
                    <a:pt x="51" y="6"/>
                  </a:lnTo>
                  <a:lnTo>
                    <a:pt x="39" y="24"/>
                  </a:lnTo>
                  <a:lnTo>
                    <a:pt x="36" y="24"/>
                  </a:lnTo>
                  <a:lnTo>
                    <a:pt x="33" y="21"/>
                  </a:lnTo>
                  <a:lnTo>
                    <a:pt x="24" y="9"/>
                  </a:lnTo>
                  <a:lnTo>
                    <a:pt x="24" y="9"/>
                  </a:lnTo>
                  <a:lnTo>
                    <a:pt x="21" y="6"/>
                  </a:lnTo>
                  <a:lnTo>
                    <a:pt x="18" y="3"/>
                  </a:lnTo>
                  <a:lnTo>
                    <a:pt x="18" y="3"/>
                  </a:lnTo>
                  <a:lnTo>
                    <a:pt x="15" y="3"/>
                  </a:lnTo>
                  <a:lnTo>
                    <a:pt x="9" y="3"/>
                  </a:lnTo>
                  <a:lnTo>
                    <a:pt x="6" y="6"/>
                  </a:lnTo>
                  <a:lnTo>
                    <a:pt x="6" y="6"/>
                  </a:lnTo>
                  <a:lnTo>
                    <a:pt x="3" y="9"/>
                  </a:lnTo>
                  <a:lnTo>
                    <a:pt x="3" y="15"/>
                  </a:lnTo>
                  <a:lnTo>
                    <a:pt x="0" y="18"/>
                  </a:lnTo>
                  <a:lnTo>
                    <a:pt x="0" y="42"/>
                  </a:lnTo>
                  <a:lnTo>
                    <a:pt x="0" y="42"/>
                  </a:lnTo>
                  <a:lnTo>
                    <a:pt x="0" y="42"/>
                  </a:lnTo>
                  <a:lnTo>
                    <a:pt x="0" y="45"/>
                  </a:lnTo>
                  <a:lnTo>
                    <a:pt x="9" y="51"/>
                  </a:lnTo>
                  <a:lnTo>
                    <a:pt x="9" y="51"/>
                  </a:lnTo>
                  <a:lnTo>
                    <a:pt x="12" y="51"/>
                  </a:lnTo>
                  <a:lnTo>
                    <a:pt x="15" y="51"/>
                  </a:lnTo>
                  <a:lnTo>
                    <a:pt x="27" y="72"/>
                  </a:lnTo>
                  <a:lnTo>
                    <a:pt x="33" y="87"/>
                  </a:lnTo>
                  <a:lnTo>
                    <a:pt x="51" y="117"/>
                  </a:lnTo>
                  <a:lnTo>
                    <a:pt x="93" y="165"/>
                  </a:lnTo>
                  <a:lnTo>
                    <a:pt x="105" y="174"/>
                  </a:lnTo>
                  <a:lnTo>
                    <a:pt x="129" y="207"/>
                  </a:lnTo>
                  <a:lnTo>
                    <a:pt x="132" y="210"/>
                  </a:lnTo>
                  <a:lnTo>
                    <a:pt x="132" y="210"/>
                  </a:lnTo>
                  <a:lnTo>
                    <a:pt x="132" y="216"/>
                  </a:lnTo>
                  <a:lnTo>
                    <a:pt x="126" y="219"/>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15" name="Freeform 1145">
              <a:extLst>
                <a:ext uri="{FF2B5EF4-FFF2-40B4-BE49-F238E27FC236}">
                  <a16:creationId xmlns:a16="http://schemas.microsoft.com/office/drawing/2014/main" id="{48B1EB43-7466-6E6A-DC5B-CA882AF9F421}"/>
                </a:ext>
              </a:extLst>
            </p:cNvPr>
            <p:cNvSpPr>
              <a:spLocks/>
            </p:cNvSpPr>
            <p:nvPr/>
          </p:nvSpPr>
          <p:spPr bwMode="auto">
            <a:xfrm>
              <a:off x="1877" y="1689"/>
              <a:ext cx="42" cy="99"/>
            </a:xfrm>
            <a:custGeom>
              <a:avLst/>
              <a:gdLst>
                <a:gd name="T0" fmla="*/ 15 w 42"/>
                <a:gd name="T1" fmla="*/ 99 h 99"/>
                <a:gd name="T2" fmla="*/ 15 w 42"/>
                <a:gd name="T3" fmla="*/ 96 h 99"/>
                <a:gd name="T4" fmla="*/ 21 w 42"/>
                <a:gd name="T5" fmla="*/ 78 h 99"/>
                <a:gd name="T6" fmla="*/ 21 w 42"/>
                <a:gd name="T7" fmla="*/ 78 h 99"/>
                <a:gd name="T8" fmla="*/ 24 w 42"/>
                <a:gd name="T9" fmla="*/ 66 h 99"/>
                <a:gd name="T10" fmla="*/ 42 w 42"/>
                <a:gd name="T11" fmla="*/ 63 h 99"/>
                <a:gd name="T12" fmla="*/ 39 w 42"/>
                <a:gd name="T13" fmla="*/ 63 h 99"/>
                <a:gd name="T14" fmla="*/ 36 w 42"/>
                <a:gd name="T15" fmla="*/ 63 h 99"/>
                <a:gd name="T16" fmla="*/ 30 w 42"/>
                <a:gd name="T17" fmla="*/ 63 h 99"/>
                <a:gd name="T18" fmla="*/ 30 w 42"/>
                <a:gd name="T19" fmla="*/ 63 h 99"/>
                <a:gd name="T20" fmla="*/ 21 w 42"/>
                <a:gd name="T21" fmla="*/ 60 h 99"/>
                <a:gd name="T22" fmla="*/ 12 w 42"/>
                <a:gd name="T23" fmla="*/ 51 h 99"/>
                <a:gd name="T24" fmla="*/ 6 w 42"/>
                <a:gd name="T25" fmla="*/ 36 h 99"/>
                <a:gd name="T26" fmla="*/ 3 w 42"/>
                <a:gd name="T27" fmla="*/ 3 h 99"/>
                <a:gd name="T28" fmla="*/ 0 w 42"/>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99">
                  <a:moveTo>
                    <a:pt x="15" y="99"/>
                  </a:moveTo>
                  <a:lnTo>
                    <a:pt x="15" y="96"/>
                  </a:lnTo>
                  <a:lnTo>
                    <a:pt x="21" y="78"/>
                  </a:lnTo>
                  <a:lnTo>
                    <a:pt x="21" y="78"/>
                  </a:lnTo>
                  <a:lnTo>
                    <a:pt x="24" y="66"/>
                  </a:lnTo>
                  <a:lnTo>
                    <a:pt x="42" y="63"/>
                  </a:lnTo>
                  <a:lnTo>
                    <a:pt x="39" y="63"/>
                  </a:lnTo>
                  <a:lnTo>
                    <a:pt x="36" y="63"/>
                  </a:lnTo>
                  <a:lnTo>
                    <a:pt x="30" y="63"/>
                  </a:lnTo>
                  <a:lnTo>
                    <a:pt x="30" y="63"/>
                  </a:lnTo>
                  <a:lnTo>
                    <a:pt x="21" y="60"/>
                  </a:lnTo>
                  <a:lnTo>
                    <a:pt x="12" y="51"/>
                  </a:lnTo>
                  <a:lnTo>
                    <a:pt x="6" y="36"/>
                  </a:lnTo>
                  <a:lnTo>
                    <a:pt x="3" y="3"/>
                  </a:lnTo>
                  <a:lnTo>
                    <a:pt x="0"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16" name="Freeform 1146">
              <a:extLst>
                <a:ext uri="{FF2B5EF4-FFF2-40B4-BE49-F238E27FC236}">
                  <a16:creationId xmlns:a16="http://schemas.microsoft.com/office/drawing/2014/main" id="{992D3FBF-2557-6EB9-221F-0D16C6F640ED}"/>
                </a:ext>
              </a:extLst>
            </p:cNvPr>
            <p:cNvSpPr>
              <a:spLocks/>
            </p:cNvSpPr>
            <p:nvPr/>
          </p:nvSpPr>
          <p:spPr bwMode="auto">
            <a:xfrm>
              <a:off x="1961" y="2163"/>
              <a:ext cx="69" cy="105"/>
            </a:xfrm>
            <a:custGeom>
              <a:avLst/>
              <a:gdLst>
                <a:gd name="T0" fmla="*/ 63 w 69"/>
                <a:gd name="T1" fmla="*/ 0 h 105"/>
                <a:gd name="T2" fmla="*/ 69 w 69"/>
                <a:gd name="T3" fmla="*/ 15 h 105"/>
                <a:gd name="T4" fmla="*/ 69 w 69"/>
                <a:gd name="T5" fmla="*/ 18 h 105"/>
                <a:gd name="T6" fmla="*/ 69 w 69"/>
                <a:gd name="T7" fmla="*/ 24 h 105"/>
                <a:gd name="T8" fmla="*/ 24 w 69"/>
                <a:gd name="T9" fmla="*/ 93 h 105"/>
                <a:gd name="T10" fmla="*/ 18 w 69"/>
                <a:gd name="T11" fmla="*/ 99 h 105"/>
                <a:gd name="T12" fmla="*/ 12 w 69"/>
                <a:gd name="T13" fmla="*/ 105 h 105"/>
                <a:gd name="T14" fmla="*/ 6 w 69"/>
                <a:gd name="T15" fmla="*/ 105 h 105"/>
                <a:gd name="T16" fmla="*/ 0 w 69"/>
                <a:gd name="T17" fmla="*/ 10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105">
                  <a:moveTo>
                    <a:pt x="63" y="0"/>
                  </a:moveTo>
                  <a:lnTo>
                    <a:pt x="69" y="15"/>
                  </a:lnTo>
                  <a:lnTo>
                    <a:pt x="69" y="18"/>
                  </a:lnTo>
                  <a:lnTo>
                    <a:pt x="69" y="24"/>
                  </a:lnTo>
                  <a:lnTo>
                    <a:pt x="24" y="93"/>
                  </a:lnTo>
                  <a:lnTo>
                    <a:pt x="18" y="99"/>
                  </a:lnTo>
                  <a:lnTo>
                    <a:pt x="12" y="105"/>
                  </a:lnTo>
                  <a:lnTo>
                    <a:pt x="6" y="105"/>
                  </a:lnTo>
                  <a:lnTo>
                    <a:pt x="0" y="102"/>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17" name="Line 1147">
              <a:extLst>
                <a:ext uri="{FF2B5EF4-FFF2-40B4-BE49-F238E27FC236}">
                  <a16:creationId xmlns:a16="http://schemas.microsoft.com/office/drawing/2014/main" id="{531652E1-9D80-8796-48CD-ACAB117A9700}"/>
                </a:ext>
              </a:extLst>
            </p:cNvPr>
            <p:cNvSpPr>
              <a:spLocks noChangeShapeType="1"/>
            </p:cNvSpPr>
            <p:nvPr/>
          </p:nvSpPr>
          <p:spPr bwMode="auto">
            <a:xfrm flipV="1">
              <a:off x="1748" y="1749"/>
              <a:ext cx="0" cy="3"/>
            </a:xfrm>
            <a:prstGeom prst="line">
              <a:avLst/>
            </a:prstGeom>
            <a:noFill/>
            <a:ln w="4763" cap="rnd">
              <a:solidFill>
                <a:srgbClr val="0070C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18" name="Line 1148">
              <a:extLst>
                <a:ext uri="{FF2B5EF4-FFF2-40B4-BE49-F238E27FC236}">
                  <a16:creationId xmlns:a16="http://schemas.microsoft.com/office/drawing/2014/main" id="{605CBCB7-7572-4962-5253-896FC88CE1DE}"/>
                </a:ext>
              </a:extLst>
            </p:cNvPr>
            <p:cNvSpPr>
              <a:spLocks noChangeShapeType="1"/>
            </p:cNvSpPr>
            <p:nvPr/>
          </p:nvSpPr>
          <p:spPr bwMode="auto">
            <a:xfrm>
              <a:off x="2021" y="678"/>
              <a:ext cx="3" cy="3"/>
            </a:xfrm>
            <a:prstGeom prst="line">
              <a:avLst/>
            </a:prstGeom>
            <a:noFill/>
            <a:ln w="4763" cap="rnd">
              <a:solidFill>
                <a:srgbClr val="0070C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19" name="Freeform 1149">
              <a:extLst>
                <a:ext uri="{FF2B5EF4-FFF2-40B4-BE49-F238E27FC236}">
                  <a16:creationId xmlns:a16="http://schemas.microsoft.com/office/drawing/2014/main" id="{815F07FB-5645-51BB-AB96-52828802CB0E}"/>
                </a:ext>
              </a:extLst>
            </p:cNvPr>
            <p:cNvSpPr>
              <a:spLocks/>
            </p:cNvSpPr>
            <p:nvPr/>
          </p:nvSpPr>
          <p:spPr bwMode="auto">
            <a:xfrm>
              <a:off x="2147" y="783"/>
              <a:ext cx="51" cy="51"/>
            </a:xfrm>
            <a:custGeom>
              <a:avLst/>
              <a:gdLst>
                <a:gd name="T0" fmla="*/ 51 w 51"/>
                <a:gd name="T1" fmla="*/ 51 h 51"/>
                <a:gd name="T2" fmla="*/ 51 w 51"/>
                <a:gd name="T3" fmla="*/ 42 h 51"/>
                <a:gd name="T4" fmla="*/ 51 w 51"/>
                <a:gd name="T5" fmla="*/ 42 h 51"/>
                <a:gd name="T6" fmla="*/ 51 w 51"/>
                <a:gd name="T7" fmla="*/ 36 h 51"/>
                <a:gd name="T8" fmla="*/ 51 w 51"/>
                <a:gd name="T9" fmla="*/ 30 h 51"/>
                <a:gd name="T10" fmla="*/ 48 w 51"/>
                <a:gd name="T11" fmla="*/ 30 h 51"/>
                <a:gd name="T12" fmla="*/ 48 w 51"/>
                <a:gd name="T13" fmla="*/ 27 h 51"/>
                <a:gd name="T14" fmla="*/ 39 w 51"/>
                <a:gd name="T15" fmla="*/ 18 h 51"/>
                <a:gd name="T16" fmla="*/ 15 w 51"/>
                <a:gd name="T17" fmla="*/ 0 h 51"/>
                <a:gd name="T18" fmla="*/ 9 w 51"/>
                <a:gd name="T19" fmla="*/ 0 h 51"/>
                <a:gd name="T20" fmla="*/ 6 w 51"/>
                <a:gd name="T21" fmla="*/ 0 h 51"/>
                <a:gd name="T22" fmla="*/ 6 w 51"/>
                <a:gd name="T23" fmla="*/ 0 h 51"/>
                <a:gd name="T24" fmla="*/ 3 w 51"/>
                <a:gd name="T25" fmla="*/ 0 h 51"/>
                <a:gd name="T26" fmla="*/ 0 w 51"/>
                <a:gd name="T27" fmla="*/ 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51" y="51"/>
                  </a:moveTo>
                  <a:lnTo>
                    <a:pt x="51" y="42"/>
                  </a:lnTo>
                  <a:lnTo>
                    <a:pt x="51" y="42"/>
                  </a:lnTo>
                  <a:lnTo>
                    <a:pt x="51" y="36"/>
                  </a:lnTo>
                  <a:lnTo>
                    <a:pt x="51" y="30"/>
                  </a:lnTo>
                  <a:lnTo>
                    <a:pt x="48" y="30"/>
                  </a:lnTo>
                  <a:lnTo>
                    <a:pt x="48" y="27"/>
                  </a:lnTo>
                  <a:lnTo>
                    <a:pt x="39" y="18"/>
                  </a:lnTo>
                  <a:lnTo>
                    <a:pt x="15" y="0"/>
                  </a:lnTo>
                  <a:lnTo>
                    <a:pt x="9" y="0"/>
                  </a:lnTo>
                  <a:lnTo>
                    <a:pt x="6" y="0"/>
                  </a:lnTo>
                  <a:lnTo>
                    <a:pt x="6" y="0"/>
                  </a:lnTo>
                  <a:lnTo>
                    <a:pt x="3" y="0"/>
                  </a:lnTo>
                  <a:lnTo>
                    <a:pt x="0" y="3"/>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20" name="Freeform 1150">
              <a:extLst>
                <a:ext uri="{FF2B5EF4-FFF2-40B4-BE49-F238E27FC236}">
                  <a16:creationId xmlns:a16="http://schemas.microsoft.com/office/drawing/2014/main" id="{BAC28E09-0F2B-E02D-1EAE-49C066EF60AB}"/>
                </a:ext>
              </a:extLst>
            </p:cNvPr>
            <p:cNvSpPr>
              <a:spLocks/>
            </p:cNvSpPr>
            <p:nvPr/>
          </p:nvSpPr>
          <p:spPr bwMode="auto">
            <a:xfrm>
              <a:off x="6888" y="3678"/>
              <a:ext cx="27" cy="60"/>
            </a:xfrm>
            <a:custGeom>
              <a:avLst/>
              <a:gdLst>
                <a:gd name="T0" fmla="*/ 27 w 27"/>
                <a:gd name="T1" fmla="*/ 0 h 60"/>
                <a:gd name="T2" fmla="*/ 27 w 27"/>
                <a:gd name="T3" fmla="*/ 21 h 60"/>
                <a:gd name="T4" fmla="*/ 12 w 27"/>
                <a:gd name="T5" fmla="*/ 36 h 60"/>
                <a:gd name="T6" fmla="*/ 12 w 27"/>
                <a:gd name="T7" fmla="*/ 36 h 60"/>
                <a:gd name="T8" fmla="*/ 6 w 27"/>
                <a:gd name="T9" fmla="*/ 39 h 60"/>
                <a:gd name="T10" fmla="*/ 3 w 27"/>
                <a:gd name="T11" fmla="*/ 42 h 60"/>
                <a:gd name="T12" fmla="*/ 3 w 27"/>
                <a:gd name="T13" fmla="*/ 45 h 60"/>
                <a:gd name="T14" fmla="*/ 0 w 27"/>
                <a:gd name="T15" fmla="*/ 51 h 60"/>
                <a:gd name="T16" fmla="*/ 0 w 27"/>
                <a:gd name="T17" fmla="*/ 57 h 60"/>
                <a:gd name="T18" fmla="*/ 0 w 27"/>
                <a:gd name="T19"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60">
                  <a:moveTo>
                    <a:pt x="27" y="0"/>
                  </a:moveTo>
                  <a:lnTo>
                    <a:pt x="27" y="21"/>
                  </a:lnTo>
                  <a:lnTo>
                    <a:pt x="12" y="36"/>
                  </a:lnTo>
                  <a:lnTo>
                    <a:pt x="12" y="36"/>
                  </a:lnTo>
                  <a:lnTo>
                    <a:pt x="6" y="39"/>
                  </a:lnTo>
                  <a:lnTo>
                    <a:pt x="3" y="42"/>
                  </a:lnTo>
                  <a:lnTo>
                    <a:pt x="3" y="45"/>
                  </a:lnTo>
                  <a:lnTo>
                    <a:pt x="0" y="51"/>
                  </a:lnTo>
                  <a:lnTo>
                    <a:pt x="0" y="57"/>
                  </a:lnTo>
                  <a:lnTo>
                    <a:pt x="0" y="6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21" name="Freeform 1151">
              <a:extLst>
                <a:ext uri="{FF2B5EF4-FFF2-40B4-BE49-F238E27FC236}">
                  <a16:creationId xmlns:a16="http://schemas.microsoft.com/office/drawing/2014/main" id="{043D5310-F4F6-7DED-8CC2-3A1A64D2DF52}"/>
                </a:ext>
              </a:extLst>
            </p:cNvPr>
            <p:cNvSpPr>
              <a:spLocks/>
            </p:cNvSpPr>
            <p:nvPr/>
          </p:nvSpPr>
          <p:spPr bwMode="auto">
            <a:xfrm>
              <a:off x="1943" y="777"/>
              <a:ext cx="204" cy="15"/>
            </a:xfrm>
            <a:custGeom>
              <a:avLst/>
              <a:gdLst>
                <a:gd name="T0" fmla="*/ 204 w 204"/>
                <a:gd name="T1" fmla="*/ 9 h 15"/>
                <a:gd name="T2" fmla="*/ 204 w 204"/>
                <a:gd name="T3" fmla="*/ 9 h 15"/>
                <a:gd name="T4" fmla="*/ 195 w 204"/>
                <a:gd name="T5" fmla="*/ 9 h 15"/>
                <a:gd name="T6" fmla="*/ 195 w 204"/>
                <a:gd name="T7" fmla="*/ 9 h 15"/>
                <a:gd name="T8" fmla="*/ 165 w 204"/>
                <a:gd name="T9" fmla="*/ 12 h 15"/>
                <a:gd name="T10" fmla="*/ 114 w 204"/>
                <a:gd name="T11" fmla="*/ 15 h 15"/>
                <a:gd name="T12" fmla="*/ 111 w 204"/>
                <a:gd name="T13" fmla="*/ 15 h 15"/>
                <a:gd name="T14" fmla="*/ 102 w 204"/>
                <a:gd name="T15" fmla="*/ 15 h 15"/>
                <a:gd name="T16" fmla="*/ 66 w 204"/>
                <a:gd name="T17" fmla="*/ 9 h 15"/>
                <a:gd name="T18" fmla="*/ 63 w 204"/>
                <a:gd name="T19" fmla="*/ 9 h 15"/>
                <a:gd name="T20" fmla="*/ 42 w 204"/>
                <a:gd name="T21" fmla="*/ 6 h 15"/>
                <a:gd name="T22" fmla="*/ 6 w 204"/>
                <a:gd name="T23" fmla="*/ 0 h 15"/>
                <a:gd name="T24" fmla="*/ 0 w 204"/>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4" h="15">
                  <a:moveTo>
                    <a:pt x="204" y="9"/>
                  </a:moveTo>
                  <a:lnTo>
                    <a:pt x="204" y="9"/>
                  </a:lnTo>
                  <a:lnTo>
                    <a:pt x="195" y="9"/>
                  </a:lnTo>
                  <a:lnTo>
                    <a:pt x="195" y="9"/>
                  </a:lnTo>
                  <a:lnTo>
                    <a:pt x="165" y="12"/>
                  </a:lnTo>
                  <a:lnTo>
                    <a:pt x="114" y="15"/>
                  </a:lnTo>
                  <a:lnTo>
                    <a:pt x="111" y="15"/>
                  </a:lnTo>
                  <a:lnTo>
                    <a:pt x="102" y="15"/>
                  </a:lnTo>
                  <a:lnTo>
                    <a:pt x="66" y="9"/>
                  </a:lnTo>
                  <a:lnTo>
                    <a:pt x="63" y="9"/>
                  </a:lnTo>
                  <a:lnTo>
                    <a:pt x="42" y="6"/>
                  </a:lnTo>
                  <a:lnTo>
                    <a:pt x="6" y="0"/>
                  </a:lnTo>
                  <a:lnTo>
                    <a:pt x="0"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22" name="Freeform 1152">
              <a:extLst>
                <a:ext uri="{FF2B5EF4-FFF2-40B4-BE49-F238E27FC236}">
                  <a16:creationId xmlns:a16="http://schemas.microsoft.com/office/drawing/2014/main" id="{ABD591AF-0328-77AB-4D66-AED4BA3D0E2F}"/>
                </a:ext>
              </a:extLst>
            </p:cNvPr>
            <p:cNvSpPr>
              <a:spLocks/>
            </p:cNvSpPr>
            <p:nvPr/>
          </p:nvSpPr>
          <p:spPr bwMode="auto">
            <a:xfrm>
              <a:off x="6552" y="1359"/>
              <a:ext cx="39" cy="9"/>
            </a:xfrm>
            <a:custGeom>
              <a:avLst/>
              <a:gdLst>
                <a:gd name="T0" fmla="*/ 0 w 39"/>
                <a:gd name="T1" fmla="*/ 9 h 9"/>
                <a:gd name="T2" fmla="*/ 9 w 39"/>
                <a:gd name="T3" fmla="*/ 9 h 9"/>
                <a:gd name="T4" fmla="*/ 12 w 39"/>
                <a:gd name="T5" fmla="*/ 9 h 9"/>
                <a:gd name="T6" fmla="*/ 15 w 39"/>
                <a:gd name="T7" fmla="*/ 9 h 9"/>
                <a:gd name="T8" fmla="*/ 15 w 39"/>
                <a:gd name="T9" fmla="*/ 6 h 9"/>
                <a:gd name="T10" fmla="*/ 15 w 39"/>
                <a:gd name="T11" fmla="*/ 3 h 9"/>
                <a:gd name="T12" fmla="*/ 27 w 39"/>
                <a:gd name="T13" fmla="*/ 0 h 9"/>
                <a:gd name="T14" fmla="*/ 30 w 39"/>
                <a:gd name="T15" fmla="*/ 0 h 9"/>
                <a:gd name="T16" fmla="*/ 33 w 39"/>
                <a:gd name="T17" fmla="*/ 0 h 9"/>
                <a:gd name="T18" fmla="*/ 36 w 39"/>
                <a:gd name="T19" fmla="*/ 0 h 9"/>
                <a:gd name="T20" fmla="*/ 39 w 39"/>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9">
                  <a:moveTo>
                    <a:pt x="0" y="9"/>
                  </a:moveTo>
                  <a:lnTo>
                    <a:pt x="9" y="9"/>
                  </a:lnTo>
                  <a:lnTo>
                    <a:pt x="12" y="9"/>
                  </a:lnTo>
                  <a:lnTo>
                    <a:pt x="15" y="9"/>
                  </a:lnTo>
                  <a:lnTo>
                    <a:pt x="15" y="6"/>
                  </a:lnTo>
                  <a:lnTo>
                    <a:pt x="15" y="3"/>
                  </a:lnTo>
                  <a:lnTo>
                    <a:pt x="27" y="0"/>
                  </a:lnTo>
                  <a:lnTo>
                    <a:pt x="30" y="0"/>
                  </a:lnTo>
                  <a:lnTo>
                    <a:pt x="33" y="0"/>
                  </a:lnTo>
                  <a:lnTo>
                    <a:pt x="36" y="0"/>
                  </a:lnTo>
                  <a:lnTo>
                    <a:pt x="39"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23" name="Freeform 1153">
              <a:extLst>
                <a:ext uri="{FF2B5EF4-FFF2-40B4-BE49-F238E27FC236}">
                  <a16:creationId xmlns:a16="http://schemas.microsoft.com/office/drawing/2014/main" id="{E9DFAEDD-2CA6-F5F1-B71D-34CB3FEA68EF}"/>
                </a:ext>
              </a:extLst>
            </p:cNvPr>
            <p:cNvSpPr>
              <a:spLocks/>
            </p:cNvSpPr>
            <p:nvPr/>
          </p:nvSpPr>
          <p:spPr bwMode="auto">
            <a:xfrm>
              <a:off x="3326" y="1911"/>
              <a:ext cx="435" cy="156"/>
            </a:xfrm>
            <a:custGeom>
              <a:avLst/>
              <a:gdLst>
                <a:gd name="T0" fmla="*/ 0 w 435"/>
                <a:gd name="T1" fmla="*/ 9 h 156"/>
                <a:gd name="T2" fmla="*/ 9 w 435"/>
                <a:gd name="T3" fmla="*/ 0 h 156"/>
                <a:gd name="T4" fmla="*/ 15 w 435"/>
                <a:gd name="T5" fmla="*/ 0 h 156"/>
                <a:gd name="T6" fmla="*/ 57 w 435"/>
                <a:gd name="T7" fmla="*/ 12 h 156"/>
                <a:gd name="T8" fmla="*/ 123 w 435"/>
                <a:gd name="T9" fmla="*/ 36 h 156"/>
                <a:gd name="T10" fmla="*/ 165 w 435"/>
                <a:gd name="T11" fmla="*/ 33 h 156"/>
                <a:gd name="T12" fmla="*/ 189 w 435"/>
                <a:gd name="T13" fmla="*/ 39 h 156"/>
                <a:gd name="T14" fmla="*/ 204 w 435"/>
                <a:gd name="T15" fmla="*/ 48 h 156"/>
                <a:gd name="T16" fmla="*/ 204 w 435"/>
                <a:gd name="T17" fmla="*/ 51 h 156"/>
                <a:gd name="T18" fmla="*/ 207 w 435"/>
                <a:gd name="T19" fmla="*/ 51 h 156"/>
                <a:gd name="T20" fmla="*/ 219 w 435"/>
                <a:gd name="T21" fmla="*/ 60 h 156"/>
                <a:gd name="T22" fmla="*/ 240 w 435"/>
                <a:gd name="T23" fmla="*/ 66 h 156"/>
                <a:gd name="T24" fmla="*/ 255 w 435"/>
                <a:gd name="T25" fmla="*/ 78 h 156"/>
                <a:gd name="T26" fmla="*/ 258 w 435"/>
                <a:gd name="T27" fmla="*/ 81 h 156"/>
                <a:gd name="T28" fmla="*/ 255 w 435"/>
                <a:gd name="T29" fmla="*/ 87 h 156"/>
                <a:gd name="T30" fmla="*/ 285 w 435"/>
                <a:gd name="T31" fmla="*/ 87 h 156"/>
                <a:gd name="T32" fmla="*/ 285 w 435"/>
                <a:gd name="T33" fmla="*/ 84 h 156"/>
                <a:gd name="T34" fmla="*/ 288 w 435"/>
                <a:gd name="T35" fmla="*/ 84 h 156"/>
                <a:gd name="T36" fmla="*/ 291 w 435"/>
                <a:gd name="T37" fmla="*/ 81 h 156"/>
                <a:gd name="T38" fmla="*/ 306 w 435"/>
                <a:gd name="T39" fmla="*/ 78 h 156"/>
                <a:gd name="T40" fmla="*/ 315 w 435"/>
                <a:gd name="T41" fmla="*/ 78 h 156"/>
                <a:gd name="T42" fmla="*/ 318 w 435"/>
                <a:gd name="T43" fmla="*/ 78 h 156"/>
                <a:gd name="T44" fmla="*/ 324 w 435"/>
                <a:gd name="T45" fmla="*/ 87 h 156"/>
                <a:gd name="T46" fmla="*/ 366 w 435"/>
                <a:gd name="T47" fmla="*/ 96 h 156"/>
                <a:gd name="T48" fmla="*/ 375 w 435"/>
                <a:gd name="T49" fmla="*/ 96 h 156"/>
                <a:gd name="T50" fmla="*/ 378 w 435"/>
                <a:gd name="T51" fmla="*/ 96 h 156"/>
                <a:gd name="T52" fmla="*/ 393 w 435"/>
                <a:gd name="T53" fmla="*/ 102 h 156"/>
                <a:gd name="T54" fmla="*/ 393 w 435"/>
                <a:gd name="T55" fmla="*/ 105 h 156"/>
                <a:gd name="T56" fmla="*/ 387 w 435"/>
                <a:gd name="T57" fmla="*/ 120 h 156"/>
                <a:gd name="T58" fmla="*/ 384 w 435"/>
                <a:gd name="T59" fmla="*/ 120 h 156"/>
                <a:gd name="T60" fmla="*/ 381 w 435"/>
                <a:gd name="T61" fmla="*/ 126 h 156"/>
                <a:gd name="T62" fmla="*/ 384 w 435"/>
                <a:gd name="T63" fmla="*/ 129 h 156"/>
                <a:gd name="T64" fmla="*/ 402 w 435"/>
                <a:gd name="T65" fmla="*/ 138 h 156"/>
                <a:gd name="T66" fmla="*/ 411 w 435"/>
                <a:gd name="T67" fmla="*/ 144 h 156"/>
                <a:gd name="T68" fmla="*/ 435 w 435"/>
                <a:gd name="T69"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5" h="156">
                  <a:moveTo>
                    <a:pt x="0" y="18"/>
                  </a:moveTo>
                  <a:lnTo>
                    <a:pt x="0" y="9"/>
                  </a:lnTo>
                  <a:lnTo>
                    <a:pt x="3" y="0"/>
                  </a:lnTo>
                  <a:lnTo>
                    <a:pt x="9" y="0"/>
                  </a:lnTo>
                  <a:lnTo>
                    <a:pt x="12" y="0"/>
                  </a:lnTo>
                  <a:lnTo>
                    <a:pt x="15" y="0"/>
                  </a:lnTo>
                  <a:lnTo>
                    <a:pt x="36" y="6"/>
                  </a:lnTo>
                  <a:lnTo>
                    <a:pt x="57" y="12"/>
                  </a:lnTo>
                  <a:lnTo>
                    <a:pt x="84" y="24"/>
                  </a:lnTo>
                  <a:lnTo>
                    <a:pt x="123" y="36"/>
                  </a:lnTo>
                  <a:lnTo>
                    <a:pt x="153" y="36"/>
                  </a:lnTo>
                  <a:lnTo>
                    <a:pt x="165" y="33"/>
                  </a:lnTo>
                  <a:lnTo>
                    <a:pt x="180" y="39"/>
                  </a:lnTo>
                  <a:lnTo>
                    <a:pt x="189" y="39"/>
                  </a:lnTo>
                  <a:lnTo>
                    <a:pt x="195" y="39"/>
                  </a:lnTo>
                  <a:lnTo>
                    <a:pt x="204" y="48"/>
                  </a:lnTo>
                  <a:lnTo>
                    <a:pt x="204" y="48"/>
                  </a:lnTo>
                  <a:lnTo>
                    <a:pt x="204" y="51"/>
                  </a:lnTo>
                  <a:lnTo>
                    <a:pt x="204" y="51"/>
                  </a:lnTo>
                  <a:lnTo>
                    <a:pt x="207" y="51"/>
                  </a:lnTo>
                  <a:lnTo>
                    <a:pt x="216" y="60"/>
                  </a:lnTo>
                  <a:lnTo>
                    <a:pt x="219" y="60"/>
                  </a:lnTo>
                  <a:lnTo>
                    <a:pt x="234" y="66"/>
                  </a:lnTo>
                  <a:lnTo>
                    <a:pt x="240" y="66"/>
                  </a:lnTo>
                  <a:lnTo>
                    <a:pt x="240" y="69"/>
                  </a:lnTo>
                  <a:lnTo>
                    <a:pt x="255" y="78"/>
                  </a:lnTo>
                  <a:lnTo>
                    <a:pt x="258" y="78"/>
                  </a:lnTo>
                  <a:lnTo>
                    <a:pt x="258" y="81"/>
                  </a:lnTo>
                  <a:lnTo>
                    <a:pt x="255" y="87"/>
                  </a:lnTo>
                  <a:lnTo>
                    <a:pt x="255" y="87"/>
                  </a:lnTo>
                  <a:lnTo>
                    <a:pt x="252" y="87"/>
                  </a:lnTo>
                  <a:lnTo>
                    <a:pt x="285" y="87"/>
                  </a:lnTo>
                  <a:lnTo>
                    <a:pt x="285" y="87"/>
                  </a:lnTo>
                  <a:lnTo>
                    <a:pt x="285" y="84"/>
                  </a:lnTo>
                  <a:lnTo>
                    <a:pt x="288" y="84"/>
                  </a:lnTo>
                  <a:lnTo>
                    <a:pt x="288" y="84"/>
                  </a:lnTo>
                  <a:lnTo>
                    <a:pt x="291" y="84"/>
                  </a:lnTo>
                  <a:lnTo>
                    <a:pt x="291" y="81"/>
                  </a:lnTo>
                  <a:lnTo>
                    <a:pt x="294" y="81"/>
                  </a:lnTo>
                  <a:lnTo>
                    <a:pt x="306" y="78"/>
                  </a:lnTo>
                  <a:lnTo>
                    <a:pt x="306" y="78"/>
                  </a:lnTo>
                  <a:lnTo>
                    <a:pt x="315" y="78"/>
                  </a:lnTo>
                  <a:lnTo>
                    <a:pt x="318" y="78"/>
                  </a:lnTo>
                  <a:lnTo>
                    <a:pt x="318" y="78"/>
                  </a:lnTo>
                  <a:lnTo>
                    <a:pt x="321" y="81"/>
                  </a:lnTo>
                  <a:lnTo>
                    <a:pt x="324" y="87"/>
                  </a:lnTo>
                  <a:lnTo>
                    <a:pt x="339" y="78"/>
                  </a:lnTo>
                  <a:lnTo>
                    <a:pt x="366" y="96"/>
                  </a:lnTo>
                  <a:lnTo>
                    <a:pt x="369" y="96"/>
                  </a:lnTo>
                  <a:lnTo>
                    <a:pt x="375" y="96"/>
                  </a:lnTo>
                  <a:lnTo>
                    <a:pt x="378" y="96"/>
                  </a:lnTo>
                  <a:lnTo>
                    <a:pt x="378" y="96"/>
                  </a:lnTo>
                  <a:lnTo>
                    <a:pt x="390" y="102"/>
                  </a:lnTo>
                  <a:lnTo>
                    <a:pt x="393" y="102"/>
                  </a:lnTo>
                  <a:lnTo>
                    <a:pt x="393" y="105"/>
                  </a:lnTo>
                  <a:lnTo>
                    <a:pt x="393" y="105"/>
                  </a:lnTo>
                  <a:lnTo>
                    <a:pt x="390" y="120"/>
                  </a:lnTo>
                  <a:lnTo>
                    <a:pt x="387" y="120"/>
                  </a:lnTo>
                  <a:lnTo>
                    <a:pt x="387" y="120"/>
                  </a:lnTo>
                  <a:lnTo>
                    <a:pt x="384" y="120"/>
                  </a:lnTo>
                  <a:lnTo>
                    <a:pt x="384" y="120"/>
                  </a:lnTo>
                  <a:lnTo>
                    <a:pt x="381" y="126"/>
                  </a:lnTo>
                  <a:lnTo>
                    <a:pt x="381" y="129"/>
                  </a:lnTo>
                  <a:lnTo>
                    <a:pt x="384" y="129"/>
                  </a:lnTo>
                  <a:lnTo>
                    <a:pt x="393" y="135"/>
                  </a:lnTo>
                  <a:lnTo>
                    <a:pt x="402" y="138"/>
                  </a:lnTo>
                  <a:lnTo>
                    <a:pt x="408" y="144"/>
                  </a:lnTo>
                  <a:lnTo>
                    <a:pt x="411" y="144"/>
                  </a:lnTo>
                  <a:lnTo>
                    <a:pt x="411" y="144"/>
                  </a:lnTo>
                  <a:lnTo>
                    <a:pt x="435" y="156"/>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24" name="Freeform 1154">
              <a:extLst>
                <a:ext uri="{FF2B5EF4-FFF2-40B4-BE49-F238E27FC236}">
                  <a16:creationId xmlns:a16="http://schemas.microsoft.com/office/drawing/2014/main" id="{3A621713-6EF2-245E-E370-1FCDDDC28CA8}"/>
                </a:ext>
              </a:extLst>
            </p:cNvPr>
            <p:cNvSpPr>
              <a:spLocks/>
            </p:cNvSpPr>
            <p:nvPr/>
          </p:nvSpPr>
          <p:spPr bwMode="auto">
            <a:xfrm>
              <a:off x="2762" y="1014"/>
              <a:ext cx="576" cy="555"/>
            </a:xfrm>
            <a:custGeom>
              <a:avLst/>
              <a:gdLst>
                <a:gd name="T0" fmla="*/ 444 w 576"/>
                <a:gd name="T1" fmla="*/ 528 h 555"/>
                <a:gd name="T2" fmla="*/ 444 w 576"/>
                <a:gd name="T3" fmla="*/ 513 h 555"/>
                <a:gd name="T4" fmla="*/ 450 w 576"/>
                <a:gd name="T5" fmla="*/ 504 h 555"/>
                <a:gd name="T6" fmla="*/ 465 w 576"/>
                <a:gd name="T7" fmla="*/ 501 h 555"/>
                <a:gd name="T8" fmla="*/ 477 w 576"/>
                <a:gd name="T9" fmla="*/ 495 h 555"/>
                <a:gd name="T10" fmla="*/ 513 w 576"/>
                <a:gd name="T11" fmla="*/ 480 h 555"/>
                <a:gd name="T12" fmla="*/ 549 w 576"/>
                <a:gd name="T13" fmla="*/ 465 h 555"/>
                <a:gd name="T14" fmla="*/ 561 w 576"/>
                <a:gd name="T15" fmla="*/ 441 h 555"/>
                <a:gd name="T16" fmla="*/ 558 w 576"/>
                <a:gd name="T17" fmla="*/ 429 h 555"/>
                <a:gd name="T18" fmla="*/ 558 w 576"/>
                <a:gd name="T19" fmla="*/ 426 h 555"/>
                <a:gd name="T20" fmla="*/ 543 w 576"/>
                <a:gd name="T21" fmla="*/ 390 h 555"/>
                <a:gd name="T22" fmla="*/ 540 w 576"/>
                <a:gd name="T23" fmla="*/ 360 h 555"/>
                <a:gd name="T24" fmla="*/ 561 w 576"/>
                <a:gd name="T25" fmla="*/ 348 h 555"/>
                <a:gd name="T26" fmla="*/ 561 w 576"/>
                <a:gd name="T27" fmla="*/ 300 h 555"/>
                <a:gd name="T28" fmla="*/ 555 w 576"/>
                <a:gd name="T29" fmla="*/ 303 h 555"/>
                <a:gd name="T30" fmla="*/ 549 w 576"/>
                <a:gd name="T31" fmla="*/ 303 h 555"/>
                <a:gd name="T32" fmla="*/ 540 w 576"/>
                <a:gd name="T33" fmla="*/ 300 h 555"/>
                <a:gd name="T34" fmla="*/ 537 w 576"/>
                <a:gd name="T35" fmla="*/ 294 h 555"/>
                <a:gd name="T36" fmla="*/ 534 w 576"/>
                <a:gd name="T37" fmla="*/ 288 h 555"/>
                <a:gd name="T38" fmla="*/ 525 w 576"/>
                <a:gd name="T39" fmla="*/ 282 h 555"/>
                <a:gd name="T40" fmla="*/ 489 w 576"/>
                <a:gd name="T41" fmla="*/ 273 h 555"/>
                <a:gd name="T42" fmla="*/ 474 w 576"/>
                <a:gd name="T43" fmla="*/ 267 h 555"/>
                <a:gd name="T44" fmla="*/ 465 w 576"/>
                <a:gd name="T45" fmla="*/ 258 h 555"/>
                <a:gd name="T46" fmla="*/ 438 w 576"/>
                <a:gd name="T47" fmla="*/ 261 h 555"/>
                <a:gd name="T48" fmla="*/ 420 w 576"/>
                <a:gd name="T49" fmla="*/ 258 h 555"/>
                <a:gd name="T50" fmla="*/ 378 w 576"/>
                <a:gd name="T51" fmla="*/ 216 h 555"/>
                <a:gd name="T52" fmla="*/ 369 w 576"/>
                <a:gd name="T53" fmla="*/ 222 h 555"/>
                <a:gd name="T54" fmla="*/ 363 w 576"/>
                <a:gd name="T55" fmla="*/ 222 h 555"/>
                <a:gd name="T56" fmla="*/ 312 w 576"/>
                <a:gd name="T57" fmla="*/ 225 h 555"/>
                <a:gd name="T58" fmla="*/ 303 w 576"/>
                <a:gd name="T59" fmla="*/ 213 h 555"/>
                <a:gd name="T60" fmla="*/ 297 w 576"/>
                <a:gd name="T61" fmla="*/ 210 h 555"/>
                <a:gd name="T62" fmla="*/ 291 w 576"/>
                <a:gd name="T63" fmla="*/ 210 h 555"/>
                <a:gd name="T64" fmla="*/ 276 w 576"/>
                <a:gd name="T65" fmla="*/ 213 h 555"/>
                <a:gd name="T66" fmla="*/ 273 w 576"/>
                <a:gd name="T67" fmla="*/ 216 h 555"/>
                <a:gd name="T68" fmla="*/ 267 w 576"/>
                <a:gd name="T69" fmla="*/ 219 h 555"/>
                <a:gd name="T70" fmla="*/ 261 w 576"/>
                <a:gd name="T71" fmla="*/ 216 h 555"/>
                <a:gd name="T72" fmla="*/ 261 w 576"/>
                <a:gd name="T73" fmla="*/ 207 h 555"/>
                <a:gd name="T74" fmla="*/ 255 w 576"/>
                <a:gd name="T75" fmla="*/ 186 h 555"/>
                <a:gd name="T76" fmla="*/ 252 w 576"/>
                <a:gd name="T77" fmla="*/ 177 h 555"/>
                <a:gd name="T78" fmla="*/ 252 w 576"/>
                <a:gd name="T79" fmla="*/ 174 h 555"/>
                <a:gd name="T80" fmla="*/ 246 w 576"/>
                <a:gd name="T81" fmla="*/ 162 h 555"/>
                <a:gd name="T82" fmla="*/ 225 w 576"/>
                <a:gd name="T83" fmla="*/ 126 h 555"/>
                <a:gd name="T84" fmla="*/ 207 w 576"/>
                <a:gd name="T85" fmla="*/ 132 h 555"/>
                <a:gd name="T86" fmla="*/ 174 w 576"/>
                <a:gd name="T87" fmla="*/ 126 h 555"/>
                <a:gd name="T88" fmla="*/ 171 w 576"/>
                <a:gd name="T89" fmla="*/ 120 h 555"/>
                <a:gd name="T90" fmla="*/ 159 w 576"/>
                <a:gd name="T91" fmla="*/ 78 h 555"/>
                <a:gd name="T92" fmla="*/ 174 w 576"/>
                <a:gd name="T93" fmla="*/ 72 h 555"/>
                <a:gd name="T94" fmla="*/ 183 w 576"/>
                <a:gd name="T95" fmla="*/ 69 h 555"/>
                <a:gd name="T96" fmla="*/ 183 w 576"/>
                <a:gd name="T97" fmla="*/ 66 h 555"/>
                <a:gd name="T98" fmla="*/ 177 w 576"/>
                <a:gd name="T99" fmla="*/ 60 h 555"/>
                <a:gd name="T100" fmla="*/ 156 w 576"/>
                <a:gd name="T101" fmla="*/ 33 h 555"/>
                <a:gd name="T102" fmla="*/ 147 w 576"/>
                <a:gd name="T103" fmla="*/ 12 h 555"/>
                <a:gd name="T104" fmla="*/ 138 w 576"/>
                <a:gd name="T105" fmla="*/ 3 h 555"/>
                <a:gd name="T106" fmla="*/ 63 w 576"/>
                <a:gd name="T107" fmla="*/ 12 h 555"/>
                <a:gd name="T108" fmla="*/ 36 w 576"/>
                <a:gd name="T109" fmla="*/ 30 h 555"/>
                <a:gd name="T110" fmla="*/ 21 w 576"/>
                <a:gd name="T111" fmla="*/ 36 h 555"/>
                <a:gd name="T112" fmla="*/ 12 w 576"/>
                <a:gd name="T113" fmla="*/ 39 h 555"/>
                <a:gd name="T114" fmla="*/ 0 w 576"/>
                <a:gd name="T115" fmla="*/ 30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76" h="555">
                  <a:moveTo>
                    <a:pt x="441" y="555"/>
                  </a:moveTo>
                  <a:lnTo>
                    <a:pt x="444" y="528"/>
                  </a:lnTo>
                  <a:lnTo>
                    <a:pt x="444" y="513"/>
                  </a:lnTo>
                  <a:lnTo>
                    <a:pt x="444" y="513"/>
                  </a:lnTo>
                  <a:lnTo>
                    <a:pt x="447" y="510"/>
                  </a:lnTo>
                  <a:lnTo>
                    <a:pt x="450" y="504"/>
                  </a:lnTo>
                  <a:lnTo>
                    <a:pt x="456" y="501"/>
                  </a:lnTo>
                  <a:lnTo>
                    <a:pt x="465" y="501"/>
                  </a:lnTo>
                  <a:lnTo>
                    <a:pt x="477" y="498"/>
                  </a:lnTo>
                  <a:lnTo>
                    <a:pt x="477" y="495"/>
                  </a:lnTo>
                  <a:lnTo>
                    <a:pt x="480" y="486"/>
                  </a:lnTo>
                  <a:lnTo>
                    <a:pt x="513" y="480"/>
                  </a:lnTo>
                  <a:lnTo>
                    <a:pt x="543" y="483"/>
                  </a:lnTo>
                  <a:lnTo>
                    <a:pt x="549" y="465"/>
                  </a:lnTo>
                  <a:lnTo>
                    <a:pt x="558" y="444"/>
                  </a:lnTo>
                  <a:lnTo>
                    <a:pt x="561" y="441"/>
                  </a:lnTo>
                  <a:lnTo>
                    <a:pt x="561" y="435"/>
                  </a:lnTo>
                  <a:lnTo>
                    <a:pt x="558" y="429"/>
                  </a:lnTo>
                  <a:lnTo>
                    <a:pt x="558" y="426"/>
                  </a:lnTo>
                  <a:lnTo>
                    <a:pt x="558" y="426"/>
                  </a:lnTo>
                  <a:lnTo>
                    <a:pt x="540" y="405"/>
                  </a:lnTo>
                  <a:lnTo>
                    <a:pt x="543" y="390"/>
                  </a:lnTo>
                  <a:lnTo>
                    <a:pt x="546" y="387"/>
                  </a:lnTo>
                  <a:lnTo>
                    <a:pt x="540" y="360"/>
                  </a:lnTo>
                  <a:lnTo>
                    <a:pt x="540" y="360"/>
                  </a:lnTo>
                  <a:lnTo>
                    <a:pt x="561" y="348"/>
                  </a:lnTo>
                  <a:lnTo>
                    <a:pt x="576" y="330"/>
                  </a:lnTo>
                  <a:lnTo>
                    <a:pt x="561" y="300"/>
                  </a:lnTo>
                  <a:lnTo>
                    <a:pt x="558" y="303"/>
                  </a:lnTo>
                  <a:lnTo>
                    <a:pt x="555" y="303"/>
                  </a:lnTo>
                  <a:lnTo>
                    <a:pt x="552" y="303"/>
                  </a:lnTo>
                  <a:lnTo>
                    <a:pt x="549" y="303"/>
                  </a:lnTo>
                  <a:lnTo>
                    <a:pt x="549" y="303"/>
                  </a:lnTo>
                  <a:lnTo>
                    <a:pt x="540" y="300"/>
                  </a:lnTo>
                  <a:lnTo>
                    <a:pt x="540" y="297"/>
                  </a:lnTo>
                  <a:lnTo>
                    <a:pt x="537" y="294"/>
                  </a:lnTo>
                  <a:lnTo>
                    <a:pt x="534" y="291"/>
                  </a:lnTo>
                  <a:lnTo>
                    <a:pt x="534" y="288"/>
                  </a:lnTo>
                  <a:lnTo>
                    <a:pt x="525" y="282"/>
                  </a:lnTo>
                  <a:lnTo>
                    <a:pt x="525" y="282"/>
                  </a:lnTo>
                  <a:lnTo>
                    <a:pt x="522" y="285"/>
                  </a:lnTo>
                  <a:lnTo>
                    <a:pt x="489" y="273"/>
                  </a:lnTo>
                  <a:lnTo>
                    <a:pt x="483" y="273"/>
                  </a:lnTo>
                  <a:lnTo>
                    <a:pt x="474" y="267"/>
                  </a:lnTo>
                  <a:lnTo>
                    <a:pt x="471" y="261"/>
                  </a:lnTo>
                  <a:lnTo>
                    <a:pt x="465" y="258"/>
                  </a:lnTo>
                  <a:lnTo>
                    <a:pt x="450" y="258"/>
                  </a:lnTo>
                  <a:lnTo>
                    <a:pt x="438" y="261"/>
                  </a:lnTo>
                  <a:lnTo>
                    <a:pt x="426" y="261"/>
                  </a:lnTo>
                  <a:lnTo>
                    <a:pt x="420" y="258"/>
                  </a:lnTo>
                  <a:lnTo>
                    <a:pt x="402" y="240"/>
                  </a:lnTo>
                  <a:lnTo>
                    <a:pt x="378" y="216"/>
                  </a:lnTo>
                  <a:lnTo>
                    <a:pt x="375" y="216"/>
                  </a:lnTo>
                  <a:lnTo>
                    <a:pt x="369" y="222"/>
                  </a:lnTo>
                  <a:lnTo>
                    <a:pt x="366" y="222"/>
                  </a:lnTo>
                  <a:lnTo>
                    <a:pt x="363" y="222"/>
                  </a:lnTo>
                  <a:lnTo>
                    <a:pt x="357" y="222"/>
                  </a:lnTo>
                  <a:lnTo>
                    <a:pt x="312" y="225"/>
                  </a:lnTo>
                  <a:lnTo>
                    <a:pt x="309" y="219"/>
                  </a:lnTo>
                  <a:lnTo>
                    <a:pt x="303" y="213"/>
                  </a:lnTo>
                  <a:lnTo>
                    <a:pt x="300" y="213"/>
                  </a:lnTo>
                  <a:lnTo>
                    <a:pt x="297" y="210"/>
                  </a:lnTo>
                  <a:lnTo>
                    <a:pt x="294" y="210"/>
                  </a:lnTo>
                  <a:lnTo>
                    <a:pt x="291" y="210"/>
                  </a:lnTo>
                  <a:lnTo>
                    <a:pt x="279" y="213"/>
                  </a:lnTo>
                  <a:lnTo>
                    <a:pt x="276" y="213"/>
                  </a:lnTo>
                  <a:lnTo>
                    <a:pt x="273" y="216"/>
                  </a:lnTo>
                  <a:lnTo>
                    <a:pt x="273" y="216"/>
                  </a:lnTo>
                  <a:lnTo>
                    <a:pt x="270" y="219"/>
                  </a:lnTo>
                  <a:lnTo>
                    <a:pt x="267" y="219"/>
                  </a:lnTo>
                  <a:lnTo>
                    <a:pt x="264" y="216"/>
                  </a:lnTo>
                  <a:lnTo>
                    <a:pt x="261" y="216"/>
                  </a:lnTo>
                  <a:lnTo>
                    <a:pt x="261" y="213"/>
                  </a:lnTo>
                  <a:lnTo>
                    <a:pt x="261" y="207"/>
                  </a:lnTo>
                  <a:lnTo>
                    <a:pt x="252" y="186"/>
                  </a:lnTo>
                  <a:lnTo>
                    <a:pt x="255" y="186"/>
                  </a:lnTo>
                  <a:lnTo>
                    <a:pt x="255" y="177"/>
                  </a:lnTo>
                  <a:lnTo>
                    <a:pt x="252" y="177"/>
                  </a:lnTo>
                  <a:lnTo>
                    <a:pt x="252" y="174"/>
                  </a:lnTo>
                  <a:lnTo>
                    <a:pt x="252" y="174"/>
                  </a:lnTo>
                  <a:lnTo>
                    <a:pt x="249" y="171"/>
                  </a:lnTo>
                  <a:lnTo>
                    <a:pt x="246" y="162"/>
                  </a:lnTo>
                  <a:lnTo>
                    <a:pt x="246" y="156"/>
                  </a:lnTo>
                  <a:lnTo>
                    <a:pt x="225" y="126"/>
                  </a:lnTo>
                  <a:lnTo>
                    <a:pt x="219" y="126"/>
                  </a:lnTo>
                  <a:lnTo>
                    <a:pt x="207" y="132"/>
                  </a:lnTo>
                  <a:lnTo>
                    <a:pt x="201" y="132"/>
                  </a:lnTo>
                  <a:lnTo>
                    <a:pt x="174" y="126"/>
                  </a:lnTo>
                  <a:lnTo>
                    <a:pt x="171" y="123"/>
                  </a:lnTo>
                  <a:lnTo>
                    <a:pt x="171" y="120"/>
                  </a:lnTo>
                  <a:lnTo>
                    <a:pt x="174" y="111"/>
                  </a:lnTo>
                  <a:lnTo>
                    <a:pt x="159" y="78"/>
                  </a:lnTo>
                  <a:lnTo>
                    <a:pt x="159" y="75"/>
                  </a:lnTo>
                  <a:lnTo>
                    <a:pt x="174" y="72"/>
                  </a:lnTo>
                  <a:lnTo>
                    <a:pt x="183" y="72"/>
                  </a:lnTo>
                  <a:lnTo>
                    <a:pt x="183" y="69"/>
                  </a:lnTo>
                  <a:lnTo>
                    <a:pt x="183" y="69"/>
                  </a:lnTo>
                  <a:lnTo>
                    <a:pt x="183" y="66"/>
                  </a:lnTo>
                  <a:lnTo>
                    <a:pt x="180" y="60"/>
                  </a:lnTo>
                  <a:lnTo>
                    <a:pt x="177" y="60"/>
                  </a:lnTo>
                  <a:lnTo>
                    <a:pt x="168" y="54"/>
                  </a:lnTo>
                  <a:lnTo>
                    <a:pt x="156" y="33"/>
                  </a:lnTo>
                  <a:lnTo>
                    <a:pt x="150" y="18"/>
                  </a:lnTo>
                  <a:lnTo>
                    <a:pt x="147" y="12"/>
                  </a:lnTo>
                  <a:lnTo>
                    <a:pt x="141" y="3"/>
                  </a:lnTo>
                  <a:lnTo>
                    <a:pt x="138" y="3"/>
                  </a:lnTo>
                  <a:lnTo>
                    <a:pt x="96" y="0"/>
                  </a:lnTo>
                  <a:lnTo>
                    <a:pt x="63" y="12"/>
                  </a:lnTo>
                  <a:lnTo>
                    <a:pt x="39" y="27"/>
                  </a:lnTo>
                  <a:lnTo>
                    <a:pt x="36" y="30"/>
                  </a:lnTo>
                  <a:lnTo>
                    <a:pt x="33" y="30"/>
                  </a:lnTo>
                  <a:lnTo>
                    <a:pt x="21" y="36"/>
                  </a:lnTo>
                  <a:lnTo>
                    <a:pt x="15" y="39"/>
                  </a:lnTo>
                  <a:lnTo>
                    <a:pt x="12" y="39"/>
                  </a:lnTo>
                  <a:lnTo>
                    <a:pt x="12" y="39"/>
                  </a:lnTo>
                  <a:lnTo>
                    <a:pt x="0" y="3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25" name="Freeform 1155">
              <a:extLst>
                <a:ext uri="{FF2B5EF4-FFF2-40B4-BE49-F238E27FC236}">
                  <a16:creationId xmlns:a16="http://schemas.microsoft.com/office/drawing/2014/main" id="{816EA9FF-6B8C-987D-D43F-207239366EF0}"/>
                </a:ext>
              </a:extLst>
            </p:cNvPr>
            <p:cNvSpPr>
              <a:spLocks/>
            </p:cNvSpPr>
            <p:nvPr/>
          </p:nvSpPr>
          <p:spPr bwMode="auto">
            <a:xfrm>
              <a:off x="1976" y="1485"/>
              <a:ext cx="180" cy="183"/>
            </a:xfrm>
            <a:custGeom>
              <a:avLst/>
              <a:gdLst>
                <a:gd name="T0" fmla="*/ 0 w 180"/>
                <a:gd name="T1" fmla="*/ 183 h 183"/>
                <a:gd name="T2" fmla="*/ 15 w 180"/>
                <a:gd name="T3" fmla="*/ 177 h 183"/>
                <a:gd name="T4" fmla="*/ 30 w 180"/>
                <a:gd name="T5" fmla="*/ 180 h 183"/>
                <a:gd name="T6" fmla="*/ 33 w 180"/>
                <a:gd name="T7" fmla="*/ 171 h 183"/>
                <a:gd name="T8" fmla="*/ 36 w 180"/>
                <a:gd name="T9" fmla="*/ 171 h 183"/>
                <a:gd name="T10" fmla="*/ 36 w 180"/>
                <a:gd name="T11" fmla="*/ 168 h 183"/>
                <a:gd name="T12" fmla="*/ 39 w 180"/>
                <a:gd name="T13" fmla="*/ 168 h 183"/>
                <a:gd name="T14" fmla="*/ 39 w 180"/>
                <a:gd name="T15" fmla="*/ 168 h 183"/>
                <a:gd name="T16" fmla="*/ 42 w 180"/>
                <a:gd name="T17" fmla="*/ 168 h 183"/>
                <a:gd name="T18" fmla="*/ 48 w 180"/>
                <a:gd name="T19" fmla="*/ 168 h 183"/>
                <a:gd name="T20" fmla="*/ 63 w 180"/>
                <a:gd name="T21" fmla="*/ 159 h 183"/>
                <a:gd name="T22" fmla="*/ 87 w 180"/>
                <a:gd name="T23" fmla="*/ 123 h 183"/>
                <a:gd name="T24" fmla="*/ 108 w 180"/>
                <a:gd name="T25" fmla="*/ 72 h 183"/>
                <a:gd name="T26" fmla="*/ 108 w 180"/>
                <a:gd name="T27" fmla="*/ 66 h 183"/>
                <a:gd name="T28" fmla="*/ 120 w 180"/>
                <a:gd name="T29" fmla="*/ 42 h 183"/>
                <a:gd name="T30" fmla="*/ 123 w 180"/>
                <a:gd name="T31" fmla="*/ 42 h 183"/>
                <a:gd name="T32" fmla="*/ 135 w 180"/>
                <a:gd name="T33" fmla="*/ 24 h 183"/>
                <a:gd name="T34" fmla="*/ 138 w 180"/>
                <a:gd name="T35" fmla="*/ 24 h 183"/>
                <a:gd name="T36" fmla="*/ 138 w 180"/>
                <a:gd name="T37" fmla="*/ 21 h 183"/>
                <a:gd name="T38" fmla="*/ 141 w 180"/>
                <a:gd name="T39" fmla="*/ 21 h 183"/>
                <a:gd name="T40" fmla="*/ 150 w 180"/>
                <a:gd name="T41" fmla="*/ 15 h 183"/>
                <a:gd name="T42" fmla="*/ 150 w 180"/>
                <a:gd name="T43" fmla="*/ 15 h 183"/>
                <a:gd name="T44" fmla="*/ 153 w 180"/>
                <a:gd name="T45" fmla="*/ 15 h 183"/>
                <a:gd name="T46" fmla="*/ 156 w 180"/>
                <a:gd name="T47" fmla="*/ 18 h 183"/>
                <a:gd name="T48" fmla="*/ 159 w 180"/>
                <a:gd name="T49" fmla="*/ 18 h 183"/>
                <a:gd name="T50" fmla="*/ 162 w 180"/>
                <a:gd name="T51" fmla="*/ 18 h 183"/>
                <a:gd name="T52" fmla="*/ 162 w 180"/>
                <a:gd name="T53" fmla="*/ 15 h 183"/>
                <a:gd name="T54" fmla="*/ 165 w 180"/>
                <a:gd name="T55" fmla="*/ 15 h 183"/>
                <a:gd name="T56" fmla="*/ 171 w 180"/>
                <a:gd name="T57" fmla="*/ 12 h 183"/>
                <a:gd name="T58" fmla="*/ 180 w 180"/>
                <a:gd name="T59"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183">
                  <a:moveTo>
                    <a:pt x="0" y="183"/>
                  </a:moveTo>
                  <a:lnTo>
                    <a:pt x="15" y="177"/>
                  </a:lnTo>
                  <a:lnTo>
                    <a:pt x="30" y="180"/>
                  </a:lnTo>
                  <a:lnTo>
                    <a:pt x="33" y="171"/>
                  </a:lnTo>
                  <a:lnTo>
                    <a:pt x="36" y="171"/>
                  </a:lnTo>
                  <a:lnTo>
                    <a:pt x="36" y="168"/>
                  </a:lnTo>
                  <a:lnTo>
                    <a:pt x="39" y="168"/>
                  </a:lnTo>
                  <a:lnTo>
                    <a:pt x="39" y="168"/>
                  </a:lnTo>
                  <a:lnTo>
                    <a:pt x="42" y="168"/>
                  </a:lnTo>
                  <a:lnTo>
                    <a:pt x="48" y="168"/>
                  </a:lnTo>
                  <a:lnTo>
                    <a:pt x="63" y="159"/>
                  </a:lnTo>
                  <a:lnTo>
                    <a:pt x="87" y="123"/>
                  </a:lnTo>
                  <a:lnTo>
                    <a:pt x="108" y="72"/>
                  </a:lnTo>
                  <a:lnTo>
                    <a:pt x="108" y="66"/>
                  </a:lnTo>
                  <a:lnTo>
                    <a:pt x="120" y="42"/>
                  </a:lnTo>
                  <a:lnTo>
                    <a:pt x="123" y="42"/>
                  </a:lnTo>
                  <a:lnTo>
                    <a:pt x="135" y="24"/>
                  </a:lnTo>
                  <a:lnTo>
                    <a:pt x="138" y="24"/>
                  </a:lnTo>
                  <a:lnTo>
                    <a:pt x="138" y="21"/>
                  </a:lnTo>
                  <a:lnTo>
                    <a:pt x="141" y="21"/>
                  </a:lnTo>
                  <a:lnTo>
                    <a:pt x="150" y="15"/>
                  </a:lnTo>
                  <a:lnTo>
                    <a:pt x="150" y="15"/>
                  </a:lnTo>
                  <a:lnTo>
                    <a:pt x="153" y="15"/>
                  </a:lnTo>
                  <a:lnTo>
                    <a:pt x="156" y="18"/>
                  </a:lnTo>
                  <a:lnTo>
                    <a:pt x="159" y="18"/>
                  </a:lnTo>
                  <a:lnTo>
                    <a:pt x="162" y="18"/>
                  </a:lnTo>
                  <a:lnTo>
                    <a:pt x="162" y="15"/>
                  </a:lnTo>
                  <a:lnTo>
                    <a:pt x="165" y="15"/>
                  </a:lnTo>
                  <a:lnTo>
                    <a:pt x="171" y="12"/>
                  </a:lnTo>
                  <a:lnTo>
                    <a:pt x="180"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26" name="Freeform 1156">
              <a:extLst>
                <a:ext uri="{FF2B5EF4-FFF2-40B4-BE49-F238E27FC236}">
                  <a16:creationId xmlns:a16="http://schemas.microsoft.com/office/drawing/2014/main" id="{E462DB93-E827-ACFA-D4B2-D3A49DEE6882}"/>
                </a:ext>
              </a:extLst>
            </p:cNvPr>
            <p:cNvSpPr>
              <a:spLocks/>
            </p:cNvSpPr>
            <p:nvPr/>
          </p:nvSpPr>
          <p:spPr bwMode="auto">
            <a:xfrm>
              <a:off x="1727" y="1632"/>
              <a:ext cx="150" cy="69"/>
            </a:xfrm>
            <a:custGeom>
              <a:avLst/>
              <a:gdLst>
                <a:gd name="T0" fmla="*/ 0 w 150"/>
                <a:gd name="T1" fmla="*/ 0 h 69"/>
                <a:gd name="T2" fmla="*/ 18 w 150"/>
                <a:gd name="T3" fmla="*/ 18 h 69"/>
                <a:gd name="T4" fmla="*/ 24 w 150"/>
                <a:gd name="T5" fmla="*/ 24 h 69"/>
                <a:gd name="T6" fmla="*/ 27 w 150"/>
                <a:gd name="T7" fmla="*/ 24 h 69"/>
                <a:gd name="T8" fmla="*/ 36 w 150"/>
                <a:gd name="T9" fmla="*/ 30 h 69"/>
                <a:gd name="T10" fmla="*/ 36 w 150"/>
                <a:gd name="T11" fmla="*/ 30 h 69"/>
                <a:gd name="T12" fmla="*/ 39 w 150"/>
                <a:gd name="T13" fmla="*/ 33 h 69"/>
                <a:gd name="T14" fmla="*/ 45 w 150"/>
                <a:gd name="T15" fmla="*/ 42 h 69"/>
                <a:gd name="T16" fmla="*/ 45 w 150"/>
                <a:gd name="T17" fmla="*/ 45 h 69"/>
                <a:gd name="T18" fmla="*/ 45 w 150"/>
                <a:gd name="T19" fmla="*/ 48 h 69"/>
                <a:gd name="T20" fmla="*/ 48 w 150"/>
                <a:gd name="T21" fmla="*/ 51 h 69"/>
                <a:gd name="T22" fmla="*/ 51 w 150"/>
                <a:gd name="T23" fmla="*/ 51 h 69"/>
                <a:gd name="T24" fmla="*/ 54 w 150"/>
                <a:gd name="T25" fmla="*/ 54 h 69"/>
                <a:gd name="T26" fmla="*/ 54 w 150"/>
                <a:gd name="T27" fmla="*/ 54 h 69"/>
                <a:gd name="T28" fmla="*/ 54 w 150"/>
                <a:gd name="T29" fmla="*/ 51 h 69"/>
                <a:gd name="T30" fmla="*/ 57 w 150"/>
                <a:gd name="T31" fmla="*/ 51 h 69"/>
                <a:gd name="T32" fmla="*/ 66 w 150"/>
                <a:gd name="T33" fmla="*/ 51 h 69"/>
                <a:gd name="T34" fmla="*/ 66 w 150"/>
                <a:gd name="T35" fmla="*/ 51 h 69"/>
                <a:gd name="T36" fmla="*/ 66 w 150"/>
                <a:gd name="T37" fmla="*/ 54 h 69"/>
                <a:gd name="T38" fmla="*/ 69 w 150"/>
                <a:gd name="T39" fmla="*/ 57 h 69"/>
                <a:gd name="T40" fmla="*/ 69 w 150"/>
                <a:gd name="T41" fmla="*/ 57 h 69"/>
                <a:gd name="T42" fmla="*/ 69 w 150"/>
                <a:gd name="T43" fmla="*/ 60 h 69"/>
                <a:gd name="T44" fmla="*/ 78 w 150"/>
                <a:gd name="T45" fmla="*/ 66 h 69"/>
                <a:gd name="T46" fmla="*/ 84 w 150"/>
                <a:gd name="T47" fmla="*/ 69 h 69"/>
                <a:gd name="T48" fmla="*/ 96 w 150"/>
                <a:gd name="T49" fmla="*/ 69 h 69"/>
                <a:gd name="T50" fmla="*/ 105 w 150"/>
                <a:gd name="T51" fmla="*/ 69 h 69"/>
                <a:gd name="T52" fmla="*/ 108 w 150"/>
                <a:gd name="T53" fmla="*/ 69 h 69"/>
                <a:gd name="T54" fmla="*/ 111 w 150"/>
                <a:gd name="T55" fmla="*/ 69 h 69"/>
                <a:gd name="T56" fmla="*/ 114 w 150"/>
                <a:gd name="T57" fmla="*/ 69 h 69"/>
                <a:gd name="T58" fmla="*/ 150 w 150"/>
                <a:gd name="T59" fmla="*/ 5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0" h="69">
                  <a:moveTo>
                    <a:pt x="0" y="0"/>
                  </a:moveTo>
                  <a:lnTo>
                    <a:pt x="18" y="18"/>
                  </a:lnTo>
                  <a:lnTo>
                    <a:pt x="24" y="24"/>
                  </a:lnTo>
                  <a:lnTo>
                    <a:pt x="27" y="24"/>
                  </a:lnTo>
                  <a:lnTo>
                    <a:pt x="36" y="30"/>
                  </a:lnTo>
                  <a:lnTo>
                    <a:pt x="36" y="30"/>
                  </a:lnTo>
                  <a:lnTo>
                    <a:pt x="39" y="33"/>
                  </a:lnTo>
                  <a:lnTo>
                    <a:pt x="45" y="42"/>
                  </a:lnTo>
                  <a:lnTo>
                    <a:pt x="45" y="45"/>
                  </a:lnTo>
                  <a:lnTo>
                    <a:pt x="45" y="48"/>
                  </a:lnTo>
                  <a:lnTo>
                    <a:pt x="48" y="51"/>
                  </a:lnTo>
                  <a:lnTo>
                    <a:pt x="51" y="51"/>
                  </a:lnTo>
                  <a:lnTo>
                    <a:pt x="54" y="54"/>
                  </a:lnTo>
                  <a:lnTo>
                    <a:pt x="54" y="54"/>
                  </a:lnTo>
                  <a:lnTo>
                    <a:pt x="54" y="51"/>
                  </a:lnTo>
                  <a:lnTo>
                    <a:pt x="57" y="51"/>
                  </a:lnTo>
                  <a:lnTo>
                    <a:pt x="66" y="51"/>
                  </a:lnTo>
                  <a:lnTo>
                    <a:pt x="66" y="51"/>
                  </a:lnTo>
                  <a:lnTo>
                    <a:pt x="66" y="54"/>
                  </a:lnTo>
                  <a:lnTo>
                    <a:pt x="69" y="57"/>
                  </a:lnTo>
                  <a:lnTo>
                    <a:pt x="69" y="57"/>
                  </a:lnTo>
                  <a:lnTo>
                    <a:pt x="69" y="60"/>
                  </a:lnTo>
                  <a:lnTo>
                    <a:pt x="78" y="66"/>
                  </a:lnTo>
                  <a:lnTo>
                    <a:pt x="84" y="69"/>
                  </a:lnTo>
                  <a:lnTo>
                    <a:pt x="96" y="69"/>
                  </a:lnTo>
                  <a:lnTo>
                    <a:pt x="105" y="69"/>
                  </a:lnTo>
                  <a:lnTo>
                    <a:pt x="108" y="69"/>
                  </a:lnTo>
                  <a:lnTo>
                    <a:pt x="111" y="69"/>
                  </a:lnTo>
                  <a:lnTo>
                    <a:pt x="114" y="69"/>
                  </a:lnTo>
                  <a:lnTo>
                    <a:pt x="150" y="57"/>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27" name="Freeform 1157">
              <a:extLst>
                <a:ext uri="{FF2B5EF4-FFF2-40B4-BE49-F238E27FC236}">
                  <a16:creationId xmlns:a16="http://schemas.microsoft.com/office/drawing/2014/main" id="{C4A30F36-2E1F-07BF-6411-BDDA78905CE2}"/>
                </a:ext>
              </a:extLst>
            </p:cNvPr>
            <p:cNvSpPr>
              <a:spLocks/>
            </p:cNvSpPr>
            <p:nvPr/>
          </p:nvSpPr>
          <p:spPr bwMode="auto">
            <a:xfrm>
              <a:off x="1877" y="1662"/>
              <a:ext cx="99" cy="27"/>
            </a:xfrm>
            <a:custGeom>
              <a:avLst/>
              <a:gdLst>
                <a:gd name="T0" fmla="*/ 0 w 99"/>
                <a:gd name="T1" fmla="*/ 27 h 27"/>
                <a:gd name="T2" fmla="*/ 3 w 99"/>
                <a:gd name="T3" fmla="*/ 24 h 27"/>
                <a:gd name="T4" fmla="*/ 15 w 99"/>
                <a:gd name="T5" fmla="*/ 21 h 27"/>
                <a:gd name="T6" fmla="*/ 30 w 99"/>
                <a:gd name="T7" fmla="*/ 18 h 27"/>
                <a:gd name="T8" fmla="*/ 39 w 99"/>
                <a:gd name="T9" fmla="*/ 12 h 27"/>
                <a:gd name="T10" fmla="*/ 42 w 99"/>
                <a:gd name="T11" fmla="*/ 12 h 27"/>
                <a:gd name="T12" fmla="*/ 45 w 99"/>
                <a:gd name="T13" fmla="*/ 9 h 27"/>
                <a:gd name="T14" fmla="*/ 48 w 99"/>
                <a:gd name="T15" fmla="*/ 6 h 27"/>
                <a:gd name="T16" fmla="*/ 48 w 99"/>
                <a:gd name="T17" fmla="*/ 3 h 27"/>
                <a:gd name="T18" fmla="*/ 48 w 99"/>
                <a:gd name="T19" fmla="*/ 3 h 27"/>
                <a:gd name="T20" fmla="*/ 48 w 99"/>
                <a:gd name="T21" fmla="*/ 3 h 27"/>
                <a:gd name="T22" fmla="*/ 48 w 99"/>
                <a:gd name="T23" fmla="*/ 3 h 27"/>
                <a:gd name="T24" fmla="*/ 51 w 99"/>
                <a:gd name="T25" fmla="*/ 0 h 27"/>
                <a:gd name="T26" fmla="*/ 51 w 99"/>
                <a:gd name="T27" fmla="*/ 0 h 27"/>
                <a:gd name="T28" fmla="*/ 57 w 99"/>
                <a:gd name="T29" fmla="*/ 0 h 27"/>
                <a:gd name="T30" fmla="*/ 60 w 99"/>
                <a:gd name="T31" fmla="*/ 0 h 27"/>
                <a:gd name="T32" fmla="*/ 87 w 99"/>
                <a:gd name="T33" fmla="*/ 0 h 27"/>
                <a:gd name="T34" fmla="*/ 96 w 99"/>
                <a:gd name="T35" fmla="*/ 3 h 27"/>
                <a:gd name="T36" fmla="*/ 99 w 99"/>
                <a:gd name="T3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27">
                  <a:moveTo>
                    <a:pt x="0" y="27"/>
                  </a:moveTo>
                  <a:lnTo>
                    <a:pt x="3" y="24"/>
                  </a:lnTo>
                  <a:lnTo>
                    <a:pt x="15" y="21"/>
                  </a:lnTo>
                  <a:lnTo>
                    <a:pt x="30" y="18"/>
                  </a:lnTo>
                  <a:lnTo>
                    <a:pt x="39" y="12"/>
                  </a:lnTo>
                  <a:lnTo>
                    <a:pt x="42" y="12"/>
                  </a:lnTo>
                  <a:lnTo>
                    <a:pt x="45" y="9"/>
                  </a:lnTo>
                  <a:lnTo>
                    <a:pt x="48" y="6"/>
                  </a:lnTo>
                  <a:lnTo>
                    <a:pt x="48" y="3"/>
                  </a:lnTo>
                  <a:lnTo>
                    <a:pt x="48" y="3"/>
                  </a:lnTo>
                  <a:lnTo>
                    <a:pt x="48" y="3"/>
                  </a:lnTo>
                  <a:lnTo>
                    <a:pt x="48" y="3"/>
                  </a:lnTo>
                  <a:lnTo>
                    <a:pt x="51" y="0"/>
                  </a:lnTo>
                  <a:lnTo>
                    <a:pt x="51" y="0"/>
                  </a:lnTo>
                  <a:lnTo>
                    <a:pt x="57" y="0"/>
                  </a:lnTo>
                  <a:lnTo>
                    <a:pt x="60" y="0"/>
                  </a:lnTo>
                  <a:lnTo>
                    <a:pt x="87" y="0"/>
                  </a:lnTo>
                  <a:lnTo>
                    <a:pt x="96" y="3"/>
                  </a:lnTo>
                  <a:lnTo>
                    <a:pt x="99" y="6"/>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28" name="Freeform 1158">
              <a:extLst>
                <a:ext uri="{FF2B5EF4-FFF2-40B4-BE49-F238E27FC236}">
                  <a16:creationId xmlns:a16="http://schemas.microsoft.com/office/drawing/2014/main" id="{D1F68D77-2E35-6120-982B-35D0B79B7A0F}"/>
                </a:ext>
              </a:extLst>
            </p:cNvPr>
            <p:cNvSpPr>
              <a:spLocks/>
            </p:cNvSpPr>
            <p:nvPr/>
          </p:nvSpPr>
          <p:spPr bwMode="auto">
            <a:xfrm>
              <a:off x="2105" y="1437"/>
              <a:ext cx="51" cy="48"/>
            </a:xfrm>
            <a:custGeom>
              <a:avLst/>
              <a:gdLst>
                <a:gd name="T0" fmla="*/ 51 w 51"/>
                <a:gd name="T1" fmla="*/ 48 h 48"/>
                <a:gd name="T2" fmla="*/ 48 w 51"/>
                <a:gd name="T3" fmla="*/ 33 h 48"/>
                <a:gd name="T4" fmla="*/ 33 w 51"/>
                <a:gd name="T5" fmla="*/ 33 h 48"/>
                <a:gd name="T6" fmla="*/ 6 w 51"/>
                <a:gd name="T7" fmla="*/ 6 h 48"/>
                <a:gd name="T8" fmla="*/ 3 w 51"/>
                <a:gd name="T9" fmla="*/ 0 h 48"/>
                <a:gd name="T10" fmla="*/ 0 w 51"/>
                <a:gd name="T11" fmla="*/ 0 h 48"/>
              </a:gdLst>
              <a:ahLst/>
              <a:cxnLst>
                <a:cxn ang="0">
                  <a:pos x="T0" y="T1"/>
                </a:cxn>
                <a:cxn ang="0">
                  <a:pos x="T2" y="T3"/>
                </a:cxn>
                <a:cxn ang="0">
                  <a:pos x="T4" y="T5"/>
                </a:cxn>
                <a:cxn ang="0">
                  <a:pos x="T6" y="T7"/>
                </a:cxn>
                <a:cxn ang="0">
                  <a:pos x="T8" y="T9"/>
                </a:cxn>
                <a:cxn ang="0">
                  <a:pos x="T10" y="T11"/>
                </a:cxn>
              </a:cxnLst>
              <a:rect l="0" t="0" r="r" b="b"/>
              <a:pathLst>
                <a:path w="51" h="48">
                  <a:moveTo>
                    <a:pt x="51" y="48"/>
                  </a:moveTo>
                  <a:lnTo>
                    <a:pt x="48" y="33"/>
                  </a:lnTo>
                  <a:lnTo>
                    <a:pt x="33" y="33"/>
                  </a:lnTo>
                  <a:lnTo>
                    <a:pt x="6" y="6"/>
                  </a:lnTo>
                  <a:lnTo>
                    <a:pt x="3" y="0"/>
                  </a:lnTo>
                  <a:lnTo>
                    <a:pt x="0"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29" name="Freeform 1159">
              <a:extLst>
                <a:ext uri="{FF2B5EF4-FFF2-40B4-BE49-F238E27FC236}">
                  <a16:creationId xmlns:a16="http://schemas.microsoft.com/office/drawing/2014/main" id="{BB57E1F1-08B2-356D-FF1E-C65BE5480C41}"/>
                </a:ext>
              </a:extLst>
            </p:cNvPr>
            <p:cNvSpPr>
              <a:spLocks/>
            </p:cNvSpPr>
            <p:nvPr/>
          </p:nvSpPr>
          <p:spPr bwMode="auto">
            <a:xfrm>
              <a:off x="1691" y="1593"/>
              <a:ext cx="36" cy="39"/>
            </a:xfrm>
            <a:custGeom>
              <a:avLst/>
              <a:gdLst>
                <a:gd name="T0" fmla="*/ 36 w 36"/>
                <a:gd name="T1" fmla="*/ 39 h 39"/>
                <a:gd name="T2" fmla="*/ 30 w 36"/>
                <a:gd name="T3" fmla="*/ 36 h 39"/>
                <a:gd name="T4" fmla="*/ 27 w 36"/>
                <a:gd name="T5" fmla="*/ 27 h 39"/>
                <a:gd name="T6" fmla="*/ 15 w 36"/>
                <a:gd name="T7" fmla="*/ 12 h 39"/>
                <a:gd name="T8" fmla="*/ 15 w 36"/>
                <a:gd name="T9" fmla="*/ 9 h 39"/>
                <a:gd name="T10" fmla="*/ 18 w 36"/>
                <a:gd name="T11" fmla="*/ 9 h 39"/>
                <a:gd name="T12" fmla="*/ 18 w 36"/>
                <a:gd name="T13" fmla="*/ 6 h 39"/>
                <a:gd name="T14" fmla="*/ 18 w 36"/>
                <a:gd name="T15" fmla="*/ 3 h 39"/>
                <a:gd name="T16" fmla="*/ 18 w 36"/>
                <a:gd name="T17" fmla="*/ 3 h 39"/>
                <a:gd name="T18" fmla="*/ 15 w 36"/>
                <a:gd name="T19" fmla="*/ 0 h 39"/>
                <a:gd name="T20" fmla="*/ 15 w 36"/>
                <a:gd name="T21" fmla="*/ 0 h 39"/>
                <a:gd name="T22" fmla="*/ 12 w 36"/>
                <a:gd name="T23" fmla="*/ 0 h 39"/>
                <a:gd name="T24" fmla="*/ 9 w 36"/>
                <a:gd name="T25" fmla="*/ 0 h 39"/>
                <a:gd name="T26" fmla="*/ 0 w 36"/>
                <a:gd name="T2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9">
                  <a:moveTo>
                    <a:pt x="36" y="39"/>
                  </a:moveTo>
                  <a:lnTo>
                    <a:pt x="30" y="36"/>
                  </a:lnTo>
                  <a:lnTo>
                    <a:pt x="27" y="27"/>
                  </a:lnTo>
                  <a:lnTo>
                    <a:pt x="15" y="12"/>
                  </a:lnTo>
                  <a:lnTo>
                    <a:pt x="15" y="9"/>
                  </a:lnTo>
                  <a:lnTo>
                    <a:pt x="18" y="9"/>
                  </a:lnTo>
                  <a:lnTo>
                    <a:pt x="18" y="6"/>
                  </a:lnTo>
                  <a:lnTo>
                    <a:pt x="18" y="3"/>
                  </a:lnTo>
                  <a:lnTo>
                    <a:pt x="18" y="3"/>
                  </a:lnTo>
                  <a:lnTo>
                    <a:pt x="15" y="0"/>
                  </a:lnTo>
                  <a:lnTo>
                    <a:pt x="15" y="0"/>
                  </a:lnTo>
                  <a:lnTo>
                    <a:pt x="12" y="0"/>
                  </a:lnTo>
                  <a:lnTo>
                    <a:pt x="9" y="0"/>
                  </a:lnTo>
                  <a:lnTo>
                    <a:pt x="0"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30" name="Line 1160">
              <a:extLst>
                <a:ext uri="{FF2B5EF4-FFF2-40B4-BE49-F238E27FC236}">
                  <a16:creationId xmlns:a16="http://schemas.microsoft.com/office/drawing/2014/main" id="{3B32E806-DEB8-6922-B9EA-001EB5B45548}"/>
                </a:ext>
              </a:extLst>
            </p:cNvPr>
            <p:cNvSpPr>
              <a:spLocks noChangeShapeType="1"/>
            </p:cNvSpPr>
            <p:nvPr/>
          </p:nvSpPr>
          <p:spPr bwMode="auto">
            <a:xfrm>
              <a:off x="1877" y="1689"/>
              <a:ext cx="0" cy="0"/>
            </a:xfrm>
            <a:prstGeom prst="line">
              <a:avLst/>
            </a:prstGeom>
            <a:noFill/>
            <a:ln w="4763" cap="rnd">
              <a:solidFill>
                <a:srgbClr val="0070C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31" name="Freeform 1161">
              <a:extLst>
                <a:ext uri="{FF2B5EF4-FFF2-40B4-BE49-F238E27FC236}">
                  <a16:creationId xmlns:a16="http://schemas.microsoft.com/office/drawing/2014/main" id="{7CBDECE3-8D22-A8A5-A500-C7B7B33CD180}"/>
                </a:ext>
              </a:extLst>
            </p:cNvPr>
            <p:cNvSpPr>
              <a:spLocks/>
            </p:cNvSpPr>
            <p:nvPr/>
          </p:nvSpPr>
          <p:spPr bwMode="auto">
            <a:xfrm>
              <a:off x="2408" y="1452"/>
              <a:ext cx="114" cy="279"/>
            </a:xfrm>
            <a:custGeom>
              <a:avLst/>
              <a:gdLst>
                <a:gd name="T0" fmla="*/ 111 w 114"/>
                <a:gd name="T1" fmla="*/ 279 h 279"/>
                <a:gd name="T2" fmla="*/ 108 w 114"/>
                <a:gd name="T3" fmla="*/ 279 h 279"/>
                <a:gd name="T4" fmla="*/ 108 w 114"/>
                <a:gd name="T5" fmla="*/ 276 h 279"/>
                <a:gd name="T6" fmla="*/ 105 w 114"/>
                <a:gd name="T7" fmla="*/ 270 h 279"/>
                <a:gd name="T8" fmla="*/ 102 w 114"/>
                <a:gd name="T9" fmla="*/ 228 h 279"/>
                <a:gd name="T10" fmla="*/ 102 w 114"/>
                <a:gd name="T11" fmla="*/ 222 h 279"/>
                <a:gd name="T12" fmla="*/ 105 w 114"/>
                <a:gd name="T13" fmla="*/ 207 h 279"/>
                <a:gd name="T14" fmla="*/ 108 w 114"/>
                <a:gd name="T15" fmla="*/ 201 h 279"/>
                <a:gd name="T16" fmla="*/ 111 w 114"/>
                <a:gd name="T17" fmla="*/ 195 h 279"/>
                <a:gd name="T18" fmla="*/ 111 w 114"/>
                <a:gd name="T19" fmla="*/ 189 h 279"/>
                <a:gd name="T20" fmla="*/ 114 w 114"/>
                <a:gd name="T21" fmla="*/ 186 h 279"/>
                <a:gd name="T22" fmla="*/ 114 w 114"/>
                <a:gd name="T23" fmla="*/ 168 h 279"/>
                <a:gd name="T24" fmla="*/ 111 w 114"/>
                <a:gd name="T25" fmla="*/ 162 h 279"/>
                <a:gd name="T26" fmla="*/ 96 w 114"/>
                <a:gd name="T27" fmla="*/ 126 h 279"/>
                <a:gd name="T28" fmla="*/ 93 w 114"/>
                <a:gd name="T29" fmla="*/ 123 h 279"/>
                <a:gd name="T30" fmla="*/ 90 w 114"/>
                <a:gd name="T31" fmla="*/ 120 h 279"/>
                <a:gd name="T32" fmla="*/ 84 w 114"/>
                <a:gd name="T33" fmla="*/ 114 h 279"/>
                <a:gd name="T34" fmla="*/ 72 w 114"/>
                <a:gd name="T35" fmla="*/ 99 h 279"/>
                <a:gd name="T36" fmla="*/ 72 w 114"/>
                <a:gd name="T37" fmla="*/ 96 h 279"/>
                <a:gd name="T38" fmla="*/ 69 w 114"/>
                <a:gd name="T39" fmla="*/ 90 h 279"/>
                <a:gd name="T40" fmla="*/ 48 w 114"/>
                <a:gd name="T41" fmla="*/ 63 h 279"/>
                <a:gd name="T42" fmla="*/ 48 w 114"/>
                <a:gd name="T43" fmla="*/ 57 h 279"/>
                <a:gd name="T44" fmla="*/ 45 w 114"/>
                <a:gd name="T45" fmla="*/ 48 h 279"/>
                <a:gd name="T46" fmla="*/ 42 w 114"/>
                <a:gd name="T47" fmla="*/ 36 h 279"/>
                <a:gd name="T48" fmla="*/ 39 w 114"/>
                <a:gd name="T49" fmla="*/ 30 h 279"/>
                <a:gd name="T50" fmla="*/ 30 w 114"/>
                <a:gd name="T51" fmla="*/ 12 h 279"/>
                <a:gd name="T52" fmla="*/ 24 w 114"/>
                <a:gd name="T53" fmla="*/ 6 h 279"/>
                <a:gd name="T54" fmla="*/ 18 w 114"/>
                <a:gd name="T55" fmla="*/ 3 h 279"/>
                <a:gd name="T56" fmla="*/ 15 w 114"/>
                <a:gd name="T57" fmla="*/ 3 h 279"/>
                <a:gd name="T58" fmla="*/ 9 w 114"/>
                <a:gd name="T59" fmla="*/ 0 h 279"/>
                <a:gd name="T60" fmla="*/ 3 w 114"/>
                <a:gd name="T61" fmla="*/ 0 h 279"/>
                <a:gd name="T62" fmla="*/ 3 w 114"/>
                <a:gd name="T63" fmla="*/ 3 h 279"/>
                <a:gd name="T64" fmla="*/ 0 w 114"/>
                <a:gd name="T65" fmla="*/ 3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4" h="279">
                  <a:moveTo>
                    <a:pt x="111" y="279"/>
                  </a:moveTo>
                  <a:lnTo>
                    <a:pt x="108" y="279"/>
                  </a:lnTo>
                  <a:lnTo>
                    <a:pt x="108" y="276"/>
                  </a:lnTo>
                  <a:lnTo>
                    <a:pt x="105" y="270"/>
                  </a:lnTo>
                  <a:lnTo>
                    <a:pt x="102" y="228"/>
                  </a:lnTo>
                  <a:lnTo>
                    <a:pt x="102" y="222"/>
                  </a:lnTo>
                  <a:lnTo>
                    <a:pt x="105" y="207"/>
                  </a:lnTo>
                  <a:lnTo>
                    <a:pt x="108" y="201"/>
                  </a:lnTo>
                  <a:lnTo>
                    <a:pt x="111" y="195"/>
                  </a:lnTo>
                  <a:lnTo>
                    <a:pt x="111" y="189"/>
                  </a:lnTo>
                  <a:lnTo>
                    <a:pt x="114" y="186"/>
                  </a:lnTo>
                  <a:lnTo>
                    <a:pt x="114" y="168"/>
                  </a:lnTo>
                  <a:lnTo>
                    <a:pt x="111" y="162"/>
                  </a:lnTo>
                  <a:lnTo>
                    <a:pt x="96" y="126"/>
                  </a:lnTo>
                  <a:lnTo>
                    <a:pt x="93" y="123"/>
                  </a:lnTo>
                  <a:lnTo>
                    <a:pt x="90" y="120"/>
                  </a:lnTo>
                  <a:lnTo>
                    <a:pt x="84" y="114"/>
                  </a:lnTo>
                  <a:lnTo>
                    <a:pt x="72" y="99"/>
                  </a:lnTo>
                  <a:lnTo>
                    <a:pt x="72" y="96"/>
                  </a:lnTo>
                  <a:lnTo>
                    <a:pt x="69" y="90"/>
                  </a:lnTo>
                  <a:lnTo>
                    <a:pt x="48" y="63"/>
                  </a:lnTo>
                  <a:lnTo>
                    <a:pt x="48" y="57"/>
                  </a:lnTo>
                  <a:lnTo>
                    <a:pt x="45" y="48"/>
                  </a:lnTo>
                  <a:lnTo>
                    <a:pt x="42" y="36"/>
                  </a:lnTo>
                  <a:lnTo>
                    <a:pt x="39" y="30"/>
                  </a:lnTo>
                  <a:lnTo>
                    <a:pt x="30" y="12"/>
                  </a:lnTo>
                  <a:lnTo>
                    <a:pt x="24" y="6"/>
                  </a:lnTo>
                  <a:lnTo>
                    <a:pt x="18" y="3"/>
                  </a:lnTo>
                  <a:lnTo>
                    <a:pt x="15" y="3"/>
                  </a:lnTo>
                  <a:lnTo>
                    <a:pt x="9" y="0"/>
                  </a:lnTo>
                  <a:lnTo>
                    <a:pt x="3" y="0"/>
                  </a:lnTo>
                  <a:lnTo>
                    <a:pt x="3" y="3"/>
                  </a:lnTo>
                  <a:lnTo>
                    <a:pt x="0" y="3"/>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32" name="Freeform 1162">
              <a:extLst>
                <a:ext uri="{FF2B5EF4-FFF2-40B4-BE49-F238E27FC236}">
                  <a16:creationId xmlns:a16="http://schemas.microsoft.com/office/drawing/2014/main" id="{C8617311-EF8A-A65F-D326-9C0DBD924A96}"/>
                </a:ext>
              </a:extLst>
            </p:cNvPr>
            <p:cNvSpPr>
              <a:spLocks/>
            </p:cNvSpPr>
            <p:nvPr/>
          </p:nvSpPr>
          <p:spPr bwMode="auto">
            <a:xfrm>
              <a:off x="2408" y="1431"/>
              <a:ext cx="243" cy="300"/>
            </a:xfrm>
            <a:custGeom>
              <a:avLst/>
              <a:gdLst>
                <a:gd name="T0" fmla="*/ 111 w 243"/>
                <a:gd name="T1" fmla="*/ 300 h 300"/>
                <a:gd name="T2" fmla="*/ 120 w 243"/>
                <a:gd name="T3" fmla="*/ 294 h 300"/>
                <a:gd name="T4" fmla="*/ 144 w 243"/>
                <a:gd name="T5" fmla="*/ 270 h 300"/>
                <a:gd name="T6" fmla="*/ 150 w 243"/>
                <a:gd name="T7" fmla="*/ 264 h 300"/>
                <a:gd name="T8" fmla="*/ 165 w 243"/>
                <a:gd name="T9" fmla="*/ 246 h 300"/>
                <a:gd name="T10" fmla="*/ 165 w 243"/>
                <a:gd name="T11" fmla="*/ 243 h 300"/>
                <a:gd name="T12" fmla="*/ 168 w 243"/>
                <a:gd name="T13" fmla="*/ 228 h 300"/>
                <a:gd name="T14" fmla="*/ 165 w 243"/>
                <a:gd name="T15" fmla="*/ 216 h 300"/>
                <a:gd name="T16" fmla="*/ 162 w 243"/>
                <a:gd name="T17" fmla="*/ 207 h 300"/>
                <a:gd name="T18" fmla="*/ 162 w 243"/>
                <a:gd name="T19" fmla="*/ 204 h 300"/>
                <a:gd name="T20" fmla="*/ 159 w 243"/>
                <a:gd name="T21" fmla="*/ 204 h 300"/>
                <a:gd name="T22" fmla="*/ 159 w 243"/>
                <a:gd name="T23" fmla="*/ 201 h 300"/>
                <a:gd name="T24" fmla="*/ 168 w 243"/>
                <a:gd name="T25" fmla="*/ 198 h 300"/>
                <a:gd name="T26" fmla="*/ 180 w 243"/>
                <a:gd name="T27" fmla="*/ 192 h 300"/>
                <a:gd name="T28" fmla="*/ 231 w 243"/>
                <a:gd name="T29" fmla="*/ 207 h 300"/>
                <a:gd name="T30" fmla="*/ 231 w 243"/>
                <a:gd name="T31" fmla="*/ 210 h 300"/>
                <a:gd name="T32" fmla="*/ 231 w 243"/>
                <a:gd name="T33" fmla="*/ 210 h 300"/>
                <a:gd name="T34" fmla="*/ 243 w 243"/>
                <a:gd name="T35" fmla="*/ 207 h 300"/>
                <a:gd name="T36" fmla="*/ 225 w 243"/>
                <a:gd name="T37" fmla="*/ 192 h 300"/>
                <a:gd name="T38" fmla="*/ 231 w 243"/>
                <a:gd name="T39" fmla="*/ 189 h 300"/>
                <a:gd name="T40" fmla="*/ 231 w 243"/>
                <a:gd name="T41" fmla="*/ 180 h 300"/>
                <a:gd name="T42" fmla="*/ 231 w 243"/>
                <a:gd name="T43" fmla="*/ 180 h 300"/>
                <a:gd name="T44" fmla="*/ 231 w 243"/>
                <a:gd name="T45" fmla="*/ 177 h 300"/>
                <a:gd name="T46" fmla="*/ 231 w 243"/>
                <a:gd name="T47" fmla="*/ 171 h 300"/>
                <a:gd name="T48" fmla="*/ 216 w 243"/>
                <a:gd name="T49" fmla="*/ 162 h 300"/>
                <a:gd name="T50" fmla="*/ 207 w 243"/>
                <a:gd name="T51" fmla="*/ 156 h 300"/>
                <a:gd name="T52" fmla="*/ 207 w 243"/>
                <a:gd name="T53" fmla="*/ 153 h 300"/>
                <a:gd name="T54" fmla="*/ 177 w 243"/>
                <a:gd name="T55" fmla="*/ 105 h 300"/>
                <a:gd name="T56" fmla="*/ 177 w 243"/>
                <a:gd name="T57" fmla="*/ 102 h 300"/>
                <a:gd name="T58" fmla="*/ 177 w 243"/>
                <a:gd name="T59" fmla="*/ 102 h 300"/>
                <a:gd name="T60" fmla="*/ 177 w 243"/>
                <a:gd name="T61" fmla="*/ 96 h 300"/>
                <a:gd name="T62" fmla="*/ 174 w 243"/>
                <a:gd name="T63" fmla="*/ 99 h 300"/>
                <a:gd name="T64" fmla="*/ 180 w 243"/>
                <a:gd name="T65" fmla="*/ 87 h 300"/>
                <a:gd name="T66" fmla="*/ 180 w 243"/>
                <a:gd name="T67" fmla="*/ 84 h 300"/>
                <a:gd name="T68" fmla="*/ 183 w 243"/>
                <a:gd name="T69" fmla="*/ 69 h 300"/>
                <a:gd name="T70" fmla="*/ 177 w 243"/>
                <a:gd name="T71" fmla="*/ 48 h 300"/>
                <a:gd name="T72" fmla="*/ 156 w 243"/>
                <a:gd name="T73" fmla="*/ 48 h 300"/>
                <a:gd name="T74" fmla="*/ 132 w 243"/>
                <a:gd name="T75" fmla="*/ 36 h 300"/>
                <a:gd name="T76" fmla="*/ 129 w 243"/>
                <a:gd name="T77" fmla="*/ 42 h 300"/>
                <a:gd name="T78" fmla="*/ 120 w 243"/>
                <a:gd name="T79" fmla="*/ 24 h 300"/>
                <a:gd name="T80" fmla="*/ 81 w 243"/>
                <a:gd name="T81" fmla="*/ 3 h 300"/>
                <a:gd name="T82" fmla="*/ 78 w 243"/>
                <a:gd name="T83" fmla="*/ 3 h 300"/>
                <a:gd name="T84" fmla="*/ 66 w 243"/>
                <a:gd name="T85" fmla="*/ 0 h 300"/>
                <a:gd name="T86" fmla="*/ 63 w 243"/>
                <a:gd name="T87" fmla="*/ 0 h 300"/>
                <a:gd name="T88" fmla="*/ 54 w 243"/>
                <a:gd name="T89" fmla="*/ 6 h 300"/>
                <a:gd name="T90" fmla="*/ 45 w 243"/>
                <a:gd name="T91" fmla="*/ 9 h 300"/>
                <a:gd name="T92" fmla="*/ 27 w 243"/>
                <a:gd name="T93" fmla="*/ 12 h 300"/>
                <a:gd name="T94" fmla="*/ 24 w 243"/>
                <a:gd name="T95" fmla="*/ 9 h 300"/>
                <a:gd name="T96" fmla="*/ 24 w 243"/>
                <a:gd name="T97" fmla="*/ 9 h 300"/>
                <a:gd name="T98" fmla="*/ 21 w 243"/>
                <a:gd name="T99" fmla="*/ 9 h 300"/>
                <a:gd name="T100" fmla="*/ 18 w 243"/>
                <a:gd name="T101" fmla="*/ 6 h 300"/>
                <a:gd name="T102" fmla="*/ 18 w 243"/>
                <a:gd name="T103" fmla="*/ 6 h 300"/>
                <a:gd name="T104" fmla="*/ 9 w 243"/>
                <a:gd name="T105" fmla="*/ 6 h 300"/>
                <a:gd name="T106" fmla="*/ 0 w 243"/>
                <a:gd name="T107" fmla="*/ 18 h 300"/>
                <a:gd name="T108" fmla="*/ 0 w 243"/>
                <a:gd name="T109" fmla="*/ 21 h 300"/>
                <a:gd name="T110" fmla="*/ 0 w 243"/>
                <a:gd name="T111" fmla="*/ 2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3" h="300">
                  <a:moveTo>
                    <a:pt x="111" y="300"/>
                  </a:moveTo>
                  <a:lnTo>
                    <a:pt x="120" y="294"/>
                  </a:lnTo>
                  <a:lnTo>
                    <a:pt x="144" y="270"/>
                  </a:lnTo>
                  <a:lnTo>
                    <a:pt x="150" y="264"/>
                  </a:lnTo>
                  <a:lnTo>
                    <a:pt x="165" y="246"/>
                  </a:lnTo>
                  <a:lnTo>
                    <a:pt x="165" y="243"/>
                  </a:lnTo>
                  <a:lnTo>
                    <a:pt x="168" y="228"/>
                  </a:lnTo>
                  <a:lnTo>
                    <a:pt x="165" y="216"/>
                  </a:lnTo>
                  <a:lnTo>
                    <a:pt x="162" y="207"/>
                  </a:lnTo>
                  <a:lnTo>
                    <a:pt x="162" y="204"/>
                  </a:lnTo>
                  <a:lnTo>
                    <a:pt x="159" y="204"/>
                  </a:lnTo>
                  <a:lnTo>
                    <a:pt x="159" y="201"/>
                  </a:lnTo>
                  <a:lnTo>
                    <a:pt x="168" y="198"/>
                  </a:lnTo>
                  <a:lnTo>
                    <a:pt x="180" y="192"/>
                  </a:lnTo>
                  <a:lnTo>
                    <a:pt x="231" y="207"/>
                  </a:lnTo>
                  <a:lnTo>
                    <a:pt x="231" y="210"/>
                  </a:lnTo>
                  <a:lnTo>
                    <a:pt x="231" y="210"/>
                  </a:lnTo>
                  <a:lnTo>
                    <a:pt x="243" y="207"/>
                  </a:lnTo>
                  <a:lnTo>
                    <a:pt x="225" y="192"/>
                  </a:lnTo>
                  <a:lnTo>
                    <a:pt x="231" y="189"/>
                  </a:lnTo>
                  <a:lnTo>
                    <a:pt x="231" y="180"/>
                  </a:lnTo>
                  <a:lnTo>
                    <a:pt x="231" y="180"/>
                  </a:lnTo>
                  <a:lnTo>
                    <a:pt x="231" y="177"/>
                  </a:lnTo>
                  <a:lnTo>
                    <a:pt x="231" y="171"/>
                  </a:lnTo>
                  <a:lnTo>
                    <a:pt x="216" y="162"/>
                  </a:lnTo>
                  <a:lnTo>
                    <a:pt x="207" y="156"/>
                  </a:lnTo>
                  <a:lnTo>
                    <a:pt x="207" y="153"/>
                  </a:lnTo>
                  <a:lnTo>
                    <a:pt x="177" y="105"/>
                  </a:lnTo>
                  <a:lnTo>
                    <a:pt x="177" y="102"/>
                  </a:lnTo>
                  <a:lnTo>
                    <a:pt x="177" y="102"/>
                  </a:lnTo>
                  <a:lnTo>
                    <a:pt x="177" y="96"/>
                  </a:lnTo>
                  <a:lnTo>
                    <a:pt x="174" y="99"/>
                  </a:lnTo>
                  <a:lnTo>
                    <a:pt x="180" y="87"/>
                  </a:lnTo>
                  <a:lnTo>
                    <a:pt x="180" y="84"/>
                  </a:lnTo>
                  <a:lnTo>
                    <a:pt x="183" y="69"/>
                  </a:lnTo>
                  <a:lnTo>
                    <a:pt x="177" y="48"/>
                  </a:lnTo>
                  <a:lnTo>
                    <a:pt x="156" y="48"/>
                  </a:lnTo>
                  <a:lnTo>
                    <a:pt x="132" y="36"/>
                  </a:lnTo>
                  <a:lnTo>
                    <a:pt x="129" y="42"/>
                  </a:lnTo>
                  <a:lnTo>
                    <a:pt x="120" y="24"/>
                  </a:lnTo>
                  <a:lnTo>
                    <a:pt x="81" y="3"/>
                  </a:lnTo>
                  <a:lnTo>
                    <a:pt x="78" y="3"/>
                  </a:lnTo>
                  <a:lnTo>
                    <a:pt x="66" y="0"/>
                  </a:lnTo>
                  <a:lnTo>
                    <a:pt x="63" y="0"/>
                  </a:lnTo>
                  <a:lnTo>
                    <a:pt x="54" y="6"/>
                  </a:lnTo>
                  <a:lnTo>
                    <a:pt x="45" y="9"/>
                  </a:lnTo>
                  <a:lnTo>
                    <a:pt x="27" y="12"/>
                  </a:lnTo>
                  <a:lnTo>
                    <a:pt x="24" y="9"/>
                  </a:lnTo>
                  <a:lnTo>
                    <a:pt x="24" y="9"/>
                  </a:lnTo>
                  <a:lnTo>
                    <a:pt x="21" y="9"/>
                  </a:lnTo>
                  <a:lnTo>
                    <a:pt x="18" y="6"/>
                  </a:lnTo>
                  <a:lnTo>
                    <a:pt x="18" y="6"/>
                  </a:lnTo>
                  <a:lnTo>
                    <a:pt x="9" y="6"/>
                  </a:lnTo>
                  <a:lnTo>
                    <a:pt x="0" y="18"/>
                  </a:lnTo>
                  <a:lnTo>
                    <a:pt x="0" y="21"/>
                  </a:lnTo>
                  <a:lnTo>
                    <a:pt x="0" y="24"/>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33" name="Freeform 1163">
              <a:extLst>
                <a:ext uri="{FF2B5EF4-FFF2-40B4-BE49-F238E27FC236}">
                  <a16:creationId xmlns:a16="http://schemas.microsoft.com/office/drawing/2014/main" id="{C56EB629-153C-55D7-1207-91ADF91E7555}"/>
                </a:ext>
              </a:extLst>
            </p:cNvPr>
            <p:cNvSpPr>
              <a:spLocks/>
            </p:cNvSpPr>
            <p:nvPr/>
          </p:nvSpPr>
          <p:spPr bwMode="auto">
            <a:xfrm>
              <a:off x="2105" y="1368"/>
              <a:ext cx="27" cy="69"/>
            </a:xfrm>
            <a:custGeom>
              <a:avLst/>
              <a:gdLst>
                <a:gd name="T0" fmla="*/ 0 w 27"/>
                <a:gd name="T1" fmla="*/ 69 h 69"/>
                <a:gd name="T2" fmla="*/ 3 w 27"/>
                <a:gd name="T3" fmla="*/ 51 h 69"/>
                <a:gd name="T4" fmla="*/ 21 w 27"/>
                <a:gd name="T5" fmla="*/ 15 h 69"/>
                <a:gd name="T6" fmla="*/ 27 w 27"/>
                <a:gd name="T7" fmla="*/ 0 h 69"/>
              </a:gdLst>
              <a:ahLst/>
              <a:cxnLst>
                <a:cxn ang="0">
                  <a:pos x="T0" y="T1"/>
                </a:cxn>
                <a:cxn ang="0">
                  <a:pos x="T2" y="T3"/>
                </a:cxn>
                <a:cxn ang="0">
                  <a:pos x="T4" y="T5"/>
                </a:cxn>
                <a:cxn ang="0">
                  <a:pos x="T6" y="T7"/>
                </a:cxn>
              </a:cxnLst>
              <a:rect l="0" t="0" r="r" b="b"/>
              <a:pathLst>
                <a:path w="27" h="69">
                  <a:moveTo>
                    <a:pt x="0" y="69"/>
                  </a:moveTo>
                  <a:lnTo>
                    <a:pt x="3" y="51"/>
                  </a:lnTo>
                  <a:lnTo>
                    <a:pt x="21" y="15"/>
                  </a:lnTo>
                  <a:lnTo>
                    <a:pt x="27"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34" name="Freeform 1164">
              <a:extLst>
                <a:ext uri="{FF2B5EF4-FFF2-40B4-BE49-F238E27FC236}">
                  <a16:creationId xmlns:a16="http://schemas.microsoft.com/office/drawing/2014/main" id="{55BFADD7-FF87-A6AD-429A-74DBFC9CB635}"/>
                </a:ext>
              </a:extLst>
            </p:cNvPr>
            <p:cNvSpPr>
              <a:spLocks/>
            </p:cNvSpPr>
            <p:nvPr/>
          </p:nvSpPr>
          <p:spPr bwMode="auto">
            <a:xfrm>
              <a:off x="1880" y="1314"/>
              <a:ext cx="252" cy="54"/>
            </a:xfrm>
            <a:custGeom>
              <a:avLst/>
              <a:gdLst>
                <a:gd name="T0" fmla="*/ 0 w 252"/>
                <a:gd name="T1" fmla="*/ 9 h 54"/>
                <a:gd name="T2" fmla="*/ 24 w 252"/>
                <a:gd name="T3" fmla="*/ 18 h 54"/>
                <a:gd name="T4" fmla="*/ 27 w 252"/>
                <a:gd name="T5" fmla="*/ 9 h 54"/>
                <a:gd name="T6" fmla="*/ 27 w 252"/>
                <a:gd name="T7" fmla="*/ 9 h 54"/>
                <a:gd name="T8" fmla="*/ 27 w 252"/>
                <a:gd name="T9" fmla="*/ 9 h 54"/>
                <a:gd name="T10" fmla="*/ 39 w 252"/>
                <a:gd name="T11" fmla="*/ 0 h 54"/>
                <a:gd name="T12" fmla="*/ 42 w 252"/>
                <a:gd name="T13" fmla="*/ 0 h 54"/>
                <a:gd name="T14" fmla="*/ 45 w 252"/>
                <a:gd name="T15" fmla="*/ 3 h 54"/>
                <a:gd name="T16" fmla="*/ 45 w 252"/>
                <a:gd name="T17" fmla="*/ 3 h 54"/>
                <a:gd name="T18" fmla="*/ 54 w 252"/>
                <a:gd name="T19" fmla="*/ 21 h 54"/>
                <a:gd name="T20" fmla="*/ 63 w 252"/>
                <a:gd name="T21" fmla="*/ 39 h 54"/>
                <a:gd name="T22" fmla="*/ 69 w 252"/>
                <a:gd name="T23" fmla="*/ 42 h 54"/>
                <a:gd name="T24" fmla="*/ 78 w 252"/>
                <a:gd name="T25" fmla="*/ 39 h 54"/>
                <a:gd name="T26" fmla="*/ 90 w 252"/>
                <a:gd name="T27" fmla="*/ 27 h 54"/>
                <a:gd name="T28" fmla="*/ 93 w 252"/>
                <a:gd name="T29" fmla="*/ 27 h 54"/>
                <a:gd name="T30" fmla="*/ 99 w 252"/>
                <a:gd name="T31" fmla="*/ 21 h 54"/>
                <a:gd name="T32" fmla="*/ 105 w 252"/>
                <a:gd name="T33" fmla="*/ 21 h 54"/>
                <a:gd name="T34" fmla="*/ 108 w 252"/>
                <a:gd name="T35" fmla="*/ 21 h 54"/>
                <a:gd name="T36" fmla="*/ 165 w 252"/>
                <a:gd name="T37" fmla="*/ 15 h 54"/>
                <a:gd name="T38" fmla="*/ 189 w 252"/>
                <a:gd name="T39" fmla="*/ 18 h 54"/>
                <a:gd name="T40" fmla="*/ 195 w 252"/>
                <a:gd name="T41" fmla="*/ 18 h 54"/>
                <a:gd name="T42" fmla="*/ 213 w 252"/>
                <a:gd name="T43" fmla="*/ 27 h 54"/>
                <a:gd name="T44" fmla="*/ 216 w 252"/>
                <a:gd name="T45" fmla="*/ 33 h 54"/>
                <a:gd name="T46" fmla="*/ 216 w 252"/>
                <a:gd name="T47" fmla="*/ 36 h 54"/>
                <a:gd name="T48" fmla="*/ 216 w 252"/>
                <a:gd name="T49" fmla="*/ 39 h 54"/>
                <a:gd name="T50" fmla="*/ 216 w 252"/>
                <a:gd name="T51" fmla="*/ 39 h 54"/>
                <a:gd name="T52" fmla="*/ 219 w 252"/>
                <a:gd name="T53" fmla="*/ 39 h 54"/>
                <a:gd name="T54" fmla="*/ 231 w 252"/>
                <a:gd name="T55" fmla="*/ 45 h 54"/>
                <a:gd name="T56" fmla="*/ 252 w 252"/>
                <a:gd name="T5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2" h="54">
                  <a:moveTo>
                    <a:pt x="0" y="9"/>
                  </a:moveTo>
                  <a:lnTo>
                    <a:pt x="24" y="18"/>
                  </a:lnTo>
                  <a:lnTo>
                    <a:pt x="27" y="9"/>
                  </a:lnTo>
                  <a:lnTo>
                    <a:pt x="27" y="9"/>
                  </a:lnTo>
                  <a:lnTo>
                    <a:pt x="27" y="9"/>
                  </a:lnTo>
                  <a:lnTo>
                    <a:pt x="39" y="0"/>
                  </a:lnTo>
                  <a:lnTo>
                    <a:pt x="42" y="0"/>
                  </a:lnTo>
                  <a:lnTo>
                    <a:pt x="45" y="3"/>
                  </a:lnTo>
                  <a:lnTo>
                    <a:pt x="45" y="3"/>
                  </a:lnTo>
                  <a:lnTo>
                    <a:pt x="54" y="21"/>
                  </a:lnTo>
                  <a:lnTo>
                    <a:pt x="63" y="39"/>
                  </a:lnTo>
                  <a:lnTo>
                    <a:pt x="69" y="42"/>
                  </a:lnTo>
                  <a:lnTo>
                    <a:pt x="78" y="39"/>
                  </a:lnTo>
                  <a:lnTo>
                    <a:pt x="90" y="27"/>
                  </a:lnTo>
                  <a:lnTo>
                    <a:pt x="93" y="27"/>
                  </a:lnTo>
                  <a:lnTo>
                    <a:pt x="99" y="21"/>
                  </a:lnTo>
                  <a:lnTo>
                    <a:pt x="105" y="21"/>
                  </a:lnTo>
                  <a:lnTo>
                    <a:pt x="108" y="21"/>
                  </a:lnTo>
                  <a:lnTo>
                    <a:pt x="165" y="15"/>
                  </a:lnTo>
                  <a:lnTo>
                    <a:pt x="189" y="18"/>
                  </a:lnTo>
                  <a:lnTo>
                    <a:pt x="195" y="18"/>
                  </a:lnTo>
                  <a:lnTo>
                    <a:pt x="213" y="27"/>
                  </a:lnTo>
                  <a:lnTo>
                    <a:pt x="216" y="33"/>
                  </a:lnTo>
                  <a:lnTo>
                    <a:pt x="216" y="36"/>
                  </a:lnTo>
                  <a:lnTo>
                    <a:pt x="216" y="39"/>
                  </a:lnTo>
                  <a:lnTo>
                    <a:pt x="216" y="39"/>
                  </a:lnTo>
                  <a:lnTo>
                    <a:pt x="219" y="39"/>
                  </a:lnTo>
                  <a:lnTo>
                    <a:pt x="231" y="45"/>
                  </a:lnTo>
                  <a:lnTo>
                    <a:pt x="252" y="54"/>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35" name="Freeform 1165">
              <a:extLst>
                <a:ext uri="{FF2B5EF4-FFF2-40B4-BE49-F238E27FC236}">
                  <a16:creationId xmlns:a16="http://schemas.microsoft.com/office/drawing/2014/main" id="{97750369-878C-89D4-2462-61DDFF1B2663}"/>
                </a:ext>
              </a:extLst>
            </p:cNvPr>
            <p:cNvSpPr>
              <a:spLocks/>
            </p:cNvSpPr>
            <p:nvPr/>
          </p:nvSpPr>
          <p:spPr bwMode="auto">
            <a:xfrm>
              <a:off x="1988" y="2067"/>
              <a:ext cx="36" cy="96"/>
            </a:xfrm>
            <a:custGeom>
              <a:avLst/>
              <a:gdLst>
                <a:gd name="T0" fmla="*/ 9 w 36"/>
                <a:gd name="T1" fmla="*/ 0 h 96"/>
                <a:gd name="T2" fmla="*/ 6 w 36"/>
                <a:gd name="T3" fmla="*/ 21 h 96"/>
                <a:gd name="T4" fmla="*/ 0 w 36"/>
                <a:gd name="T5" fmla="*/ 33 h 96"/>
                <a:gd name="T6" fmla="*/ 3 w 36"/>
                <a:gd name="T7" fmla="*/ 36 h 96"/>
                <a:gd name="T8" fmla="*/ 6 w 36"/>
                <a:gd name="T9" fmla="*/ 51 h 96"/>
                <a:gd name="T10" fmla="*/ 6 w 36"/>
                <a:gd name="T11" fmla="*/ 60 h 96"/>
                <a:gd name="T12" fmla="*/ 9 w 36"/>
                <a:gd name="T13" fmla="*/ 72 h 96"/>
                <a:gd name="T14" fmla="*/ 21 w 36"/>
                <a:gd name="T15" fmla="*/ 90 h 96"/>
                <a:gd name="T16" fmla="*/ 24 w 36"/>
                <a:gd name="T17" fmla="*/ 90 h 96"/>
                <a:gd name="T18" fmla="*/ 36 w 36"/>
                <a:gd name="T1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96">
                  <a:moveTo>
                    <a:pt x="9" y="0"/>
                  </a:moveTo>
                  <a:lnTo>
                    <a:pt x="6" y="21"/>
                  </a:lnTo>
                  <a:lnTo>
                    <a:pt x="0" y="33"/>
                  </a:lnTo>
                  <a:lnTo>
                    <a:pt x="3" y="36"/>
                  </a:lnTo>
                  <a:lnTo>
                    <a:pt x="6" y="51"/>
                  </a:lnTo>
                  <a:lnTo>
                    <a:pt x="6" y="60"/>
                  </a:lnTo>
                  <a:lnTo>
                    <a:pt x="9" y="72"/>
                  </a:lnTo>
                  <a:lnTo>
                    <a:pt x="21" y="90"/>
                  </a:lnTo>
                  <a:lnTo>
                    <a:pt x="24" y="90"/>
                  </a:lnTo>
                  <a:lnTo>
                    <a:pt x="36" y="96"/>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36" name="Freeform 1166">
              <a:extLst>
                <a:ext uri="{FF2B5EF4-FFF2-40B4-BE49-F238E27FC236}">
                  <a16:creationId xmlns:a16="http://schemas.microsoft.com/office/drawing/2014/main" id="{37F2C126-A9CD-D9C9-49B3-B5D847F6AE9D}"/>
                </a:ext>
              </a:extLst>
            </p:cNvPr>
            <p:cNvSpPr>
              <a:spLocks/>
            </p:cNvSpPr>
            <p:nvPr/>
          </p:nvSpPr>
          <p:spPr bwMode="auto">
            <a:xfrm>
              <a:off x="1997" y="2025"/>
              <a:ext cx="123" cy="45"/>
            </a:xfrm>
            <a:custGeom>
              <a:avLst/>
              <a:gdLst>
                <a:gd name="T0" fmla="*/ 123 w 123"/>
                <a:gd name="T1" fmla="*/ 3 h 45"/>
                <a:gd name="T2" fmla="*/ 120 w 123"/>
                <a:gd name="T3" fmla="*/ 3 h 45"/>
                <a:gd name="T4" fmla="*/ 120 w 123"/>
                <a:gd name="T5" fmla="*/ 0 h 45"/>
                <a:gd name="T6" fmla="*/ 87 w 123"/>
                <a:gd name="T7" fmla="*/ 3 h 45"/>
                <a:gd name="T8" fmla="*/ 69 w 123"/>
                <a:gd name="T9" fmla="*/ 9 h 45"/>
                <a:gd name="T10" fmla="*/ 66 w 123"/>
                <a:gd name="T11" fmla="*/ 9 h 45"/>
                <a:gd name="T12" fmla="*/ 42 w 123"/>
                <a:gd name="T13" fmla="*/ 15 h 45"/>
                <a:gd name="T14" fmla="*/ 15 w 123"/>
                <a:gd name="T15" fmla="*/ 36 h 45"/>
                <a:gd name="T16" fmla="*/ 15 w 123"/>
                <a:gd name="T17" fmla="*/ 39 h 45"/>
                <a:gd name="T18" fmla="*/ 15 w 123"/>
                <a:gd name="T19" fmla="*/ 42 h 45"/>
                <a:gd name="T20" fmla="*/ 12 w 123"/>
                <a:gd name="T21" fmla="*/ 42 h 45"/>
                <a:gd name="T22" fmla="*/ 12 w 123"/>
                <a:gd name="T23" fmla="*/ 45 h 45"/>
                <a:gd name="T24" fmla="*/ 9 w 123"/>
                <a:gd name="T25" fmla="*/ 45 h 45"/>
                <a:gd name="T26" fmla="*/ 9 w 123"/>
                <a:gd name="T27" fmla="*/ 45 h 45"/>
                <a:gd name="T28" fmla="*/ 3 w 123"/>
                <a:gd name="T29" fmla="*/ 45 h 45"/>
                <a:gd name="T30" fmla="*/ 0 w 123"/>
                <a:gd name="T31"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3" h="45">
                  <a:moveTo>
                    <a:pt x="123" y="3"/>
                  </a:moveTo>
                  <a:lnTo>
                    <a:pt x="120" y="3"/>
                  </a:lnTo>
                  <a:lnTo>
                    <a:pt x="120" y="0"/>
                  </a:lnTo>
                  <a:lnTo>
                    <a:pt x="87" y="3"/>
                  </a:lnTo>
                  <a:lnTo>
                    <a:pt x="69" y="9"/>
                  </a:lnTo>
                  <a:lnTo>
                    <a:pt x="66" y="9"/>
                  </a:lnTo>
                  <a:lnTo>
                    <a:pt x="42" y="15"/>
                  </a:lnTo>
                  <a:lnTo>
                    <a:pt x="15" y="36"/>
                  </a:lnTo>
                  <a:lnTo>
                    <a:pt x="15" y="39"/>
                  </a:lnTo>
                  <a:lnTo>
                    <a:pt x="15" y="42"/>
                  </a:lnTo>
                  <a:lnTo>
                    <a:pt x="12" y="42"/>
                  </a:lnTo>
                  <a:lnTo>
                    <a:pt x="12" y="45"/>
                  </a:lnTo>
                  <a:lnTo>
                    <a:pt x="9" y="45"/>
                  </a:lnTo>
                  <a:lnTo>
                    <a:pt x="9" y="45"/>
                  </a:lnTo>
                  <a:lnTo>
                    <a:pt x="3" y="45"/>
                  </a:lnTo>
                  <a:lnTo>
                    <a:pt x="0" y="42"/>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37" name="Freeform 1167">
              <a:extLst>
                <a:ext uri="{FF2B5EF4-FFF2-40B4-BE49-F238E27FC236}">
                  <a16:creationId xmlns:a16="http://schemas.microsoft.com/office/drawing/2014/main" id="{1DCD2FBD-EF2C-8DCE-945B-52F0C610BF88}"/>
                </a:ext>
              </a:extLst>
            </p:cNvPr>
            <p:cNvSpPr>
              <a:spLocks/>
            </p:cNvSpPr>
            <p:nvPr/>
          </p:nvSpPr>
          <p:spPr bwMode="auto">
            <a:xfrm>
              <a:off x="2024" y="2118"/>
              <a:ext cx="135" cy="45"/>
            </a:xfrm>
            <a:custGeom>
              <a:avLst/>
              <a:gdLst>
                <a:gd name="T0" fmla="*/ 0 w 135"/>
                <a:gd name="T1" fmla="*/ 45 h 45"/>
                <a:gd name="T2" fmla="*/ 12 w 135"/>
                <a:gd name="T3" fmla="*/ 42 h 45"/>
                <a:gd name="T4" fmla="*/ 42 w 135"/>
                <a:gd name="T5" fmla="*/ 42 h 45"/>
                <a:gd name="T6" fmla="*/ 57 w 135"/>
                <a:gd name="T7" fmla="*/ 36 h 45"/>
                <a:gd name="T8" fmla="*/ 66 w 135"/>
                <a:gd name="T9" fmla="*/ 27 h 45"/>
                <a:gd name="T10" fmla="*/ 111 w 135"/>
                <a:gd name="T11" fmla="*/ 18 h 45"/>
                <a:gd name="T12" fmla="*/ 111 w 135"/>
                <a:gd name="T13" fmla="*/ 18 h 45"/>
                <a:gd name="T14" fmla="*/ 120 w 135"/>
                <a:gd name="T15" fmla="*/ 18 h 45"/>
                <a:gd name="T16" fmla="*/ 135 w 135"/>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45">
                  <a:moveTo>
                    <a:pt x="0" y="45"/>
                  </a:moveTo>
                  <a:lnTo>
                    <a:pt x="12" y="42"/>
                  </a:lnTo>
                  <a:lnTo>
                    <a:pt x="42" y="42"/>
                  </a:lnTo>
                  <a:lnTo>
                    <a:pt x="57" y="36"/>
                  </a:lnTo>
                  <a:lnTo>
                    <a:pt x="66" y="27"/>
                  </a:lnTo>
                  <a:lnTo>
                    <a:pt x="111" y="18"/>
                  </a:lnTo>
                  <a:lnTo>
                    <a:pt x="111" y="18"/>
                  </a:lnTo>
                  <a:lnTo>
                    <a:pt x="120" y="18"/>
                  </a:lnTo>
                  <a:lnTo>
                    <a:pt x="135"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38" name="Freeform 1168">
              <a:extLst>
                <a:ext uri="{FF2B5EF4-FFF2-40B4-BE49-F238E27FC236}">
                  <a16:creationId xmlns:a16="http://schemas.microsoft.com/office/drawing/2014/main" id="{BB2B4073-BEE4-E637-34F4-F4E8AA8A6EED}"/>
                </a:ext>
              </a:extLst>
            </p:cNvPr>
            <p:cNvSpPr>
              <a:spLocks/>
            </p:cNvSpPr>
            <p:nvPr/>
          </p:nvSpPr>
          <p:spPr bwMode="auto">
            <a:xfrm>
              <a:off x="2120" y="2028"/>
              <a:ext cx="42" cy="90"/>
            </a:xfrm>
            <a:custGeom>
              <a:avLst/>
              <a:gdLst>
                <a:gd name="T0" fmla="*/ 0 w 42"/>
                <a:gd name="T1" fmla="*/ 0 h 90"/>
                <a:gd name="T2" fmla="*/ 9 w 42"/>
                <a:gd name="T3" fmla="*/ 18 h 90"/>
                <a:gd name="T4" fmla="*/ 18 w 42"/>
                <a:gd name="T5" fmla="*/ 21 h 90"/>
                <a:gd name="T6" fmla="*/ 21 w 42"/>
                <a:gd name="T7" fmla="*/ 24 h 90"/>
                <a:gd name="T8" fmla="*/ 30 w 42"/>
                <a:gd name="T9" fmla="*/ 27 h 90"/>
                <a:gd name="T10" fmla="*/ 33 w 42"/>
                <a:gd name="T11" fmla="*/ 27 h 90"/>
                <a:gd name="T12" fmla="*/ 42 w 42"/>
                <a:gd name="T13" fmla="*/ 51 h 90"/>
                <a:gd name="T14" fmla="*/ 42 w 42"/>
                <a:gd name="T15" fmla="*/ 87 h 90"/>
                <a:gd name="T16" fmla="*/ 39 w 42"/>
                <a:gd name="T1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90">
                  <a:moveTo>
                    <a:pt x="0" y="0"/>
                  </a:moveTo>
                  <a:lnTo>
                    <a:pt x="9" y="18"/>
                  </a:lnTo>
                  <a:lnTo>
                    <a:pt x="18" y="21"/>
                  </a:lnTo>
                  <a:lnTo>
                    <a:pt x="21" y="24"/>
                  </a:lnTo>
                  <a:lnTo>
                    <a:pt x="30" y="27"/>
                  </a:lnTo>
                  <a:lnTo>
                    <a:pt x="33" y="27"/>
                  </a:lnTo>
                  <a:lnTo>
                    <a:pt x="42" y="51"/>
                  </a:lnTo>
                  <a:lnTo>
                    <a:pt x="42" y="87"/>
                  </a:lnTo>
                  <a:lnTo>
                    <a:pt x="39" y="9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39" name="Freeform 1169">
              <a:extLst>
                <a:ext uri="{FF2B5EF4-FFF2-40B4-BE49-F238E27FC236}">
                  <a16:creationId xmlns:a16="http://schemas.microsoft.com/office/drawing/2014/main" id="{CE91180D-5F43-17AE-527F-6D4E92BC0838}"/>
                </a:ext>
              </a:extLst>
            </p:cNvPr>
            <p:cNvSpPr>
              <a:spLocks/>
            </p:cNvSpPr>
            <p:nvPr/>
          </p:nvSpPr>
          <p:spPr bwMode="auto">
            <a:xfrm>
              <a:off x="1604" y="1161"/>
              <a:ext cx="276" cy="162"/>
            </a:xfrm>
            <a:custGeom>
              <a:avLst/>
              <a:gdLst>
                <a:gd name="T0" fmla="*/ 276 w 276"/>
                <a:gd name="T1" fmla="*/ 162 h 162"/>
                <a:gd name="T2" fmla="*/ 276 w 276"/>
                <a:gd name="T3" fmla="*/ 162 h 162"/>
                <a:gd name="T4" fmla="*/ 276 w 276"/>
                <a:gd name="T5" fmla="*/ 156 h 162"/>
                <a:gd name="T6" fmla="*/ 273 w 276"/>
                <a:gd name="T7" fmla="*/ 153 h 162"/>
                <a:gd name="T8" fmla="*/ 273 w 276"/>
                <a:gd name="T9" fmla="*/ 144 h 162"/>
                <a:gd name="T10" fmla="*/ 255 w 276"/>
                <a:gd name="T11" fmla="*/ 123 h 162"/>
                <a:gd name="T12" fmla="*/ 255 w 276"/>
                <a:gd name="T13" fmla="*/ 120 h 162"/>
                <a:gd name="T14" fmla="*/ 243 w 276"/>
                <a:gd name="T15" fmla="*/ 117 h 162"/>
                <a:gd name="T16" fmla="*/ 243 w 276"/>
                <a:gd name="T17" fmla="*/ 117 h 162"/>
                <a:gd name="T18" fmla="*/ 240 w 276"/>
                <a:gd name="T19" fmla="*/ 120 h 162"/>
                <a:gd name="T20" fmla="*/ 237 w 276"/>
                <a:gd name="T21" fmla="*/ 114 h 162"/>
                <a:gd name="T22" fmla="*/ 225 w 276"/>
                <a:gd name="T23" fmla="*/ 105 h 162"/>
                <a:gd name="T24" fmla="*/ 219 w 276"/>
                <a:gd name="T25" fmla="*/ 105 h 162"/>
                <a:gd name="T26" fmla="*/ 213 w 276"/>
                <a:gd name="T27" fmla="*/ 114 h 162"/>
                <a:gd name="T28" fmla="*/ 210 w 276"/>
                <a:gd name="T29" fmla="*/ 114 h 162"/>
                <a:gd name="T30" fmla="*/ 210 w 276"/>
                <a:gd name="T31" fmla="*/ 114 h 162"/>
                <a:gd name="T32" fmla="*/ 207 w 276"/>
                <a:gd name="T33" fmla="*/ 111 h 162"/>
                <a:gd name="T34" fmla="*/ 207 w 276"/>
                <a:gd name="T35" fmla="*/ 111 h 162"/>
                <a:gd name="T36" fmla="*/ 204 w 276"/>
                <a:gd name="T37" fmla="*/ 111 h 162"/>
                <a:gd name="T38" fmla="*/ 195 w 276"/>
                <a:gd name="T39" fmla="*/ 81 h 162"/>
                <a:gd name="T40" fmla="*/ 174 w 276"/>
                <a:gd name="T41" fmla="*/ 81 h 162"/>
                <a:gd name="T42" fmla="*/ 150 w 276"/>
                <a:gd name="T43" fmla="*/ 87 h 162"/>
                <a:gd name="T44" fmla="*/ 150 w 276"/>
                <a:gd name="T45" fmla="*/ 87 h 162"/>
                <a:gd name="T46" fmla="*/ 132 w 276"/>
                <a:gd name="T47" fmla="*/ 96 h 162"/>
                <a:gd name="T48" fmla="*/ 120 w 276"/>
                <a:gd name="T49" fmla="*/ 90 h 162"/>
                <a:gd name="T50" fmla="*/ 111 w 276"/>
                <a:gd name="T51" fmla="*/ 78 h 162"/>
                <a:gd name="T52" fmla="*/ 105 w 276"/>
                <a:gd name="T53" fmla="*/ 57 h 162"/>
                <a:gd name="T54" fmla="*/ 111 w 276"/>
                <a:gd name="T55" fmla="*/ 57 h 162"/>
                <a:gd name="T56" fmla="*/ 111 w 276"/>
                <a:gd name="T57" fmla="*/ 51 h 162"/>
                <a:gd name="T58" fmla="*/ 111 w 276"/>
                <a:gd name="T59" fmla="*/ 48 h 162"/>
                <a:gd name="T60" fmla="*/ 111 w 276"/>
                <a:gd name="T61" fmla="*/ 48 h 162"/>
                <a:gd name="T62" fmla="*/ 105 w 276"/>
                <a:gd name="T63" fmla="*/ 42 h 162"/>
                <a:gd name="T64" fmla="*/ 105 w 276"/>
                <a:gd name="T65" fmla="*/ 39 h 162"/>
                <a:gd name="T66" fmla="*/ 102 w 276"/>
                <a:gd name="T67" fmla="*/ 39 h 162"/>
                <a:gd name="T68" fmla="*/ 69 w 276"/>
                <a:gd name="T69" fmla="*/ 30 h 162"/>
                <a:gd name="T70" fmla="*/ 27 w 276"/>
                <a:gd name="T71" fmla="*/ 6 h 162"/>
                <a:gd name="T72" fmla="*/ 18 w 276"/>
                <a:gd name="T73" fmla="*/ 0 h 162"/>
                <a:gd name="T74" fmla="*/ 15 w 276"/>
                <a:gd name="T75" fmla="*/ 0 h 162"/>
                <a:gd name="T76" fmla="*/ 12 w 276"/>
                <a:gd name="T77" fmla="*/ 3 h 162"/>
                <a:gd name="T78" fmla="*/ 12 w 276"/>
                <a:gd name="T79" fmla="*/ 6 h 162"/>
                <a:gd name="T80" fmla="*/ 15 w 276"/>
                <a:gd name="T81" fmla="*/ 9 h 162"/>
                <a:gd name="T82" fmla="*/ 0 w 276"/>
                <a:gd name="T83" fmla="*/ 1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6" h="162">
                  <a:moveTo>
                    <a:pt x="276" y="162"/>
                  </a:moveTo>
                  <a:lnTo>
                    <a:pt x="276" y="162"/>
                  </a:lnTo>
                  <a:lnTo>
                    <a:pt x="276" y="156"/>
                  </a:lnTo>
                  <a:lnTo>
                    <a:pt x="273" y="153"/>
                  </a:lnTo>
                  <a:lnTo>
                    <a:pt x="273" y="144"/>
                  </a:lnTo>
                  <a:lnTo>
                    <a:pt x="255" y="123"/>
                  </a:lnTo>
                  <a:lnTo>
                    <a:pt x="255" y="120"/>
                  </a:lnTo>
                  <a:lnTo>
                    <a:pt x="243" y="117"/>
                  </a:lnTo>
                  <a:lnTo>
                    <a:pt x="243" y="117"/>
                  </a:lnTo>
                  <a:lnTo>
                    <a:pt x="240" y="120"/>
                  </a:lnTo>
                  <a:lnTo>
                    <a:pt x="237" y="114"/>
                  </a:lnTo>
                  <a:lnTo>
                    <a:pt x="225" y="105"/>
                  </a:lnTo>
                  <a:lnTo>
                    <a:pt x="219" y="105"/>
                  </a:lnTo>
                  <a:lnTo>
                    <a:pt x="213" y="114"/>
                  </a:lnTo>
                  <a:lnTo>
                    <a:pt x="210" y="114"/>
                  </a:lnTo>
                  <a:lnTo>
                    <a:pt x="210" y="114"/>
                  </a:lnTo>
                  <a:lnTo>
                    <a:pt x="207" y="111"/>
                  </a:lnTo>
                  <a:lnTo>
                    <a:pt x="207" y="111"/>
                  </a:lnTo>
                  <a:lnTo>
                    <a:pt x="204" y="111"/>
                  </a:lnTo>
                  <a:lnTo>
                    <a:pt x="195" y="81"/>
                  </a:lnTo>
                  <a:lnTo>
                    <a:pt x="174" y="81"/>
                  </a:lnTo>
                  <a:lnTo>
                    <a:pt x="150" y="87"/>
                  </a:lnTo>
                  <a:lnTo>
                    <a:pt x="150" y="87"/>
                  </a:lnTo>
                  <a:lnTo>
                    <a:pt x="132" y="96"/>
                  </a:lnTo>
                  <a:lnTo>
                    <a:pt x="120" y="90"/>
                  </a:lnTo>
                  <a:lnTo>
                    <a:pt x="111" y="78"/>
                  </a:lnTo>
                  <a:lnTo>
                    <a:pt x="105" y="57"/>
                  </a:lnTo>
                  <a:lnTo>
                    <a:pt x="111" y="57"/>
                  </a:lnTo>
                  <a:lnTo>
                    <a:pt x="111" y="51"/>
                  </a:lnTo>
                  <a:lnTo>
                    <a:pt x="111" y="48"/>
                  </a:lnTo>
                  <a:lnTo>
                    <a:pt x="111" y="48"/>
                  </a:lnTo>
                  <a:lnTo>
                    <a:pt x="105" y="42"/>
                  </a:lnTo>
                  <a:lnTo>
                    <a:pt x="105" y="39"/>
                  </a:lnTo>
                  <a:lnTo>
                    <a:pt x="102" y="39"/>
                  </a:lnTo>
                  <a:lnTo>
                    <a:pt x="69" y="30"/>
                  </a:lnTo>
                  <a:lnTo>
                    <a:pt x="27" y="6"/>
                  </a:lnTo>
                  <a:lnTo>
                    <a:pt x="18" y="0"/>
                  </a:lnTo>
                  <a:lnTo>
                    <a:pt x="15" y="0"/>
                  </a:lnTo>
                  <a:lnTo>
                    <a:pt x="12" y="3"/>
                  </a:lnTo>
                  <a:lnTo>
                    <a:pt x="12" y="6"/>
                  </a:lnTo>
                  <a:lnTo>
                    <a:pt x="15" y="9"/>
                  </a:lnTo>
                  <a:lnTo>
                    <a:pt x="0" y="18"/>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40" name="Freeform 1170">
              <a:extLst>
                <a:ext uri="{FF2B5EF4-FFF2-40B4-BE49-F238E27FC236}">
                  <a16:creationId xmlns:a16="http://schemas.microsoft.com/office/drawing/2014/main" id="{06CD44F8-AEC8-1946-5CF9-3F3D87B04E8E}"/>
                </a:ext>
              </a:extLst>
            </p:cNvPr>
            <p:cNvSpPr>
              <a:spLocks/>
            </p:cNvSpPr>
            <p:nvPr/>
          </p:nvSpPr>
          <p:spPr bwMode="auto">
            <a:xfrm>
              <a:off x="1529" y="1593"/>
              <a:ext cx="162" cy="45"/>
            </a:xfrm>
            <a:custGeom>
              <a:avLst/>
              <a:gdLst>
                <a:gd name="T0" fmla="*/ 162 w 162"/>
                <a:gd name="T1" fmla="*/ 0 h 45"/>
                <a:gd name="T2" fmla="*/ 156 w 162"/>
                <a:gd name="T3" fmla="*/ 21 h 45"/>
                <a:gd name="T4" fmla="*/ 132 w 162"/>
                <a:gd name="T5" fmla="*/ 18 h 45"/>
                <a:gd name="T6" fmla="*/ 132 w 162"/>
                <a:gd name="T7" fmla="*/ 18 h 45"/>
                <a:gd name="T8" fmla="*/ 126 w 162"/>
                <a:gd name="T9" fmla="*/ 24 h 45"/>
                <a:gd name="T10" fmla="*/ 120 w 162"/>
                <a:gd name="T11" fmla="*/ 27 h 45"/>
                <a:gd name="T12" fmla="*/ 120 w 162"/>
                <a:gd name="T13" fmla="*/ 24 h 45"/>
                <a:gd name="T14" fmla="*/ 117 w 162"/>
                <a:gd name="T15" fmla="*/ 21 h 45"/>
                <a:gd name="T16" fmla="*/ 117 w 162"/>
                <a:gd name="T17" fmla="*/ 21 h 45"/>
                <a:gd name="T18" fmla="*/ 111 w 162"/>
                <a:gd name="T19" fmla="*/ 21 h 45"/>
                <a:gd name="T20" fmla="*/ 99 w 162"/>
                <a:gd name="T21" fmla="*/ 21 h 45"/>
                <a:gd name="T22" fmla="*/ 93 w 162"/>
                <a:gd name="T23" fmla="*/ 21 h 45"/>
                <a:gd name="T24" fmla="*/ 90 w 162"/>
                <a:gd name="T25" fmla="*/ 21 h 45"/>
                <a:gd name="T26" fmla="*/ 90 w 162"/>
                <a:gd name="T27" fmla="*/ 21 h 45"/>
                <a:gd name="T28" fmla="*/ 90 w 162"/>
                <a:gd name="T29" fmla="*/ 24 h 45"/>
                <a:gd name="T30" fmla="*/ 87 w 162"/>
                <a:gd name="T31" fmla="*/ 24 h 45"/>
                <a:gd name="T32" fmla="*/ 87 w 162"/>
                <a:gd name="T33" fmla="*/ 27 h 45"/>
                <a:gd name="T34" fmla="*/ 84 w 162"/>
                <a:gd name="T35" fmla="*/ 24 h 45"/>
                <a:gd name="T36" fmla="*/ 75 w 162"/>
                <a:gd name="T37" fmla="*/ 36 h 45"/>
                <a:gd name="T38" fmla="*/ 60 w 162"/>
                <a:gd name="T39" fmla="*/ 45 h 45"/>
                <a:gd name="T40" fmla="*/ 57 w 162"/>
                <a:gd name="T41" fmla="*/ 45 h 45"/>
                <a:gd name="T42" fmla="*/ 33 w 162"/>
                <a:gd name="T43" fmla="*/ 42 h 45"/>
                <a:gd name="T44" fmla="*/ 27 w 162"/>
                <a:gd name="T45" fmla="*/ 39 h 45"/>
                <a:gd name="T46" fmla="*/ 24 w 162"/>
                <a:gd name="T47" fmla="*/ 39 h 45"/>
                <a:gd name="T48" fmla="*/ 15 w 162"/>
                <a:gd name="T49" fmla="*/ 36 h 45"/>
                <a:gd name="T50" fmla="*/ 12 w 162"/>
                <a:gd name="T51" fmla="*/ 36 h 45"/>
                <a:gd name="T52" fmla="*/ 0 w 162"/>
                <a:gd name="T53" fmla="*/ 3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45">
                  <a:moveTo>
                    <a:pt x="162" y="0"/>
                  </a:moveTo>
                  <a:lnTo>
                    <a:pt x="156" y="21"/>
                  </a:lnTo>
                  <a:lnTo>
                    <a:pt x="132" y="18"/>
                  </a:lnTo>
                  <a:lnTo>
                    <a:pt x="132" y="18"/>
                  </a:lnTo>
                  <a:lnTo>
                    <a:pt x="126" y="24"/>
                  </a:lnTo>
                  <a:lnTo>
                    <a:pt x="120" y="27"/>
                  </a:lnTo>
                  <a:lnTo>
                    <a:pt x="120" y="24"/>
                  </a:lnTo>
                  <a:lnTo>
                    <a:pt x="117" y="21"/>
                  </a:lnTo>
                  <a:lnTo>
                    <a:pt x="117" y="21"/>
                  </a:lnTo>
                  <a:lnTo>
                    <a:pt x="111" y="21"/>
                  </a:lnTo>
                  <a:lnTo>
                    <a:pt x="99" y="21"/>
                  </a:lnTo>
                  <a:lnTo>
                    <a:pt x="93" y="21"/>
                  </a:lnTo>
                  <a:lnTo>
                    <a:pt x="90" y="21"/>
                  </a:lnTo>
                  <a:lnTo>
                    <a:pt x="90" y="21"/>
                  </a:lnTo>
                  <a:lnTo>
                    <a:pt x="90" y="24"/>
                  </a:lnTo>
                  <a:lnTo>
                    <a:pt x="87" y="24"/>
                  </a:lnTo>
                  <a:lnTo>
                    <a:pt x="87" y="27"/>
                  </a:lnTo>
                  <a:lnTo>
                    <a:pt x="84" y="24"/>
                  </a:lnTo>
                  <a:lnTo>
                    <a:pt x="75" y="36"/>
                  </a:lnTo>
                  <a:lnTo>
                    <a:pt x="60" y="45"/>
                  </a:lnTo>
                  <a:lnTo>
                    <a:pt x="57" y="45"/>
                  </a:lnTo>
                  <a:lnTo>
                    <a:pt x="33" y="42"/>
                  </a:lnTo>
                  <a:lnTo>
                    <a:pt x="27" y="39"/>
                  </a:lnTo>
                  <a:lnTo>
                    <a:pt x="24" y="39"/>
                  </a:lnTo>
                  <a:lnTo>
                    <a:pt x="15" y="36"/>
                  </a:lnTo>
                  <a:lnTo>
                    <a:pt x="12" y="36"/>
                  </a:lnTo>
                  <a:lnTo>
                    <a:pt x="0" y="36"/>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41" name="Freeform 1171">
              <a:extLst>
                <a:ext uri="{FF2B5EF4-FFF2-40B4-BE49-F238E27FC236}">
                  <a16:creationId xmlns:a16="http://schemas.microsoft.com/office/drawing/2014/main" id="{1E9C840D-AF0A-537C-0C26-03390A914639}"/>
                </a:ext>
              </a:extLst>
            </p:cNvPr>
            <p:cNvSpPr>
              <a:spLocks/>
            </p:cNvSpPr>
            <p:nvPr/>
          </p:nvSpPr>
          <p:spPr bwMode="auto">
            <a:xfrm>
              <a:off x="2198" y="630"/>
              <a:ext cx="228" cy="210"/>
            </a:xfrm>
            <a:custGeom>
              <a:avLst/>
              <a:gdLst>
                <a:gd name="T0" fmla="*/ 0 w 228"/>
                <a:gd name="T1" fmla="*/ 204 h 210"/>
                <a:gd name="T2" fmla="*/ 18 w 228"/>
                <a:gd name="T3" fmla="*/ 210 h 210"/>
                <a:gd name="T4" fmla="*/ 27 w 228"/>
                <a:gd name="T5" fmla="*/ 204 h 210"/>
                <a:gd name="T6" fmla="*/ 33 w 228"/>
                <a:gd name="T7" fmla="*/ 207 h 210"/>
                <a:gd name="T8" fmla="*/ 54 w 228"/>
                <a:gd name="T9" fmla="*/ 210 h 210"/>
                <a:gd name="T10" fmla="*/ 60 w 228"/>
                <a:gd name="T11" fmla="*/ 210 h 210"/>
                <a:gd name="T12" fmla="*/ 63 w 228"/>
                <a:gd name="T13" fmla="*/ 210 h 210"/>
                <a:gd name="T14" fmla="*/ 66 w 228"/>
                <a:gd name="T15" fmla="*/ 207 h 210"/>
                <a:gd name="T16" fmla="*/ 75 w 228"/>
                <a:gd name="T17" fmla="*/ 198 h 210"/>
                <a:gd name="T18" fmla="*/ 87 w 228"/>
                <a:gd name="T19" fmla="*/ 183 h 210"/>
                <a:gd name="T20" fmla="*/ 90 w 228"/>
                <a:gd name="T21" fmla="*/ 183 h 210"/>
                <a:gd name="T22" fmla="*/ 90 w 228"/>
                <a:gd name="T23" fmla="*/ 183 h 210"/>
                <a:gd name="T24" fmla="*/ 96 w 228"/>
                <a:gd name="T25" fmla="*/ 180 h 210"/>
                <a:gd name="T26" fmla="*/ 99 w 228"/>
                <a:gd name="T27" fmla="*/ 180 h 210"/>
                <a:gd name="T28" fmla="*/ 102 w 228"/>
                <a:gd name="T29" fmla="*/ 180 h 210"/>
                <a:gd name="T30" fmla="*/ 105 w 228"/>
                <a:gd name="T31" fmla="*/ 183 h 210"/>
                <a:gd name="T32" fmla="*/ 138 w 228"/>
                <a:gd name="T33" fmla="*/ 174 h 210"/>
                <a:gd name="T34" fmla="*/ 147 w 228"/>
                <a:gd name="T35" fmla="*/ 162 h 210"/>
                <a:gd name="T36" fmla="*/ 147 w 228"/>
                <a:gd name="T37" fmla="*/ 138 h 210"/>
                <a:gd name="T38" fmla="*/ 153 w 228"/>
                <a:gd name="T39" fmla="*/ 105 h 210"/>
                <a:gd name="T40" fmla="*/ 153 w 228"/>
                <a:gd name="T41" fmla="*/ 102 h 210"/>
                <a:gd name="T42" fmla="*/ 162 w 228"/>
                <a:gd name="T43" fmla="*/ 90 h 210"/>
                <a:gd name="T44" fmla="*/ 162 w 228"/>
                <a:gd name="T45" fmla="*/ 87 h 210"/>
                <a:gd name="T46" fmla="*/ 168 w 228"/>
                <a:gd name="T47" fmla="*/ 87 h 210"/>
                <a:gd name="T48" fmla="*/ 183 w 228"/>
                <a:gd name="T49" fmla="*/ 81 h 210"/>
                <a:gd name="T50" fmla="*/ 189 w 228"/>
                <a:gd name="T51" fmla="*/ 69 h 210"/>
                <a:gd name="T52" fmla="*/ 192 w 228"/>
                <a:gd name="T53" fmla="*/ 66 h 210"/>
                <a:gd name="T54" fmla="*/ 195 w 228"/>
                <a:gd name="T55" fmla="*/ 63 h 210"/>
                <a:gd name="T56" fmla="*/ 207 w 228"/>
                <a:gd name="T57" fmla="*/ 63 h 210"/>
                <a:gd name="T58" fmla="*/ 216 w 228"/>
                <a:gd name="T59" fmla="*/ 60 h 210"/>
                <a:gd name="T60" fmla="*/ 228 w 228"/>
                <a:gd name="T61" fmla="*/ 48 h 210"/>
                <a:gd name="T62" fmla="*/ 228 w 228"/>
                <a:gd name="T63" fmla="*/ 48 h 210"/>
                <a:gd name="T64" fmla="*/ 228 w 228"/>
                <a:gd name="T65" fmla="*/ 45 h 210"/>
                <a:gd name="T66" fmla="*/ 225 w 228"/>
                <a:gd name="T67" fmla="*/ 42 h 210"/>
                <a:gd name="T68" fmla="*/ 222 w 228"/>
                <a:gd name="T69" fmla="*/ 42 h 210"/>
                <a:gd name="T70" fmla="*/ 219 w 228"/>
                <a:gd name="T71" fmla="*/ 42 h 210"/>
                <a:gd name="T72" fmla="*/ 216 w 228"/>
                <a:gd name="T73" fmla="*/ 42 h 210"/>
                <a:gd name="T74" fmla="*/ 210 w 228"/>
                <a:gd name="T75" fmla="*/ 15 h 210"/>
                <a:gd name="T76" fmla="*/ 210 w 228"/>
                <a:gd name="T7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8" h="210">
                  <a:moveTo>
                    <a:pt x="0" y="204"/>
                  </a:moveTo>
                  <a:lnTo>
                    <a:pt x="18" y="210"/>
                  </a:lnTo>
                  <a:lnTo>
                    <a:pt x="27" y="204"/>
                  </a:lnTo>
                  <a:lnTo>
                    <a:pt x="33" y="207"/>
                  </a:lnTo>
                  <a:lnTo>
                    <a:pt x="54" y="210"/>
                  </a:lnTo>
                  <a:lnTo>
                    <a:pt x="60" y="210"/>
                  </a:lnTo>
                  <a:lnTo>
                    <a:pt x="63" y="210"/>
                  </a:lnTo>
                  <a:lnTo>
                    <a:pt x="66" y="207"/>
                  </a:lnTo>
                  <a:lnTo>
                    <a:pt x="75" y="198"/>
                  </a:lnTo>
                  <a:lnTo>
                    <a:pt x="87" y="183"/>
                  </a:lnTo>
                  <a:lnTo>
                    <a:pt x="90" y="183"/>
                  </a:lnTo>
                  <a:lnTo>
                    <a:pt x="90" y="183"/>
                  </a:lnTo>
                  <a:lnTo>
                    <a:pt x="96" y="180"/>
                  </a:lnTo>
                  <a:lnTo>
                    <a:pt x="99" y="180"/>
                  </a:lnTo>
                  <a:lnTo>
                    <a:pt x="102" y="180"/>
                  </a:lnTo>
                  <a:lnTo>
                    <a:pt x="105" y="183"/>
                  </a:lnTo>
                  <a:lnTo>
                    <a:pt x="138" y="174"/>
                  </a:lnTo>
                  <a:lnTo>
                    <a:pt x="147" y="162"/>
                  </a:lnTo>
                  <a:lnTo>
                    <a:pt x="147" y="138"/>
                  </a:lnTo>
                  <a:lnTo>
                    <a:pt x="153" y="105"/>
                  </a:lnTo>
                  <a:lnTo>
                    <a:pt x="153" y="102"/>
                  </a:lnTo>
                  <a:lnTo>
                    <a:pt x="162" y="90"/>
                  </a:lnTo>
                  <a:lnTo>
                    <a:pt x="162" y="87"/>
                  </a:lnTo>
                  <a:lnTo>
                    <a:pt x="168" y="87"/>
                  </a:lnTo>
                  <a:lnTo>
                    <a:pt x="183" y="81"/>
                  </a:lnTo>
                  <a:lnTo>
                    <a:pt x="189" y="69"/>
                  </a:lnTo>
                  <a:lnTo>
                    <a:pt x="192" y="66"/>
                  </a:lnTo>
                  <a:lnTo>
                    <a:pt x="195" y="63"/>
                  </a:lnTo>
                  <a:lnTo>
                    <a:pt x="207" y="63"/>
                  </a:lnTo>
                  <a:lnTo>
                    <a:pt x="216" y="60"/>
                  </a:lnTo>
                  <a:lnTo>
                    <a:pt x="228" y="48"/>
                  </a:lnTo>
                  <a:lnTo>
                    <a:pt x="228" y="48"/>
                  </a:lnTo>
                  <a:lnTo>
                    <a:pt x="228" y="45"/>
                  </a:lnTo>
                  <a:lnTo>
                    <a:pt x="225" y="42"/>
                  </a:lnTo>
                  <a:lnTo>
                    <a:pt x="222" y="42"/>
                  </a:lnTo>
                  <a:lnTo>
                    <a:pt x="219" y="42"/>
                  </a:lnTo>
                  <a:lnTo>
                    <a:pt x="216" y="42"/>
                  </a:lnTo>
                  <a:lnTo>
                    <a:pt x="210" y="15"/>
                  </a:lnTo>
                  <a:lnTo>
                    <a:pt x="210"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42" name="Freeform 1172">
              <a:extLst>
                <a:ext uri="{FF2B5EF4-FFF2-40B4-BE49-F238E27FC236}">
                  <a16:creationId xmlns:a16="http://schemas.microsoft.com/office/drawing/2014/main" id="{5D83F17E-771D-7093-D8DF-E3C76A4098C5}"/>
                </a:ext>
              </a:extLst>
            </p:cNvPr>
            <p:cNvSpPr>
              <a:spLocks/>
            </p:cNvSpPr>
            <p:nvPr/>
          </p:nvSpPr>
          <p:spPr bwMode="auto">
            <a:xfrm>
              <a:off x="2174" y="834"/>
              <a:ext cx="54" cy="276"/>
            </a:xfrm>
            <a:custGeom>
              <a:avLst/>
              <a:gdLst>
                <a:gd name="T0" fmla="*/ 24 w 54"/>
                <a:gd name="T1" fmla="*/ 0 h 276"/>
                <a:gd name="T2" fmla="*/ 24 w 54"/>
                <a:gd name="T3" fmla="*/ 3 h 276"/>
                <a:gd name="T4" fmla="*/ 24 w 54"/>
                <a:gd name="T5" fmla="*/ 6 h 276"/>
                <a:gd name="T6" fmla="*/ 24 w 54"/>
                <a:gd name="T7" fmla="*/ 9 h 276"/>
                <a:gd name="T8" fmla="*/ 24 w 54"/>
                <a:gd name="T9" fmla="*/ 18 h 276"/>
                <a:gd name="T10" fmla="*/ 27 w 54"/>
                <a:gd name="T11" fmla="*/ 18 h 276"/>
                <a:gd name="T12" fmla="*/ 30 w 54"/>
                <a:gd name="T13" fmla="*/ 39 h 276"/>
                <a:gd name="T14" fmla="*/ 33 w 54"/>
                <a:gd name="T15" fmla="*/ 45 h 276"/>
                <a:gd name="T16" fmla="*/ 33 w 54"/>
                <a:gd name="T17" fmla="*/ 54 h 276"/>
                <a:gd name="T18" fmla="*/ 36 w 54"/>
                <a:gd name="T19" fmla="*/ 54 h 276"/>
                <a:gd name="T20" fmla="*/ 48 w 54"/>
                <a:gd name="T21" fmla="*/ 84 h 276"/>
                <a:gd name="T22" fmla="*/ 51 w 54"/>
                <a:gd name="T23" fmla="*/ 90 h 276"/>
                <a:gd name="T24" fmla="*/ 51 w 54"/>
                <a:gd name="T25" fmla="*/ 90 h 276"/>
                <a:gd name="T26" fmla="*/ 51 w 54"/>
                <a:gd name="T27" fmla="*/ 90 h 276"/>
                <a:gd name="T28" fmla="*/ 51 w 54"/>
                <a:gd name="T29" fmla="*/ 123 h 276"/>
                <a:gd name="T30" fmla="*/ 54 w 54"/>
                <a:gd name="T31" fmla="*/ 132 h 276"/>
                <a:gd name="T32" fmla="*/ 54 w 54"/>
                <a:gd name="T33" fmla="*/ 135 h 276"/>
                <a:gd name="T34" fmla="*/ 54 w 54"/>
                <a:gd name="T35" fmla="*/ 141 h 276"/>
                <a:gd name="T36" fmla="*/ 51 w 54"/>
                <a:gd name="T37" fmla="*/ 141 h 276"/>
                <a:gd name="T38" fmla="*/ 51 w 54"/>
                <a:gd name="T39" fmla="*/ 144 h 276"/>
                <a:gd name="T40" fmla="*/ 51 w 54"/>
                <a:gd name="T41" fmla="*/ 144 h 276"/>
                <a:gd name="T42" fmla="*/ 48 w 54"/>
                <a:gd name="T43" fmla="*/ 144 h 276"/>
                <a:gd name="T44" fmla="*/ 42 w 54"/>
                <a:gd name="T45" fmla="*/ 153 h 276"/>
                <a:gd name="T46" fmla="*/ 39 w 54"/>
                <a:gd name="T47" fmla="*/ 153 h 276"/>
                <a:gd name="T48" fmla="*/ 39 w 54"/>
                <a:gd name="T49" fmla="*/ 153 h 276"/>
                <a:gd name="T50" fmla="*/ 36 w 54"/>
                <a:gd name="T51" fmla="*/ 153 h 276"/>
                <a:gd name="T52" fmla="*/ 33 w 54"/>
                <a:gd name="T53" fmla="*/ 153 h 276"/>
                <a:gd name="T54" fmla="*/ 30 w 54"/>
                <a:gd name="T55" fmla="*/ 153 h 276"/>
                <a:gd name="T56" fmla="*/ 24 w 54"/>
                <a:gd name="T57" fmla="*/ 159 h 276"/>
                <a:gd name="T58" fmla="*/ 24 w 54"/>
                <a:gd name="T59" fmla="*/ 159 h 276"/>
                <a:gd name="T60" fmla="*/ 18 w 54"/>
                <a:gd name="T61" fmla="*/ 162 h 276"/>
                <a:gd name="T62" fmla="*/ 15 w 54"/>
                <a:gd name="T63" fmla="*/ 162 h 276"/>
                <a:gd name="T64" fmla="*/ 15 w 54"/>
                <a:gd name="T65" fmla="*/ 165 h 276"/>
                <a:gd name="T66" fmla="*/ 12 w 54"/>
                <a:gd name="T67" fmla="*/ 171 h 276"/>
                <a:gd name="T68" fmla="*/ 6 w 54"/>
                <a:gd name="T69" fmla="*/ 177 h 276"/>
                <a:gd name="T70" fmla="*/ 3 w 54"/>
                <a:gd name="T71" fmla="*/ 186 h 276"/>
                <a:gd name="T72" fmla="*/ 0 w 54"/>
                <a:gd name="T73" fmla="*/ 192 h 276"/>
                <a:gd name="T74" fmla="*/ 33 w 54"/>
                <a:gd name="T75" fmla="*/ 213 h 276"/>
                <a:gd name="T76" fmla="*/ 33 w 54"/>
                <a:gd name="T77" fmla="*/ 219 h 276"/>
                <a:gd name="T78" fmla="*/ 30 w 54"/>
                <a:gd name="T79" fmla="*/ 237 h 276"/>
                <a:gd name="T80" fmla="*/ 27 w 54"/>
                <a:gd name="T81" fmla="*/ 249 h 276"/>
                <a:gd name="T82" fmla="*/ 27 w 54"/>
                <a:gd name="T83" fmla="*/ 249 h 276"/>
                <a:gd name="T84" fmla="*/ 27 w 54"/>
                <a:gd name="T85" fmla="*/ 258 h 276"/>
                <a:gd name="T86" fmla="*/ 24 w 54"/>
                <a:gd name="T87" fmla="*/ 264 h 276"/>
                <a:gd name="T88" fmla="*/ 27 w 54"/>
                <a:gd name="T89" fmla="*/ 270 h 276"/>
                <a:gd name="T90" fmla="*/ 27 w 54"/>
                <a:gd name="T91" fmla="*/ 270 h 276"/>
                <a:gd name="T92" fmla="*/ 30 w 54"/>
                <a:gd name="T93" fmla="*/ 27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4" h="276">
                  <a:moveTo>
                    <a:pt x="24" y="0"/>
                  </a:moveTo>
                  <a:lnTo>
                    <a:pt x="24" y="3"/>
                  </a:lnTo>
                  <a:lnTo>
                    <a:pt x="24" y="6"/>
                  </a:lnTo>
                  <a:lnTo>
                    <a:pt x="24" y="9"/>
                  </a:lnTo>
                  <a:lnTo>
                    <a:pt x="24" y="18"/>
                  </a:lnTo>
                  <a:lnTo>
                    <a:pt x="27" y="18"/>
                  </a:lnTo>
                  <a:lnTo>
                    <a:pt x="30" y="39"/>
                  </a:lnTo>
                  <a:lnTo>
                    <a:pt x="33" y="45"/>
                  </a:lnTo>
                  <a:lnTo>
                    <a:pt x="33" y="54"/>
                  </a:lnTo>
                  <a:lnTo>
                    <a:pt x="36" y="54"/>
                  </a:lnTo>
                  <a:lnTo>
                    <a:pt x="48" y="84"/>
                  </a:lnTo>
                  <a:lnTo>
                    <a:pt x="51" y="90"/>
                  </a:lnTo>
                  <a:lnTo>
                    <a:pt x="51" y="90"/>
                  </a:lnTo>
                  <a:lnTo>
                    <a:pt x="51" y="90"/>
                  </a:lnTo>
                  <a:lnTo>
                    <a:pt x="51" y="123"/>
                  </a:lnTo>
                  <a:lnTo>
                    <a:pt x="54" y="132"/>
                  </a:lnTo>
                  <a:lnTo>
                    <a:pt x="54" y="135"/>
                  </a:lnTo>
                  <a:lnTo>
                    <a:pt x="54" y="141"/>
                  </a:lnTo>
                  <a:lnTo>
                    <a:pt x="51" y="141"/>
                  </a:lnTo>
                  <a:lnTo>
                    <a:pt x="51" y="144"/>
                  </a:lnTo>
                  <a:lnTo>
                    <a:pt x="51" y="144"/>
                  </a:lnTo>
                  <a:lnTo>
                    <a:pt x="48" y="144"/>
                  </a:lnTo>
                  <a:lnTo>
                    <a:pt x="42" y="153"/>
                  </a:lnTo>
                  <a:lnTo>
                    <a:pt x="39" y="153"/>
                  </a:lnTo>
                  <a:lnTo>
                    <a:pt x="39" y="153"/>
                  </a:lnTo>
                  <a:lnTo>
                    <a:pt x="36" y="153"/>
                  </a:lnTo>
                  <a:lnTo>
                    <a:pt x="33" y="153"/>
                  </a:lnTo>
                  <a:lnTo>
                    <a:pt x="30" y="153"/>
                  </a:lnTo>
                  <a:lnTo>
                    <a:pt x="24" y="159"/>
                  </a:lnTo>
                  <a:lnTo>
                    <a:pt x="24" y="159"/>
                  </a:lnTo>
                  <a:lnTo>
                    <a:pt x="18" y="162"/>
                  </a:lnTo>
                  <a:lnTo>
                    <a:pt x="15" y="162"/>
                  </a:lnTo>
                  <a:lnTo>
                    <a:pt x="15" y="165"/>
                  </a:lnTo>
                  <a:lnTo>
                    <a:pt x="12" y="171"/>
                  </a:lnTo>
                  <a:lnTo>
                    <a:pt x="6" y="177"/>
                  </a:lnTo>
                  <a:lnTo>
                    <a:pt x="3" y="186"/>
                  </a:lnTo>
                  <a:lnTo>
                    <a:pt x="0" y="192"/>
                  </a:lnTo>
                  <a:lnTo>
                    <a:pt x="33" y="213"/>
                  </a:lnTo>
                  <a:lnTo>
                    <a:pt x="33" y="219"/>
                  </a:lnTo>
                  <a:lnTo>
                    <a:pt x="30" y="237"/>
                  </a:lnTo>
                  <a:lnTo>
                    <a:pt x="27" y="249"/>
                  </a:lnTo>
                  <a:lnTo>
                    <a:pt x="27" y="249"/>
                  </a:lnTo>
                  <a:lnTo>
                    <a:pt x="27" y="258"/>
                  </a:lnTo>
                  <a:lnTo>
                    <a:pt x="24" y="264"/>
                  </a:lnTo>
                  <a:lnTo>
                    <a:pt x="27" y="270"/>
                  </a:lnTo>
                  <a:lnTo>
                    <a:pt x="27" y="270"/>
                  </a:lnTo>
                  <a:lnTo>
                    <a:pt x="30" y="276"/>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43" name="Freeform 1173">
              <a:extLst>
                <a:ext uri="{FF2B5EF4-FFF2-40B4-BE49-F238E27FC236}">
                  <a16:creationId xmlns:a16="http://schemas.microsoft.com/office/drawing/2014/main" id="{666E9EEC-4230-7951-93C1-AA882DE657D5}"/>
                </a:ext>
              </a:extLst>
            </p:cNvPr>
            <p:cNvSpPr>
              <a:spLocks/>
            </p:cNvSpPr>
            <p:nvPr/>
          </p:nvSpPr>
          <p:spPr bwMode="auto">
            <a:xfrm>
              <a:off x="2513" y="573"/>
              <a:ext cx="318" cy="471"/>
            </a:xfrm>
            <a:custGeom>
              <a:avLst/>
              <a:gdLst>
                <a:gd name="T0" fmla="*/ 249 w 318"/>
                <a:gd name="T1" fmla="*/ 462 h 471"/>
                <a:gd name="T2" fmla="*/ 228 w 318"/>
                <a:gd name="T3" fmla="*/ 387 h 471"/>
                <a:gd name="T4" fmla="*/ 222 w 318"/>
                <a:gd name="T5" fmla="*/ 378 h 471"/>
                <a:gd name="T6" fmla="*/ 219 w 318"/>
                <a:gd name="T7" fmla="*/ 366 h 471"/>
                <a:gd name="T8" fmla="*/ 225 w 318"/>
                <a:gd name="T9" fmla="*/ 348 h 471"/>
                <a:gd name="T10" fmla="*/ 240 w 318"/>
                <a:gd name="T11" fmla="*/ 345 h 471"/>
                <a:gd name="T12" fmla="*/ 249 w 318"/>
                <a:gd name="T13" fmla="*/ 348 h 471"/>
                <a:gd name="T14" fmla="*/ 249 w 318"/>
                <a:gd name="T15" fmla="*/ 354 h 471"/>
                <a:gd name="T16" fmla="*/ 258 w 318"/>
                <a:gd name="T17" fmla="*/ 360 h 471"/>
                <a:gd name="T18" fmla="*/ 270 w 318"/>
                <a:gd name="T19" fmla="*/ 360 h 471"/>
                <a:gd name="T20" fmla="*/ 276 w 318"/>
                <a:gd name="T21" fmla="*/ 360 h 471"/>
                <a:gd name="T22" fmla="*/ 294 w 318"/>
                <a:gd name="T23" fmla="*/ 348 h 471"/>
                <a:gd name="T24" fmla="*/ 300 w 318"/>
                <a:gd name="T25" fmla="*/ 342 h 471"/>
                <a:gd name="T26" fmla="*/ 309 w 318"/>
                <a:gd name="T27" fmla="*/ 333 h 471"/>
                <a:gd name="T28" fmla="*/ 318 w 318"/>
                <a:gd name="T29" fmla="*/ 318 h 471"/>
                <a:gd name="T30" fmla="*/ 300 w 318"/>
                <a:gd name="T31" fmla="*/ 291 h 471"/>
                <a:gd name="T32" fmla="*/ 273 w 318"/>
                <a:gd name="T33" fmla="*/ 279 h 471"/>
                <a:gd name="T34" fmla="*/ 267 w 318"/>
                <a:gd name="T35" fmla="*/ 279 h 471"/>
                <a:gd name="T36" fmla="*/ 258 w 318"/>
                <a:gd name="T37" fmla="*/ 282 h 471"/>
                <a:gd name="T38" fmla="*/ 249 w 318"/>
                <a:gd name="T39" fmla="*/ 279 h 471"/>
                <a:gd name="T40" fmla="*/ 234 w 318"/>
                <a:gd name="T41" fmla="*/ 240 h 471"/>
                <a:gd name="T42" fmla="*/ 219 w 318"/>
                <a:gd name="T43" fmla="*/ 222 h 471"/>
                <a:gd name="T44" fmla="*/ 210 w 318"/>
                <a:gd name="T45" fmla="*/ 183 h 471"/>
                <a:gd name="T46" fmla="*/ 195 w 318"/>
                <a:gd name="T47" fmla="*/ 177 h 471"/>
                <a:gd name="T48" fmla="*/ 198 w 318"/>
                <a:gd name="T49" fmla="*/ 135 h 471"/>
                <a:gd name="T50" fmla="*/ 198 w 318"/>
                <a:gd name="T51" fmla="*/ 132 h 471"/>
                <a:gd name="T52" fmla="*/ 195 w 318"/>
                <a:gd name="T53" fmla="*/ 69 h 471"/>
                <a:gd name="T54" fmla="*/ 192 w 318"/>
                <a:gd name="T55" fmla="*/ 63 h 471"/>
                <a:gd name="T56" fmla="*/ 138 w 318"/>
                <a:gd name="T57" fmla="*/ 39 h 471"/>
                <a:gd name="T58" fmla="*/ 123 w 318"/>
                <a:gd name="T59" fmla="*/ 36 h 471"/>
                <a:gd name="T60" fmla="*/ 102 w 318"/>
                <a:gd name="T61" fmla="*/ 45 h 471"/>
                <a:gd name="T62" fmla="*/ 99 w 318"/>
                <a:gd name="T63" fmla="*/ 48 h 471"/>
                <a:gd name="T64" fmla="*/ 93 w 318"/>
                <a:gd name="T65" fmla="*/ 54 h 471"/>
                <a:gd name="T66" fmla="*/ 93 w 318"/>
                <a:gd name="T67" fmla="*/ 54 h 471"/>
                <a:gd name="T68" fmla="*/ 72 w 318"/>
                <a:gd name="T69" fmla="*/ 18 h 471"/>
                <a:gd name="T70" fmla="*/ 39 w 318"/>
                <a:gd name="T71" fmla="*/ 18 h 471"/>
                <a:gd name="T72" fmla="*/ 39 w 318"/>
                <a:gd name="T73" fmla="*/ 9 h 471"/>
                <a:gd name="T74" fmla="*/ 30 w 318"/>
                <a:gd name="T75" fmla="*/ 3 h 471"/>
                <a:gd name="T76" fmla="*/ 21 w 318"/>
                <a:gd name="T77" fmla="*/ 6 h 471"/>
                <a:gd name="T78" fmla="*/ 15 w 318"/>
                <a:gd name="T79" fmla="*/ 12 h 471"/>
                <a:gd name="T80" fmla="*/ 12 w 318"/>
                <a:gd name="T81" fmla="*/ 9 h 471"/>
                <a:gd name="T82" fmla="*/ 3 w 318"/>
                <a:gd name="T83" fmla="*/ 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8" h="471">
                  <a:moveTo>
                    <a:pt x="249" y="471"/>
                  </a:moveTo>
                  <a:lnTo>
                    <a:pt x="249" y="462"/>
                  </a:lnTo>
                  <a:lnTo>
                    <a:pt x="234" y="405"/>
                  </a:lnTo>
                  <a:lnTo>
                    <a:pt x="228" y="387"/>
                  </a:lnTo>
                  <a:lnTo>
                    <a:pt x="228" y="384"/>
                  </a:lnTo>
                  <a:lnTo>
                    <a:pt x="222" y="378"/>
                  </a:lnTo>
                  <a:lnTo>
                    <a:pt x="222" y="372"/>
                  </a:lnTo>
                  <a:lnTo>
                    <a:pt x="219" y="366"/>
                  </a:lnTo>
                  <a:lnTo>
                    <a:pt x="222" y="354"/>
                  </a:lnTo>
                  <a:lnTo>
                    <a:pt x="225" y="348"/>
                  </a:lnTo>
                  <a:lnTo>
                    <a:pt x="225" y="348"/>
                  </a:lnTo>
                  <a:lnTo>
                    <a:pt x="240" y="345"/>
                  </a:lnTo>
                  <a:lnTo>
                    <a:pt x="243" y="348"/>
                  </a:lnTo>
                  <a:lnTo>
                    <a:pt x="249" y="348"/>
                  </a:lnTo>
                  <a:lnTo>
                    <a:pt x="249" y="351"/>
                  </a:lnTo>
                  <a:lnTo>
                    <a:pt x="249" y="354"/>
                  </a:lnTo>
                  <a:lnTo>
                    <a:pt x="252" y="357"/>
                  </a:lnTo>
                  <a:lnTo>
                    <a:pt x="258" y="360"/>
                  </a:lnTo>
                  <a:lnTo>
                    <a:pt x="261" y="360"/>
                  </a:lnTo>
                  <a:lnTo>
                    <a:pt x="270" y="360"/>
                  </a:lnTo>
                  <a:lnTo>
                    <a:pt x="273" y="360"/>
                  </a:lnTo>
                  <a:lnTo>
                    <a:pt x="276" y="360"/>
                  </a:lnTo>
                  <a:lnTo>
                    <a:pt x="279" y="360"/>
                  </a:lnTo>
                  <a:lnTo>
                    <a:pt x="294" y="348"/>
                  </a:lnTo>
                  <a:lnTo>
                    <a:pt x="297" y="345"/>
                  </a:lnTo>
                  <a:lnTo>
                    <a:pt x="300" y="342"/>
                  </a:lnTo>
                  <a:lnTo>
                    <a:pt x="300" y="339"/>
                  </a:lnTo>
                  <a:lnTo>
                    <a:pt x="309" y="333"/>
                  </a:lnTo>
                  <a:lnTo>
                    <a:pt x="312" y="327"/>
                  </a:lnTo>
                  <a:lnTo>
                    <a:pt x="318" y="318"/>
                  </a:lnTo>
                  <a:lnTo>
                    <a:pt x="318" y="318"/>
                  </a:lnTo>
                  <a:lnTo>
                    <a:pt x="300" y="291"/>
                  </a:lnTo>
                  <a:lnTo>
                    <a:pt x="294" y="288"/>
                  </a:lnTo>
                  <a:lnTo>
                    <a:pt x="273" y="279"/>
                  </a:lnTo>
                  <a:lnTo>
                    <a:pt x="270" y="279"/>
                  </a:lnTo>
                  <a:lnTo>
                    <a:pt x="267" y="279"/>
                  </a:lnTo>
                  <a:lnTo>
                    <a:pt x="261" y="282"/>
                  </a:lnTo>
                  <a:lnTo>
                    <a:pt x="258" y="282"/>
                  </a:lnTo>
                  <a:lnTo>
                    <a:pt x="255" y="282"/>
                  </a:lnTo>
                  <a:lnTo>
                    <a:pt x="249" y="279"/>
                  </a:lnTo>
                  <a:lnTo>
                    <a:pt x="258" y="252"/>
                  </a:lnTo>
                  <a:lnTo>
                    <a:pt x="234" y="240"/>
                  </a:lnTo>
                  <a:lnTo>
                    <a:pt x="222" y="228"/>
                  </a:lnTo>
                  <a:lnTo>
                    <a:pt x="219" y="222"/>
                  </a:lnTo>
                  <a:lnTo>
                    <a:pt x="207" y="201"/>
                  </a:lnTo>
                  <a:lnTo>
                    <a:pt x="210" y="183"/>
                  </a:lnTo>
                  <a:lnTo>
                    <a:pt x="210" y="177"/>
                  </a:lnTo>
                  <a:lnTo>
                    <a:pt x="195" y="177"/>
                  </a:lnTo>
                  <a:lnTo>
                    <a:pt x="195" y="138"/>
                  </a:lnTo>
                  <a:lnTo>
                    <a:pt x="198" y="135"/>
                  </a:lnTo>
                  <a:lnTo>
                    <a:pt x="198" y="132"/>
                  </a:lnTo>
                  <a:lnTo>
                    <a:pt x="198" y="132"/>
                  </a:lnTo>
                  <a:lnTo>
                    <a:pt x="195" y="72"/>
                  </a:lnTo>
                  <a:lnTo>
                    <a:pt x="195" y="69"/>
                  </a:lnTo>
                  <a:lnTo>
                    <a:pt x="192" y="66"/>
                  </a:lnTo>
                  <a:lnTo>
                    <a:pt x="192" y="63"/>
                  </a:lnTo>
                  <a:lnTo>
                    <a:pt x="162" y="48"/>
                  </a:lnTo>
                  <a:lnTo>
                    <a:pt x="138" y="39"/>
                  </a:lnTo>
                  <a:lnTo>
                    <a:pt x="126" y="36"/>
                  </a:lnTo>
                  <a:lnTo>
                    <a:pt x="123" y="36"/>
                  </a:lnTo>
                  <a:lnTo>
                    <a:pt x="120" y="36"/>
                  </a:lnTo>
                  <a:lnTo>
                    <a:pt x="102" y="45"/>
                  </a:lnTo>
                  <a:lnTo>
                    <a:pt x="99" y="48"/>
                  </a:lnTo>
                  <a:lnTo>
                    <a:pt x="99" y="48"/>
                  </a:lnTo>
                  <a:lnTo>
                    <a:pt x="99" y="51"/>
                  </a:lnTo>
                  <a:lnTo>
                    <a:pt x="93" y="54"/>
                  </a:lnTo>
                  <a:lnTo>
                    <a:pt x="93" y="54"/>
                  </a:lnTo>
                  <a:lnTo>
                    <a:pt x="93" y="54"/>
                  </a:lnTo>
                  <a:lnTo>
                    <a:pt x="84" y="48"/>
                  </a:lnTo>
                  <a:lnTo>
                    <a:pt x="72" y="18"/>
                  </a:lnTo>
                  <a:lnTo>
                    <a:pt x="54" y="18"/>
                  </a:lnTo>
                  <a:lnTo>
                    <a:pt x="39" y="18"/>
                  </a:lnTo>
                  <a:lnTo>
                    <a:pt x="39" y="15"/>
                  </a:lnTo>
                  <a:lnTo>
                    <a:pt x="39" y="9"/>
                  </a:lnTo>
                  <a:lnTo>
                    <a:pt x="36" y="6"/>
                  </a:lnTo>
                  <a:lnTo>
                    <a:pt x="30" y="3"/>
                  </a:lnTo>
                  <a:lnTo>
                    <a:pt x="24" y="6"/>
                  </a:lnTo>
                  <a:lnTo>
                    <a:pt x="21" y="6"/>
                  </a:lnTo>
                  <a:lnTo>
                    <a:pt x="21" y="9"/>
                  </a:lnTo>
                  <a:lnTo>
                    <a:pt x="15" y="12"/>
                  </a:lnTo>
                  <a:lnTo>
                    <a:pt x="12" y="12"/>
                  </a:lnTo>
                  <a:lnTo>
                    <a:pt x="12" y="9"/>
                  </a:lnTo>
                  <a:lnTo>
                    <a:pt x="9" y="9"/>
                  </a:lnTo>
                  <a:lnTo>
                    <a:pt x="3" y="0"/>
                  </a:lnTo>
                  <a:lnTo>
                    <a:pt x="0"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44" name="Freeform 1174">
              <a:extLst>
                <a:ext uri="{FF2B5EF4-FFF2-40B4-BE49-F238E27FC236}">
                  <a16:creationId xmlns:a16="http://schemas.microsoft.com/office/drawing/2014/main" id="{D68ADEF6-3232-6A26-F6D4-761D8D12B57D}"/>
                </a:ext>
              </a:extLst>
            </p:cNvPr>
            <p:cNvSpPr>
              <a:spLocks/>
            </p:cNvSpPr>
            <p:nvPr/>
          </p:nvSpPr>
          <p:spPr bwMode="auto">
            <a:xfrm>
              <a:off x="2408" y="573"/>
              <a:ext cx="105" cy="57"/>
            </a:xfrm>
            <a:custGeom>
              <a:avLst/>
              <a:gdLst>
                <a:gd name="T0" fmla="*/ 0 w 105"/>
                <a:gd name="T1" fmla="*/ 57 h 57"/>
                <a:gd name="T2" fmla="*/ 3 w 105"/>
                <a:gd name="T3" fmla="*/ 54 h 57"/>
                <a:gd name="T4" fmla="*/ 30 w 105"/>
                <a:gd name="T5" fmla="*/ 39 h 57"/>
                <a:gd name="T6" fmla="*/ 36 w 105"/>
                <a:gd name="T7" fmla="*/ 36 h 57"/>
                <a:gd name="T8" fmla="*/ 39 w 105"/>
                <a:gd name="T9" fmla="*/ 36 h 57"/>
                <a:gd name="T10" fmla="*/ 51 w 105"/>
                <a:gd name="T11" fmla="*/ 39 h 57"/>
                <a:gd name="T12" fmla="*/ 69 w 105"/>
                <a:gd name="T13" fmla="*/ 45 h 57"/>
                <a:gd name="T14" fmla="*/ 84 w 105"/>
                <a:gd name="T15" fmla="*/ 18 h 57"/>
                <a:gd name="T16" fmla="*/ 105 w 105"/>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57">
                  <a:moveTo>
                    <a:pt x="0" y="57"/>
                  </a:moveTo>
                  <a:lnTo>
                    <a:pt x="3" y="54"/>
                  </a:lnTo>
                  <a:lnTo>
                    <a:pt x="30" y="39"/>
                  </a:lnTo>
                  <a:lnTo>
                    <a:pt x="36" y="36"/>
                  </a:lnTo>
                  <a:lnTo>
                    <a:pt x="39" y="36"/>
                  </a:lnTo>
                  <a:lnTo>
                    <a:pt x="51" y="39"/>
                  </a:lnTo>
                  <a:lnTo>
                    <a:pt x="69" y="45"/>
                  </a:lnTo>
                  <a:lnTo>
                    <a:pt x="84" y="18"/>
                  </a:lnTo>
                  <a:lnTo>
                    <a:pt x="105"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45" name="Freeform 1175">
              <a:extLst>
                <a:ext uri="{FF2B5EF4-FFF2-40B4-BE49-F238E27FC236}">
                  <a16:creationId xmlns:a16="http://schemas.microsoft.com/office/drawing/2014/main" id="{1A477862-4256-FDB1-FF98-66850C727E2B}"/>
                </a:ext>
              </a:extLst>
            </p:cNvPr>
            <p:cNvSpPr>
              <a:spLocks/>
            </p:cNvSpPr>
            <p:nvPr/>
          </p:nvSpPr>
          <p:spPr bwMode="auto">
            <a:xfrm>
              <a:off x="2204" y="1044"/>
              <a:ext cx="558" cy="93"/>
            </a:xfrm>
            <a:custGeom>
              <a:avLst/>
              <a:gdLst>
                <a:gd name="T0" fmla="*/ 0 w 558"/>
                <a:gd name="T1" fmla="*/ 66 h 93"/>
                <a:gd name="T2" fmla="*/ 3 w 558"/>
                <a:gd name="T3" fmla="*/ 54 h 93"/>
                <a:gd name="T4" fmla="*/ 9 w 558"/>
                <a:gd name="T5" fmla="*/ 48 h 93"/>
                <a:gd name="T6" fmla="*/ 12 w 558"/>
                <a:gd name="T7" fmla="*/ 48 h 93"/>
                <a:gd name="T8" fmla="*/ 18 w 558"/>
                <a:gd name="T9" fmla="*/ 48 h 93"/>
                <a:gd name="T10" fmla="*/ 21 w 558"/>
                <a:gd name="T11" fmla="*/ 51 h 93"/>
                <a:gd name="T12" fmla="*/ 21 w 558"/>
                <a:gd name="T13" fmla="*/ 51 h 93"/>
                <a:gd name="T14" fmla="*/ 21 w 558"/>
                <a:gd name="T15" fmla="*/ 54 h 93"/>
                <a:gd name="T16" fmla="*/ 21 w 558"/>
                <a:gd name="T17" fmla="*/ 54 h 93"/>
                <a:gd name="T18" fmla="*/ 21 w 558"/>
                <a:gd name="T19" fmla="*/ 54 h 93"/>
                <a:gd name="T20" fmla="*/ 21 w 558"/>
                <a:gd name="T21" fmla="*/ 57 h 93"/>
                <a:gd name="T22" fmla="*/ 24 w 558"/>
                <a:gd name="T23" fmla="*/ 57 h 93"/>
                <a:gd name="T24" fmla="*/ 30 w 558"/>
                <a:gd name="T25" fmla="*/ 60 h 93"/>
                <a:gd name="T26" fmla="*/ 30 w 558"/>
                <a:gd name="T27" fmla="*/ 57 h 93"/>
                <a:gd name="T28" fmla="*/ 45 w 558"/>
                <a:gd name="T29" fmla="*/ 45 h 93"/>
                <a:gd name="T30" fmla="*/ 51 w 558"/>
                <a:gd name="T31" fmla="*/ 39 h 93"/>
                <a:gd name="T32" fmla="*/ 51 w 558"/>
                <a:gd name="T33" fmla="*/ 36 h 93"/>
                <a:gd name="T34" fmla="*/ 54 w 558"/>
                <a:gd name="T35" fmla="*/ 30 h 93"/>
                <a:gd name="T36" fmla="*/ 51 w 558"/>
                <a:gd name="T37" fmla="*/ 27 h 93"/>
                <a:gd name="T38" fmla="*/ 51 w 558"/>
                <a:gd name="T39" fmla="*/ 21 h 93"/>
                <a:gd name="T40" fmla="*/ 54 w 558"/>
                <a:gd name="T41" fmla="*/ 21 h 93"/>
                <a:gd name="T42" fmla="*/ 54 w 558"/>
                <a:gd name="T43" fmla="*/ 18 h 93"/>
                <a:gd name="T44" fmla="*/ 60 w 558"/>
                <a:gd name="T45" fmla="*/ 18 h 93"/>
                <a:gd name="T46" fmla="*/ 81 w 558"/>
                <a:gd name="T47" fmla="*/ 21 h 93"/>
                <a:gd name="T48" fmla="*/ 96 w 558"/>
                <a:gd name="T49" fmla="*/ 21 h 93"/>
                <a:gd name="T50" fmla="*/ 105 w 558"/>
                <a:gd name="T51" fmla="*/ 15 h 93"/>
                <a:gd name="T52" fmla="*/ 108 w 558"/>
                <a:gd name="T53" fmla="*/ 15 h 93"/>
                <a:gd name="T54" fmla="*/ 114 w 558"/>
                <a:gd name="T55" fmla="*/ 12 h 93"/>
                <a:gd name="T56" fmla="*/ 171 w 558"/>
                <a:gd name="T57" fmla="*/ 21 h 93"/>
                <a:gd name="T58" fmla="*/ 198 w 558"/>
                <a:gd name="T59" fmla="*/ 33 h 93"/>
                <a:gd name="T60" fmla="*/ 246 w 558"/>
                <a:gd name="T61" fmla="*/ 45 h 93"/>
                <a:gd name="T62" fmla="*/ 282 w 558"/>
                <a:gd name="T63" fmla="*/ 60 h 93"/>
                <a:gd name="T64" fmla="*/ 309 w 558"/>
                <a:gd name="T65" fmla="*/ 54 h 93"/>
                <a:gd name="T66" fmla="*/ 360 w 558"/>
                <a:gd name="T67" fmla="*/ 57 h 93"/>
                <a:gd name="T68" fmla="*/ 387 w 558"/>
                <a:gd name="T69" fmla="*/ 60 h 93"/>
                <a:gd name="T70" fmla="*/ 417 w 558"/>
                <a:gd name="T71" fmla="*/ 63 h 93"/>
                <a:gd name="T72" fmla="*/ 435 w 558"/>
                <a:gd name="T73" fmla="*/ 69 h 93"/>
                <a:gd name="T74" fmla="*/ 438 w 558"/>
                <a:gd name="T75" fmla="*/ 66 h 93"/>
                <a:gd name="T76" fmla="*/ 441 w 558"/>
                <a:gd name="T77" fmla="*/ 66 h 93"/>
                <a:gd name="T78" fmla="*/ 447 w 558"/>
                <a:gd name="T79" fmla="*/ 66 h 93"/>
                <a:gd name="T80" fmla="*/ 453 w 558"/>
                <a:gd name="T81" fmla="*/ 66 h 93"/>
                <a:gd name="T82" fmla="*/ 453 w 558"/>
                <a:gd name="T83" fmla="*/ 69 h 93"/>
                <a:gd name="T84" fmla="*/ 456 w 558"/>
                <a:gd name="T85" fmla="*/ 72 h 93"/>
                <a:gd name="T86" fmla="*/ 459 w 558"/>
                <a:gd name="T87" fmla="*/ 72 h 93"/>
                <a:gd name="T88" fmla="*/ 462 w 558"/>
                <a:gd name="T89" fmla="*/ 78 h 93"/>
                <a:gd name="T90" fmla="*/ 462 w 558"/>
                <a:gd name="T91" fmla="*/ 78 h 93"/>
                <a:gd name="T92" fmla="*/ 462 w 558"/>
                <a:gd name="T93" fmla="*/ 81 h 93"/>
                <a:gd name="T94" fmla="*/ 462 w 558"/>
                <a:gd name="T95" fmla="*/ 87 h 93"/>
                <a:gd name="T96" fmla="*/ 465 w 558"/>
                <a:gd name="T97" fmla="*/ 87 h 93"/>
                <a:gd name="T98" fmla="*/ 474 w 558"/>
                <a:gd name="T99" fmla="*/ 93 h 93"/>
                <a:gd name="T100" fmla="*/ 477 w 558"/>
                <a:gd name="T101" fmla="*/ 90 h 93"/>
                <a:gd name="T102" fmla="*/ 480 w 558"/>
                <a:gd name="T103" fmla="*/ 84 h 93"/>
                <a:gd name="T104" fmla="*/ 480 w 558"/>
                <a:gd name="T105" fmla="*/ 81 h 93"/>
                <a:gd name="T106" fmla="*/ 477 w 558"/>
                <a:gd name="T107" fmla="*/ 63 h 93"/>
                <a:gd name="T108" fmla="*/ 474 w 558"/>
                <a:gd name="T109" fmla="*/ 48 h 93"/>
                <a:gd name="T110" fmla="*/ 483 w 558"/>
                <a:gd name="T111" fmla="*/ 30 h 93"/>
                <a:gd name="T112" fmla="*/ 483 w 558"/>
                <a:gd name="T113" fmla="*/ 27 h 93"/>
                <a:gd name="T114" fmla="*/ 486 w 558"/>
                <a:gd name="T115" fmla="*/ 27 h 93"/>
                <a:gd name="T116" fmla="*/ 492 w 558"/>
                <a:gd name="T117" fmla="*/ 18 h 93"/>
                <a:gd name="T118" fmla="*/ 501 w 558"/>
                <a:gd name="T119" fmla="*/ 3 h 93"/>
                <a:gd name="T120" fmla="*/ 558 w 558"/>
                <a:gd name="T121"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8" h="93">
                  <a:moveTo>
                    <a:pt x="0" y="66"/>
                  </a:moveTo>
                  <a:lnTo>
                    <a:pt x="3" y="54"/>
                  </a:lnTo>
                  <a:lnTo>
                    <a:pt x="9" y="48"/>
                  </a:lnTo>
                  <a:lnTo>
                    <a:pt x="12" y="48"/>
                  </a:lnTo>
                  <a:lnTo>
                    <a:pt x="18" y="48"/>
                  </a:lnTo>
                  <a:lnTo>
                    <a:pt x="21" y="51"/>
                  </a:lnTo>
                  <a:lnTo>
                    <a:pt x="21" y="51"/>
                  </a:lnTo>
                  <a:lnTo>
                    <a:pt x="21" y="54"/>
                  </a:lnTo>
                  <a:lnTo>
                    <a:pt x="21" y="54"/>
                  </a:lnTo>
                  <a:lnTo>
                    <a:pt x="21" y="54"/>
                  </a:lnTo>
                  <a:lnTo>
                    <a:pt x="21" y="57"/>
                  </a:lnTo>
                  <a:lnTo>
                    <a:pt x="24" y="57"/>
                  </a:lnTo>
                  <a:lnTo>
                    <a:pt x="30" y="60"/>
                  </a:lnTo>
                  <a:lnTo>
                    <a:pt x="30" y="57"/>
                  </a:lnTo>
                  <a:lnTo>
                    <a:pt x="45" y="45"/>
                  </a:lnTo>
                  <a:lnTo>
                    <a:pt x="51" y="39"/>
                  </a:lnTo>
                  <a:lnTo>
                    <a:pt x="51" y="36"/>
                  </a:lnTo>
                  <a:lnTo>
                    <a:pt x="54" y="30"/>
                  </a:lnTo>
                  <a:lnTo>
                    <a:pt x="51" y="27"/>
                  </a:lnTo>
                  <a:lnTo>
                    <a:pt x="51" y="21"/>
                  </a:lnTo>
                  <a:lnTo>
                    <a:pt x="54" y="21"/>
                  </a:lnTo>
                  <a:lnTo>
                    <a:pt x="54" y="18"/>
                  </a:lnTo>
                  <a:lnTo>
                    <a:pt x="60" y="18"/>
                  </a:lnTo>
                  <a:lnTo>
                    <a:pt x="81" y="21"/>
                  </a:lnTo>
                  <a:lnTo>
                    <a:pt x="96" y="21"/>
                  </a:lnTo>
                  <a:lnTo>
                    <a:pt x="105" y="15"/>
                  </a:lnTo>
                  <a:lnTo>
                    <a:pt x="108" y="15"/>
                  </a:lnTo>
                  <a:lnTo>
                    <a:pt x="114" y="12"/>
                  </a:lnTo>
                  <a:lnTo>
                    <a:pt x="171" y="21"/>
                  </a:lnTo>
                  <a:lnTo>
                    <a:pt x="198" y="33"/>
                  </a:lnTo>
                  <a:lnTo>
                    <a:pt x="246" y="45"/>
                  </a:lnTo>
                  <a:lnTo>
                    <a:pt x="282" y="60"/>
                  </a:lnTo>
                  <a:lnTo>
                    <a:pt x="309" y="54"/>
                  </a:lnTo>
                  <a:lnTo>
                    <a:pt x="360" y="57"/>
                  </a:lnTo>
                  <a:lnTo>
                    <a:pt x="387" y="60"/>
                  </a:lnTo>
                  <a:lnTo>
                    <a:pt x="417" y="63"/>
                  </a:lnTo>
                  <a:lnTo>
                    <a:pt x="435" y="69"/>
                  </a:lnTo>
                  <a:lnTo>
                    <a:pt x="438" y="66"/>
                  </a:lnTo>
                  <a:lnTo>
                    <a:pt x="441" y="66"/>
                  </a:lnTo>
                  <a:lnTo>
                    <a:pt x="447" y="66"/>
                  </a:lnTo>
                  <a:lnTo>
                    <a:pt x="453" y="66"/>
                  </a:lnTo>
                  <a:lnTo>
                    <a:pt x="453" y="69"/>
                  </a:lnTo>
                  <a:lnTo>
                    <a:pt x="456" y="72"/>
                  </a:lnTo>
                  <a:lnTo>
                    <a:pt x="459" y="72"/>
                  </a:lnTo>
                  <a:lnTo>
                    <a:pt x="462" y="78"/>
                  </a:lnTo>
                  <a:lnTo>
                    <a:pt x="462" y="78"/>
                  </a:lnTo>
                  <a:lnTo>
                    <a:pt x="462" y="81"/>
                  </a:lnTo>
                  <a:lnTo>
                    <a:pt x="462" y="87"/>
                  </a:lnTo>
                  <a:lnTo>
                    <a:pt x="465" y="87"/>
                  </a:lnTo>
                  <a:lnTo>
                    <a:pt x="474" y="93"/>
                  </a:lnTo>
                  <a:lnTo>
                    <a:pt x="477" y="90"/>
                  </a:lnTo>
                  <a:lnTo>
                    <a:pt x="480" y="84"/>
                  </a:lnTo>
                  <a:lnTo>
                    <a:pt x="480" y="81"/>
                  </a:lnTo>
                  <a:lnTo>
                    <a:pt x="477" y="63"/>
                  </a:lnTo>
                  <a:lnTo>
                    <a:pt x="474" y="48"/>
                  </a:lnTo>
                  <a:lnTo>
                    <a:pt x="483" y="30"/>
                  </a:lnTo>
                  <a:lnTo>
                    <a:pt x="483" y="27"/>
                  </a:lnTo>
                  <a:lnTo>
                    <a:pt x="486" y="27"/>
                  </a:lnTo>
                  <a:lnTo>
                    <a:pt x="492" y="18"/>
                  </a:lnTo>
                  <a:lnTo>
                    <a:pt x="501" y="3"/>
                  </a:lnTo>
                  <a:lnTo>
                    <a:pt x="558"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46" name="Freeform 1176">
              <a:extLst>
                <a:ext uri="{FF2B5EF4-FFF2-40B4-BE49-F238E27FC236}">
                  <a16:creationId xmlns:a16="http://schemas.microsoft.com/office/drawing/2014/main" id="{5F27BBBC-7827-02EB-794A-F90FF8E38FB5}"/>
                </a:ext>
              </a:extLst>
            </p:cNvPr>
            <p:cNvSpPr>
              <a:spLocks/>
            </p:cNvSpPr>
            <p:nvPr/>
          </p:nvSpPr>
          <p:spPr bwMode="auto">
            <a:xfrm>
              <a:off x="5623" y="2286"/>
              <a:ext cx="105" cy="192"/>
            </a:xfrm>
            <a:custGeom>
              <a:avLst/>
              <a:gdLst>
                <a:gd name="T0" fmla="*/ 0 w 105"/>
                <a:gd name="T1" fmla="*/ 0 h 192"/>
                <a:gd name="T2" fmla="*/ 9 w 105"/>
                <a:gd name="T3" fmla="*/ 69 h 192"/>
                <a:gd name="T4" fmla="*/ 9 w 105"/>
                <a:gd name="T5" fmla="*/ 72 h 192"/>
                <a:gd name="T6" fmla="*/ 12 w 105"/>
                <a:gd name="T7" fmla="*/ 75 h 192"/>
                <a:gd name="T8" fmla="*/ 12 w 105"/>
                <a:gd name="T9" fmla="*/ 75 h 192"/>
                <a:gd name="T10" fmla="*/ 18 w 105"/>
                <a:gd name="T11" fmla="*/ 81 h 192"/>
                <a:gd name="T12" fmla="*/ 21 w 105"/>
                <a:gd name="T13" fmla="*/ 81 h 192"/>
                <a:gd name="T14" fmla="*/ 21 w 105"/>
                <a:gd name="T15" fmla="*/ 81 h 192"/>
                <a:gd name="T16" fmla="*/ 27 w 105"/>
                <a:gd name="T17" fmla="*/ 81 h 192"/>
                <a:gd name="T18" fmla="*/ 30 w 105"/>
                <a:gd name="T19" fmla="*/ 78 h 192"/>
                <a:gd name="T20" fmla="*/ 30 w 105"/>
                <a:gd name="T21" fmla="*/ 72 h 192"/>
                <a:gd name="T22" fmla="*/ 30 w 105"/>
                <a:gd name="T23" fmla="*/ 69 h 192"/>
                <a:gd name="T24" fmla="*/ 33 w 105"/>
                <a:gd name="T25" fmla="*/ 69 h 192"/>
                <a:gd name="T26" fmla="*/ 33 w 105"/>
                <a:gd name="T27" fmla="*/ 69 h 192"/>
                <a:gd name="T28" fmla="*/ 42 w 105"/>
                <a:gd name="T29" fmla="*/ 69 h 192"/>
                <a:gd name="T30" fmla="*/ 54 w 105"/>
                <a:gd name="T31" fmla="*/ 72 h 192"/>
                <a:gd name="T32" fmla="*/ 75 w 105"/>
                <a:gd name="T33" fmla="*/ 81 h 192"/>
                <a:gd name="T34" fmla="*/ 78 w 105"/>
                <a:gd name="T35" fmla="*/ 84 h 192"/>
                <a:gd name="T36" fmla="*/ 81 w 105"/>
                <a:gd name="T37" fmla="*/ 87 h 192"/>
                <a:gd name="T38" fmla="*/ 81 w 105"/>
                <a:gd name="T39" fmla="*/ 87 h 192"/>
                <a:gd name="T40" fmla="*/ 81 w 105"/>
                <a:gd name="T41" fmla="*/ 90 h 192"/>
                <a:gd name="T42" fmla="*/ 84 w 105"/>
                <a:gd name="T43" fmla="*/ 93 h 192"/>
                <a:gd name="T44" fmla="*/ 81 w 105"/>
                <a:gd name="T45" fmla="*/ 93 h 192"/>
                <a:gd name="T46" fmla="*/ 84 w 105"/>
                <a:gd name="T47" fmla="*/ 126 h 192"/>
                <a:gd name="T48" fmla="*/ 90 w 105"/>
                <a:gd name="T49" fmla="*/ 147 h 192"/>
                <a:gd name="T50" fmla="*/ 96 w 105"/>
                <a:gd name="T51" fmla="*/ 171 h 192"/>
                <a:gd name="T52" fmla="*/ 105 w 105"/>
                <a:gd name="T53" fmla="*/ 180 h 192"/>
                <a:gd name="T54" fmla="*/ 99 w 105"/>
                <a:gd name="T55" fmla="*/ 186 h 192"/>
                <a:gd name="T56" fmla="*/ 96 w 105"/>
                <a:gd name="T57" fmla="*/ 186 h 192"/>
                <a:gd name="T58" fmla="*/ 87 w 105"/>
                <a:gd name="T59" fmla="*/ 192 h 192"/>
                <a:gd name="T60" fmla="*/ 84 w 105"/>
                <a:gd name="T61"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5" h="192">
                  <a:moveTo>
                    <a:pt x="0" y="0"/>
                  </a:moveTo>
                  <a:lnTo>
                    <a:pt x="9" y="69"/>
                  </a:lnTo>
                  <a:lnTo>
                    <a:pt x="9" y="72"/>
                  </a:lnTo>
                  <a:lnTo>
                    <a:pt x="12" y="75"/>
                  </a:lnTo>
                  <a:lnTo>
                    <a:pt x="12" y="75"/>
                  </a:lnTo>
                  <a:lnTo>
                    <a:pt x="18" y="81"/>
                  </a:lnTo>
                  <a:lnTo>
                    <a:pt x="21" y="81"/>
                  </a:lnTo>
                  <a:lnTo>
                    <a:pt x="21" y="81"/>
                  </a:lnTo>
                  <a:lnTo>
                    <a:pt x="27" y="81"/>
                  </a:lnTo>
                  <a:lnTo>
                    <a:pt x="30" y="78"/>
                  </a:lnTo>
                  <a:lnTo>
                    <a:pt x="30" y="72"/>
                  </a:lnTo>
                  <a:lnTo>
                    <a:pt x="30" y="69"/>
                  </a:lnTo>
                  <a:lnTo>
                    <a:pt x="33" y="69"/>
                  </a:lnTo>
                  <a:lnTo>
                    <a:pt x="33" y="69"/>
                  </a:lnTo>
                  <a:lnTo>
                    <a:pt x="42" y="69"/>
                  </a:lnTo>
                  <a:lnTo>
                    <a:pt x="54" y="72"/>
                  </a:lnTo>
                  <a:lnTo>
                    <a:pt x="75" y="81"/>
                  </a:lnTo>
                  <a:lnTo>
                    <a:pt x="78" y="84"/>
                  </a:lnTo>
                  <a:lnTo>
                    <a:pt x="81" y="87"/>
                  </a:lnTo>
                  <a:lnTo>
                    <a:pt x="81" y="87"/>
                  </a:lnTo>
                  <a:lnTo>
                    <a:pt x="81" y="90"/>
                  </a:lnTo>
                  <a:lnTo>
                    <a:pt x="84" y="93"/>
                  </a:lnTo>
                  <a:lnTo>
                    <a:pt x="81" y="93"/>
                  </a:lnTo>
                  <a:lnTo>
                    <a:pt x="84" y="126"/>
                  </a:lnTo>
                  <a:lnTo>
                    <a:pt x="90" y="147"/>
                  </a:lnTo>
                  <a:lnTo>
                    <a:pt x="96" y="171"/>
                  </a:lnTo>
                  <a:lnTo>
                    <a:pt x="105" y="180"/>
                  </a:lnTo>
                  <a:lnTo>
                    <a:pt x="99" y="186"/>
                  </a:lnTo>
                  <a:lnTo>
                    <a:pt x="96" y="186"/>
                  </a:lnTo>
                  <a:lnTo>
                    <a:pt x="87" y="192"/>
                  </a:lnTo>
                  <a:lnTo>
                    <a:pt x="84" y="192"/>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47" name="Freeform 1177">
              <a:extLst>
                <a:ext uri="{FF2B5EF4-FFF2-40B4-BE49-F238E27FC236}">
                  <a16:creationId xmlns:a16="http://schemas.microsoft.com/office/drawing/2014/main" id="{EE58C011-6323-94F4-D839-D1C84F8EC099}"/>
                </a:ext>
              </a:extLst>
            </p:cNvPr>
            <p:cNvSpPr>
              <a:spLocks/>
            </p:cNvSpPr>
            <p:nvPr/>
          </p:nvSpPr>
          <p:spPr bwMode="auto">
            <a:xfrm>
              <a:off x="4096" y="2352"/>
              <a:ext cx="681" cy="264"/>
            </a:xfrm>
            <a:custGeom>
              <a:avLst/>
              <a:gdLst>
                <a:gd name="T0" fmla="*/ 24 w 681"/>
                <a:gd name="T1" fmla="*/ 39 h 264"/>
                <a:gd name="T2" fmla="*/ 45 w 681"/>
                <a:gd name="T3" fmla="*/ 69 h 264"/>
                <a:gd name="T4" fmla="*/ 57 w 681"/>
                <a:gd name="T5" fmla="*/ 72 h 264"/>
                <a:gd name="T6" fmla="*/ 93 w 681"/>
                <a:gd name="T7" fmla="*/ 81 h 264"/>
                <a:gd name="T8" fmla="*/ 120 w 681"/>
                <a:gd name="T9" fmla="*/ 99 h 264"/>
                <a:gd name="T10" fmla="*/ 177 w 681"/>
                <a:gd name="T11" fmla="*/ 117 h 264"/>
                <a:gd name="T12" fmla="*/ 228 w 681"/>
                <a:gd name="T13" fmla="*/ 108 h 264"/>
                <a:gd name="T14" fmla="*/ 246 w 681"/>
                <a:gd name="T15" fmla="*/ 81 h 264"/>
                <a:gd name="T16" fmla="*/ 261 w 681"/>
                <a:gd name="T17" fmla="*/ 66 h 264"/>
                <a:gd name="T18" fmla="*/ 270 w 681"/>
                <a:gd name="T19" fmla="*/ 63 h 264"/>
                <a:gd name="T20" fmla="*/ 273 w 681"/>
                <a:gd name="T21" fmla="*/ 60 h 264"/>
                <a:gd name="T22" fmla="*/ 282 w 681"/>
                <a:gd name="T23" fmla="*/ 54 h 264"/>
                <a:gd name="T24" fmla="*/ 303 w 681"/>
                <a:gd name="T25" fmla="*/ 51 h 264"/>
                <a:gd name="T26" fmla="*/ 309 w 681"/>
                <a:gd name="T27" fmla="*/ 51 h 264"/>
                <a:gd name="T28" fmla="*/ 312 w 681"/>
                <a:gd name="T29" fmla="*/ 54 h 264"/>
                <a:gd name="T30" fmla="*/ 321 w 681"/>
                <a:gd name="T31" fmla="*/ 54 h 264"/>
                <a:gd name="T32" fmla="*/ 345 w 681"/>
                <a:gd name="T33" fmla="*/ 54 h 264"/>
                <a:gd name="T34" fmla="*/ 345 w 681"/>
                <a:gd name="T35" fmla="*/ 51 h 264"/>
                <a:gd name="T36" fmla="*/ 342 w 681"/>
                <a:gd name="T37" fmla="*/ 48 h 264"/>
                <a:gd name="T38" fmla="*/ 345 w 681"/>
                <a:gd name="T39" fmla="*/ 45 h 264"/>
                <a:gd name="T40" fmla="*/ 348 w 681"/>
                <a:gd name="T41" fmla="*/ 42 h 264"/>
                <a:gd name="T42" fmla="*/ 351 w 681"/>
                <a:gd name="T43" fmla="*/ 39 h 264"/>
                <a:gd name="T44" fmla="*/ 357 w 681"/>
                <a:gd name="T45" fmla="*/ 39 h 264"/>
                <a:gd name="T46" fmla="*/ 402 w 681"/>
                <a:gd name="T47" fmla="*/ 36 h 264"/>
                <a:gd name="T48" fmla="*/ 405 w 681"/>
                <a:gd name="T49" fmla="*/ 39 h 264"/>
                <a:gd name="T50" fmla="*/ 438 w 681"/>
                <a:gd name="T51" fmla="*/ 69 h 264"/>
                <a:gd name="T52" fmla="*/ 468 w 681"/>
                <a:gd name="T53" fmla="*/ 78 h 264"/>
                <a:gd name="T54" fmla="*/ 471 w 681"/>
                <a:gd name="T55" fmla="*/ 81 h 264"/>
                <a:gd name="T56" fmla="*/ 471 w 681"/>
                <a:gd name="T57" fmla="*/ 87 h 264"/>
                <a:gd name="T58" fmla="*/ 474 w 681"/>
                <a:gd name="T59" fmla="*/ 90 h 264"/>
                <a:gd name="T60" fmla="*/ 489 w 681"/>
                <a:gd name="T61" fmla="*/ 93 h 264"/>
                <a:gd name="T62" fmla="*/ 507 w 681"/>
                <a:gd name="T63" fmla="*/ 90 h 264"/>
                <a:gd name="T64" fmla="*/ 510 w 681"/>
                <a:gd name="T65" fmla="*/ 90 h 264"/>
                <a:gd name="T66" fmla="*/ 516 w 681"/>
                <a:gd name="T67" fmla="*/ 90 h 264"/>
                <a:gd name="T68" fmla="*/ 522 w 681"/>
                <a:gd name="T69" fmla="*/ 90 h 264"/>
                <a:gd name="T70" fmla="*/ 528 w 681"/>
                <a:gd name="T71" fmla="*/ 93 h 264"/>
                <a:gd name="T72" fmla="*/ 603 w 681"/>
                <a:gd name="T73" fmla="*/ 159 h 264"/>
                <a:gd name="T74" fmla="*/ 618 w 681"/>
                <a:gd name="T75" fmla="*/ 177 h 264"/>
                <a:gd name="T76" fmla="*/ 672 w 681"/>
                <a:gd name="T77" fmla="*/ 177 h 264"/>
                <a:gd name="T78" fmla="*/ 678 w 681"/>
                <a:gd name="T79" fmla="*/ 222 h 264"/>
                <a:gd name="T80" fmla="*/ 669 w 681"/>
                <a:gd name="T81" fmla="*/ 23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1" h="264">
                  <a:moveTo>
                    <a:pt x="0" y="0"/>
                  </a:moveTo>
                  <a:lnTo>
                    <a:pt x="24" y="39"/>
                  </a:lnTo>
                  <a:lnTo>
                    <a:pt x="33" y="54"/>
                  </a:lnTo>
                  <a:lnTo>
                    <a:pt x="45" y="69"/>
                  </a:lnTo>
                  <a:lnTo>
                    <a:pt x="51" y="72"/>
                  </a:lnTo>
                  <a:lnTo>
                    <a:pt x="57" y="72"/>
                  </a:lnTo>
                  <a:lnTo>
                    <a:pt x="84" y="78"/>
                  </a:lnTo>
                  <a:lnTo>
                    <a:pt x="93" y="81"/>
                  </a:lnTo>
                  <a:lnTo>
                    <a:pt x="105" y="90"/>
                  </a:lnTo>
                  <a:lnTo>
                    <a:pt x="120" y="99"/>
                  </a:lnTo>
                  <a:lnTo>
                    <a:pt x="150" y="120"/>
                  </a:lnTo>
                  <a:lnTo>
                    <a:pt x="177" y="117"/>
                  </a:lnTo>
                  <a:lnTo>
                    <a:pt x="201" y="117"/>
                  </a:lnTo>
                  <a:lnTo>
                    <a:pt x="228" y="108"/>
                  </a:lnTo>
                  <a:lnTo>
                    <a:pt x="231" y="108"/>
                  </a:lnTo>
                  <a:lnTo>
                    <a:pt x="246" y="81"/>
                  </a:lnTo>
                  <a:lnTo>
                    <a:pt x="258" y="69"/>
                  </a:lnTo>
                  <a:lnTo>
                    <a:pt x="261" y="66"/>
                  </a:lnTo>
                  <a:lnTo>
                    <a:pt x="261" y="63"/>
                  </a:lnTo>
                  <a:lnTo>
                    <a:pt x="270" y="63"/>
                  </a:lnTo>
                  <a:lnTo>
                    <a:pt x="270" y="60"/>
                  </a:lnTo>
                  <a:lnTo>
                    <a:pt x="273" y="60"/>
                  </a:lnTo>
                  <a:lnTo>
                    <a:pt x="276" y="60"/>
                  </a:lnTo>
                  <a:lnTo>
                    <a:pt x="282" y="54"/>
                  </a:lnTo>
                  <a:lnTo>
                    <a:pt x="285" y="54"/>
                  </a:lnTo>
                  <a:lnTo>
                    <a:pt x="303" y="51"/>
                  </a:lnTo>
                  <a:lnTo>
                    <a:pt x="306" y="51"/>
                  </a:lnTo>
                  <a:lnTo>
                    <a:pt x="309" y="51"/>
                  </a:lnTo>
                  <a:lnTo>
                    <a:pt x="309" y="54"/>
                  </a:lnTo>
                  <a:lnTo>
                    <a:pt x="312" y="54"/>
                  </a:lnTo>
                  <a:lnTo>
                    <a:pt x="318" y="54"/>
                  </a:lnTo>
                  <a:lnTo>
                    <a:pt x="321" y="54"/>
                  </a:lnTo>
                  <a:lnTo>
                    <a:pt x="336" y="54"/>
                  </a:lnTo>
                  <a:lnTo>
                    <a:pt x="345" y="54"/>
                  </a:lnTo>
                  <a:lnTo>
                    <a:pt x="345" y="51"/>
                  </a:lnTo>
                  <a:lnTo>
                    <a:pt x="345" y="51"/>
                  </a:lnTo>
                  <a:lnTo>
                    <a:pt x="345" y="48"/>
                  </a:lnTo>
                  <a:lnTo>
                    <a:pt x="342" y="48"/>
                  </a:lnTo>
                  <a:lnTo>
                    <a:pt x="342" y="45"/>
                  </a:lnTo>
                  <a:lnTo>
                    <a:pt x="345" y="45"/>
                  </a:lnTo>
                  <a:lnTo>
                    <a:pt x="345" y="42"/>
                  </a:lnTo>
                  <a:lnTo>
                    <a:pt x="348" y="42"/>
                  </a:lnTo>
                  <a:lnTo>
                    <a:pt x="348" y="39"/>
                  </a:lnTo>
                  <a:lnTo>
                    <a:pt x="351" y="39"/>
                  </a:lnTo>
                  <a:lnTo>
                    <a:pt x="354" y="39"/>
                  </a:lnTo>
                  <a:lnTo>
                    <a:pt x="357" y="39"/>
                  </a:lnTo>
                  <a:lnTo>
                    <a:pt x="402" y="36"/>
                  </a:lnTo>
                  <a:lnTo>
                    <a:pt x="402" y="36"/>
                  </a:lnTo>
                  <a:lnTo>
                    <a:pt x="405" y="36"/>
                  </a:lnTo>
                  <a:lnTo>
                    <a:pt x="405" y="39"/>
                  </a:lnTo>
                  <a:lnTo>
                    <a:pt x="414" y="54"/>
                  </a:lnTo>
                  <a:lnTo>
                    <a:pt x="438" y="69"/>
                  </a:lnTo>
                  <a:lnTo>
                    <a:pt x="441" y="69"/>
                  </a:lnTo>
                  <a:lnTo>
                    <a:pt x="468" y="78"/>
                  </a:lnTo>
                  <a:lnTo>
                    <a:pt x="471" y="78"/>
                  </a:lnTo>
                  <a:lnTo>
                    <a:pt x="471" y="81"/>
                  </a:lnTo>
                  <a:lnTo>
                    <a:pt x="471" y="84"/>
                  </a:lnTo>
                  <a:lnTo>
                    <a:pt x="471" y="87"/>
                  </a:lnTo>
                  <a:lnTo>
                    <a:pt x="471" y="90"/>
                  </a:lnTo>
                  <a:lnTo>
                    <a:pt x="474" y="90"/>
                  </a:lnTo>
                  <a:lnTo>
                    <a:pt x="486" y="93"/>
                  </a:lnTo>
                  <a:lnTo>
                    <a:pt x="489" y="93"/>
                  </a:lnTo>
                  <a:lnTo>
                    <a:pt x="504" y="90"/>
                  </a:lnTo>
                  <a:lnTo>
                    <a:pt x="507" y="90"/>
                  </a:lnTo>
                  <a:lnTo>
                    <a:pt x="510" y="90"/>
                  </a:lnTo>
                  <a:lnTo>
                    <a:pt x="510" y="90"/>
                  </a:lnTo>
                  <a:lnTo>
                    <a:pt x="513" y="90"/>
                  </a:lnTo>
                  <a:lnTo>
                    <a:pt x="516" y="90"/>
                  </a:lnTo>
                  <a:lnTo>
                    <a:pt x="519" y="90"/>
                  </a:lnTo>
                  <a:lnTo>
                    <a:pt x="522" y="90"/>
                  </a:lnTo>
                  <a:lnTo>
                    <a:pt x="525" y="90"/>
                  </a:lnTo>
                  <a:lnTo>
                    <a:pt x="528" y="93"/>
                  </a:lnTo>
                  <a:lnTo>
                    <a:pt x="543" y="105"/>
                  </a:lnTo>
                  <a:lnTo>
                    <a:pt x="603" y="159"/>
                  </a:lnTo>
                  <a:lnTo>
                    <a:pt x="615" y="177"/>
                  </a:lnTo>
                  <a:lnTo>
                    <a:pt x="618" y="177"/>
                  </a:lnTo>
                  <a:lnTo>
                    <a:pt x="672" y="177"/>
                  </a:lnTo>
                  <a:lnTo>
                    <a:pt x="672" y="177"/>
                  </a:lnTo>
                  <a:lnTo>
                    <a:pt x="675" y="183"/>
                  </a:lnTo>
                  <a:lnTo>
                    <a:pt x="678" y="222"/>
                  </a:lnTo>
                  <a:lnTo>
                    <a:pt x="672" y="234"/>
                  </a:lnTo>
                  <a:lnTo>
                    <a:pt x="669" y="234"/>
                  </a:lnTo>
                  <a:lnTo>
                    <a:pt x="681" y="264"/>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48" name="Freeform 1178">
              <a:extLst>
                <a:ext uri="{FF2B5EF4-FFF2-40B4-BE49-F238E27FC236}">
                  <a16:creationId xmlns:a16="http://schemas.microsoft.com/office/drawing/2014/main" id="{C88D7CA2-9893-1290-7591-84AAAFEC6DB7}"/>
                </a:ext>
              </a:extLst>
            </p:cNvPr>
            <p:cNvSpPr>
              <a:spLocks/>
            </p:cNvSpPr>
            <p:nvPr/>
          </p:nvSpPr>
          <p:spPr bwMode="auto">
            <a:xfrm>
              <a:off x="3665" y="2067"/>
              <a:ext cx="117" cy="75"/>
            </a:xfrm>
            <a:custGeom>
              <a:avLst/>
              <a:gdLst>
                <a:gd name="T0" fmla="*/ 0 w 117"/>
                <a:gd name="T1" fmla="*/ 54 h 75"/>
                <a:gd name="T2" fmla="*/ 15 w 117"/>
                <a:gd name="T3" fmla="*/ 45 h 75"/>
                <a:gd name="T4" fmla="*/ 15 w 117"/>
                <a:gd name="T5" fmla="*/ 42 h 75"/>
                <a:gd name="T6" fmla="*/ 21 w 117"/>
                <a:gd name="T7" fmla="*/ 39 h 75"/>
                <a:gd name="T8" fmla="*/ 39 w 117"/>
                <a:gd name="T9" fmla="*/ 48 h 75"/>
                <a:gd name="T10" fmla="*/ 66 w 117"/>
                <a:gd name="T11" fmla="*/ 66 h 75"/>
                <a:gd name="T12" fmla="*/ 99 w 117"/>
                <a:gd name="T13" fmla="*/ 75 h 75"/>
                <a:gd name="T14" fmla="*/ 111 w 117"/>
                <a:gd name="T15" fmla="*/ 75 h 75"/>
                <a:gd name="T16" fmla="*/ 114 w 117"/>
                <a:gd name="T17" fmla="*/ 66 h 75"/>
                <a:gd name="T18" fmla="*/ 117 w 117"/>
                <a:gd name="T19" fmla="*/ 60 h 75"/>
                <a:gd name="T20" fmla="*/ 117 w 117"/>
                <a:gd name="T21" fmla="*/ 57 h 75"/>
                <a:gd name="T22" fmla="*/ 108 w 117"/>
                <a:gd name="T23" fmla="*/ 45 h 75"/>
                <a:gd name="T24" fmla="*/ 90 w 117"/>
                <a:gd name="T25" fmla="*/ 30 h 75"/>
                <a:gd name="T26" fmla="*/ 90 w 117"/>
                <a:gd name="T27" fmla="*/ 12 h 75"/>
                <a:gd name="T28" fmla="*/ 96 w 117"/>
                <a:gd name="T29"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75">
                  <a:moveTo>
                    <a:pt x="0" y="54"/>
                  </a:moveTo>
                  <a:lnTo>
                    <a:pt x="15" y="45"/>
                  </a:lnTo>
                  <a:lnTo>
                    <a:pt x="15" y="42"/>
                  </a:lnTo>
                  <a:lnTo>
                    <a:pt x="21" y="39"/>
                  </a:lnTo>
                  <a:lnTo>
                    <a:pt x="39" y="48"/>
                  </a:lnTo>
                  <a:lnTo>
                    <a:pt x="66" y="66"/>
                  </a:lnTo>
                  <a:lnTo>
                    <a:pt x="99" y="75"/>
                  </a:lnTo>
                  <a:lnTo>
                    <a:pt x="111" y="75"/>
                  </a:lnTo>
                  <a:lnTo>
                    <a:pt x="114" y="66"/>
                  </a:lnTo>
                  <a:lnTo>
                    <a:pt x="117" y="60"/>
                  </a:lnTo>
                  <a:lnTo>
                    <a:pt x="117" y="57"/>
                  </a:lnTo>
                  <a:lnTo>
                    <a:pt x="108" y="45"/>
                  </a:lnTo>
                  <a:lnTo>
                    <a:pt x="90" y="30"/>
                  </a:lnTo>
                  <a:lnTo>
                    <a:pt x="90" y="12"/>
                  </a:lnTo>
                  <a:lnTo>
                    <a:pt x="96"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49" name="Freeform 1179">
              <a:extLst>
                <a:ext uri="{FF2B5EF4-FFF2-40B4-BE49-F238E27FC236}">
                  <a16:creationId xmlns:a16="http://schemas.microsoft.com/office/drawing/2014/main" id="{5A5CEA7C-32B3-CACC-1869-0503C0D175B0}"/>
                </a:ext>
              </a:extLst>
            </p:cNvPr>
            <p:cNvSpPr>
              <a:spLocks/>
            </p:cNvSpPr>
            <p:nvPr/>
          </p:nvSpPr>
          <p:spPr bwMode="auto">
            <a:xfrm>
              <a:off x="3665" y="2121"/>
              <a:ext cx="108" cy="216"/>
            </a:xfrm>
            <a:custGeom>
              <a:avLst/>
              <a:gdLst>
                <a:gd name="T0" fmla="*/ 105 w 108"/>
                <a:gd name="T1" fmla="*/ 216 h 216"/>
                <a:gd name="T2" fmla="*/ 105 w 108"/>
                <a:gd name="T3" fmla="*/ 198 h 216"/>
                <a:gd name="T4" fmla="*/ 105 w 108"/>
                <a:gd name="T5" fmla="*/ 183 h 216"/>
                <a:gd name="T6" fmla="*/ 99 w 108"/>
                <a:gd name="T7" fmla="*/ 165 h 216"/>
                <a:gd name="T8" fmla="*/ 108 w 108"/>
                <a:gd name="T9" fmla="*/ 156 h 216"/>
                <a:gd name="T10" fmla="*/ 108 w 108"/>
                <a:gd name="T11" fmla="*/ 156 h 216"/>
                <a:gd name="T12" fmla="*/ 105 w 108"/>
                <a:gd name="T13" fmla="*/ 153 h 216"/>
                <a:gd name="T14" fmla="*/ 102 w 108"/>
                <a:gd name="T15" fmla="*/ 153 h 216"/>
                <a:gd name="T16" fmla="*/ 102 w 108"/>
                <a:gd name="T17" fmla="*/ 153 h 216"/>
                <a:gd name="T18" fmla="*/ 99 w 108"/>
                <a:gd name="T19" fmla="*/ 153 h 216"/>
                <a:gd name="T20" fmla="*/ 99 w 108"/>
                <a:gd name="T21" fmla="*/ 156 h 216"/>
                <a:gd name="T22" fmla="*/ 99 w 108"/>
                <a:gd name="T23" fmla="*/ 153 h 216"/>
                <a:gd name="T24" fmla="*/ 99 w 108"/>
                <a:gd name="T25" fmla="*/ 150 h 216"/>
                <a:gd name="T26" fmla="*/ 93 w 108"/>
                <a:gd name="T27" fmla="*/ 147 h 216"/>
                <a:gd name="T28" fmla="*/ 93 w 108"/>
                <a:gd name="T29" fmla="*/ 150 h 216"/>
                <a:gd name="T30" fmla="*/ 90 w 108"/>
                <a:gd name="T31" fmla="*/ 150 h 216"/>
                <a:gd name="T32" fmla="*/ 90 w 108"/>
                <a:gd name="T33" fmla="*/ 153 h 216"/>
                <a:gd name="T34" fmla="*/ 87 w 108"/>
                <a:gd name="T35" fmla="*/ 153 h 216"/>
                <a:gd name="T36" fmla="*/ 84 w 108"/>
                <a:gd name="T37" fmla="*/ 153 h 216"/>
                <a:gd name="T38" fmla="*/ 81 w 108"/>
                <a:gd name="T39" fmla="*/ 153 h 216"/>
                <a:gd name="T40" fmla="*/ 72 w 108"/>
                <a:gd name="T41" fmla="*/ 144 h 216"/>
                <a:gd name="T42" fmla="*/ 69 w 108"/>
                <a:gd name="T43" fmla="*/ 138 h 216"/>
                <a:gd name="T44" fmla="*/ 69 w 108"/>
                <a:gd name="T45" fmla="*/ 138 h 216"/>
                <a:gd name="T46" fmla="*/ 39 w 108"/>
                <a:gd name="T47" fmla="*/ 117 h 216"/>
                <a:gd name="T48" fmla="*/ 57 w 108"/>
                <a:gd name="T49" fmla="*/ 117 h 216"/>
                <a:gd name="T50" fmla="*/ 60 w 108"/>
                <a:gd name="T51" fmla="*/ 117 h 216"/>
                <a:gd name="T52" fmla="*/ 60 w 108"/>
                <a:gd name="T53" fmla="*/ 114 h 216"/>
                <a:gd name="T54" fmla="*/ 66 w 108"/>
                <a:gd name="T55" fmla="*/ 105 h 216"/>
                <a:gd name="T56" fmla="*/ 66 w 108"/>
                <a:gd name="T57" fmla="*/ 99 h 216"/>
                <a:gd name="T58" fmla="*/ 66 w 108"/>
                <a:gd name="T59" fmla="*/ 93 h 216"/>
                <a:gd name="T60" fmla="*/ 63 w 108"/>
                <a:gd name="T61" fmla="*/ 90 h 216"/>
                <a:gd name="T62" fmla="*/ 63 w 108"/>
                <a:gd name="T63" fmla="*/ 90 h 216"/>
                <a:gd name="T64" fmla="*/ 51 w 108"/>
                <a:gd name="T65" fmla="*/ 87 h 216"/>
                <a:gd name="T66" fmla="*/ 33 w 108"/>
                <a:gd name="T67" fmla="*/ 75 h 216"/>
                <a:gd name="T68" fmla="*/ 30 w 108"/>
                <a:gd name="T69" fmla="*/ 72 h 216"/>
                <a:gd name="T70" fmla="*/ 30 w 108"/>
                <a:gd name="T71" fmla="*/ 72 h 216"/>
                <a:gd name="T72" fmla="*/ 30 w 108"/>
                <a:gd name="T73" fmla="*/ 69 h 216"/>
                <a:gd name="T74" fmla="*/ 30 w 108"/>
                <a:gd name="T75" fmla="*/ 66 h 216"/>
                <a:gd name="T76" fmla="*/ 30 w 108"/>
                <a:gd name="T77" fmla="*/ 66 h 216"/>
                <a:gd name="T78" fmla="*/ 27 w 108"/>
                <a:gd name="T79" fmla="*/ 63 h 216"/>
                <a:gd name="T80" fmla="*/ 24 w 108"/>
                <a:gd name="T81" fmla="*/ 63 h 216"/>
                <a:gd name="T82" fmla="*/ 24 w 108"/>
                <a:gd name="T83" fmla="*/ 60 h 216"/>
                <a:gd name="T84" fmla="*/ 24 w 108"/>
                <a:gd name="T85" fmla="*/ 57 h 216"/>
                <a:gd name="T86" fmla="*/ 27 w 108"/>
                <a:gd name="T87" fmla="*/ 51 h 216"/>
                <a:gd name="T88" fmla="*/ 30 w 108"/>
                <a:gd name="T89" fmla="*/ 51 h 216"/>
                <a:gd name="T90" fmla="*/ 33 w 108"/>
                <a:gd name="T91" fmla="*/ 48 h 216"/>
                <a:gd name="T92" fmla="*/ 39 w 108"/>
                <a:gd name="T93" fmla="*/ 42 h 216"/>
                <a:gd name="T94" fmla="*/ 39 w 108"/>
                <a:gd name="T95" fmla="*/ 42 h 216"/>
                <a:gd name="T96" fmla="*/ 39 w 108"/>
                <a:gd name="T97" fmla="*/ 39 h 216"/>
                <a:gd name="T98" fmla="*/ 39 w 108"/>
                <a:gd name="T99" fmla="*/ 39 h 216"/>
                <a:gd name="T100" fmla="*/ 9 w 108"/>
                <a:gd name="T101" fmla="*/ 18 h 216"/>
                <a:gd name="T102" fmla="*/ 0 w 108"/>
                <a:gd name="T103"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8" h="216">
                  <a:moveTo>
                    <a:pt x="105" y="216"/>
                  </a:moveTo>
                  <a:lnTo>
                    <a:pt x="105" y="198"/>
                  </a:lnTo>
                  <a:lnTo>
                    <a:pt x="105" y="183"/>
                  </a:lnTo>
                  <a:lnTo>
                    <a:pt x="99" y="165"/>
                  </a:lnTo>
                  <a:lnTo>
                    <a:pt x="108" y="156"/>
                  </a:lnTo>
                  <a:lnTo>
                    <a:pt x="108" y="156"/>
                  </a:lnTo>
                  <a:lnTo>
                    <a:pt x="105" y="153"/>
                  </a:lnTo>
                  <a:lnTo>
                    <a:pt x="102" y="153"/>
                  </a:lnTo>
                  <a:lnTo>
                    <a:pt x="102" y="153"/>
                  </a:lnTo>
                  <a:lnTo>
                    <a:pt x="99" y="153"/>
                  </a:lnTo>
                  <a:lnTo>
                    <a:pt x="99" y="156"/>
                  </a:lnTo>
                  <a:lnTo>
                    <a:pt x="99" y="153"/>
                  </a:lnTo>
                  <a:lnTo>
                    <a:pt x="99" y="150"/>
                  </a:lnTo>
                  <a:lnTo>
                    <a:pt x="93" y="147"/>
                  </a:lnTo>
                  <a:lnTo>
                    <a:pt x="93" y="150"/>
                  </a:lnTo>
                  <a:lnTo>
                    <a:pt x="90" y="150"/>
                  </a:lnTo>
                  <a:lnTo>
                    <a:pt x="90" y="153"/>
                  </a:lnTo>
                  <a:lnTo>
                    <a:pt x="87" y="153"/>
                  </a:lnTo>
                  <a:lnTo>
                    <a:pt x="84" y="153"/>
                  </a:lnTo>
                  <a:lnTo>
                    <a:pt x="81" y="153"/>
                  </a:lnTo>
                  <a:lnTo>
                    <a:pt x="72" y="144"/>
                  </a:lnTo>
                  <a:lnTo>
                    <a:pt x="69" y="138"/>
                  </a:lnTo>
                  <a:lnTo>
                    <a:pt x="69" y="138"/>
                  </a:lnTo>
                  <a:lnTo>
                    <a:pt x="39" y="117"/>
                  </a:lnTo>
                  <a:lnTo>
                    <a:pt x="57" y="117"/>
                  </a:lnTo>
                  <a:lnTo>
                    <a:pt x="60" y="117"/>
                  </a:lnTo>
                  <a:lnTo>
                    <a:pt x="60" y="114"/>
                  </a:lnTo>
                  <a:lnTo>
                    <a:pt x="66" y="105"/>
                  </a:lnTo>
                  <a:lnTo>
                    <a:pt x="66" y="99"/>
                  </a:lnTo>
                  <a:lnTo>
                    <a:pt x="66" y="93"/>
                  </a:lnTo>
                  <a:lnTo>
                    <a:pt x="63" y="90"/>
                  </a:lnTo>
                  <a:lnTo>
                    <a:pt x="63" y="90"/>
                  </a:lnTo>
                  <a:lnTo>
                    <a:pt x="51" y="87"/>
                  </a:lnTo>
                  <a:lnTo>
                    <a:pt x="33" y="75"/>
                  </a:lnTo>
                  <a:lnTo>
                    <a:pt x="30" y="72"/>
                  </a:lnTo>
                  <a:lnTo>
                    <a:pt x="30" y="72"/>
                  </a:lnTo>
                  <a:lnTo>
                    <a:pt x="30" y="69"/>
                  </a:lnTo>
                  <a:lnTo>
                    <a:pt x="30" y="66"/>
                  </a:lnTo>
                  <a:lnTo>
                    <a:pt x="30" y="66"/>
                  </a:lnTo>
                  <a:lnTo>
                    <a:pt x="27" y="63"/>
                  </a:lnTo>
                  <a:lnTo>
                    <a:pt x="24" y="63"/>
                  </a:lnTo>
                  <a:lnTo>
                    <a:pt x="24" y="60"/>
                  </a:lnTo>
                  <a:lnTo>
                    <a:pt x="24" y="57"/>
                  </a:lnTo>
                  <a:lnTo>
                    <a:pt x="27" y="51"/>
                  </a:lnTo>
                  <a:lnTo>
                    <a:pt x="30" y="51"/>
                  </a:lnTo>
                  <a:lnTo>
                    <a:pt x="33" y="48"/>
                  </a:lnTo>
                  <a:lnTo>
                    <a:pt x="39" y="42"/>
                  </a:lnTo>
                  <a:lnTo>
                    <a:pt x="39" y="42"/>
                  </a:lnTo>
                  <a:lnTo>
                    <a:pt x="39" y="39"/>
                  </a:lnTo>
                  <a:lnTo>
                    <a:pt x="39" y="39"/>
                  </a:lnTo>
                  <a:lnTo>
                    <a:pt x="9" y="18"/>
                  </a:lnTo>
                  <a:lnTo>
                    <a:pt x="0"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50" name="Freeform 1180">
              <a:extLst>
                <a:ext uri="{FF2B5EF4-FFF2-40B4-BE49-F238E27FC236}">
                  <a16:creationId xmlns:a16="http://schemas.microsoft.com/office/drawing/2014/main" id="{54B8BDE8-DE36-6B20-F187-61DDF5D02BED}"/>
                </a:ext>
              </a:extLst>
            </p:cNvPr>
            <p:cNvSpPr>
              <a:spLocks/>
            </p:cNvSpPr>
            <p:nvPr/>
          </p:nvSpPr>
          <p:spPr bwMode="auto">
            <a:xfrm>
              <a:off x="3761" y="1992"/>
              <a:ext cx="230" cy="141"/>
            </a:xfrm>
            <a:custGeom>
              <a:avLst/>
              <a:gdLst>
                <a:gd name="T0" fmla="*/ 230 w 230"/>
                <a:gd name="T1" fmla="*/ 0 h 141"/>
                <a:gd name="T2" fmla="*/ 203 w 230"/>
                <a:gd name="T3" fmla="*/ 24 h 141"/>
                <a:gd name="T4" fmla="*/ 179 w 230"/>
                <a:gd name="T5" fmla="*/ 45 h 141"/>
                <a:gd name="T6" fmla="*/ 161 w 230"/>
                <a:gd name="T7" fmla="*/ 63 h 141"/>
                <a:gd name="T8" fmla="*/ 143 w 230"/>
                <a:gd name="T9" fmla="*/ 75 h 141"/>
                <a:gd name="T10" fmla="*/ 143 w 230"/>
                <a:gd name="T11" fmla="*/ 75 h 141"/>
                <a:gd name="T12" fmla="*/ 143 w 230"/>
                <a:gd name="T13" fmla="*/ 81 h 141"/>
                <a:gd name="T14" fmla="*/ 140 w 230"/>
                <a:gd name="T15" fmla="*/ 90 h 141"/>
                <a:gd name="T16" fmla="*/ 137 w 230"/>
                <a:gd name="T17" fmla="*/ 99 h 141"/>
                <a:gd name="T18" fmla="*/ 134 w 230"/>
                <a:gd name="T19" fmla="*/ 102 h 141"/>
                <a:gd name="T20" fmla="*/ 134 w 230"/>
                <a:gd name="T21" fmla="*/ 102 h 141"/>
                <a:gd name="T22" fmla="*/ 125 w 230"/>
                <a:gd name="T23" fmla="*/ 108 h 141"/>
                <a:gd name="T24" fmla="*/ 125 w 230"/>
                <a:gd name="T25" fmla="*/ 111 h 141"/>
                <a:gd name="T26" fmla="*/ 119 w 230"/>
                <a:gd name="T27" fmla="*/ 111 h 141"/>
                <a:gd name="T28" fmla="*/ 116 w 230"/>
                <a:gd name="T29" fmla="*/ 111 h 141"/>
                <a:gd name="T30" fmla="*/ 102 w 230"/>
                <a:gd name="T31" fmla="*/ 135 h 141"/>
                <a:gd name="T32" fmla="*/ 102 w 230"/>
                <a:gd name="T33" fmla="*/ 138 h 141"/>
                <a:gd name="T34" fmla="*/ 93 w 230"/>
                <a:gd name="T35" fmla="*/ 141 h 141"/>
                <a:gd name="T36" fmla="*/ 93 w 230"/>
                <a:gd name="T37" fmla="*/ 141 h 141"/>
                <a:gd name="T38" fmla="*/ 90 w 230"/>
                <a:gd name="T39" fmla="*/ 141 h 141"/>
                <a:gd name="T40" fmla="*/ 84 w 230"/>
                <a:gd name="T41" fmla="*/ 135 h 141"/>
                <a:gd name="T42" fmla="*/ 84 w 230"/>
                <a:gd name="T43" fmla="*/ 135 h 141"/>
                <a:gd name="T44" fmla="*/ 57 w 230"/>
                <a:gd name="T45" fmla="*/ 123 h 141"/>
                <a:gd name="T46" fmla="*/ 57 w 230"/>
                <a:gd name="T47" fmla="*/ 117 h 141"/>
                <a:gd name="T48" fmla="*/ 54 w 230"/>
                <a:gd name="T49" fmla="*/ 114 h 141"/>
                <a:gd name="T50" fmla="*/ 54 w 230"/>
                <a:gd name="T51" fmla="*/ 108 h 141"/>
                <a:gd name="T52" fmla="*/ 48 w 230"/>
                <a:gd name="T53" fmla="*/ 105 h 141"/>
                <a:gd name="T54" fmla="*/ 48 w 230"/>
                <a:gd name="T55" fmla="*/ 102 h 141"/>
                <a:gd name="T56" fmla="*/ 48 w 230"/>
                <a:gd name="T57" fmla="*/ 102 h 141"/>
                <a:gd name="T58" fmla="*/ 45 w 230"/>
                <a:gd name="T59" fmla="*/ 105 h 141"/>
                <a:gd name="T60" fmla="*/ 45 w 230"/>
                <a:gd name="T61" fmla="*/ 108 h 141"/>
                <a:gd name="T62" fmla="*/ 45 w 230"/>
                <a:gd name="T63" fmla="*/ 108 h 141"/>
                <a:gd name="T64" fmla="*/ 42 w 230"/>
                <a:gd name="T65" fmla="*/ 108 h 141"/>
                <a:gd name="T66" fmla="*/ 33 w 230"/>
                <a:gd name="T67" fmla="*/ 93 h 141"/>
                <a:gd name="T68" fmla="*/ 33 w 230"/>
                <a:gd name="T69" fmla="*/ 93 h 141"/>
                <a:gd name="T70" fmla="*/ 0 w 230"/>
                <a:gd name="T71" fmla="*/ 7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0" h="141">
                  <a:moveTo>
                    <a:pt x="230" y="0"/>
                  </a:moveTo>
                  <a:lnTo>
                    <a:pt x="203" y="24"/>
                  </a:lnTo>
                  <a:lnTo>
                    <a:pt x="179" y="45"/>
                  </a:lnTo>
                  <a:lnTo>
                    <a:pt x="161" y="63"/>
                  </a:lnTo>
                  <a:lnTo>
                    <a:pt x="143" y="75"/>
                  </a:lnTo>
                  <a:lnTo>
                    <a:pt x="143" y="75"/>
                  </a:lnTo>
                  <a:lnTo>
                    <a:pt x="143" y="81"/>
                  </a:lnTo>
                  <a:lnTo>
                    <a:pt x="140" y="90"/>
                  </a:lnTo>
                  <a:lnTo>
                    <a:pt x="137" y="99"/>
                  </a:lnTo>
                  <a:lnTo>
                    <a:pt x="134" y="102"/>
                  </a:lnTo>
                  <a:lnTo>
                    <a:pt x="134" y="102"/>
                  </a:lnTo>
                  <a:lnTo>
                    <a:pt x="125" y="108"/>
                  </a:lnTo>
                  <a:lnTo>
                    <a:pt x="125" y="111"/>
                  </a:lnTo>
                  <a:lnTo>
                    <a:pt x="119" y="111"/>
                  </a:lnTo>
                  <a:lnTo>
                    <a:pt x="116" y="111"/>
                  </a:lnTo>
                  <a:lnTo>
                    <a:pt x="102" y="135"/>
                  </a:lnTo>
                  <a:lnTo>
                    <a:pt x="102" y="138"/>
                  </a:lnTo>
                  <a:lnTo>
                    <a:pt x="93" y="141"/>
                  </a:lnTo>
                  <a:lnTo>
                    <a:pt x="93" y="141"/>
                  </a:lnTo>
                  <a:lnTo>
                    <a:pt x="90" y="141"/>
                  </a:lnTo>
                  <a:lnTo>
                    <a:pt x="84" y="135"/>
                  </a:lnTo>
                  <a:lnTo>
                    <a:pt x="84" y="135"/>
                  </a:lnTo>
                  <a:lnTo>
                    <a:pt x="57" y="123"/>
                  </a:lnTo>
                  <a:lnTo>
                    <a:pt x="57" y="117"/>
                  </a:lnTo>
                  <a:lnTo>
                    <a:pt x="54" y="114"/>
                  </a:lnTo>
                  <a:lnTo>
                    <a:pt x="54" y="108"/>
                  </a:lnTo>
                  <a:lnTo>
                    <a:pt x="48" y="105"/>
                  </a:lnTo>
                  <a:lnTo>
                    <a:pt x="48" y="102"/>
                  </a:lnTo>
                  <a:lnTo>
                    <a:pt x="48" y="102"/>
                  </a:lnTo>
                  <a:lnTo>
                    <a:pt x="45" y="105"/>
                  </a:lnTo>
                  <a:lnTo>
                    <a:pt x="45" y="108"/>
                  </a:lnTo>
                  <a:lnTo>
                    <a:pt x="45" y="108"/>
                  </a:lnTo>
                  <a:lnTo>
                    <a:pt x="42" y="108"/>
                  </a:lnTo>
                  <a:lnTo>
                    <a:pt x="33" y="93"/>
                  </a:lnTo>
                  <a:lnTo>
                    <a:pt x="33" y="93"/>
                  </a:lnTo>
                  <a:lnTo>
                    <a:pt x="0" y="75"/>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51" name="Freeform 1181">
              <a:extLst>
                <a:ext uri="{FF2B5EF4-FFF2-40B4-BE49-F238E27FC236}">
                  <a16:creationId xmlns:a16="http://schemas.microsoft.com/office/drawing/2014/main" id="{486E7330-2274-C3BF-AC43-59E0EDC4530C}"/>
                </a:ext>
              </a:extLst>
            </p:cNvPr>
            <p:cNvSpPr>
              <a:spLocks/>
            </p:cNvSpPr>
            <p:nvPr/>
          </p:nvSpPr>
          <p:spPr bwMode="auto">
            <a:xfrm>
              <a:off x="3770" y="2262"/>
              <a:ext cx="326" cy="129"/>
            </a:xfrm>
            <a:custGeom>
              <a:avLst/>
              <a:gdLst>
                <a:gd name="T0" fmla="*/ 326 w 326"/>
                <a:gd name="T1" fmla="*/ 90 h 129"/>
                <a:gd name="T2" fmla="*/ 311 w 326"/>
                <a:gd name="T3" fmla="*/ 99 h 129"/>
                <a:gd name="T4" fmla="*/ 248 w 326"/>
                <a:gd name="T5" fmla="*/ 117 h 129"/>
                <a:gd name="T6" fmla="*/ 218 w 326"/>
                <a:gd name="T7" fmla="*/ 129 h 129"/>
                <a:gd name="T8" fmla="*/ 161 w 326"/>
                <a:gd name="T9" fmla="*/ 111 h 129"/>
                <a:gd name="T10" fmla="*/ 146 w 326"/>
                <a:gd name="T11" fmla="*/ 117 h 129"/>
                <a:gd name="T12" fmla="*/ 143 w 326"/>
                <a:gd name="T13" fmla="*/ 117 h 129"/>
                <a:gd name="T14" fmla="*/ 143 w 326"/>
                <a:gd name="T15" fmla="*/ 117 h 129"/>
                <a:gd name="T16" fmla="*/ 122 w 326"/>
                <a:gd name="T17" fmla="*/ 99 h 129"/>
                <a:gd name="T18" fmla="*/ 102 w 326"/>
                <a:gd name="T19" fmla="*/ 81 h 129"/>
                <a:gd name="T20" fmla="*/ 102 w 326"/>
                <a:gd name="T21" fmla="*/ 78 h 129"/>
                <a:gd name="T22" fmla="*/ 102 w 326"/>
                <a:gd name="T23" fmla="*/ 75 h 129"/>
                <a:gd name="T24" fmla="*/ 102 w 326"/>
                <a:gd name="T25" fmla="*/ 75 h 129"/>
                <a:gd name="T26" fmla="*/ 102 w 326"/>
                <a:gd name="T27" fmla="*/ 72 h 129"/>
                <a:gd name="T28" fmla="*/ 104 w 326"/>
                <a:gd name="T29" fmla="*/ 69 h 129"/>
                <a:gd name="T30" fmla="*/ 107 w 326"/>
                <a:gd name="T31" fmla="*/ 69 h 129"/>
                <a:gd name="T32" fmla="*/ 110 w 326"/>
                <a:gd name="T33" fmla="*/ 66 h 129"/>
                <a:gd name="T34" fmla="*/ 119 w 326"/>
                <a:gd name="T35" fmla="*/ 66 h 129"/>
                <a:gd name="T36" fmla="*/ 122 w 326"/>
                <a:gd name="T37" fmla="*/ 63 h 129"/>
                <a:gd name="T38" fmla="*/ 122 w 326"/>
                <a:gd name="T39" fmla="*/ 63 h 129"/>
                <a:gd name="T40" fmla="*/ 122 w 326"/>
                <a:gd name="T41" fmla="*/ 60 h 129"/>
                <a:gd name="T42" fmla="*/ 122 w 326"/>
                <a:gd name="T43" fmla="*/ 54 h 129"/>
                <a:gd name="T44" fmla="*/ 119 w 326"/>
                <a:gd name="T45" fmla="*/ 54 h 129"/>
                <a:gd name="T46" fmla="*/ 119 w 326"/>
                <a:gd name="T47" fmla="*/ 54 h 129"/>
                <a:gd name="T48" fmla="*/ 116 w 326"/>
                <a:gd name="T49" fmla="*/ 54 h 129"/>
                <a:gd name="T50" fmla="*/ 116 w 326"/>
                <a:gd name="T51" fmla="*/ 51 h 129"/>
                <a:gd name="T52" fmla="*/ 110 w 326"/>
                <a:gd name="T53" fmla="*/ 45 h 129"/>
                <a:gd name="T54" fmla="*/ 107 w 326"/>
                <a:gd name="T55" fmla="*/ 42 h 129"/>
                <a:gd name="T56" fmla="*/ 107 w 326"/>
                <a:gd name="T57" fmla="*/ 39 h 129"/>
                <a:gd name="T58" fmla="*/ 110 w 326"/>
                <a:gd name="T59" fmla="*/ 36 h 129"/>
                <a:gd name="T60" fmla="*/ 110 w 326"/>
                <a:gd name="T61" fmla="*/ 36 h 129"/>
                <a:gd name="T62" fmla="*/ 113 w 326"/>
                <a:gd name="T63" fmla="*/ 36 h 129"/>
                <a:gd name="T64" fmla="*/ 122 w 326"/>
                <a:gd name="T65" fmla="*/ 30 h 129"/>
                <a:gd name="T66" fmla="*/ 125 w 326"/>
                <a:gd name="T67" fmla="*/ 30 h 129"/>
                <a:gd name="T68" fmla="*/ 99 w 326"/>
                <a:gd name="T69" fmla="*/ 0 h 129"/>
                <a:gd name="T70" fmla="*/ 57 w 326"/>
                <a:gd name="T71" fmla="*/ 24 h 129"/>
                <a:gd name="T72" fmla="*/ 54 w 326"/>
                <a:gd name="T73" fmla="*/ 30 h 129"/>
                <a:gd name="T74" fmla="*/ 54 w 326"/>
                <a:gd name="T75" fmla="*/ 30 h 129"/>
                <a:gd name="T76" fmla="*/ 36 w 326"/>
                <a:gd name="T77" fmla="*/ 45 h 129"/>
                <a:gd name="T78" fmla="*/ 24 w 326"/>
                <a:gd name="T79" fmla="*/ 48 h 129"/>
                <a:gd name="T80" fmla="*/ 24 w 326"/>
                <a:gd name="T81" fmla="*/ 48 h 129"/>
                <a:gd name="T82" fmla="*/ 21 w 326"/>
                <a:gd name="T83" fmla="*/ 51 h 129"/>
                <a:gd name="T84" fmla="*/ 15 w 326"/>
                <a:gd name="T85" fmla="*/ 57 h 129"/>
                <a:gd name="T86" fmla="*/ 3 w 326"/>
                <a:gd name="T87" fmla="*/ 72 h 129"/>
                <a:gd name="T88" fmla="*/ 0 w 326"/>
                <a:gd name="T89" fmla="*/ 7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6" h="129">
                  <a:moveTo>
                    <a:pt x="326" y="90"/>
                  </a:moveTo>
                  <a:lnTo>
                    <a:pt x="311" y="99"/>
                  </a:lnTo>
                  <a:lnTo>
                    <a:pt x="248" y="117"/>
                  </a:lnTo>
                  <a:lnTo>
                    <a:pt x="218" y="129"/>
                  </a:lnTo>
                  <a:lnTo>
                    <a:pt x="161" y="111"/>
                  </a:lnTo>
                  <a:lnTo>
                    <a:pt x="146" y="117"/>
                  </a:lnTo>
                  <a:lnTo>
                    <a:pt x="143" y="117"/>
                  </a:lnTo>
                  <a:lnTo>
                    <a:pt x="143" y="117"/>
                  </a:lnTo>
                  <a:lnTo>
                    <a:pt x="122" y="99"/>
                  </a:lnTo>
                  <a:lnTo>
                    <a:pt x="102" y="81"/>
                  </a:lnTo>
                  <a:lnTo>
                    <a:pt x="102" y="78"/>
                  </a:lnTo>
                  <a:lnTo>
                    <a:pt x="102" y="75"/>
                  </a:lnTo>
                  <a:lnTo>
                    <a:pt x="102" y="75"/>
                  </a:lnTo>
                  <a:lnTo>
                    <a:pt x="102" y="72"/>
                  </a:lnTo>
                  <a:lnTo>
                    <a:pt x="104" y="69"/>
                  </a:lnTo>
                  <a:lnTo>
                    <a:pt x="107" y="69"/>
                  </a:lnTo>
                  <a:lnTo>
                    <a:pt x="110" y="66"/>
                  </a:lnTo>
                  <a:lnTo>
                    <a:pt x="119" y="66"/>
                  </a:lnTo>
                  <a:lnTo>
                    <a:pt x="122" y="63"/>
                  </a:lnTo>
                  <a:lnTo>
                    <a:pt x="122" y="63"/>
                  </a:lnTo>
                  <a:lnTo>
                    <a:pt x="122" y="60"/>
                  </a:lnTo>
                  <a:lnTo>
                    <a:pt x="122" y="54"/>
                  </a:lnTo>
                  <a:lnTo>
                    <a:pt x="119" y="54"/>
                  </a:lnTo>
                  <a:lnTo>
                    <a:pt x="119" y="54"/>
                  </a:lnTo>
                  <a:lnTo>
                    <a:pt x="116" y="54"/>
                  </a:lnTo>
                  <a:lnTo>
                    <a:pt x="116" y="51"/>
                  </a:lnTo>
                  <a:lnTo>
                    <a:pt x="110" y="45"/>
                  </a:lnTo>
                  <a:lnTo>
                    <a:pt x="107" y="42"/>
                  </a:lnTo>
                  <a:lnTo>
                    <a:pt x="107" y="39"/>
                  </a:lnTo>
                  <a:lnTo>
                    <a:pt x="110" y="36"/>
                  </a:lnTo>
                  <a:lnTo>
                    <a:pt x="110" y="36"/>
                  </a:lnTo>
                  <a:lnTo>
                    <a:pt x="113" y="36"/>
                  </a:lnTo>
                  <a:lnTo>
                    <a:pt x="122" y="30"/>
                  </a:lnTo>
                  <a:lnTo>
                    <a:pt x="125" y="30"/>
                  </a:lnTo>
                  <a:lnTo>
                    <a:pt x="99" y="0"/>
                  </a:lnTo>
                  <a:lnTo>
                    <a:pt x="57" y="24"/>
                  </a:lnTo>
                  <a:lnTo>
                    <a:pt x="54" y="30"/>
                  </a:lnTo>
                  <a:lnTo>
                    <a:pt x="54" y="30"/>
                  </a:lnTo>
                  <a:lnTo>
                    <a:pt x="36" y="45"/>
                  </a:lnTo>
                  <a:lnTo>
                    <a:pt x="24" y="48"/>
                  </a:lnTo>
                  <a:lnTo>
                    <a:pt x="24" y="48"/>
                  </a:lnTo>
                  <a:lnTo>
                    <a:pt x="21" y="51"/>
                  </a:lnTo>
                  <a:lnTo>
                    <a:pt x="15" y="57"/>
                  </a:lnTo>
                  <a:lnTo>
                    <a:pt x="3" y="72"/>
                  </a:lnTo>
                  <a:lnTo>
                    <a:pt x="0" y="75"/>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52" name="Freeform 1182">
              <a:extLst>
                <a:ext uri="{FF2B5EF4-FFF2-40B4-BE49-F238E27FC236}">
                  <a16:creationId xmlns:a16="http://schemas.microsoft.com/office/drawing/2014/main" id="{F4AEDC28-81D5-436D-69E6-7473198DFC3A}"/>
                </a:ext>
              </a:extLst>
            </p:cNvPr>
            <p:cNvSpPr>
              <a:spLocks/>
            </p:cNvSpPr>
            <p:nvPr/>
          </p:nvSpPr>
          <p:spPr bwMode="auto">
            <a:xfrm>
              <a:off x="6591" y="1038"/>
              <a:ext cx="1086" cy="321"/>
            </a:xfrm>
            <a:custGeom>
              <a:avLst/>
              <a:gdLst>
                <a:gd name="T0" fmla="*/ 9 w 1086"/>
                <a:gd name="T1" fmla="*/ 321 h 321"/>
                <a:gd name="T2" fmla="*/ 21 w 1086"/>
                <a:gd name="T3" fmla="*/ 312 h 321"/>
                <a:gd name="T4" fmla="*/ 21 w 1086"/>
                <a:gd name="T5" fmla="*/ 303 h 321"/>
                <a:gd name="T6" fmla="*/ 24 w 1086"/>
                <a:gd name="T7" fmla="*/ 291 h 321"/>
                <a:gd name="T8" fmla="*/ 48 w 1086"/>
                <a:gd name="T9" fmla="*/ 288 h 321"/>
                <a:gd name="T10" fmla="*/ 66 w 1086"/>
                <a:gd name="T11" fmla="*/ 294 h 321"/>
                <a:gd name="T12" fmla="*/ 81 w 1086"/>
                <a:gd name="T13" fmla="*/ 291 h 321"/>
                <a:gd name="T14" fmla="*/ 120 w 1086"/>
                <a:gd name="T15" fmla="*/ 267 h 321"/>
                <a:gd name="T16" fmla="*/ 123 w 1086"/>
                <a:gd name="T17" fmla="*/ 255 h 321"/>
                <a:gd name="T18" fmla="*/ 120 w 1086"/>
                <a:gd name="T19" fmla="*/ 243 h 321"/>
                <a:gd name="T20" fmla="*/ 153 w 1086"/>
                <a:gd name="T21" fmla="*/ 225 h 321"/>
                <a:gd name="T22" fmla="*/ 183 w 1086"/>
                <a:gd name="T23" fmla="*/ 210 h 321"/>
                <a:gd name="T24" fmla="*/ 189 w 1086"/>
                <a:gd name="T25" fmla="*/ 210 h 321"/>
                <a:gd name="T26" fmla="*/ 246 w 1086"/>
                <a:gd name="T27" fmla="*/ 180 h 321"/>
                <a:gd name="T28" fmla="*/ 258 w 1086"/>
                <a:gd name="T29" fmla="*/ 171 h 321"/>
                <a:gd name="T30" fmla="*/ 264 w 1086"/>
                <a:gd name="T31" fmla="*/ 165 h 321"/>
                <a:gd name="T32" fmla="*/ 267 w 1086"/>
                <a:gd name="T33" fmla="*/ 162 h 321"/>
                <a:gd name="T34" fmla="*/ 276 w 1086"/>
                <a:gd name="T35" fmla="*/ 156 h 321"/>
                <a:gd name="T36" fmla="*/ 351 w 1086"/>
                <a:gd name="T37" fmla="*/ 159 h 321"/>
                <a:gd name="T38" fmla="*/ 351 w 1086"/>
                <a:gd name="T39" fmla="*/ 165 h 321"/>
                <a:gd name="T40" fmla="*/ 357 w 1086"/>
                <a:gd name="T41" fmla="*/ 171 h 321"/>
                <a:gd name="T42" fmla="*/ 390 w 1086"/>
                <a:gd name="T43" fmla="*/ 171 h 321"/>
                <a:gd name="T44" fmla="*/ 432 w 1086"/>
                <a:gd name="T45" fmla="*/ 171 h 321"/>
                <a:gd name="T46" fmla="*/ 441 w 1086"/>
                <a:gd name="T47" fmla="*/ 174 h 321"/>
                <a:gd name="T48" fmla="*/ 444 w 1086"/>
                <a:gd name="T49" fmla="*/ 192 h 321"/>
                <a:gd name="T50" fmla="*/ 444 w 1086"/>
                <a:gd name="T51" fmla="*/ 201 h 321"/>
                <a:gd name="T52" fmla="*/ 447 w 1086"/>
                <a:gd name="T53" fmla="*/ 210 h 321"/>
                <a:gd name="T54" fmla="*/ 462 w 1086"/>
                <a:gd name="T55" fmla="*/ 231 h 321"/>
                <a:gd name="T56" fmla="*/ 519 w 1086"/>
                <a:gd name="T57" fmla="*/ 240 h 321"/>
                <a:gd name="T58" fmla="*/ 543 w 1086"/>
                <a:gd name="T59" fmla="*/ 234 h 321"/>
                <a:gd name="T60" fmla="*/ 546 w 1086"/>
                <a:gd name="T61" fmla="*/ 231 h 321"/>
                <a:gd name="T62" fmla="*/ 627 w 1086"/>
                <a:gd name="T63" fmla="*/ 249 h 321"/>
                <a:gd name="T64" fmla="*/ 630 w 1086"/>
                <a:gd name="T65" fmla="*/ 252 h 321"/>
                <a:gd name="T66" fmla="*/ 642 w 1086"/>
                <a:gd name="T67" fmla="*/ 261 h 321"/>
                <a:gd name="T68" fmla="*/ 648 w 1086"/>
                <a:gd name="T69" fmla="*/ 261 h 321"/>
                <a:gd name="T70" fmla="*/ 699 w 1086"/>
                <a:gd name="T71" fmla="*/ 231 h 321"/>
                <a:gd name="T72" fmla="*/ 702 w 1086"/>
                <a:gd name="T73" fmla="*/ 225 h 321"/>
                <a:gd name="T74" fmla="*/ 711 w 1086"/>
                <a:gd name="T75" fmla="*/ 201 h 321"/>
                <a:gd name="T76" fmla="*/ 717 w 1086"/>
                <a:gd name="T77" fmla="*/ 183 h 321"/>
                <a:gd name="T78" fmla="*/ 714 w 1086"/>
                <a:gd name="T79" fmla="*/ 177 h 321"/>
                <a:gd name="T80" fmla="*/ 711 w 1086"/>
                <a:gd name="T81" fmla="*/ 174 h 321"/>
                <a:gd name="T82" fmla="*/ 699 w 1086"/>
                <a:gd name="T83" fmla="*/ 165 h 321"/>
                <a:gd name="T84" fmla="*/ 681 w 1086"/>
                <a:gd name="T85" fmla="*/ 126 h 321"/>
                <a:gd name="T86" fmla="*/ 714 w 1086"/>
                <a:gd name="T87" fmla="*/ 51 h 321"/>
                <a:gd name="T88" fmla="*/ 720 w 1086"/>
                <a:gd name="T89" fmla="*/ 45 h 321"/>
                <a:gd name="T90" fmla="*/ 735 w 1086"/>
                <a:gd name="T91" fmla="*/ 42 h 321"/>
                <a:gd name="T92" fmla="*/ 738 w 1086"/>
                <a:gd name="T93" fmla="*/ 39 h 321"/>
                <a:gd name="T94" fmla="*/ 744 w 1086"/>
                <a:gd name="T95" fmla="*/ 33 h 321"/>
                <a:gd name="T96" fmla="*/ 756 w 1086"/>
                <a:gd name="T97" fmla="*/ 0 h 321"/>
                <a:gd name="T98" fmla="*/ 825 w 1086"/>
                <a:gd name="T99" fmla="*/ 45 h 321"/>
                <a:gd name="T100" fmla="*/ 846 w 1086"/>
                <a:gd name="T101" fmla="*/ 45 h 321"/>
                <a:gd name="T102" fmla="*/ 936 w 1086"/>
                <a:gd name="T103" fmla="*/ 75 h 321"/>
                <a:gd name="T104" fmla="*/ 972 w 1086"/>
                <a:gd name="T105" fmla="*/ 84 h 321"/>
                <a:gd name="T106" fmla="*/ 981 w 1086"/>
                <a:gd name="T107" fmla="*/ 93 h 321"/>
                <a:gd name="T108" fmla="*/ 987 w 1086"/>
                <a:gd name="T109" fmla="*/ 165 h 321"/>
                <a:gd name="T110" fmla="*/ 990 w 1086"/>
                <a:gd name="T111" fmla="*/ 174 h 321"/>
                <a:gd name="T112" fmla="*/ 1026 w 1086"/>
                <a:gd name="T113" fmla="*/ 201 h 321"/>
                <a:gd name="T114" fmla="*/ 1077 w 1086"/>
                <a:gd name="T115" fmla="*/ 219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86" h="321">
                  <a:moveTo>
                    <a:pt x="0" y="321"/>
                  </a:moveTo>
                  <a:lnTo>
                    <a:pt x="3" y="321"/>
                  </a:lnTo>
                  <a:lnTo>
                    <a:pt x="9" y="321"/>
                  </a:lnTo>
                  <a:lnTo>
                    <a:pt x="12" y="321"/>
                  </a:lnTo>
                  <a:lnTo>
                    <a:pt x="21" y="312"/>
                  </a:lnTo>
                  <a:lnTo>
                    <a:pt x="21" y="312"/>
                  </a:lnTo>
                  <a:lnTo>
                    <a:pt x="21" y="309"/>
                  </a:lnTo>
                  <a:lnTo>
                    <a:pt x="21" y="303"/>
                  </a:lnTo>
                  <a:lnTo>
                    <a:pt x="21" y="303"/>
                  </a:lnTo>
                  <a:lnTo>
                    <a:pt x="21" y="300"/>
                  </a:lnTo>
                  <a:lnTo>
                    <a:pt x="21" y="294"/>
                  </a:lnTo>
                  <a:lnTo>
                    <a:pt x="24" y="291"/>
                  </a:lnTo>
                  <a:lnTo>
                    <a:pt x="24" y="291"/>
                  </a:lnTo>
                  <a:lnTo>
                    <a:pt x="33" y="288"/>
                  </a:lnTo>
                  <a:lnTo>
                    <a:pt x="48" y="288"/>
                  </a:lnTo>
                  <a:lnTo>
                    <a:pt x="57" y="291"/>
                  </a:lnTo>
                  <a:lnTo>
                    <a:pt x="60" y="291"/>
                  </a:lnTo>
                  <a:lnTo>
                    <a:pt x="66" y="294"/>
                  </a:lnTo>
                  <a:lnTo>
                    <a:pt x="69" y="294"/>
                  </a:lnTo>
                  <a:lnTo>
                    <a:pt x="72" y="294"/>
                  </a:lnTo>
                  <a:lnTo>
                    <a:pt x="81" y="291"/>
                  </a:lnTo>
                  <a:lnTo>
                    <a:pt x="90" y="288"/>
                  </a:lnTo>
                  <a:lnTo>
                    <a:pt x="90" y="285"/>
                  </a:lnTo>
                  <a:lnTo>
                    <a:pt x="120" y="267"/>
                  </a:lnTo>
                  <a:lnTo>
                    <a:pt x="126" y="258"/>
                  </a:lnTo>
                  <a:lnTo>
                    <a:pt x="123" y="258"/>
                  </a:lnTo>
                  <a:lnTo>
                    <a:pt x="123" y="255"/>
                  </a:lnTo>
                  <a:lnTo>
                    <a:pt x="120" y="249"/>
                  </a:lnTo>
                  <a:lnTo>
                    <a:pt x="120" y="249"/>
                  </a:lnTo>
                  <a:lnTo>
                    <a:pt x="120" y="243"/>
                  </a:lnTo>
                  <a:lnTo>
                    <a:pt x="123" y="243"/>
                  </a:lnTo>
                  <a:lnTo>
                    <a:pt x="126" y="243"/>
                  </a:lnTo>
                  <a:lnTo>
                    <a:pt x="153" y="225"/>
                  </a:lnTo>
                  <a:lnTo>
                    <a:pt x="171" y="216"/>
                  </a:lnTo>
                  <a:lnTo>
                    <a:pt x="180" y="210"/>
                  </a:lnTo>
                  <a:lnTo>
                    <a:pt x="183" y="210"/>
                  </a:lnTo>
                  <a:lnTo>
                    <a:pt x="186" y="210"/>
                  </a:lnTo>
                  <a:lnTo>
                    <a:pt x="189" y="210"/>
                  </a:lnTo>
                  <a:lnTo>
                    <a:pt x="189" y="210"/>
                  </a:lnTo>
                  <a:lnTo>
                    <a:pt x="192" y="210"/>
                  </a:lnTo>
                  <a:lnTo>
                    <a:pt x="195" y="210"/>
                  </a:lnTo>
                  <a:lnTo>
                    <a:pt x="246" y="180"/>
                  </a:lnTo>
                  <a:lnTo>
                    <a:pt x="258" y="174"/>
                  </a:lnTo>
                  <a:lnTo>
                    <a:pt x="258" y="171"/>
                  </a:lnTo>
                  <a:lnTo>
                    <a:pt x="258" y="171"/>
                  </a:lnTo>
                  <a:lnTo>
                    <a:pt x="258" y="168"/>
                  </a:lnTo>
                  <a:lnTo>
                    <a:pt x="258" y="165"/>
                  </a:lnTo>
                  <a:lnTo>
                    <a:pt x="264" y="165"/>
                  </a:lnTo>
                  <a:lnTo>
                    <a:pt x="264" y="162"/>
                  </a:lnTo>
                  <a:lnTo>
                    <a:pt x="264" y="162"/>
                  </a:lnTo>
                  <a:lnTo>
                    <a:pt x="267" y="162"/>
                  </a:lnTo>
                  <a:lnTo>
                    <a:pt x="267" y="159"/>
                  </a:lnTo>
                  <a:lnTo>
                    <a:pt x="273" y="159"/>
                  </a:lnTo>
                  <a:lnTo>
                    <a:pt x="276" y="156"/>
                  </a:lnTo>
                  <a:lnTo>
                    <a:pt x="276" y="156"/>
                  </a:lnTo>
                  <a:lnTo>
                    <a:pt x="336" y="150"/>
                  </a:lnTo>
                  <a:lnTo>
                    <a:pt x="351" y="159"/>
                  </a:lnTo>
                  <a:lnTo>
                    <a:pt x="351" y="162"/>
                  </a:lnTo>
                  <a:lnTo>
                    <a:pt x="351" y="162"/>
                  </a:lnTo>
                  <a:lnTo>
                    <a:pt x="351" y="165"/>
                  </a:lnTo>
                  <a:lnTo>
                    <a:pt x="354" y="168"/>
                  </a:lnTo>
                  <a:lnTo>
                    <a:pt x="354" y="171"/>
                  </a:lnTo>
                  <a:lnTo>
                    <a:pt x="357" y="171"/>
                  </a:lnTo>
                  <a:lnTo>
                    <a:pt x="360" y="171"/>
                  </a:lnTo>
                  <a:lnTo>
                    <a:pt x="360" y="171"/>
                  </a:lnTo>
                  <a:lnTo>
                    <a:pt x="390" y="171"/>
                  </a:lnTo>
                  <a:lnTo>
                    <a:pt x="414" y="171"/>
                  </a:lnTo>
                  <a:lnTo>
                    <a:pt x="420" y="171"/>
                  </a:lnTo>
                  <a:lnTo>
                    <a:pt x="432" y="171"/>
                  </a:lnTo>
                  <a:lnTo>
                    <a:pt x="438" y="174"/>
                  </a:lnTo>
                  <a:lnTo>
                    <a:pt x="438" y="174"/>
                  </a:lnTo>
                  <a:lnTo>
                    <a:pt x="441" y="174"/>
                  </a:lnTo>
                  <a:lnTo>
                    <a:pt x="441" y="174"/>
                  </a:lnTo>
                  <a:lnTo>
                    <a:pt x="444" y="189"/>
                  </a:lnTo>
                  <a:lnTo>
                    <a:pt x="444" y="192"/>
                  </a:lnTo>
                  <a:lnTo>
                    <a:pt x="444" y="198"/>
                  </a:lnTo>
                  <a:lnTo>
                    <a:pt x="444" y="201"/>
                  </a:lnTo>
                  <a:lnTo>
                    <a:pt x="444" y="201"/>
                  </a:lnTo>
                  <a:lnTo>
                    <a:pt x="447" y="207"/>
                  </a:lnTo>
                  <a:lnTo>
                    <a:pt x="447" y="210"/>
                  </a:lnTo>
                  <a:lnTo>
                    <a:pt x="447" y="210"/>
                  </a:lnTo>
                  <a:lnTo>
                    <a:pt x="447" y="210"/>
                  </a:lnTo>
                  <a:lnTo>
                    <a:pt x="447" y="213"/>
                  </a:lnTo>
                  <a:lnTo>
                    <a:pt x="462" y="231"/>
                  </a:lnTo>
                  <a:lnTo>
                    <a:pt x="465" y="231"/>
                  </a:lnTo>
                  <a:lnTo>
                    <a:pt x="495" y="237"/>
                  </a:lnTo>
                  <a:lnTo>
                    <a:pt x="519" y="240"/>
                  </a:lnTo>
                  <a:lnTo>
                    <a:pt x="540" y="237"/>
                  </a:lnTo>
                  <a:lnTo>
                    <a:pt x="543" y="234"/>
                  </a:lnTo>
                  <a:lnTo>
                    <a:pt x="543" y="234"/>
                  </a:lnTo>
                  <a:lnTo>
                    <a:pt x="543" y="231"/>
                  </a:lnTo>
                  <a:lnTo>
                    <a:pt x="546" y="231"/>
                  </a:lnTo>
                  <a:lnTo>
                    <a:pt x="546" y="231"/>
                  </a:lnTo>
                  <a:lnTo>
                    <a:pt x="561" y="234"/>
                  </a:lnTo>
                  <a:lnTo>
                    <a:pt x="624" y="246"/>
                  </a:lnTo>
                  <a:lnTo>
                    <a:pt x="627" y="249"/>
                  </a:lnTo>
                  <a:lnTo>
                    <a:pt x="630" y="249"/>
                  </a:lnTo>
                  <a:lnTo>
                    <a:pt x="630" y="252"/>
                  </a:lnTo>
                  <a:lnTo>
                    <a:pt x="630" y="252"/>
                  </a:lnTo>
                  <a:lnTo>
                    <a:pt x="636" y="258"/>
                  </a:lnTo>
                  <a:lnTo>
                    <a:pt x="639" y="261"/>
                  </a:lnTo>
                  <a:lnTo>
                    <a:pt x="642" y="261"/>
                  </a:lnTo>
                  <a:lnTo>
                    <a:pt x="645" y="261"/>
                  </a:lnTo>
                  <a:lnTo>
                    <a:pt x="648" y="261"/>
                  </a:lnTo>
                  <a:lnTo>
                    <a:pt x="648" y="261"/>
                  </a:lnTo>
                  <a:lnTo>
                    <a:pt x="651" y="258"/>
                  </a:lnTo>
                  <a:lnTo>
                    <a:pt x="663" y="252"/>
                  </a:lnTo>
                  <a:lnTo>
                    <a:pt x="699" y="231"/>
                  </a:lnTo>
                  <a:lnTo>
                    <a:pt x="702" y="228"/>
                  </a:lnTo>
                  <a:lnTo>
                    <a:pt x="702" y="228"/>
                  </a:lnTo>
                  <a:lnTo>
                    <a:pt x="702" y="225"/>
                  </a:lnTo>
                  <a:lnTo>
                    <a:pt x="708" y="216"/>
                  </a:lnTo>
                  <a:lnTo>
                    <a:pt x="711" y="204"/>
                  </a:lnTo>
                  <a:lnTo>
                    <a:pt x="711" y="201"/>
                  </a:lnTo>
                  <a:lnTo>
                    <a:pt x="714" y="201"/>
                  </a:lnTo>
                  <a:lnTo>
                    <a:pt x="714" y="201"/>
                  </a:lnTo>
                  <a:lnTo>
                    <a:pt x="717" y="183"/>
                  </a:lnTo>
                  <a:lnTo>
                    <a:pt x="717" y="180"/>
                  </a:lnTo>
                  <a:lnTo>
                    <a:pt x="717" y="180"/>
                  </a:lnTo>
                  <a:lnTo>
                    <a:pt x="714" y="177"/>
                  </a:lnTo>
                  <a:lnTo>
                    <a:pt x="714" y="174"/>
                  </a:lnTo>
                  <a:lnTo>
                    <a:pt x="711" y="174"/>
                  </a:lnTo>
                  <a:lnTo>
                    <a:pt x="711" y="174"/>
                  </a:lnTo>
                  <a:lnTo>
                    <a:pt x="705" y="174"/>
                  </a:lnTo>
                  <a:lnTo>
                    <a:pt x="699" y="168"/>
                  </a:lnTo>
                  <a:lnTo>
                    <a:pt x="699" y="165"/>
                  </a:lnTo>
                  <a:lnTo>
                    <a:pt x="696" y="165"/>
                  </a:lnTo>
                  <a:lnTo>
                    <a:pt x="690" y="153"/>
                  </a:lnTo>
                  <a:lnTo>
                    <a:pt x="681" y="126"/>
                  </a:lnTo>
                  <a:lnTo>
                    <a:pt x="690" y="93"/>
                  </a:lnTo>
                  <a:lnTo>
                    <a:pt x="699" y="78"/>
                  </a:lnTo>
                  <a:lnTo>
                    <a:pt x="714" y="51"/>
                  </a:lnTo>
                  <a:lnTo>
                    <a:pt x="717" y="48"/>
                  </a:lnTo>
                  <a:lnTo>
                    <a:pt x="717" y="45"/>
                  </a:lnTo>
                  <a:lnTo>
                    <a:pt x="720" y="45"/>
                  </a:lnTo>
                  <a:lnTo>
                    <a:pt x="720" y="45"/>
                  </a:lnTo>
                  <a:lnTo>
                    <a:pt x="726" y="45"/>
                  </a:lnTo>
                  <a:lnTo>
                    <a:pt x="735" y="42"/>
                  </a:lnTo>
                  <a:lnTo>
                    <a:pt x="735" y="42"/>
                  </a:lnTo>
                  <a:lnTo>
                    <a:pt x="738" y="42"/>
                  </a:lnTo>
                  <a:lnTo>
                    <a:pt x="738" y="39"/>
                  </a:lnTo>
                  <a:lnTo>
                    <a:pt x="738" y="39"/>
                  </a:lnTo>
                  <a:lnTo>
                    <a:pt x="741" y="36"/>
                  </a:lnTo>
                  <a:lnTo>
                    <a:pt x="744" y="33"/>
                  </a:lnTo>
                  <a:lnTo>
                    <a:pt x="744" y="30"/>
                  </a:lnTo>
                  <a:lnTo>
                    <a:pt x="753" y="15"/>
                  </a:lnTo>
                  <a:lnTo>
                    <a:pt x="756" y="0"/>
                  </a:lnTo>
                  <a:lnTo>
                    <a:pt x="762" y="9"/>
                  </a:lnTo>
                  <a:lnTo>
                    <a:pt x="783" y="24"/>
                  </a:lnTo>
                  <a:lnTo>
                    <a:pt x="825" y="45"/>
                  </a:lnTo>
                  <a:lnTo>
                    <a:pt x="828" y="45"/>
                  </a:lnTo>
                  <a:lnTo>
                    <a:pt x="831" y="45"/>
                  </a:lnTo>
                  <a:lnTo>
                    <a:pt x="846" y="45"/>
                  </a:lnTo>
                  <a:lnTo>
                    <a:pt x="900" y="66"/>
                  </a:lnTo>
                  <a:lnTo>
                    <a:pt x="936" y="75"/>
                  </a:lnTo>
                  <a:lnTo>
                    <a:pt x="936" y="75"/>
                  </a:lnTo>
                  <a:lnTo>
                    <a:pt x="939" y="75"/>
                  </a:lnTo>
                  <a:lnTo>
                    <a:pt x="972" y="84"/>
                  </a:lnTo>
                  <a:lnTo>
                    <a:pt x="972" y="84"/>
                  </a:lnTo>
                  <a:lnTo>
                    <a:pt x="981" y="90"/>
                  </a:lnTo>
                  <a:lnTo>
                    <a:pt x="981" y="93"/>
                  </a:lnTo>
                  <a:lnTo>
                    <a:pt x="981" y="93"/>
                  </a:lnTo>
                  <a:lnTo>
                    <a:pt x="981" y="96"/>
                  </a:lnTo>
                  <a:lnTo>
                    <a:pt x="981" y="120"/>
                  </a:lnTo>
                  <a:lnTo>
                    <a:pt x="987" y="165"/>
                  </a:lnTo>
                  <a:lnTo>
                    <a:pt x="987" y="168"/>
                  </a:lnTo>
                  <a:lnTo>
                    <a:pt x="987" y="171"/>
                  </a:lnTo>
                  <a:lnTo>
                    <a:pt x="990" y="174"/>
                  </a:lnTo>
                  <a:lnTo>
                    <a:pt x="990" y="174"/>
                  </a:lnTo>
                  <a:lnTo>
                    <a:pt x="1026" y="198"/>
                  </a:lnTo>
                  <a:lnTo>
                    <a:pt x="1026" y="201"/>
                  </a:lnTo>
                  <a:lnTo>
                    <a:pt x="1056" y="213"/>
                  </a:lnTo>
                  <a:lnTo>
                    <a:pt x="1059" y="213"/>
                  </a:lnTo>
                  <a:lnTo>
                    <a:pt x="1077" y="219"/>
                  </a:lnTo>
                  <a:lnTo>
                    <a:pt x="1086" y="219"/>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53" name="Freeform 1183">
              <a:extLst>
                <a:ext uri="{FF2B5EF4-FFF2-40B4-BE49-F238E27FC236}">
                  <a16:creationId xmlns:a16="http://schemas.microsoft.com/office/drawing/2014/main" id="{6197EDB1-27E9-9B5D-A1EE-53E40BBCEDA5}"/>
                </a:ext>
              </a:extLst>
            </p:cNvPr>
            <p:cNvSpPr>
              <a:spLocks/>
            </p:cNvSpPr>
            <p:nvPr/>
          </p:nvSpPr>
          <p:spPr bwMode="auto">
            <a:xfrm>
              <a:off x="5323" y="2217"/>
              <a:ext cx="300" cy="90"/>
            </a:xfrm>
            <a:custGeom>
              <a:avLst/>
              <a:gdLst>
                <a:gd name="T0" fmla="*/ 114 w 300"/>
                <a:gd name="T1" fmla="*/ 3 h 90"/>
                <a:gd name="T2" fmla="*/ 114 w 300"/>
                <a:gd name="T3" fmla="*/ 6 h 90"/>
                <a:gd name="T4" fmla="*/ 114 w 300"/>
                <a:gd name="T5" fmla="*/ 6 h 90"/>
                <a:gd name="T6" fmla="*/ 102 w 300"/>
                <a:gd name="T7" fmla="*/ 12 h 90"/>
                <a:gd name="T8" fmla="*/ 96 w 300"/>
                <a:gd name="T9" fmla="*/ 15 h 90"/>
                <a:gd name="T10" fmla="*/ 93 w 300"/>
                <a:gd name="T11" fmla="*/ 15 h 90"/>
                <a:gd name="T12" fmla="*/ 93 w 300"/>
                <a:gd name="T13" fmla="*/ 15 h 90"/>
                <a:gd name="T14" fmla="*/ 93 w 300"/>
                <a:gd name="T15" fmla="*/ 21 h 90"/>
                <a:gd name="T16" fmla="*/ 87 w 300"/>
                <a:gd name="T17" fmla="*/ 21 h 90"/>
                <a:gd name="T18" fmla="*/ 51 w 300"/>
                <a:gd name="T19" fmla="*/ 0 h 90"/>
                <a:gd name="T20" fmla="*/ 48 w 300"/>
                <a:gd name="T21" fmla="*/ 3 h 90"/>
                <a:gd name="T22" fmla="*/ 45 w 300"/>
                <a:gd name="T23" fmla="*/ 3 h 90"/>
                <a:gd name="T24" fmla="*/ 42 w 300"/>
                <a:gd name="T25" fmla="*/ 6 h 90"/>
                <a:gd name="T26" fmla="*/ 30 w 300"/>
                <a:gd name="T27" fmla="*/ 9 h 90"/>
                <a:gd name="T28" fmla="*/ 27 w 300"/>
                <a:gd name="T29" fmla="*/ 12 h 90"/>
                <a:gd name="T30" fmla="*/ 21 w 300"/>
                <a:gd name="T31" fmla="*/ 12 h 90"/>
                <a:gd name="T32" fmla="*/ 18 w 300"/>
                <a:gd name="T33" fmla="*/ 12 h 90"/>
                <a:gd name="T34" fmla="*/ 18 w 300"/>
                <a:gd name="T35" fmla="*/ 12 h 90"/>
                <a:gd name="T36" fmla="*/ 15 w 300"/>
                <a:gd name="T37" fmla="*/ 15 h 90"/>
                <a:gd name="T38" fmla="*/ 15 w 300"/>
                <a:gd name="T39" fmla="*/ 18 h 90"/>
                <a:gd name="T40" fmla="*/ 18 w 300"/>
                <a:gd name="T41" fmla="*/ 21 h 90"/>
                <a:gd name="T42" fmla="*/ 6 w 300"/>
                <a:gd name="T43" fmla="*/ 18 h 90"/>
                <a:gd name="T44" fmla="*/ 0 w 300"/>
                <a:gd name="T45" fmla="*/ 39 h 90"/>
                <a:gd name="T46" fmla="*/ 3 w 300"/>
                <a:gd name="T47" fmla="*/ 57 h 90"/>
                <a:gd name="T48" fmla="*/ 21 w 300"/>
                <a:gd name="T49" fmla="*/ 60 h 90"/>
                <a:gd name="T50" fmla="*/ 21 w 300"/>
                <a:gd name="T51" fmla="*/ 57 h 90"/>
                <a:gd name="T52" fmla="*/ 30 w 300"/>
                <a:gd name="T53" fmla="*/ 57 h 90"/>
                <a:gd name="T54" fmla="*/ 30 w 300"/>
                <a:gd name="T55" fmla="*/ 57 h 90"/>
                <a:gd name="T56" fmla="*/ 36 w 300"/>
                <a:gd name="T57" fmla="*/ 60 h 90"/>
                <a:gd name="T58" fmla="*/ 42 w 300"/>
                <a:gd name="T59" fmla="*/ 60 h 90"/>
                <a:gd name="T60" fmla="*/ 51 w 300"/>
                <a:gd name="T61" fmla="*/ 60 h 90"/>
                <a:gd name="T62" fmla="*/ 78 w 300"/>
                <a:gd name="T63" fmla="*/ 57 h 90"/>
                <a:gd name="T64" fmla="*/ 81 w 300"/>
                <a:gd name="T65" fmla="*/ 57 h 90"/>
                <a:gd name="T66" fmla="*/ 84 w 300"/>
                <a:gd name="T67" fmla="*/ 54 h 90"/>
                <a:gd name="T68" fmla="*/ 84 w 300"/>
                <a:gd name="T69" fmla="*/ 57 h 90"/>
                <a:gd name="T70" fmla="*/ 87 w 300"/>
                <a:gd name="T71" fmla="*/ 57 h 90"/>
                <a:gd name="T72" fmla="*/ 90 w 300"/>
                <a:gd name="T73" fmla="*/ 57 h 90"/>
                <a:gd name="T74" fmla="*/ 93 w 300"/>
                <a:gd name="T75" fmla="*/ 60 h 90"/>
                <a:gd name="T76" fmla="*/ 99 w 300"/>
                <a:gd name="T77" fmla="*/ 66 h 90"/>
                <a:gd name="T78" fmla="*/ 168 w 300"/>
                <a:gd name="T79" fmla="*/ 69 h 90"/>
                <a:gd name="T80" fmla="*/ 168 w 300"/>
                <a:gd name="T81" fmla="*/ 81 h 90"/>
                <a:gd name="T82" fmla="*/ 171 w 300"/>
                <a:gd name="T83" fmla="*/ 84 h 90"/>
                <a:gd name="T84" fmla="*/ 201 w 300"/>
                <a:gd name="T85" fmla="*/ 90 h 90"/>
                <a:gd name="T86" fmla="*/ 204 w 300"/>
                <a:gd name="T87" fmla="*/ 90 h 90"/>
                <a:gd name="T88" fmla="*/ 210 w 300"/>
                <a:gd name="T89" fmla="*/ 81 h 90"/>
                <a:gd name="T90" fmla="*/ 258 w 300"/>
                <a:gd name="T91" fmla="*/ 78 h 90"/>
                <a:gd name="T92" fmla="*/ 264 w 300"/>
                <a:gd name="T93" fmla="*/ 78 h 90"/>
                <a:gd name="T94" fmla="*/ 270 w 300"/>
                <a:gd name="T95" fmla="*/ 78 h 90"/>
                <a:gd name="T96" fmla="*/ 276 w 300"/>
                <a:gd name="T97" fmla="*/ 75 h 90"/>
                <a:gd name="T98" fmla="*/ 279 w 300"/>
                <a:gd name="T99" fmla="*/ 75 h 90"/>
                <a:gd name="T100" fmla="*/ 279 w 300"/>
                <a:gd name="T101" fmla="*/ 69 h 90"/>
                <a:gd name="T102" fmla="*/ 285 w 300"/>
                <a:gd name="T103" fmla="*/ 69 h 90"/>
                <a:gd name="T104" fmla="*/ 288 w 300"/>
                <a:gd name="T105" fmla="*/ 69 h 90"/>
                <a:gd name="T106" fmla="*/ 297 w 300"/>
                <a:gd name="T107" fmla="*/ 69 h 90"/>
                <a:gd name="T108" fmla="*/ 300 w 300"/>
                <a:gd name="T109" fmla="*/ 6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0" h="90">
                  <a:moveTo>
                    <a:pt x="114" y="3"/>
                  </a:moveTo>
                  <a:lnTo>
                    <a:pt x="114" y="6"/>
                  </a:lnTo>
                  <a:lnTo>
                    <a:pt x="114" y="6"/>
                  </a:lnTo>
                  <a:lnTo>
                    <a:pt x="102" y="12"/>
                  </a:lnTo>
                  <a:lnTo>
                    <a:pt x="96" y="15"/>
                  </a:lnTo>
                  <a:lnTo>
                    <a:pt x="93" y="15"/>
                  </a:lnTo>
                  <a:lnTo>
                    <a:pt x="93" y="15"/>
                  </a:lnTo>
                  <a:lnTo>
                    <a:pt x="93" y="21"/>
                  </a:lnTo>
                  <a:lnTo>
                    <a:pt x="87" y="21"/>
                  </a:lnTo>
                  <a:lnTo>
                    <a:pt x="51" y="0"/>
                  </a:lnTo>
                  <a:lnTo>
                    <a:pt x="48" y="3"/>
                  </a:lnTo>
                  <a:lnTo>
                    <a:pt x="45" y="3"/>
                  </a:lnTo>
                  <a:lnTo>
                    <a:pt x="42" y="6"/>
                  </a:lnTo>
                  <a:lnTo>
                    <a:pt x="30" y="9"/>
                  </a:lnTo>
                  <a:lnTo>
                    <a:pt x="27" y="12"/>
                  </a:lnTo>
                  <a:lnTo>
                    <a:pt x="21" y="12"/>
                  </a:lnTo>
                  <a:lnTo>
                    <a:pt x="18" y="12"/>
                  </a:lnTo>
                  <a:lnTo>
                    <a:pt x="18" y="12"/>
                  </a:lnTo>
                  <a:lnTo>
                    <a:pt x="15" y="15"/>
                  </a:lnTo>
                  <a:lnTo>
                    <a:pt x="15" y="18"/>
                  </a:lnTo>
                  <a:lnTo>
                    <a:pt x="18" y="21"/>
                  </a:lnTo>
                  <a:lnTo>
                    <a:pt x="6" y="18"/>
                  </a:lnTo>
                  <a:lnTo>
                    <a:pt x="0" y="39"/>
                  </a:lnTo>
                  <a:lnTo>
                    <a:pt x="3" y="57"/>
                  </a:lnTo>
                  <a:lnTo>
                    <a:pt x="21" y="60"/>
                  </a:lnTo>
                  <a:lnTo>
                    <a:pt x="21" y="57"/>
                  </a:lnTo>
                  <a:lnTo>
                    <a:pt x="30" y="57"/>
                  </a:lnTo>
                  <a:lnTo>
                    <a:pt x="30" y="57"/>
                  </a:lnTo>
                  <a:lnTo>
                    <a:pt x="36" y="60"/>
                  </a:lnTo>
                  <a:lnTo>
                    <a:pt x="42" y="60"/>
                  </a:lnTo>
                  <a:lnTo>
                    <a:pt x="51" y="60"/>
                  </a:lnTo>
                  <a:lnTo>
                    <a:pt x="78" y="57"/>
                  </a:lnTo>
                  <a:lnTo>
                    <a:pt x="81" y="57"/>
                  </a:lnTo>
                  <a:lnTo>
                    <a:pt x="84" y="54"/>
                  </a:lnTo>
                  <a:lnTo>
                    <a:pt x="84" y="57"/>
                  </a:lnTo>
                  <a:lnTo>
                    <a:pt x="87" y="57"/>
                  </a:lnTo>
                  <a:lnTo>
                    <a:pt x="90" y="57"/>
                  </a:lnTo>
                  <a:lnTo>
                    <a:pt x="93" y="60"/>
                  </a:lnTo>
                  <a:lnTo>
                    <a:pt x="99" y="66"/>
                  </a:lnTo>
                  <a:lnTo>
                    <a:pt x="168" y="69"/>
                  </a:lnTo>
                  <a:lnTo>
                    <a:pt x="168" y="81"/>
                  </a:lnTo>
                  <a:lnTo>
                    <a:pt x="171" y="84"/>
                  </a:lnTo>
                  <a:lnTo>
                    <a:pt x="201" y="90"/>
                  </a:lnTo>
                  <a:lnTo>
                    <a:pt x="204" y="90"/>
                  </a:lnTo>
                  <a:lnTo>
                    <a:pt x="210" y="81"/>
                  </a:lnTo>
                  <a:lnTo>
                    <a:pt x="258" y="78"/>
                  </a:lnTo>
                  <a:lnTo>
                    <a:pt x="264" y="78"/>
                  </a:lnTo>
                  <a:lnTo>
                    <a:pt x="270" y="78"/>
                  </a:lnTo>
                  <a:lnTo>
                    <a:pt x="276" y="75"/>
                  </a:lnTo>
                  <a:lnTo>
                    <a:pt x="279" y="75"/>
                  </a:lnTo>
                  <a:lnTo>
                    <a:pt x="279" y="69"/>
                  </a:lnTo>
                  <a:lnTo>
                    <a:pt x="285" y="69"/>
                  </a:lnTo>
                  <a:lnTo>
                    <a:pt x="288" y="69"/>
                  </a:lnTo>
                  <a:lnTo>
                    <a:pt x="297" y="69"/>
                  </a:lnTo>
                  <a:lnTo>
                    <a:pt x="300" y="69"/>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54" name="Freeform 1184">
              <a:extLst>
                <a:ext uri="{FF2B5EF4-FFF2-40B4-BE49-F238E27FC236}">
                  <a16:creationId xmlns:a16="http://schemas.microsoft.com/office/drawing/2014/main" id="{0642BB12-78A1-DF9D-D34F-21D93F1DE088}"/>
                </a:ext>
              </a:extLst>
            </p:cNvPr>
            <p:cNvSpPr>
              <a:spLocks/>
            </p:cNvSpPr>
            <p:nvPr/>
          </p:nvSpPr>
          <p:spPr bwMode="auto">
            <a:xfrm>
              <a:off x="5437" y="2106"/>
              <a:ext cx="150" cy="120"/>
            </a:xfrm>
            <a:custGeom>
              <a:avLst/>
              <a:gdLst>
                <a:gd name="T0" fmla="*/ 0 w 150"/>
                <a:gd name="T1" fmla="*/ 114 h 120"/>
                <a:gd name="T2" fmla="*/ 0 w 150"/>
                <a:gd name="T3" fmla="*/ 108 h 120"/>
                <a:gd name="T4" fmla="*/ 12 w 150"/>
                <a:gd name="T5" fmla="*/ 105 h 120"/>
                <a:gd name="T6" fmla="*/ 15 w 150"/>
                <a:gd name="T7" fmla="*/ 105 h 120"/>
                <a:gd name="T8" fmla="*/ 18 w 150"/>
                <a:gd name="T9" fmla="*/ 105 h 120"/>
                <a:gd name="T10" fmla="*/ 21 w 150"/>
                <a:gd name="T11" fmla="*/ 105 h 120"/>
                <a:gd name="T12" fmla="*/ 27 w 150"/>
                <a:gd name="T13" fmla="*/ 105 h 120"/>
                <a:gd name="T14" fmla="*/ 27 w 150"/>
                <a:gd name="T15" fmla="*/ 105 h 120"/>
                <a:gd name="T16" fmla="*/ 30 w 150"/>
                <a:gd name="T17" fmla="*/ 105 h 120"/>
                <a:gd name="T18" fmla="*/ 33 w 150"/>
                <a:gd name="T19" fmla="*/ 108 h 120"/>
                <a:gd name="T20" fmla="*/ 36 w 150"/>
                <a:gd name="T21" fmla="*/ 114 h 120"/>
                <a:gd name="T22" fmla="*/ 42 w 150"/>
                <a:gd name="T23" fmla="*/ 114 h 120"/>
                <a:gd name="T24" fmla="*/ 51 w 150"/>
                <a:gd name="T25" fmla="*/ 120 h 120"/>
                <a:gd name="T26" fmla="*/ 54 w 150"/>
                <a:gd name="T27" fmla="*/ 117 h 120"/>
                <a:gd name="T28" fmla="*/ 54 w 150"/>
                <a:gd name="T29" fmla="*/ 117 h 120"/>
                <a:gd name="T30" fmla="*/ 60 w 150"/>
                <a:gd name="T31" fmla="*/ 114 h 120"/>
                <a:gd name="T32" fmla="*/ 63 w 150"/>
                <a:gd name="T33" fmla="*/ 114 h 120"/>
                <a:gd name="T34" fmla="*/ 63 w 150"/>
                <a:gd name="T35" fmla="*/ 111 h 120"/>
                <a:gd name="T36" fmla="*/ 69 w 150"/>
                <a:gd name="T37" fmla="*/ 105 h 120"/>
                <a:gd name="T38" fmla="*/ 84 w 150"/>
                <a:gd name="T39" fmla="*/ 87 h 120"/>
                <a:gd name="T40" fmla="*/ 87 w 150"/>
                <a:gd name="T41" fmla="*/ 87 h 120"/>
                <a:gd name="T42" fmla="*/ 87 w 150"/>
                <a:gd name="T43" fmla="*/ 90 h 120"/>
                <a:gd name="T44" fmla="*/ 96 w 150"/>
                <a:gd name="T45" fmla="*/ 96 h 120"/>
                <a:gd name="T46" fmla="*/ 99 w 150"/>
                <a:gd name="T47" fmla="*/ 96 h 120"/>
                <a:gd name="T48" fmla="*/ 102 w 150"/>
                <a:gd name="T49" fmla="*/ 96 h 120"/>
                <a:gd name="T50" fmla="*/ 114 w 150"/>
                <a:gd name="T51" fmla="*/ 84 h 120"/>
                <a:gd name="T52" fmla="*/ 147 w 150"/>
                <a:gd name="T53" fmla="*/ 63 h 120"/>
                <a:gd name="T54" fmla="*/ 147 w 150"/>
                <a:gd name="T55" fmla="*/ 60 h 120"/>
                <a:gd name="T56" fmla="*/ 150 w 150"/>
                <a:gd name="T57" fmla="*/ 57 h 120"/>
                <a:gd name="T58" fmla="*/ 150 w 150"/>
                <a:gd name="T59" fmla="*/ 57 h 120"/>
                <a:gd name="T60" fmla="*/ 147 w 150"/>
                <a:gd name="T61" fmla="*/ 57 h 120"/>
                <a:gd name="T62" fmla="*/ 147 w 150"/>
                <a:gd name="T63" fmla="*/ 54 h 120"/>
                <a:gd name="T64" fmla="*/ 141 w 150"/>
                <a:gd name="T65" fmla="*/ 54 h 120"/>
                <a:gd name="T66" fmla="*/ 138 w 150"/>
                <a:gd name="T67" fmla="*/ 57 h 120"/>
                <a:gd name="T68" fmla="*/ 114 w 150"/>
                <a:gd name="T69" fmla="*/ 54 h 120"/>
                <a:gd name="T70" fmla="*/ 81 w 150"/>
                <a:gd name="T71" fmla="*/ 27 h 120"/>
                <a:gd name="T72" fmla="*/ 78 w 150"/>
                <a:gd name="T73" fmla="*/ 30 h 120"/>
                <a:gd name="T74" fmla="*/ 69 w 150"/>
                <a:gd name="T75" fmla="*/ 30 h 120"/>
                <a:gd name="T76" fmla="*/ 66 w 150"/>
                <a:gd name="T77" fmla="*/ 27 h 120"/>
                <a:gd name="T78" fmla="*/ 63 w 150"/>
                <a:gd name="T79" fmla="*/ 27 h 120"/>
                <a:gd name="T80" fmla="*/ 63 w 150"/>
                <a:gd name="T81" fmla="*/ 27 h 120"/>
                <a:gd name="T82" fmla="*/ 63 w 150"/>
                <a:gd name="T83" fmla="*/ 24 h 120"/>
                <a:gd name="T84" fmla="*/ 63 w 150"/>
                <a:gd name="T85" fmla="*/ 21 h 120"/>
                <a:gd name="T86" fmla="*/ 63 w 150"/>
                <a:gd name="T87" fmla="*/ 18 h 120"/>
                <a:gd name="T88" fmla="*/ 66 w 150"/>
                <a:gd name="T89" fmla="*/ 15 h 120"/>
                <a:gd name="T90" fmla="*/ 54 w 150"/>
                <a:gd name="T91" fmla="*/ 0 h 120"/>
                <a:gd name="T92" fmla="*/ 54 w 150"/>
                <a:gd name="T93" fmla="*/ 3 h 120"/>
                <a:gd name="T94" fmla="*/ 51 w 150"/>
                <a:gd name="T95" fmla="*/ 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0" h="120">
                  <a:moveTo>
                    <a:pt x="0" y="114"/>
                  </a:moveTo>
                  <a:lnTo>
                    <a:pt x="0" y="108"/>
                  </a:lnTo>
                  <a:lnTo>
                    <a:pt x="12" y="105"/>
                  </a:lnTo>
                  <a:lnTo>
                    <a:pt x="15" y="105"/>
                  </a:lnTo>
                  <a:lnTo>
                    <a:pt x="18" y="105"/>
                  </a:lnTo>
                  <a:lnTo>
                    <a:pt x="21" y="105"/>
                  </a:lnTo>
                  <a:lnTo>
                    <a:pt x="27" y="105"/>
                  </a:lnTo>
                  <a:lnTo>
                    <a:pt x="27" y="105"/>
                  </a:lnTo>
                  <a:lnTo>
                    <a:pt x="30" y="105"/>
                  </a:lnTo>
                  <a:lnTo>
                    <a:pt x="33" y="108"/>
                  </a:lnTo>
                  <a:lnTo>
                    <a:pt x="36" y="114"/>
                  </a:lnTo>
                  <a:lnTo>
                    <a:pt x="42" y="114"/>
                  </a:lnTo>
                  <a:lnTo>
                    <a:pt x="51" y="120"/>
                  </a:lnTo>
                  <a:lnTo>
                    <a:pt x="54" y="117"/>
                  </a:lnTo>
                  <a:lnTo>
                    <a:pt x="54" y="117"/>
                  </a:lnTo>
                  <a:lnTo>
                    <a:pt x="60" y="114"/>
                  </a:lnTo>
                  <a:lnTo>
                    <a:pt x="63" y="114"/>
                  </a:lnTo>
                  <a:lnTo>
                    <a:pt x="63" y="111"/>
                  </a:lnTo>
                  <a:lnTo>
                    <a:pt x="69" y="105"/>
                  </a:lnTo>
                  <a:lnTo>
                    <a:pt x="84" y="87"/>
                  </a:lnTo>
                  <a:lnTo>
                    <a:pt x="87" y="87"/>
                  </a:lnTo>
                  <a:lnTo>
                    <a:pt x="87" y="90"/>
                  </a:lnTo>
                  <a:lnTo>
                    <a:pt x="96" y="96"/>
                  </a:lnTo>
                  <a:lnTo>
                    <a:pt x="99" y="96"/>
                  </a:lnTo>
                  <a:lnTo>
                    <a:pt x="102" y="96"/>
                  </a:lnTo>
                  <a:lnTo>
                    <a:pt x="114" y="84"/>
                  </a:lnTo>
                  <a:lnTo>
                    <a:pt x="147" y="63"/>
                  </a:lnTo>
                  <a:lnTo>
                    <a:pt x="147" y="60"/>
                  </a:lnTo>
                  <a:lnTo>
                    <a:pt x="150" y="57"/>
                  </a:lnTo>
                  <a:lnTo>
                    <a:pt x="150" y="57"/>
                  </a:lnTo>
                  <a:lnTo>
                    <a:pt x="147" y="57"/>
                  </a:lnTo>
                  <a:lnTo>
                    <a:pt x="147" y="54"/>
                  </a:lnTo>
                  <a:lnTo>
                    <a:pt x="141" y="54"/>
                  </a:lnTo>
                  <a:lnTo>
                    <a:pt x="138" y="57"/>
                  </a:lnTo>
                  <a:lnTo>
                    <a:pt x="114" y="54"/>
                  </a:lnTo>
                  <a:lnTo>
                    <a:pt x="81" y="27"/>
                  </a:lnTo>
                  <a:lnTo>
                    <a:pt x="78" y="30"/>
                  </a:lnTo>
                  <a:lnTo>
                    <a:pt x="69" y="30"/>
                  </a:lnTo>
                  <a:lnTo>
                    <a:pt x="66" y="27"/>
                  </a:lnTo>
                  <a:lnTo>
                    <a:pt x="63" y="27"/>
                  </a:lnTo>
                  <a:lnTo>
                    <a:pt x="63" y="27"/>
                  </a:lnTo>
                  <a:lnTo>
                    <a:pt x="63" y="24"/>
                  </a:lnTo>
                  <a:lnTo>
                    <a:pt x="63" y="21"/>
                  </a:lnTo>
                  <a:lnTo>
                    <a:pt x="63" y="18"/>
                  </a:lnTo>
                  <a:lnTo>
                    <a:pt x="66" y="15"/>
                  </a:lnTo>
                  <a:lnTo>
                    <a:pt x="54" y="0"/>
                  </a:lnTo>
                  <a:lnTo>
                    <a:pt x="54" y="3"/>
                  </a:lnTo>
                  <a:lnTo>
                    <a:pt x="51" y="3"/>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55" name="Freeform 1185">
              <a:extLst>
                <a:ext uri="{FF2B5EF4-FFF2-40B4-BE49-F238E27FC236}">
                  <a16:creationId xmlns:a16="http://schemas.microsoft.com/office/drawing/2014/main" id="{359AE583-2CFA-5A71-E59F-08D7FF0D581F}"/>
                </a:ext>
              </a:extLst>
            </p:cNvPr>
            <p:cNvSpPr>
              <a:spLocks/>
            </p:cNvSpPr>
            <p:nvPr/>
          </p:nvSpPr>
          <p:spPr bwMode="auto">
            <a:xfrm>
              <a:off x="5383" y="2031"/>
              <a:ext cx="108" cy="102"/>
            </a:xfrm>
            <a:custGeom>
              <a:avLst/>
              <a:gdLst>
                <a:gd name="T0" fmla="*/ 105 w 108"/>
                <a:gd name="T1" fmla="*/ 78 h 102"/>
                <a:gd name="T2" fmla="*/ 108 w 108"/>
                <a:gd name="T3" fmla="*/ 72 h 102"/>
                <a:gd name="T4" fmla="*/ 108 w 108"/>
                <a:gd name="T5" fmla="*/ 69 h 102"/>
                <a:gd name="T6" fmla="*/ 105 w 108"/>
                <a:gd name="T7" fmla="*/ 69 h 102"/>
                <a:gd name="T8" fmla="*/ 105 w 108"/>
                <a:gd name="T9" fmla="*/ 69 h 102"/>
                <a:gd name="T10" fmla="*/ 102 w 108"/>
                <a:gd name="T11" fmla="*/ 72 h 102"/>
                <a:gd name="T12" fmla="*/ 81 w 108"/>
                <a:gd name="T13" fmla="*/ 102 h 102"/>
                <a:gd name="T14" fmla="*/ 63 w 108"/>
                <a:gd name="T15" fmla="*/ 102 h 102"/>
                <a:gd name="T16" fmla="*/ 48 w 108"/>
                <a:gd name="T17" fmla="*/ 96 h 102"/>
                <a:gd name="T18" fmla="*/ 42 w 108"/>
                <a:gd name="T19" fmla="*/ 99 h 102"/>
                <a:gd name="T20" fmla="*/ 30 w 108"/>
                <a:gd name="T21" fmla="*/ 78 h 102"/>
                <a:gd name="T22" fmla="*/ 18 w 108"/>
                <a:gd name="T23" fmla="*/ 75 h 102"/>
                <a:gd name="T24" fmla="*/ 3 w 108"/>
                <a:gd name="T25" fmla="*/ 72 h 102"/>
                <a:gd name="T26" fmla="*/ 0 w 108"/>
                <a:gd name="T27" fmla="*/ 69 h 102"/>
                <a:gd name="T28" fmla="*/ 0 w 108"/>
                <a:gd name="T29" fmla="*/ 69 h 102"/>
                <a:gd name="T30" fmla="*/ 0 w 108"/>
                <a:gd name="T31" fmla="*/ 66 h 102"/>
                <a:gd name="T32" fmla="*/ 3 w 108"/>
                <a:gd name="T33" fmla="*/ 63 h 102"/>
                <a:gd name="T34" fmla="*/ 36 w 108"/>
                <a:gd name="T35" fmla="*/ 33 h 102"/>
                <a:gd name="T36" fmla="*/ 72 w 108"/>
                <a:gd name="T37" fmla="*/ 15 h 102"/>
                <a:gd name="T38" fmla="*/ 72 w 108"/>
                <a:gd name="T39" fmla="*/ 15 h 102"/>
                <a:gd name="T40" fmla="*/ 75 w 108"/>
                <a:gd name="T41" fmla="*/ 12 h 102"/>
                <a:gd name="T42" fmla="*/ 75 w 108"/>
                <a:gd name="T43" fmla="*/ 9 h 102"/>
                <a:gd name="T44" fmla="*/ 69 w 108"/>
                <a:gd name="T45" fmla="*/ 3 h 102"/>
                <a:gd name="T46" fmla="*/ 66 w 108"/>
                <a:gd name="T47" fmla="*/ 3 h 102"/>
                <a:gd name="T48" fmla="*/ 63 w 108"/>
                <a:gd name="T49" fmla="*/ 0 h 102"/>
                <a:gd name="T50" fmla="*/ 60 w 108"/>
                <a:gd name="T51" fmla="*/ 0 h 102"/>
                <a:gd name="T52" fmla="*/ 54 w 108"/>
                <a:gd name="T53"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8" h="102">
                  <a:moveTo>
                    <a:pt x="105" y="78"/>
                  </a:moveTo>
                  <a:lnTo>
                    <a:pt x="108" y="72"/>
                  </a:lnTo>
                  <a:lnTo>
                    <a:pt x="108" y="69"/>
                  </a:lnTo>
                  <a:lnTo>
                    <a:pt x="105" y="69"/>
                  </a:lnTo>
                  <a:lnTo>
                    <a:pt x="105" y="69"/>
                  </a:lnTo>
                  <a:lnTo>
                    <a:pt x="102" y="72"/>
                  </a:lnTo>
                  <a:lnTo>
                    <a:pt x="81" y="102"/>
                  </a:lnTo>
                  <a:lnTo>
                    <a:pt x="63" y="102"/>
                  </a:lnTo>
                  <a:lnTo>
                    <a:pt x="48" y="96"/>
                  </a:lnTo>
                  <a:lnTo>
                    <a:pt x="42" y="99"/>
                  </a:lnTo>
                  <a:lnTo>
                    <a:pt x="30" y="78"/>
                  </a:lnTo>
                  <a:lnTo>
                    <a:pt x="18" y="75"/>
                  </a:lnTo>
                  <a:lnTo>
                    <a:pt x="3" y="72"/>
                  </a:lnTo>
                  <a:lnTo>
                    <a:pt x="0" y="69"/>
                  </a:lnTo>
                  <a:lnTo>
                    <a:pt x="0" y="69"/>
                  </a:lnTo>
                  <a:lnTo>
                    <a:pt x="0" y="66"/>
                  </a:lnTo>
                  <a:lnTo>
                    <a:pt x="3" y="63"/>
                  </a:lnTo>
                  <a:lnTo>
                    <a:pt x="36" y="33"/>
                  </a:lnTo>
                  <a:lnTo>
                    <a:pt x="72" y="15"/>
                  </a:lnTo>
                  <a:lnTo>
                    <a:pt x="72" y="15"/>
                  </a:lnTo>
                  <a:lnTo>
                    <a:pt x="75" y="12"/>
                  </a:lnTo>
                  <a:lnTo>
                    <a:pt x="75" y="9"/>
                  </a:lnTo>
                  <a:lnTo>
                    <a:pt x="69" y="3"/>
                  </a:lnTo>
                  <a:lnTo>
                    <a:pt x="66" y="3"/>
                  </a:lnTo>
                  <a:lnTo>
                    <a:pt x="63" y="0"/>
                  </a:lnTo>
                  <a:lnTo>
                    <a:pt x="60" y="0"/>
                  </a:lnTo>
                  <a:lnTo>
                    <a:pt x="54" y="3"/>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56" name="Freeform 1186">
              <a:extLst>
                <a:ext uri="{FF2B5EF4-FFF2-40B4-BE49-F238E27FC236}">
                  <a16:creationId xmlns:a16="http://schemas.microsoft.com/office/drawing/2014/main" id="{F93C1FB1-689A-F7D7-7DEA-96F4A6C8B9CC}"/>
                </a:ext>
              </a:extLst>
            </p:cNvPr>
            <p:cNvSpPr>
              <a:spLocks/>
            </p:cNvSpPr>
            <p:nvPr/>
          </p:nvSpPr>
          <p:spPr bwMode="auto">
            <a:xfrm>
              <a:off x="5440" y="2223"/>
              <a:ext cx="12" cy="15"/>
            </a:xfrm>
            <a:custGeom>
              <a:avLst/>
              <a:gdLst>
                <a:gd name="T0" fmla="*/ 0 w 12"/>
                <a:gd name="T1" fmla="*/ 0 h 15"/>
                <a:gd name="T2" fmla="*/ 6 w 12"/>
                <a:gd name="T3" fmla="*/ 15 h 15"/>
                <a:gd name="T4" fmla="*/ 12 w 12"/>
                <a:gd name="T5" fmla="*/ 15 h 15"/>
                <a:gd name="T6" fmla="*/ 6 w 12"/>
                <a:gd name="T7" fmla="*/ 12 h 15"/>
                <a:gd name="T8" fmla="*/ 6 w 12"/>
                <a:gd name="T9" fmla="*/ 6 h 15"/>
                <a:gd name="T10" fmla="*/ 0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0" y="0"/>
                  </a:moveTo>
                  <a:lnTo>
                    <a:pt x="6" y="15"/>
                  </a:lnTo>
                  <a:lnTo>
                    <a:pt x="12" y="15"/>
                  </a:lnTo>
                  <a:lnTo>
                    <a:pt x="6" y="12"/>
                  </a:lnTo>
                  <a:lnTo>
                    <a:pt x="6" y="6"/>
                  </a:lnTo>
                  <a:lnTo>
                    <a:pt x="0" y="0"/>
                  </a:lnTo>
                  <a:close/>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57" name="Freeform 1187">
              <a:extLst>
                <a:ext uri="{FF2B5EF4-FFF2-40B4-BE49-F238E27FC236}">
                  <a16:creationId xmlns:a16="http://schemas.microsoft.com/office/drawing/2014/main" id="{21939A11-DA29-A41D-5DE2-563D97C7BFA2}"/>
                </a:ext>
              </a:extLst>
            </p:cNvPr>
            <p:cNvSpPr>
              <a:spLocks/>
            </p:cNvSpPr>
            <p:nvPr/>
          </p:nvSpPr>
          <p:spPr bwMode="auto">
            <a:xfrm>
              <a:off x="5623" y="2040"/>
              <a:ext cx="453" cy="246"/>
            </a:xfrm>
            <a:custGeom>
              <a:avLst/>
              <a:gdLst>
                <a:gd name="T0" fmla="*/ 9 w 453"/>
                <a:gd name="T1" fmla="*/ 246 h 246"/>
                <a:gd name="T2" fmla="*/ 12 w 453"/>
                <a:gd name="T3" fmla="*/ 243 h 246"/>
                <a:gd name="T4" fmla="*/ 21 w 453"/>
                <a:gd name="T5" fmla="*/ 234 h 246"/>
                <a:gd name="T6" fmla="*/ 15 w 453"/>
                <a:gd name="T7" fmla="*/ 222 h 246"/>
                <a:gd name="T8" fmla="*/ 12 w 453"/>
                <a:gd name="T9" fmla="*/ 219 h 246"/>
                <a:gd name="T10" fmla="*/ 12 w 453"/>
                <a:gd name="T11" fmla="*/ 216 h 246"/>
                <a:gd name="T12" fmla="*/ 21 w 453"/>
                <a:gd name="T13" fmla="*/ 195 h 246"/>
                <a:gd name="T14" fmla="*/ 24 w 453"/>
                <a:gd name="T15" fmla="*/ 192 h 246"/>
                <a:gd name="T16" fmla="*/ 36 w 453"/>
                <a:gd name="T17" fmla="*/ 189 h 246"/>
                <a:gd name="T18" fmla="*/ 120 w 453"/>
                <a:gd name="T19" fmla="*/ 147 h 246"/>
                <a:gd name="T20" fmla="*/ 138 w 453"/>
                <a:gd name="T21" fmla="*/ 165 h 246"/>
                <a:gd name="T22" fmla="*/ 138 w 453"/>
                <a:gd name="T23" fmla="*/ 171 h 246"/>
                <a:gd name="T24" fmla="*/ 138 w 453"/>
                <a:gd name="T25" fmla="*/ 171 h 246"/>
                <a:gd name="T26" fmla="*/ 183 w 453"/>
                <a:gd name="T27" fmla="*/ 168 h 246"/>
                <a:gd name="T28" fmla="*/ 195 w 453"/>
                <a:gd name="T29" fmla="*/ 159 h 246"/>
                <a:gd name="T30" fmla="*/ 195 w 453"/>
                <a:gd name="T31" fmla="*/ 156 h 246"/>
                <a:gd name="T32" fmla="*/ 204 w 453"/>
                <a:gd name="T33" fmla="*/ 138 h 246"/>
                <a:gd name="T34" fmla="*/ 213 w 453"/>
                <a:gd name="T35" fmla="*/ 114 h 246"/>
                <a:gd name="T36" fmla="*/ 222 w 453"/>
                <a:gd name="T37" fmla="*/ 105 h 246"/>
                <a:gd name="T38" fmla="*/ 228 w 453"/>
                <a:gd name="T39" fmla="*/ 105 h 246"/>
                <a:gd name="T40" fmla="*/ 231 w 453"/>
                <a:gd name="T41" fmla="*/ 105 h 246"/>
                <a:gd name="T42" fmla="*/ 234 w 453"/>
                <a:gd name="T43" fmla="*/ 105 h 246"/>
                <a:gd name="T44" fmla="*/ 261 w 453"/>
                <a:gd name="T45" fmla="*/ 111 h 246"/>
                <a:gd name="T46" fmla="*/ 303 w 453"/>
                <a:gd name="T47" fmla="*/ 105 h 246"/>
                <a:gd name="T48" fmla="*/ 306 w 453"/>
                <a:gd name="T49" fmla="*/ 102 h 246"/>
                <a:gd name="T50" fmla="*/ 312 w 453"/>
                <a:gd name="T51" fmla="*/ 96 h 246"/>
                <a:gd name="T52" fmla="*/ 321 w 453"/>
                <a:gd name="T53" fmla="*/ 78 h 246"/>
                <a:gd name="T54" fmla="*/ 321 w 453"/>
                <a:gd name="T55" fmla="*/ 75 h 246"/>
                <a:gd name="T56" fmla="*/ 324 w 453"/>
                <a:gd name="T57" fmla="*/ 75 h 246"/>
                <a:gd name="T58" fmla="*/ 342 w 453"/>
                <a:gd name="T59" fmla="*/ 60 h 246"/>
                <a:gd name="T60" fmla="*/ 372 w 453"/>
                <a:gd name="T61" fmla="*/ 45 h 246"/>
                <a:gd name="T62" fmla="*/ 399 w 453"/>
                <a:gd name="T63" fmla="*/ 33 h 246"/>
                <a:gd name="T64" fmla="*/ 450 w 453"/>
                <a:gd name="T65" fmla="*/ 15 h 246"/>
                <a:gd name="T66" fmla="*/ 450 w 453"/>
                <a:gd name="T67" fmla="*/ 12 h 246"/>
                <a:gd name="T68" fmla="*/ 453 w 453"/>
                <a:gd name="T69"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3" h="246">
                  <a:moveTo>
                    <a:pt x="0" y="246"/>
                  </a:moveTo>
                  <a:lnTo>
                    <a:pt x="9" y="246"/>
                  </a:lnTo>
                  <a:lnTo>
                    <a:pt x="12" y="246"/>
                  </a:lnTo>
                  <a:lnTo>
                    <a:pt x="12" y="243"/>
                  </a:lnTo>
                  <a:lnTo>
                    <a:pt x="15" y="243"/>
                  </a:lnTo>
                  <a:lnTo>
                    <a:pt x="21" y="234"/>
                  </a:lnTo>
                  <a:lnTo>
                    <a:pt x="18" y="225"/>
                  </a:lnTo>
                  <a:lnTo>
                    <a:pt x="15" y="222"/>
                  </a:lnTo>
                  <a:lnTo>
                    <a:pt x="15" y="219"/>
                  </a:lnTo>
                  <a:lnTo>
                    <a:pt x="12" y="219"/>
                  </a:lnTo>
                  <a:lnTo>
                    <a:pt x="12" y="219"/>
                  </a:lnTo>
                  <a:lnTo>
                    <a:pt x="12" y="216"/>
                  </a:lnTo>
                  <a:lnTo>
                    <a:pt x="12" y="213"/>
                  </a:lnTo>
                  <a:lnTo>
                    <a:pt x="21" y="195"/>
                  </a:lnTo>
                  <a:lnTo>
                    <a:pt x="24" y="195"/>
                  </a:lnTo>
                  <a:lnTo>
                    <a:pt x="24" y="192"/>
                  </a:lnTo>
                  <a:lnTo>
                    <a:pt x="24" y="192"/>
                  </a:lnTo>
                  <a:lnTo>
                    <a:pt x="36" y="189"/>
                  </a:lnTo>
                  <a:lnTo>
                    <a:pt x="90" y="156"/>
                  </a:lnTo>
                  <a:lnTo>
                    <a:pt x="120" y="147"/>
                  </a:lnTo>
                  <a:lnTo>
                    <a:pt x="135" y="150"/>
                  </a:lnTo>
                  <a:lnTo>
                    <a:pt x="138" y="165"/>
                  </a:lnTo>
                  <a:lnTo>
                    <a:pt x="138" y="168"/>
                  </a:lnTo>
                  <a:lnTo>
                    <a:pt x="138" y="171"/>
                  </a:lnTo>
                  <a:lnTo>
                    <a:pt x="138" y="171"/>
                  </a:lnTo>
                  <a:lnTo>
                    <a:pt x="138" y="171"/>
                  </a:lnTo>
                  <a:lnTo>
                    <a:pt x="153" y="171"/>
                  </a:lnTo>
                  <a:lnTo>
                    <a:pt x="183" y="168"/>
                  </a:lnTo>
                  <a:lnTo>
                    <a:pt x="189" y="162"/>
                  </a:lnTo>
                  <a:lnTo>
                    <a:pt x="195" y="159"/>
                  </a:lnTo>
                  <a:lnTo>
                    <a:pt x="195" y="159"/>
                  </a:lnTo>
                  <a:lnTo>
                    <a:pt x="195" y="156"/>
                  </a:lnTo>
                  <a:lnTo>
                    <a:pt x="201" y="144"/>
                  </a:lnTo>
                  <a:lnTo>
                    <a:pt x="204" y="138"/>
                  </a:lnTo>
                  <a:lnTo>
                    <a:pt x="204" y="132"/>
                  </a:lnTo>
                  <a:lnTo>
                    <a:pt x="213" y="114"/>
                  </a:lnTo>
                  <a:lnTo>
                    <a:pt x="219" y="108"/>
                  </a:lnTo>
                  <a:lnTo>
                    <a:pt x="222" y="105"/>
                  </a:lnTo>
                  <a:lnTo>
                    <a:pt x="225" y="105"/>
                  </a:lnTo>
                  <a:lnTo>
                    <a:pt x="228" y="105"/>
                  </a:lnTo>
                  <a:lnTo>
                    <a:pt x="231" y="105"/>
                  </a:lnTo>
                  <a:lnTo>
                    <a:pt x="231" y="105"/>
                  </a:lnTo>
                  <a:lnTo>
                    <a:pt x="234" y="105"/>
                  </a:lnTo>
                  <a:lnTo>
                    <a:pt x="234" y="105"/>
                  </a:lnTo>
                  <a:lnTo>
                    <a:pt x="237" y="108"/>
                  </a:lnTo>
                  <a:lnTo>
                    <a:pt x="261" y="111"/>
                  </a:lnTo>
                  <a:lnTo>
                    <a:pt x="264" y="111"/>
                  </a:lnTo>
                  <a:lnTo>
                    <a:pt x="303" y="105"/>
                  </a:lnTo>
                  <a:lnTo>
                    <a:pt x="303" y="102"/>
                  </a:lnTo>
                  <a:lnTo>
                    <a:pt x="306" y="102"/>
                  </a:lnTo>
                  <a:lnTo>
                    <a:pt x="309" y="99"/>
                  </a:lnTo>
                  <a:lnTo>
                    <a:pt x="312" y="96"/>
                  </a:lnTo>
                  <a:lnTo>
                    <a:pt x="318" y="87"/>
                  </a:lnTo>
                  <a:lnTo>
                    <a:pt x="321" y="78"/>
                  </a:lnTo>
                  <a:lnTo>
                    <a:pt x="321" y="78"/>
                  </a:lnTo>
                  <a:lnTo>
                    <a:pt x="321" y="75"/>
                  </a:lnTo>
                  <a:lnTo>
                    <a:pt x="321" y="75"/>
                  </a:lnTo>
                  <a:lnTo>
                    <a:pt x="324" y="75"/>
                  </a:lnTo>
                  <a:lnTo>
                    <a:pt x="330" y="69"/>
                  </a:lnTo>
                  <a:lnTo>
                    <a:pt x="342" y="60"/>
                  </a:lnTo>
                  <a:lnTo>
                    <a:pt x="357" y="51"/>
                  </a:lnTo>
                  <a:lnTo>
                    <a:pt x="372" y="45"/>
                  </a:lnTo>
                  <a:lnTo>
                    <a:pt x="387" y="36"/>
                  </a:lnTo>
                  <a:lnTo>
                    <a:pt x="399" y="33"/>
                  </a:lnTo>
                  <a:lnTo>
                    <a:pt x="417" y="27"/>
                  </a:lnTo>
                  <a:lnTo>
                    <a:pt x="450" y="15"/>
                  </a:lnTo>
                  <a:lnTo>
                    <a:pt x="450" y="15"/>
                  </a:lnTo>
                  <a:lnTo>
                    <a:pt x="450" y="12"/>
                  </a:lnTo>
                  <a:lnTo>
                    <a:pt x="453" y="12"/>
                  </a:lnTo>
                  <a:lnTo>
                    <a:pt x="453" y="9"/>
                  </a:lnTo>
                  <a:lnTo>
                    <a:pt x="450"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58" name="Line 1188">
              <a:extLst>
                <a:ext uri="{FF2B5EF4-FFF2-40B4-BE49-F238E27FC236}">
                  <a16:creationId xmlns:a16="http://schemas.microsoft.com/office/drawing/2014/main" id="{49510D92-D5A4-8D6C-77FA-5FCEFC9004EC}"/>
                </a:ext>
              </a:extLst>
            </p:cNvPr>
            <p:cNvSpPr>
              <a:spLocks noChangeShapeType="1"/>
            </p:cNvSpPr>
            <p:nvPr/>
          </p:nvSpPr>
          <p:spPr bwMode="auto">
            <a:xfrm flipV="1">
              <a:off x="6552" y="1365"/>
              <a:ext cx="0" cy="3"/>
            </a:xfrm>
            <a:prstGeom prst="line">
              <a:avLst/>
            </a:prstGeom>
            <a:noFill/>
            <a:ln w="4763" cap="rnd">
              <a:solidFill>
                <a:srgbClr val="0070C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59" name="Freeform 1189">
              <a:extLst>
                <a:ext uri="{FF2B5EF4-FFF2-40B4-BE49-F238E27FC236}">
                  <a16:creationId xmlns:a16="http://schemas.microsoft.com/office/drawing/2014/main" id="{11F2D788-9462-E60C-B9C0-1330591E29F8}"/>
                </a:ext>
              </a:extLst>
            </p:cNvPr>
            <p:cNvSpPr>
              <a:spLocks/>
            </p:cNvSpPr>
            <p:nvPr/>
          </p:nvSpPr>
          <p:spPr bwMode="auto">
            <a:xfrm>
              <a:off x="6552" y="1365"/>
              <a:ext cx="0" cy="3"/>
            </a:xfrm>
            <a:custGeom>
              <a:avLst/>
              <a:gdLst>
                <a:gd name="T0" fmla="*/ 3 h 3"/>
                <a:gd name="T1" fmla="*/ 0 h 3"/>
                <a:gd name="T2" fmla="*/ 0 h 3"/>
              </a:gdLst>
              <a:ahLst/>
              <a:cxnLst>
                <a:cxn ang="0">
                  <a:pos x="0" y="T0"/>
                </a:cxn>
                <a:cxn ang="0">
                  <a:pos x="0" y="T1"/>
                </a:cxn>
                <a:cxn ang="0">
                  <a:pos x="0" y="T2"/>
                </a:cxn>
              </a:cxnLst>
              <a:rect l="0" t="0" r="r" b="b"/>
              <a:pathLst>
                <a:path h="3">
                  <a:moveTo>
                    <a:pt x="0" y="3"/>
                  </a:moveTo>
                  <a:lnTo>
                    <a:pt x="0" y="0"/>
                  </a:lnTo>
                  <a:lnTo>
                    <a:pt x="0"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60" name="Freeform 1190">
              <a:extLst>
                <a:ext uri="{FF2B5EF4-FFF2-40B4-BE49-F238E27FC236}">
                  <a16:creationId xmlns:a16="http://schemas.microsoft.com/office/drawing/2014/main" id="{E2E6EAE4-8287-6186-CF8F-DA2412B79D02}"/>
                </a:ext>
              </a:extLst>
            </p:cNvPr>
            <p:cNvSpPr>
              <a:spLocks/>
            </p:cNvSpPr>
            <p:nvPr/>
          </p:nvSpPr>
          <p:spPr bwMode="auto">
            <a:xfrm>
              <a:off x="4417" y="1719"/>
              <a:ext cx="1020" cy="465"/>
            </a:xfrm>
            <a:custGeom>
              <a:avLst/>
              <a:gdLst>
                <a:gd name="T0" fmla="*/ 1017 w 1020"/>
                <a:gd name="T1" fmla="*/ 318 h 465"/>
                <a:gd name="T2" fmla="*/ 957 w 1020"/>
                <a:gd name="T3" fmla="*/ 357 h 465"/>
                <a:gd name="T4" fmla="*/ 957 w 1020"/>
                <a:gd name="T5" fmla="*/ 357 h 465"/>
                <a:gd name="T6" fmla="*/ 900 w 1020"/>
                <a:gd name="T7" fmla="*/ 390 h 465"/>
                <a:gd name="T8" fmla="*/ 861 w 1020"/>
                <a:gd name="T9" fmla="*/ 435 h 465"/>
                <a:gd name="T10" fmla="*/ 858 w 1020"/>
                <a:gd name="T11" fmla="*/ 441 h 465"/>
                <a:gd name="T12" fmla="*/ 858 w 1020"/>
                <a:gd name="T13" fmla="*/ 444 h 465"/>
                <a:gd name="T14" fmla="*/ 861 w 1020"/>
                <a:gd name="T15" fmla="*/ 453 h 465"/>
                <a:gd name="T16" fmla="*/ 861 w 1020"/>
                <a:gd name="T17" fmla="*/ 456 h 465"/>
                <a:gd name="T18" fmla="*/ 864 w 1020"/>
                <a:gd name="T19" fmla="*/ 462 h 465"/>
                <a:gd name="T20" fmla="*/ 861 w 1020"/>
                <a:gd name="T21" fmla="*/ 465 h 465"/>
                <a:gd name="T22" fmla="*/ 852 w 1020"/>
                <a:gd name="T23" fmla="*/ 465 h 465"/>
                <a:gd name="T24" fmla="*/ 846 w 1020"/>
                <a:gd name="T25" fmla="*/ 462 h 465"/>
                <a:gd name="T26" fmla="*/ 837 w 1020"/>
                <a:gd name="T27" fmla="*/ 459 h 465"/>
                <a:gd name="T28" fmla="*/ 831 w 1020"/>
                <a:gd name="T29" fmla="*/ 453 h 465"/>
                <a:gd name="T30" fmla="*/ 822 w 1020"/>
                <a:gd name="T31" fmla="*/ 447 h 465"/>
                <a:gd name="T32" fmla="*/ 822 w 1020"/>
                <a:gd name="T33" fmla="*/ 444 h 465"/>
                <a:gd name="T34" fmla="*/ 825 w 1020"/>
                <a:gd name="T35" fmla="*/ 441 h 465"/>
                <a:gd name="T36" fmla="*/ 828 w 1020"/>
                <a:gd name="T37" fmla="*/ 441 h 465"/>
                <a:gd name="T38" fmla="*/ 828 w 1020"/>
                <a:gd name="T39" fmla="*/ 432 h 465"/>
                <a:gd name="T40" fmla="*/ 828 w 1020"/>
                <a:gd name="T41" fmla="*/ 426 h 465"/>
                <a:gd name="T42" fmla="*/ 819 w 1020"/>
                <a:gd name="T43" fmla="*/ 417 h 465"/>
                <a:gd name="T44" fmla="*/ 804 w 1020"/>
                <a:gd name="T45" fmla="*/ 411 h 465"/>
                <a:gd name="T46" fmla="*/ 759 w 1020"/>
                <a:gd name="T47" fmla="*/ 408 h 465"/>
                <a:gd name="T48" fmla="*/ 723 w 1020"/>
                <a:gd name="T49" fmla="*/ 408 h 465"/>
                <a:gd name="T50" fmla="*/ 723 w 1020"/>
                <a:gd name="T51" fmla="*/ 399 h 465"/>
                <a:gd name="T52" fmla="*/ 717 w 1020"/>
                <a:gd name="T53" fmla="*/ 348 h 465"/>
                <a:gd name="T54" fmla="*/ 681 w 1020"/>
                <a:gd name="T55" fmla="*/ 345 h 465"/>
                <a:gd name="T56" fmla="*/ 690 w 1020"/>
                <a:gd name="T57" fmla="*/ 282 h 465"/>
                <a:gd name="T58" fmla="*/ 666 w 1020"/>
                <a:gd name="T59" fmla="*/ 246 h 465"/>
                <a:gd name="T60" fmla="*/ 657 w 1020"/>
                <a:gd name="T61" fmla="*/ 219 h 465"/>
                <a:gd name="T62" fmla="*/ 645 w 1020"/>
                <a:gd name="T63" fmla="*/ 207 h 465"/>
                <a:gd name="T64" fmla="*/ 633 w 1020"/>
                <a:gd name="T65" fmla="*/ 195 h 465"/>
                <a:gd name="T66" fmla="*/ 627 w 1020"/>
                <a:gd name="T67" fmla="*/ 180 h 465"/>
                <a:gd name="T68" fmla="*/ 624 w 1020"/>
                <a:gd name="T69" fmla="*/ 177 h 465"/>
                <a:gd name="T70" fmla="*/ 621 w 1020"/>
                <a:gd name="T71" fmla="*/ 174 h 465"/>
                <a:gd name="T72" fmla="*/ 618 w 1020"/>
                <a:gd name="T73" fmla="*/ 174 h 465"/>
                <a:gd name="T74" fmla="*/ 612 w 1020"/>
                <a:gd name="T75" fmla="*/ 174 h 465"/>
                <a:gd name="T76" fmla="*/ 543 w 1020"/>
                <a:gd name="T77" fmla="*/ 189 h 465"/>
                <a:gd name="T78" fmla="*/ 525 w 1020"/>
                <a:gd name="T79" fmla="*/ 186 h 465"/>
                <a:gd name="T80" fmla="*/ 504 w 1020"/>
                <a:gd name="T81" fmla="*/ 183 h 465"/>
                <a:gd name="T82" fmla="*/ 471 w 1020"/>
                <a:gd name="T83" fmla="*/ 189 h 465"/>
                <a:gd name="T84" fmla="*/ 423 w 1020"/>
                <a:gd name="T85" fmla="*/ 198 h 465"/>
                <a:gd name="T86" fmla="*/ 408 w 1020"/>
                <a:gd name="T87" fmla="*/ 201 h 465"/>
                <a:gd name="T88" fmla="*/ 369 w 1020"/>
                <a:gd name="T89" fmla="*/ 153 h 465"/>
                <a:gd name="T90" fmla="*/ 351 w 1020"/>
                <a:gd name="T91" fmla="*/ 132 h 465"/>
                <a:gd name="T92" fmla="*/ 171 w 1020"/>
                <a:gd name="T93" fmla="*/ 0 h 465"/>
                <a:gd name="T94" fmla="*/ 66 w 1020"/>
                <a:gd name="T95" fmla="*/ 36 h 465"/>
                <a:gd name="T96" fmla="*/ 3 w 1020"/>
                <a:gd name="T97" fmla="*/ 57 h 465"/>
                <a:gd name="T98" fmla="*/ 0 w 1020"/>
                <a:gd name="T99" fmla="*/ 57 h 465"/>
                <a:gd name="T100" fmla="*/ 0 w 1020"/>
                <a:gd name="T101" fmla="*/ 60 h 465"/>
                <a:gd name="T102" fmla="*/ 0 w 1020"/>
                <a:gd name="T103" fmla="*/ 63 h 465"/>
                <a:gd name="T104" fmla="*/ 0 w 1020"/>
                <a:gd name="T105" fmla="*/ 66 h 465"/>
                <a:gd name="T106" fmla="*/ 0 w 1020"/>
                <a:gd name="T107" fmla="*/ 69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20" h="465">
                  <a:moveTo>
                    <a:pt x="1020" y="315"/>
                  </a:moveTo>
                  <a:lnTo>
                    <a:pt x="1017" y="318"/>
                  </a:lnTo>
                  <a:lnTo>
                    <a:pt x="1014" y="318"/>
                  </a:lnTo>
                  <a:lnTo>
                    <a:pt x="957" y="357"/>
                  </a:lnTo>
                  <a:lnTo>
                    <a:pt x="957" y="360"/>
                  </a:lnTo>
                  <a:lnTo>
                    <a:pt x="957" y="357"/>
                  </a:lnTo>
                  <a:lnTo>
                    <a:pt x="927" y="372"/>
                  </a:lnTo>
                  <a:lnTo>
                    <a:pt x="900" y="390"/>
                  </a:lnTo>
                  <a:lnTo>
                    <a:pt x="891" y="399"/>
                  </a:lnTo>
                  <a:lnTo>
                    <a:pt x="861" y="435"/>
                  </a:lnTo>
                  <a:lnTo>
                    <a:pt x="861" y="438"/>
                  </a:lnTo>
                  <a:lnTo>
                    <a:pt x="858" y="441"/>
                  </a:lnTo>
                  <a:lnTo>
                    <a:pt x="858" y="444"/>
                  </a:lnTo>
                  <a:lnTo>
                    <a:pt x="858" y="444"/>
                  </a:lnTo>
                  <a:lnTo>
                    <a:pt x="861" y="453"/>
                  </a:lnTo>
                  <a:lnTo>
                    <a:pt x="861" y="453"/>
                  </a:lnTo>
                  <a:lnTo>
                    <a:pt x="861" y="453"/>
                  </a:lnTo>
                  <a:lnTo>
                    <a:pt x="861" y="456"/>
                  </a:lnTo>
                  <a:lnTo>
                    <a:pt x="864" y="459"/>
                  </a:lnTo>
                  <a:lnTo>
                    <a:pt x="864" y="462"/>
                  </a:lnTo>
                  <a:lnTo>
                    <a:pt x="861" y="465"/>
                  </a:lnTo>
                  <a:lnTo>
                    <a:pt x="861" y="465"/>
                  </a:lnTo>
                  <a:lnTo>
                    <a:pt x="852" y="465"/>
                  </a:lnTo>
                  <a:lnTo>
                    <a:pt x="852" y="465"/>
                  </a:lnTo>
                  <a:lnTo>
                    <a:pt x="849" y="465"/>
                  </a:lnTo>
                  <a:lnTo>
                    <a:pt x="846" y="462"/>
                  </a:lnTo>
                  <a:lnTo>
                    <a:pt x="840" y="462"/>
                  </a:lnTo>
                  <a:lnTo>
                    <a:pt x="837" y="459"/>
                  </a:lnTo>
                  <a:lnTo>
                    <a:pt x="834" y="456"/>
                  </a:lnTo>
                  <a:lnTo>
                    <a:pt x="831" y="453"/>
                  </a:lnTo>
                  <a:lnTo>
                    <a:pt x="822" y="450"/>
                  </a:lnTo>
                  <a:lnTo>
                    <a:pt x="822" y="447"/>
                  </a:lnTo>
                  <a:lnTo>
                    <a:pt x="822" y="447"/>
                  </a:lnTo>
                  <a:lnTo>
                    <a:pt x="822" y="444"/>
                  </a:lnTo>
                  <a:lnTo>
                    <a:pt x="822" y="444"/>
                  </a:lnTo>
                  <a:lnTo>
                    <a:pt x="825" y="441"/>
                  </a:lnTo>
                  <a:lnTo>
                    <a:pt x="825" y="441"/>
                  </a:lnTo>
                  <a:lnTo>
                    <a:pt x="828" y="441"/>
                  </a:lnTo>
                  <a:lnTo>
                    <a:pt x="828" y="438"/>
                  </a:lnTo>
                  <a:lnTo>
                    <a:pt x="828" y="432"/>
                  </a:lnTo>
                  <a:lnTo>
                    <a:pt x="828" y="429"/>
                  </a:lnTo>
                  <a:lnTo>
                    <a:pt x="828" y="426"/>
                  </a:lnTo>
                  <a:lnTo>
                    <a:pt x="828" y="426"/>
                  </a:lnTo>
                  <a:lnTo>
                    <a:pt x="819" y="417"/>
                  </a:lnTo>
                  <a:lnTo>
                    <a:pt x="810" y="414"/>
                  </a:lnTo>
                  <a:lnTo>
                    <a:pt x="804" y="411"/>
                  </a:lnTo>
                  <a:lnTo>
                    <a:pt x="777" y="411"/>
                  </a:lnTo>
                  <a:lnTo>
                    <a:pt x="759" y="408"/>
                  </a:lnTo>
                  <a:lnTo>
                    <a:pt x="750" y="408"/>
                  </a:lnTo>
                  <a:lnTo>
                    <a:pt x="723" y="408"/>
                  </a:lnTo>
                  <a:lnTo>
                    <a:pt x="723" y="405"/>
                  </a:lnTo>
                  <a:lnTo>
                    <a:pt x="723" y="399"/>
                  </a:lnTo>
                  <a:lnTo>
                    <a:pt x="720" y="366"/>
                  </a:lnTo>
                  <a:lnTo>
                    <a:pt x="717" y="348"/>
                  </a:lnTo>
                  <a:lnTo>
                    <a:pt x="702" y="348"/>
                  </a:lnTo>
                  <a:lnTo>
                    <a:pt x="681" y="345"/>
                  </a:lnTo>
                  <a:lnTo>
                    <a:pt x="681" y="306"/>
                  </a:lnTo>
                  <a:lnTo>
                    <a:pt x="690" y="282"/>
                  </a:lnTo>
                  <a:lnTo>
                    <a:pt x="681" y="252"/>
                  </a:lnTo>
                  <a:lnTo>
                    <a:pt x="666" y="246"/>
                  </a:lnTo>
                  <a:lnTo>
                    <a:pt x="666" y="243"/>
                  </a:lnTo>
                  <a:lnTo>
                    <a:pt x="657" y="219"/>
                  </a:lnTo>
                  <a:lnTo>
                    <a:pt x="651" y="213"/>
                  </a:lnTo>
                  <a:lnTo>
                    <a:pt x="645" y="207"/>
                  </a:lnTo>
                  <a:lnTo>
                    <a:pt x="642" y="204"/>
                  </a:lnTo>
                  <a:lnTo>
                    <a:pt x="633" y="195"/>
                  </a:lnTo>
                  <a:lnTo>
                    <a:pt x="630" y="192"/>
                  </a:lnTo>
                  <a:lnTo>
                    <a:pt x="627" y="180"/>
                  </a:lnTo>
                  <a:lnTo>
                    <a:pt x="627" y="180"/>
                  </a:lnTo>
                  <a:lnTo>
                    <a:pt x="624" y="177"/>
                  </a:lnTo>
                  <a:lnTo>
                    <a:pt x="624" y="174"/>
                  </a:lnTo>
                  <a:lnTo>
                    <a:pt x="621" y="174"/>
                  </a:lnTo>
                  <a:lnTo>
                    <a:pt x="621" y="174"/>
                  </a:lnTo>
                  <a:lnTo>
                    <a:pt x="618" y="174"/>
                  </a:lnTo>
                  <a:lnTo>
                    <a:pt x="618" y="174"/>
                  </a:lnTo>
                  <a:lnTo>
                    <a:pt x="612" y="174"/>
                  </a:lnTo>
                  <a:lnTo>
                    <a:pt x="582" y="189"/>
                  </a:lnTo>
                  <a:lnTo>
                    <a:pt x="543" y="189"/>
                  </a:lnTo>
                  <a:lnTo>
                    <a:pt x="540" y="189"/>
                  </a:lnTo>
                  <a:lnTo>
                    <a:pt x="525" y="186"/>
                  </a:lnTo>
                  <a:lnTo>
                    <a:pt x="507" y="183"/>
                  </a:lnTo>
                  <a:lnTo>
                    <a:pt x="504" y="183"/>
                  </a:lnTo>
                  <a:lnTo>
                    <a:pt x="486" y="186"/>
                  </a:lnTo>
                  <a:lnTo>
                    <a:pt x="471" y="189"/>
                  </a:lnTo>
                  <a:lnTo>
                    <a:pt x="447" y="192"/>
                  </a:lnTo>
                  <a:lnTo>
                    <a:pt x="423" y="198"/>
                  </a:lnTo>
                  <a:lnTo>
                    <a:pt x="411" y="201"/>
                  </a:lnTo>
                  <a:lnTo>
                    <a:pt x="408" y="201"/>
                  </a:lnTo>
                  <a:lnTo>
                    <a:pt x="408" y="198"/>
                  </a:lnTo>
                  <a:lnTo>
                    <a:pt x="369" y="153"/>
                  </a:lnTo>
                  <a:lnTo>
                    <a:pt x="360" y="138"/>
                  </a:lnTo>
                  <a:lnTo>
                    <a:pt x="351" y="132"/>
                  </a:lnTo>
                  <a:lnTo>
                    <a:pt x="177" y="0"/>
                  </a:lnTo>
                  <a:lnTo>
                    <a:pt x="171" y="0"/>
                  </a:lnTo>
                  <a:lnTo>
                    <a:pt x="135" y="15"/>
                  </a:lnTo>
                  <a:lnTo>
                    <a:pt x="66" y="36"/>
                  </a:lnTo>
                  <a:lnTo>
                    <a:pt x="3" y="57"/>
                  </a:lnTo>
                  <a:lnTo>
                    <a:pt x="3" y="57"/>
                  </a:lnTo>
                  <a:lnTo>
                    <a:pt x="0" y="57"/>
                  </a:lnTo>
                  <a:lnTo>
                    <a:pt x="0" y="57"/>
                  </a:lnTo>
                  <a:lnTo>
                    <a:pt x="0" y="57"/>
                  </a:lnTo>
                  <a:lnTo>
                    <a:pt x="0" y="60"/>
                  </a:lnTo>
                  <a:lnTo>
                    <a:pt x="0" y="60"/>
                  </a:lnTo>
                  <a:lnTo>
                    <a:pt x="0" y="63"/>
                  </a:lnTo>
                  <a:lnTo>
                    <a:pt x="0" y="66"/>
                  </a:lnTo>
                  <a:lnTo>
                    <a:pt x="0" y="66"/>
                  </a:lnTo>
                  <a:lnTo>
                    <a:pt x="0" y="69"/>
                  </a:lnTo>
                  <a:lnTo>
                    <a:pt x="0" y="69"/>
                  </a:lnTo>
                  <a:lnTo>
                    <a:pt x="0" y="402"/>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61" name="Freeform 1191">
              <a:extLst>
                <a:ext uri="{FF2B5EF4-FFF2-40B4-BE49-F238E27FC236}">
                  <a16:creationId xmlns:a16="http://schemas.microsoft.com/office/drawing/2014/main" id="{CC450521-E164-D393-B08D-7F9FD0D73CCD}"/>
                </a:ext>
              </a:extLst>
            </p:cNvPr>
            <p:cNvSpPr>
              <a:spLocks/>
            </p:cNvSpPr>
            <p:nvPr/>
          </p:nvSpPr>
          <p:spPr bwMode="auto">
            <a:xfrm>
              <a:off x="4093" y="2028"/>
              <a:ext cx="324" cy="99"/>
            </a:xfrm>
            <a:custGeom>
              <a:avLst/>
              <a:gdLst>
                <a:gd name="T0" fmla="*/ 0 w 324"/>
                <a:gd name="T1" fmla="*/ 99 h 99"/>
                <a:gd name="T2" fmla="*/ 18 w 324"/>
                <a:gd name="T3" fmla="*/ 90 h 99"/>
                <a:gd name="T4" fmla="*/ 63 w 324"/>
                <a:gd name="T5" fmla="*/ 66 h 99"/>
                <a:gd name="T6" fmla="*/ 81 w 324"/>
                <a:gd name="T7" fmla="*/ 51 h 99"/>
                <a:gd name="T8" fmla="*/ 96 w 324"/>
                <a:gd name="T9" fmla="*/ 39 h 99"/>
                <a:gd name="T10" fmla="*/ 105 w 324"/>
                <a:gd name="T11" fmla="*/ 30 h 99"/>
                <a:gd name="T12" fmla="*/ 117 w 324"/>
                <a:gd name="T13" fmla="*/ 18 h 99"/>
                <a:gd name="T14" fmla="*/ 120 w 324"/>
                <a:gd name="T15" fmla="*/ 18 h 99"/>
                <a:gd name="T16" fmla="*/ 141 w 324"/>
                <a:gd name="T17" fmla="*/ 9 h 99"/>
                <a:gd name="T18" fmla="*/ 144 w 324"/>
                <a:gd name="T19" fmla="*/ 6 h 99"/>
                <a:gd name="T20" fmla="*/ 150 w 324"/>
                <a:gd name="T21" fmla="*/ 6 h 99"/>
                <a:gd name="T22" fmla="*/ 159 w 324"/>
                <a:gd name="T23" fmla="*/ 3 h 99"/>
                <a:gd name="T24" fmla="*/ 159 w 324"/>
                <a:gd name="T25" fmla="*/ 3 h 99"/>
                <a:gd name="T26" fmla="*/ 177 w 324"/>
                <a:gd name="T27" fmla="*/ 0 h 99"/>
                <a:gd name="T28" fmla="*/ 183 w 324"/>
                <a:gd name="T29" fmla="*/ 0 h 99"/>
                <a:gd name="T30" fmla="*/ 186 w 324"/>
                <a:gd name="T31" fmla="*/ 0 h 99"/>
                <a:gd name="T32" fmla="*/ 186 w 324"/>
                <a:gd name="T33" fmla="*/ 0 h 99"/>
                <a:gd name="T34" fmla="*/ 192 w 324"/>
                <a:gd name="T35" fmla="*/ 0 h 99"/>
                <a:gd name="T36" fmla="*/ 198 w 324"/>
                <a:gd name="T37" fmla="*/ 0 h 99"/>
                <a:gd name="T38" fmla="*/ 201 w 324"/>
                <a:gd name="T39" fmla="*/ 0 h 99"/>
                <a:gd name="T40" fmla="*/ 204 w 324"/>
                <a:gd name="T41" fmla="*/ 3 h 99"/>
                <a:gd name="T42" fmla="*/ 219 w 324"/>
                <a:gd name="T43" fmla="*/ 12 h 99"/>
                <a:gd name="T44" fmla="*/ 237 w 324"/>
                <a:gd name="T45" fmla="*/ 24 h 99"/>
                <a:gd name="T46" fmla="*/ 240 w 324"/>
                <a:gd name="T47" fmla="*/ 27 h 99"/>
                <a:gd name="T48" fmla="*/ 243 w 324"/>
                <a:gd name="T49" fmla="*/ 27 h 99"/>
                <a:gd name="T50" fmla="*/ 255 w 324"/>
                <a:gd name="T51" fmla="*/ 48 h 99"/>
                <a:gd name="T52" fmla="*/ 255 w 324"/>
                <a:gd name="T53" fmla="*/ 51 h 99"/>
                <a:gd name="T54" fmla="*/ 264 w 324"/>
                <a:gd name="T55" fmla="*/ 69 h 99"/>
                <a:gd name="T56" fmla="*/ 264 w 324"/>
                <a:gd name="T57" fmla="*/ 72 h 99"/>
                <a:gd name="T58" fmla="*/ 270 w 324"/>
                <a:gd name="T59" fmla="*/ 78 h 99"/>
                <a:gd name="T60" fmla="*/ 273 w 324"/>
                <a:gd name="T61" fmla="*/ 81 h 99"/>
                <a:gd name="T62" fmla="*/ 273 w 324"/>
                <a:gd name="T63" fmla="*/ 84 h 99"/>
                <a:gd name="T64" fmla="*/ 282 w 324"/>
                <a:gd name="T65" fmla="*/ 93 h 99"/>
                <a:gd name="T66" fmla="*/ 288 w 324"/>
                <a:gd name="T67" fmla="*/ 96 h 99"/>
                <a:gd name="T68" fmla="*/ 288 w 324"/>
                <a:gd name="T69" fmla="*/ 99 h 99"/>
                <a:gd name="T70" fmla="*/ 291 w 324"/>
                <a:gd name="T71" fmla="*/ 99 h 99"/>
                <a:gd name="T72" fmla="*/ 294 w 324"/>
                <a:gd name="T73" fmla="*/ 99 h 99"/>
                <a:gd name="T74" fmla="*/ 297 w 324"/>
                <a:gd name="T75" fmla="*/ 96 h 99"/>
                <a:gd name="T76" fmla="*/ 315 w 324"/>
                <a:gd name="T77" fmla="*/ 90 h 99"/>
                <a:gd name="T78" fmla="*/ 315 w 324"/>
                <a:gd name="T79" fmla="*/ 90 h 99"/>
                <a:gd name="T80" fmla="*/ 324 w 324"/>
                <a:gd name="T81" fmla="*/ 9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4" h="99">
                  <a:moveTo>
                    <a:pt x="0" y="99"/>
                  </a:moveTo>
                  <a:lnTo>
                    <a:pt x="18" y="90"/>
                  </a:lnTo>
                  <a:lnTo>
                    <a:pt x="63" y="66"/>
                  </a:lnTo>
                  <a:lnTo>
                    <a:pt x="81" y="51"/>
                  </a:lnTo>
                  <a:lnTo>
                    <a:pt x="96" y="39"/>
                  </a:lnTo>
                  <a:lnTo>
                    <a:pt x="105" y="30"/>
                  </a:lnTo>
                  <a:lnTo>
                    <a:pt x="117" y="18"/>
                  </a:lnTo>
                  <a:lnTo>
                    <a:pt x="120" y="18"/>
                  </a:lnTo>
                  <a:lnTo>
                    <a:pt x="141" y="9"/>
                  </a:lnTo>
                  <a:lnTo>
                    <a:pt x="144" y="6"/>
                  </a:lnTo>
                  <a:lnTo>
                    <a:pt x="150" y="6"/>
                  </a:lnTo>
                  <a:lnTo>
                    <a:pt x="159" y="3"/>
                  </a:lnTo>
                  <a:lnTo>
                    <a:pt x="159" y="3"/>
                  </a:lnTo>
                  <a:lnTo>
                    <a:pt x="177" y="0"/>
                  </a:lnTo>
                  <a:lnTo>
                    <a:pt x="183" y="0"/>
                  </a:lnTo>
                  <a:lnTo>
                    <a:pt x="186" y="0"/>
                  </a:lnTo>
                  <a:lnTo>
                    <a:pt x="186" y="0"/>
                  </a:lnTo>
                  <a:lnTo>
                    <a:pt x="192" y="0"/>
                  </a:lnTo>
                  <a:lnTo>
                    <a:pt x="198" y="0"/>
                  </a:lnTo>
                  <a:lnTo>
                    <a:pt x="201" y="0"/>
                  </a:lnTo>
                  <a:lnTo>
                    <a:pt x="204" y="3"/>
                  </a:lnTo>
                  <a:lnTo>
                    <a:pt x="219" y="12"/>
                  </a:lnTo>
                  <a:lnTo>
                    <a:pt x="237" y="24"/>
                  </a:lnTo>
                  <a:lnTo>
                    <a:pt x="240" y="27"/>
                  </a:lnTo>
                  <a:lnTo>
                    <a:pt x="243" y="27"/>
                  </a:lnTo>
                  <a:lnTo>
                    <a:pt x="255" y="48"/>
                  </a:lnTo>
                  <a:lnTo>
                    <a:pt x="255" y="51"/>
                  </a:lnTo>
                  <a:lnTo>
                    <a:pt x="264" y="69"/>
                  </a:lnTo>
                  <a:lnTo>
                    <a:pt x="264" y="72"/>
                  </a:lnTo>
                  <a:lnTo>
                    <a:pt x="270" y="78"/>
                  </a:lnTo>
                  <a:lnTo>
                    <a:pt x="273" y="81"/>
                  </a:lnTo>
                  <a:lnTo>
                    <a:pt x="273" y="84"/>
                  </a:lnTo>
                  <a:lnTo>
                    <a:pt x="282" y="93"/>
                  </a:lnTo>
                  <a:lnTo>
                    <a:pt x="288" y="96"/>
                  </a:lnTo>
                  <a:lnTo>
                    <a:pt x="288" y="99"/>
                  </a:lnTo>
                  <a:lnTo>
                    <a:pt x="291" y="99"/>
                  </a:lnTo>
                  <a:lnTo>
                    <a:pt x="294" y="99"/>
                  </a:lnTo>
                  <a:lnTo>
                    <a:pt x="297" y="96"/>
                  </a:lnTo>
                  <a:lnTo>
                    <a:pt x="315" y="90"/>
                  </a:lnTo>
                  <a:lnTo>
                    <a:pt x="315" y="90"/>
                  </a:lnTo>
                  <a:lnTo>
                    <a:pt x="324" y="93"/>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62" name="Freeform 1192">
              <a:extLst>
                <a:ext uri="{FF2B5EF4-FFF2-40B4-BE49-F238E27FC236}">
                  <a16:creationId xmlns:a16="http://schemas.microsoft.com/office/drawing/2014/main" id="{C645E6EA-EF39-D5BF-1F4F-D49C6017C96B}"/>
                </a:ext>
              </a:extLst>
            </p:cNvPr>
            <p:cNvSpPr>
              <a:spLocks/>
            </p:cNvSpPr>
            <p:nvPr/>
          </p:nvSpPr>
          <p:spPr bwMode="auto">
            <a:xfrm>
              <a:off x="3991" y="1992"/>
              <a:ext cx="102" cy="135"/>
            </a:xfrm>
            <a:custGeom>
              <a:avLst/>
              <a:gdLst>
                <a:gd name="T0" fmla="*/ 0 w 102"/>
                <a:gd name="T1" fmla="*/ 0 h 135"/>
                <a:gd name="T2" fmla="*/ 24 w 102"/>
                <a:gd name="T3" fmla="*/ 36 h 135"/>
                <a:gd name="T4" fmla="*/ 42 w 102"/>
                <a:gd name="T5" fmla="*/ 57 h 135"/>
                <a:gd name="T6" fmla="*/ 54 w 102"/>
                <a:gd name="T7" fmla="*/ 72 h 135"/>
                <a:gd name="T8" fmla="*/ 63 w 102"/>
                <a:gd name="T9" fmla="*/ 84 h 135"/>
                <a:gd name="T10" fmla="*/ 72 w 102"/>
                <a:gd name="T11" fmla="*/ 102 h 135"/>
                <a:gd name="T12" fmla="*/ 87 w 102"/>
                <a:gd name="T13" fmla="*/ 117 h 135"/>
                <a:gd name="T14" fmla="*/ 102 w 102"/>
                <a:gd name="T15" fmla="*/ 135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35">
                  <a:moveTo>
                    <a:pt x="0" y="0"/>
                  </a:moveTo>
                  <a:lnTo>
                    <a:pt x="24" y="36"/>
                  </a:lnTo>
                  <a:lnTo>
                    <a:pt x="42" y="57"/>
                  </a:lnTo>
                  <a:lnTo>
                    <a:pt x="54" y="72"/>
                  </a:lnTo>
                  <a:lnTo>
                    <a:pt x="63" y="84"/>
                  </a:lnTo>
                  <a:lnTo>
                    <a:pt x="72" y="102"/>
                  </a:lnTo>
                  <a:lnTo>
                    <a:pt x="87" y="117"/>
                  </a:lnTo>
                  <a:lnTo>
                    <a:pt x="102" y="135"/>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63" name="Freeform 1193">
              <a:extLst>
                <a:ext uri="{FF2B5EF4-FFF2-40B4-BE49-F238E27FC236}">
                  <a16:creationId xmlns:a16="http://schemas.microsoft.com/office/drawing/2014/main" id="{73CA0EE4-4146-17E7-691F-C9042AC40478}"/>
                </a:ext>
              </a:extLst>
            </p:cNvPr>
            <p:cNvSpPr>
              <a:spLocks/>
            </p:cNvSpPr>
            <p:nvPr/>
          </p:nvSpPr>
          <p:spPr bwMode="auto">
            <a:xfrm>
              <a:off x="3767" y="660"/>
              <a:ext cx="2785" cy="1332"/>
            </a:xfrm>
            <a:custGeom>
              <a:avLst/>
              <a:gdLst>
                <a:gd name="T0" fmla="*/ 149 w 2785"/>
                <a:gd name="T1" fmla="*/ 1140 h 1332"/>
                <a:gd name="T2" fmla="*/ 182 w 2785"/>
                <a:gd name="T3" fmla="*/ 987 h 1332"/>
                <a:gd name="T4" fmla="*/ 146 w 2785"/>
                <a:gd name="T5" fmla="*/ 942 h 1332"/>
                <a:gd name="T6" fmla="*/ 170 w 2785"/>
                <a:gd name="T7" fmla="*/ 945 h 1332"/>
                <a:gd name="T8" fmla="*/ 146 w 2785"/>
                <a:gd name="T9" fmla="*/ 894 h 1332"/>
                <a:gd name="T10" fmla="*/ 119 w 2785"/>
                <a:gd name="T11" fmla="*/ 858 h 1332"/>
                <a:gd name="T12" fmla="*/ 60 w 2785"/>
                <a:gd name="T13" fmla="*/ 852 h 1332"/>
                <a:gd name="T14" fmla="*/ 0 w 2785"/>
                <a:gd name="T15" fmla="*/ 777 h 1332"/>
                <a:gd name="T16" fmla="*/ 39 w 2785"/>
                <a:gd name="T17" fmla="*/ 699 h 1332"/>
                <a:gd name="T18" fmla="*/ 51 w 2785"/>
                <a:gd name="T19" fmla="*/ 612 h 1332"/>
                <a:gd name="T20" fmla="*/ 107 w 2785"/>
                <a:gd name="T21" fmla="*/ 600 h 1332"/>
                <a:gd name="T22" fmla="*/ 155 w 2785"/>
                <a:gd name="T23" fmla="*/ 600 h 1332"/>
                <a:gd name="T24" fmla="*/ 221 w 2785"/>
                <a:gd name="T25" fmla="*/ 492 h 1332"/>
                <a:gd name="T26" fmla="*/ 323 w 2785"/>
                <a:gd name="T27" fmla="*/ 444 h 1332"/>
                <a:gd name="T28" fmla="*/ 359 w 2785"/>
                <a:gd name="T29" fmla="*/ 444 h 1332"/>
                <a:gd name="T30" fmla="*/ 380 w 2785"/>
                <a:gd name="T31" fmla="*/ 432 h 1332"/>
                <a:gd name="T32" fmla="*/ 485 w 2785"/>
                <a:gd name="T33" fmla="*/ 465 h 1332"/>
                <a:gd name="T34" fmla="*/ 533 w 2785"/>
                <a:gd name="T35" fmla="*/ 516 h 1332"/>
                <a:gd name="T36" fmla="*/ 539 w 2785"/>
                <a:gd name="T37" fmla="*/ 543 h 1332"/>
                <a:gd name="T38" fmla="*/ 557 w 2785"/>
                <a:gd name="T39" fmla="*/ 534 h 1332"/>
                <a:gd name="T40" fmla="*/ 572 w 2785"/>
                <a:gd name="T41" fmla="*/ 522 h 1332"/>
                <a:gd name="T42" fmla="*/ 656 w 2785"/>
                <a:gd name="T43" fmla="*/ 531 h 1332"/>
                <a:gd name="T44" fmla="*/ 746 w 2785"/>
                <a:gd name="T45" fmla="*/ 516 h 1332"/>
                <a:gd name="T46" fmla="*/ 770 w 2785"/>
                <a:gd name="T47" fmla="*/ 492 h 1332"/>
                <a:gd name="T48" fmla="*/ 890 w 2785"/>
                <a:gd name="T49" fmla="*/ 549 h 1332"/>
                <a:gd name="T50" fmla="*/ 941 w 2785"/>
                <a:gd name="T51" fmla="*/ 540 h 1332"/>
                <a:gd name="T52" fmla="*/ 1019 w 2785"/>
                <a:gd name="T53" fmla="*/ 525 h 1332"/>
                <a:gd name="T54" fmla="*/ 962 w 2785"/>
                <a:gd name="T55" fmla="*/ 438 h 1332"/>
                <a:gd name="T56" fmla="*/ 956 w 2785"/>
                <a:gd name="T57" fmla="*/ 378 h 1332"/>
                <a:gd name="T58" fmla="*/ 995 w 2785"/>
                <a:gd name="T59" fmla="*/ 357 h 1332"/>
                <a:gd name="T60" fmla="*/ 1007 w 2785"/>
                <a:gd name="T61" fmla="*/ 279 h 1332"/>
                <a:gd name="T62" fmla="*/ 1067 w 2785"/>
                <a:gd name="T63" fmla="*/ 285 h 1332"/>
                <a:gd name="T64" fmla="*/ 1004 w 2785"/>
                <a:gd name="T65" fmla="*/ 252 h 1332"/>
                <a:gd name="T66" fmla="*/ 1016 w 2785"/>
                <a:gd name="T67" fmla="*/ 228 h 1332"/>
                <a:gd name="T68" fmla="*/ 1028 w 2785"/>
                <a:gd name="T69" fmla="*/ 219 h 1332"/>
                <a:gd name="T70" fmla="*/ 1010 w 2785"/>
                <a:gd name="T71" fmla="*/ 162 h 1332"/>
                <a:gd name="T72" fmla="*/ 1085 w 2785"/>
                <a:gd name="T73" fmla="*/ 165 h 1332"/>
                <a:gd name="T74" fmla="*/ 1166 w 2785"/>
                <a:gd name="T75" fmla="*/ 141 h 1332"/>
                <a:gd name="T76" fmla="*/ 1280 w 2785"/>
                <a:gd name="T77" fmla="*/ 126 h 1332"/>
                <a:gd name="T78" fmla="*/ 1481 w 2785"/>
                <a:gd name="T79" fmla="*/ 54 h 1332"/>
                <a:gd name="T80" fmla="*/ 1535 w 2785"/>
                <a:gd name="T81" fmla="*/ 0 h 1332"/>
                <a:gd name="T82" fmla="*/ 1616 w 2785"/>
                <a:gd name="T83" fmla="*/ 36 h 1332"/>
                <a:gd name="T84" fmla="*/ 1661 w 2785"/>
                <a:gd name="T85" fmla="*/ 18 h 1332"/>
                <a:gd name="T86" fmla="*/ 1685 w 2785"/>
                <a:gd name="T87" fmla="*/ 156 h 1332"/>
                <a:gd name="T88" fmla="*/ 1754 w 2785"/>
                <a:gd name="T89" fmla="*/ 126 h 1332"/>
                <a:gd name="T90" fmla="*/ 1790 w 2785"/>
                <a:gd name="T91" fmla="*/ 168 h 1332"/>
                <a:gd name="T92" fmla="*/ 1784 w 2785"/>
                <a:gd name="T93" fmla="*/ 153 h 1332"/>
                <a:gd name="T94" fmla="*/ 1826 w 2785"/>
                <a:gd name="T95" fmla="*/ 219 h 1332"/>
                <a:gd name="T96" fmla="*/ 1889 w 2785"/>
                <a:gd name="T97" fmla="*/ 213 h 1332"/>
                <a:gd name="T98" fmla="*/ 2012 w 2785"/>
                <a:gd name="T99" fmla="*/ 144 h 1332"/>
                <a:gd name="T100" fmla="*/ 2078 w 2785"/>
                <a:gd name="T101" fmla="*/ 114 h 1332"/>
                <a:gd name="T102" fmla="*/ 2045 w 2785"/>
                <a:gd name="T103" fmla="*/ 150 h 1332"/>
                <a:gd name="T104" fmla="*/ 2141 w 2785"/>
                <a:gd name="T105" fmla="*/ 246 h 1332"/>
                <a:gd name="T106" fmla="*/ 2213 w 2785"/>
                <a:gd name="T107" fmla="*/ 366 h 1332"/>
                <a:gd name="T108" fmla="*/ 2291 w 2785"/>
                <a:gd name="T109" fmla="*/ 531 h 1332"/>
                <a:gd name="T110" fmla="*/ 2339 w 2785"/>
                <a:gd name="T111" fmla="*/ 471 h 1332"/>
                <a:gd name="T112" fmla="*/ 2387 w 2785"/>
                <a:gd name="T113" fmla="*/ 531 h 1332"/>
                <a:gd name="T114" fmla="*/ 2474 w 2785"/>
                <a:gd name="T115" fmla="*/ 519 h 1332"/>
                <a:gd name="T116" fmla="*/ 2492 w 2785"/>
                <a:gd name="T117" fmla="*/ 516 h 1332"/>
                <a:gd name="T118" fmla="*/ 2576 w 2785"/>
                <a:gd name="T119" fmla="*/ 558 h 1332"/>
                <a:gd name="T120" fmla="*/ 2645 w 2785"/>
                <a:gd name="T121" fmla="*/ 654 h 1332"/>
                <a:gd name="T122" fmla="*/ 2740 w 2785"/>
                <a:gd name="T123" fmla="*/ 636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85" h="1332">
                  <a:moveTo>
                    <a:pt x="224" y="1332"/>
                  </a:moveTo>
                  <a:lnTo>
                    <a:pt x="212" y="1308"/>
                  </a:lnTo>
                  <a:lnTo>
                    <a:pt x="203" y="1293"/>
                  </a:lnTo>
                  <a:lnTo>
                    <a:pt x="191" y="1278"/>
                  </a:lnTo>
                  <a:lnTo>
                    <a:pt x="185" y="1260"/>
                  </a:lnTo>
                  <a:lnTo>
                    <a:pt x="173" y="1230"/>
                  </a:lnTo>
                  <a:lnTo>
                    <a:pt x="173" y="1212"/>
                  </a:lnTo>
                  <a:lnTo>
                    <a:pt x="170" y="1185"/>
                  </a:lnTo>
                  <a:lnTo>
                    <a:pt x="155" y="1155"/>
                  </a:lnTo>
                  <a:lnTo>
                    <a:pt x="149" y="1140"/>
                  </a:lnTo>
                  <a:lnTo>
                    <a:pt x="161" y="1116"/>
                  </a:lnTo>
                  <a:lnTo>
                    <a:pt x="194" y="1074"/>
                  </a:lnTo>
                  <a:lnTo>
                    <a:pt x="200" y="1065"/>
                  </a:lnTo>
                  <a:lnTo>
                    <a:pt x="212" y="1059"/>
                  </a:lnTo>
                  <a:lnTo>
                    <a:pt x="224" y="1050"/>
                  </a:lnTo>
                  <a:lnTo>
                    <a:pt x="242" y="1032"/>
                  </a:lnTo>
                  <a:lnTo>
                    <a:pt x="233" y="1029"/>
                  </a:lnTo>
                  <a:lnTo>
                    <a:pt x="203" y="1008"/>
                  </a:lnTo>
                  <a:lnTo>
                    <a:pt x="188" y="996"/>
                  </a:lnTo>
                  <a:lnTo>
                    <a:pt x="182" y="987"/>
                  </a:lnTo>
                  <a:lnTo>
                    <a:pt x="158" y="972"/>
                  </a:lnTo>
                  <a:lnTo>
                    <a:pt x="143" y="960"/>
                  </a:lnTo>
                  <a:lnTo>
                    <a:pt x="143" y="960"/>
                  </a:lnTo>
                  <a:lnTo>
                    <a:pt x="137" y="954"/>
                  </a:lnTo>
                  <a:lnTo>
                    <a:pt x="134" y="951"/>
                  </a:lnTo>
                  <a:lnTo>
                    <a:pt x="137" y="948"/>
                  </a:lnTo>
                  <a:lnTo>
                    <a:pt x="137" y="945"/>
                  </a:lnTo>
                  <a:lnTo>
                    <a:pt x="143" y="942"/>
                  </a:lnTo>
                  <a:lnTo>
                    <a:pt x="143" y="942"/>
                  </a:lnTo>
                  <a:lnTo>
                    <a:pt x="146" y="942"/>
                  </a:lnTo>
                  <a:lnTo>
                    <a:pt x="146" y="942"/>
                  </a:lnTo>
                  <a:lnTo>
                    <a:pt x="149" y="945"/>
                  </a:lnTo>
                  <a:lnTo>
                    <a:pt x="149" y="948"/>
                  </a:lnTo>
                  <a:lnTo>
                    <a:pt x="152" y="951"/>
                  </a:lnTo>
                  <a:lnTo>
                    <a:pt x="155" y="951"/>
                  </a:lnTo>
                  <a:lnTo>
                    <a:pt x="155" y="951"/>
                  </a:lnTo>
                  <a:lnTo>
                    <a:pt x="158" y="951"/>
                  </a:lnTo>
                  <a:lnTo>
                    <a:pt x="164" y="951"/>
                  </a:lnTo>
                  <a:lnTo>
                    <a:pt x="167" y="948"/>
                  </a:lnTo>
                  <a:lnTo>
                    <a:pt x="170" y="945"/>
                  </a:lnTo>
                  <a:lnTo>
                    <a:pt x="170" y="942"/>
                  </a:lnTo>
                  <a:lnTo>
                    <a:pt x="170" y="939"/>
                  </a:lnTo>
                  <a:lnTo>
                    <a:pt x="170" y="936"/>
                  </a:lnTo>
                  <a:lnTo>
                    <a:pt x="164" y="933"/>
                  </a:lnTo>
                  <a:lnTo>
                    <a:pt x="161" y="927"/>
                  </a:lnTo>
                  <a:lnTo>
                    <a:pt x="158" y="924"/>
                  </a:lnTo>
                  <a:lnTo>
                    <a:pt x="155" y="918"/>
                  </a:lnTo>
                  <a:lnTo>
                    <a:pt x="152" y="912"/>
                  </a:lnTo>
                  <a:lnTo>
                    <a:pt x="146" y="900"/>
                  </a:lnTo>
                  <a:lnTo>
                    <a:pt x="146" y="894"/>
                  </a:lnTo>
                  <a:lnTo>
                    <a:pt x="146" y="888"/>
                  </a:lnTo>
                  <a:lnTo>
                    <a:pt x="143" y="879"/>
                  </a:lnTo>
                  <a:lnTo>
                    <a:pt x="137" y="879"/>
                  </a:lnTo>
                  <a:lnTo>
                    <a:pt x="134" y="879"/>
                  </a:lnTo>
                  <a:lnTo>
                    <a:pt x="131" y="876"/>
                  </a:lnTo>
                  <a:lnTo>
                    <a:pt x="128" y="876"/>
                  </a:lnTo>
                  <a:lnTo>
                    <a:pt x="128" y="876"/>
                  </a:lnTo>
                  <a:lnTo>
                    <a:pt x="122" y="867"/>
                  </a:lnTo>
                  <a:lnTo>
                    <a:pt x="119" y="861"/>
                  </a:lnTo>
                  <a:lnTo>
                    <a:pt x="119" y="858"/>
                  </a:lnTo>
                  <a:lnTo>
                    <a:pt x="116" y="855"/>
                  </a:lnTo>
                  <a:lnTo>
                    <a:pt x="113" y="852"/>
                  </a:lnTo>
                  <a:lnTo>
                    <a:pt x="110" y="849"/>
                  </a:lnTo>
                  <a:lnTo>
                    <a:pt x="107" y="846"/>
                  </a:lnTo>
                  <a:lnTo>
                    <a:pt x="105" y="843"/>
                  </a:lnTo>
                  <a:lnTo>
                    <a:pt x="102" y="843"/>
                  </a:lnTo>
                  <a:lnTo>
                    <a:pt x="63" y="840"/>
                  </a:lnTo>
                  <a:lnTo>
                    <a:pt x="60" y="846"/>
                  </a:lnTo>
                  <a:lnTo>
                    <a:pt x="60" y="852"/>
                  </a:lnTo>
                  <a:lnTo>
                    <a:pt x="60" y="852"/>
                  </a:lnTo>
                  <a:lnTo>
                    <a:pt x="54" y="849"/>
                  </a:lnTo>
                  <a:lnTo>
                    <a:pt x="48" y="846"/>
                  </a:lnTo>
                  <a:lnTo>
                    <a:pt x="48" y="843"/>
                  </a:lnTo>
                  <a:lnTo>
                    <a:pt x="45" y="840"/>
                  </a:lnTo>
                  <a:lnTo>
                    <a:pt x="42" y="837"/>
                  </a:lnTo>
                  <a:lnTo>
                    <a:pt x="45" y="837"/>
                  </a:lnTo>
                  <a:lnTo>
                    <a:pt x="36" y="819"/>
                  </a:lnTo>
                  <a:lnTo>
                    <a:pt x="36" y="795"/>
                  </a:lnTo>
                  <a:lnTo>
                    <a:pt x="18" y="783"/>
                  </a:lnTo>
                  <a:lnTo>
                    <a:pt x="0" y="777"/>
                  </a:lnTo>
                  <a:lnTo>
                    <a:pt x="0" y="774"/>
                  </a:lnTo>
                  <a:lnTo>
                    <a:pt x="0" y="768"/>
                  </a:lnTo>
                  <a:lnTo>
                    <a:pt x="6" y="753"/>
                  </a:lnTo>
                  <a:lnTo>
                    <a:pt x="15" y="732"/>
                  </a:lnTo>
                  <a:lnTo>
                    <a:pt x="30" y="717"/>
                  </a:lnTo>
                  <a:lnTo>
                    <a:pt x="33" y="714"/>
                  </a:lnTo>
                  <a:lnTo>
                    <a:pt x="36" y="711"/>
                  </a:lnTo>
                  <a:lnTo>
                    <a:pt x="39" y="705"/>
                  </a:lnTo>
                  <a:lnTo>
                    <a:pt x="39" y="699"/>
                  </a:lnTo>
                  <a:lnTo>
                    <a:pt x="39" y="699"/>
                  </a:lnTo>
                  <a:lnTo>
                    <a:pt x="36" y="693"/>
                  </a:lnTo>
                  <a:lnTo>
                    <a:pt x="27" y="687"/>
                  </a:lnTo>
                  <a:lnTo>
                    <a:pt x="21" y="672"/>
                  </a:lnTo>
                  <a:lnTo>
                    <a:pt x="21" y="663"/>
                  </a:lnTo>
                  <a:lnTo>
                    <a:pt x="24" y="657"/>
                  </a:lnTo>
                  <a:lnTo>
                    <a:pt x="27" y="630"/>
                  </a:lnTo>
                  <a:lnTo>
                    <a:pt x="27" y="627"/>
                  </a:lnTo>
                  <a:lnTo>
                    <a:pt x="27" y="627"/>
                  </a:lnTo>
                  <a:lnTo>
                    <a:pt x="42" y="621"/>
                  </a:lnTo>
                  <a:lnTo>
                    <a:pt x="51" y="612"/>
                  </a:lnTo>
                  <a:lnTo>
                    <a:pt x="57" y="579"/>
                  </a:lnTo>
                  <a:lnTo>
                    <a:pt x="57" y="579"/>
                  </a:lnTo>
                  <a:lnTo>
                    <a:pt x="57" y="576"/>
                  </a:lnTo>
                  <a:lnTo>
                    <a:pt x="66" y="567"/>
                  </a:lnTo>
                  <a:lnTo>
                    <a:pt x="69" y="564"/>
                  </a:lnTo>
                  <a:lnTo>
                    <a:pt x="72" y="561"/>
                  </a:lnTo>
                  <a:lnTo>
                    <a:pt x="75" y="564"/>
                  </a:lnTo>
                  <a:lnTo>
                    <a:pt x="78" y="567"/>
                  </a:lnTo>
                  <a:lnTo>
                    <a:pt x="96" y="585"/>
                  </a:lnTo>
                  <a:lnTo>
                    <a:pt x="107" y="600"/>
                  </a:lnTo>
                  <a:lnTo>
                    <a:pt x="110" y="603"/>
                  </a:lnTo>
                  <a:lnTo>
                    <a:pt x="110" y="606"/>
                  </a:lnTo>
                  <a:lnTo>
                    <a:pt x="110" y="612"/>
                  </a:lnTo>
                  <a:lnTo>
                    <a:pt x="128" y="630"/>
                  </a:lnTo>
                  <a:lnTo>
                    <a:pt x="131" y="630"/>
                  </a:lnTo>
                  <a:lnTo>
                    <a:pt x="146" y="621"/>
                  </a:lnTo>
                  <a:lnTo>
                    <a:pt x="152" y="621"/>
                  </a:lnTo>
                  <a:lnTo>
                    <a:pt x="161" y="612"/>
                  </a:lnTo>
                  <a:lnTo>
                    <a:pt x="161" y="609"/>
                  </a:lnTo>
                  <a:lnTo>
                    <a:pt x="155" y="600"/>
                  </a:lnTo>
                  <a:lnTo>
                    <a:pt x="146" y="555"/>
                  </a:lnTo>
                  <a:lnTo>
                    <a:pt x="140" y="546"/>
                  </a:lnTo>
                  <a:lnTo>
                    <a:pt x="167" y="540"/>
                  </a:lnTo>
                  <a:lnTo>
                    <a:pt x="170" y="534"/>
                  </a:lnTo>
                  <a:lnTo>
                    <a:pt x="179" y="528"/>
                  </a:lnTo>
                  <a:lnTo>
                    <a:pt x="206" y="492"/>
                  </a:lnTo>
                  <a:lnTo>
                    <a:pt x="206" y="492"/>
                  </a:lnTo>
                  <a:lnTo>
                    <a:pt x="218" y="492"/>
                  </a:lnTo>
                  <a:lnTo>
                    <a:pt x="221" y="492"/>
                  </a:lnTo>
                  <a:lnTo>
                    <a:pt x="221" y="492"/>
                  </a:lnTo>
                  <a:lnTo>
                    <a:pt x="227" y="486"/>
                  </a:lnTo>
                  <a:lnTo>
                    <a:pt x="233" y="480"/>
                  </a:lnTo>
                  <a:lnTo>
                    <a:pt x="239" y="480"/>
                  </a:lnTo>
                  <a:lnTo>
                    <a:pt x="239" y="477"/>
                  </a:lnTo>
                  <a:lnTo>
                    <a:pt x="263" y="462"/>
                  </a:lnTo>
                  <a:lnTo>
                    <a:pt x="293" y="420"/>
                  </a:lnTo>
                  <a:lnTo>
                    <a:pt x="302" y="429"/>
                  </a:lnTo>
                  <a:lnTo>
                    <a:pt x="305" y="432"/>
                  </a:lnTo>
                  <a:lnTo>
                    <a:pt x="326" y="444"/>
                  </a:lnTo>
                  <a:lnTo>
                    <a:pt x="323" y="444"/>
                  </a:lnTo>
                  <a:lnTo>
                    <a:pt x="323" y="447"/>
                  </a:lnTo>
                  <a:lnTo>
                    <a:pt x="326" y="450"/>
                  </a:lnTo>
                  <a:lnTo>
                    <a:pt x="326" y="453"/>
                  </a:lnTo>
                  <a:lnTo>
                    <a:pt x="329" y="453"/>
                  </a:lnTo>
                  <a:lnTo>
                    <a:pt x="335" y="453"/>
                  </a:lnTo>
                  <a:lnTo>
                    <a:pt x="353" y="453"/>
                  </a:lnTo>
                  <a:lnTo>
                    <a:pt x="356" y="453"/>
                  </a:lnTo>
                  <a:lnTo>
                    <a:pt x="362" y="447"/>
                  </a:lnTo>
                  <a:lnTo>
                    <a:pt x="362" y="447"/>
                  </a:lnTo>
                  <a:lnTo>
                    <a:pt x="359" y="444"/>
                  </a:lnTo>
                  <a:lnTo>
                    <a:pt x="359" y="441"/>
                  </a:lnTo>
                  <a:lnTo>
                    <a:pt x="359" y="438"/>
                  </a:lnTo>
                  <a:lnTo>
                    <a:pt x="359" y="438"/>
                  </a:lnTo>
                  <a:lnTo>
                    <a:pt x="362" y="435"/>
                  </a:lnTo>
                  <a:lnTo>
                    <a:pt x="365" y="429"/>
                  </a:lnTo>
                  <a:lnTo>
                    <a:pt x="371" y="429"/>
                  </a:lnTo>
                  <a:lnTo>
                    <a:pt x="374" y="432"/>
                  </a:lnTo>
                  <a:lnTo>
                    <a:pt x="374" y="432"/>
                  </a:lnTo>
                  <a:lnTo>
                    <a:pt x="377" y="432"/>
                  </a:lnTo>
                  <a:lnTo>
                    <a:pt x="380" y="432"/>
                  </a:lnTo>
                  <a:lnTo>
                    <a:pt x="383" y="432"/>
                  </a:lnTo>
                  <a:lnTo>
                    <a:pt x="383" y="432"/>
                  </a:lnTo>
                  <a:lnTo>
                    <a:pt x="392" y="426"/>
                  </a:lnTo>
                  <a:lnTo>
                    <a:pt x="407" y="438"/>
                  </a:lnTo>
                  <a:lnTo>
                    <a:pt x="416" y="456"/>
                  </a:lnTo>
                  <a:lnTo>
                    <a:pt x="470" y="450"/>
                  </a:lnTo>
                  <a:lnTo>
                    <a:pt x="473" y="453"/>
                  </a:lnTo>
                  <a:lnTo>
                    <a:pt x="479" y="459"/>
                  </a:lnTo>
                  <a:lnTo>
                    <a:pt x="485" y="462"/>
                  </a:lnTo>
                  <a:lnTo>
                    <a:pt x="485" y="465"/>
                  </a:lnTo>
                  <a:lnTo>
                    <a:pt x="491" y="477"/>
                  </a:lnTo>
                  <a:lnTo>
                    <a:pt x="500" y="483"/>
                  </a:lnTo>
                  <a:lnTo>
                    <a:pt x="503" y="483"/>
                  </a:lnTo>
                  <a:lnTo>
                    <a:pt x="509" y="483"/>
                  </a:lnTo>
                  <a:lnTo>
                    <a:pt x="509" y="486"/>
                  </a:lnTo>
                  <a:lnTo>
                    <a:pt x="521" y="495"/>
                  </a:lnTo>
                  <a:lnTo>
                    <a:pt x="527" y="510"/>
                  </a:lnTo>
                  <a:lnTo>
                    <a:pt x="530" y="516"/>
                  </a:lnTo>
                  <a:lnTo>
                    <a:pt x="530" y="516"/>
                  </a:lnTo>
                  <a:lnTo>
                    <a:pt x="533" y="516"/>
                  </a:lnTo>
                  <a:lnTo>
                    <a:pt x="533" y="519"/>
                  </a:lnTo>
                  <a:lnTo>
                    <a:pt x="539" y="519"/>
                  </a:lnTo>
                  <a:lnTo>
                    <a:pt x="542" y="519"/>
                  </a:lnTo>
                  <a:lnTo>
                    <a:pt x="545" y="519"/>
                  </a:lnTo>
                  <a:lnTo>
                    <a:pt x="548" y="519"/>
                  </a:lnTo>
                  <a:lnTo>
                    <a:pt x="548" y="522"/>
                  </a:lnTo>
                  <a:lnTo>
                    <a:pt x="545" y="528"/>
                  </a:lnTo>
                  <a:lnTo>
                    <a:pt x="545" y="531"/>
                  </a:lnTo>
                  <a:lnTo>
                    <a:pt x="539" y="543"/>
                  </a:lnTo>
                  <a:lnTo>
                    <a:pt x="539" y="543"/>
                  </a:lnTo>
                  <a:lnTo>
                    <a:pt x="539" y="546"/>
                  </a:lnTo>
                  <a:lnTo>
                    <a:pt x="542" y="549"/>
                  </a:lnTo>
                  <a:lnTo>
                    <a:pt x="545" y="555"/>
                  </a:lnTo>
                  <a:lnTo>
                    <a:pt x="548" y="555"/>
                  </a:lnTo>
                  <a:lnTo>
                    <a:pt x="554" y="555"/>
                  </a:lnTo>
                  <a:lnTo>
                    <a:pt x="560" y="546"/>
                  </a:lnTo>
                  <a:lnTo>
                    <a:pt x="563" y="543"/>
                  </a:lnTo>
                  <a:lnTo>
                    <a:pt x="563" y="543"/>
                  </a:lnTo>
                  <a:lnTo>
                    <a:pt x="560" y="540"/>
                  </a:lnTo>
                  <a:lnTo>
                    <a:pt x="557" y="534"/>
                  </a:lnTo>
                  <a:lnTo>
                    <a:pt x="557" y="534"/>
                  </a:lnTo>
                  <a:lnTo>
                    <a:pt x="557" y="531"/>
                  </a:lnTo>
                  <a:lnTo>
                    <a:pt x="557" y="525"/>
                  </a:lnTo>
                  <a:lnTo>
                    <a:pt x="557" y="525"/>
                  </a:lnTo>
                  <a:lnTo>
                    <a:pt x="560" y="516"/>
                  </a:lnTo>
                  <a:lnTo>
                    <a:pt x="566" y="519"/>
                  </a:lnTo>
                  <a:lnTo>
                    <a:pt x="566" y="516"/>
                  </a:lnTo>
                  <a:lnTo>
                    <a:pt x="572" y="519"/>
                  </a:lnTo>
                  <a:lnTo>
                    <a:pt x="572" y="522"/>
                  </a:lnTo>
                  <a:lnTo>
                    <a:pt x="572" y="522"/>
                  </a:lnTo>
                  <a:lnTo>
                    <a:pt x="581" y="516"/>
                  </a:lnTo>
                  <a:lnTo>
                    <a:pt x="584" y="510"/>
                  </a:lnTo>
                  <a:lnTo>
                    <a:pt x="587" y="519"/>
                  </a:lnTo>
                  <a:lnTo>
                    <a:pt x="590" y="528"/>
                  </a:lnTo>
                  <a:lnTo>
                    <a:pt x="605" y="543"/>
                  </a:lnTo>
                  <a:lnTo>
                    <a:pt x="626" y="552"/>
                  </a:lnTo>
                  <a:lnTo>
                    <a:pt x="626" y="552"/>
                  </a:lnTo>
                  <a:lnTo>
                    <a:pt x="629" y="552"/>
                  </a:lnTo>
                  <a:lnTo>
                    <a:pt x="647" y="540"/>
                  </a:lnTo>
                  <a:lnTo>
                    <a:pt x="656" y="531"/>
                  </a:lnTo>
                  <a:lnTo>
                    <a:pt x="674" y="516"/>
                  </a:lnTo>
                  <a:lnTo>
                    <a:pt x="683" y="504"/>
                  </a:lnTo>
                  <a:lnTo>
                    <a:pt x="689" y="501"/>
                  </a:lnTo>
                  <a:lnTo>
                    <a:pt x="710" y="498"/>
                  </a:lnTo>
                  <a:lnTo>
                    <a:pt x="725" y="498"/>
                  </a:lnTo>
                  <a:lnTo>
                    <a:pt x="731" y="498"/>
                  </a:lnTo>
                  <a:lnTo>
                    <a:pt x="737" y="501"/>
                  </a:lnTo>
                  <a:lnTo>
                    <a:pt x="737" y="510"/>
                  </a:lnTo>
                  <a:lnTo>
                    <a:pt x="740" y="510"/>
                  </a:lnTo>
                  <a:lnTo>
                    <a:pt x="746" y="516"/>
                  </a:lnTo>
                  <a:lnTo>
                    <a:pt x="746" y="516"/>
                  </a:lnTo>
                  <a:lnTo>
                    <a:pt x="749" y="516"/>
                  </a:lnTo>
                  <a:lnTo>
                    <a:pt x="752" y="519"/>
                  </a:lnTo>
                  <a:lnTo>
                    <a:pt x="752" y="516"/>
                  </a:lnTo>
                  <a:lnTo>
                    <a:pt x="764" y="516"/>
                  </a:lnTo>
                  <a:lnTo>
                    <a:pt x="764" y="513"/>
                  </a:lnTo>
                  <a:lnTo>
                    <a:pt x="767" y="513"/>
                  </a:lnTo>
                  <a:lnTo>
                    <a:pt x="767" y="510"/>
                  </a:lnTo>
                  <a:lnTo>
                    <a:pt x="767" y="504"/>
                  </a:lnTo>
                  <a:lnTo>
                    <a:pt x="770" y="492"/>
                  </a:lnTo>
                  <a:lnTo>
                    <a:pt x="773" y="492"/>
                  </a:lnTo>
                  <a:lnTo>
                    <a:pt x="806" y="489"/>
                  </a:lnTo>
                  <a:lnTo>
                    <a:pt x="827" y="525"/>
                  </a:lnTo>
                  <a:lnTo>
                    <a:pt x="845" y="537"/>
                  </a:lnTo>
                  <a:lnTo>
                    <a:pt x="845" y="537"/>
                  </a:lnTo>
                  <a:lnTo>
                    <a:pt x="851" y="540"/>
                  </a:lnTo>
                  <a:lnTo>
                    <a:pt x="854" y="537"/>
                  </a:lnTo>
                  <a:lnTo>
                    <a:pt x="869" y="540"/>
                  </a:lnTo>
                  <a:lnTo>
                    <a:pt x="881" y="543"/>
                  </a:lnTo>
                  <a:lnTo>
                    <a:pt x="890" y="549"/>
                  </a:lnTo>
                  <a:lnTo>
                    <a:pt x="893" y="555"/>
                  </a:lnTo>
                  <a:lnTo>
                    <a:pt x="905" y="552"/>
                  </a:lnTo>
                  <a:lnTo>
                    <a:pt x="908" y="552"/>
                  </a:lnTo>
                  <a:lnTo>
                    <a:pt x="911" y="549"/>
                  </a:lnTo>
                  <a:lnTo>
                    <a:pt x="914" y="543"/>
                  </a:lnTo>
                  <a:lnTo>
                    <a:pt x="917" y="537"/>
                  </a:lnTo>
                  <a:lnTo>
                    <a:pt x="923" y="525"/>
                  </a:lnTo>
                  <a:lnTo>
                    <a:pt x="938" y="531"/>
                  </a:lnTo>
                  <a:lnTo>
                    <a:pt x="941" y="537"/>
                  </a:lnTo>
                  <a:lnTo>
                    <a:pt x="941" y="540"/>
                  </a:lnTo>
                  <a:lnTo>
                    <a:pt x="947" y="540"/>
                  </a:lnTo>
                  <a:lnTo>
                    <a:pt x="953" y="540"/>
                  </a:lnTo>
                  <a:lnTo>
                    <a:pt x="962" y="540"/>
                  </a:lnTo>
                  <a:lnTo>
                    <a:pt x="974" y="543"/>
                  </a:lnTo>
                  <a:lnTo>
                    <a:pt x="980" y="543"/>
                  </a:lnTo>
                  <a:lnTo>
                    <a:pt x="989" y="540"/>
                  </a:lnTo>
                  <a:lnTo>
                    <a:pt x="998" y="537"/>
                  </a:lnTo>
                  <a:lnTo>
                    <a:pt x="1016" y="531"/>
                  </a:lnTo>
                  <a:lnTo>
                    <a:pt x="1019" y="528"/>
                  </a:lnTo>
                  <a:lnTo>
                    <a:pt x="1019" y="525"/>
                  </a:lnTo>
                  <a:lnTo>
                    <a:pt x="1022" y="525"/>
                  </a:lnTo>
                  <a:lnTo>
                    <a:pt x="1022" y="522"/>
                  </a:lnTo>
                  <a:lnTo>
                    <a:pt x="1028" y="480"/>
                  </a:lnTo>
                  <a:lnTo>
                    <a:pt x="1028" y="468"/>
                  </a:lnTo>
                  <a:lnTo>
                    <a:pt x="1025" y="459"/>
                  </a:lnTo>
                  <a:lnTo>
                    <a:pt x="1019" y="456"/>
                  </a:lnTo>
                  <a:lnTo>
                    <a:pt x="1001" y="453"/>
                  </a:lnTo>
                  <a:lnTo>
                    <a:pt x="986" y="438"/>
                  </a:lnTo>
                  <a:lnTo>
                    <a:pt x="965" y="438"/>
                  </a:lnTo>
                  <a:lnTo>
                    <a:pt x="962" y="438"/>
                  </a:lnTo>
                  <a:lnTo>
                    <a:pt x="959" y="438"/>
                  </a:lnTo>
                  <a:lnTo>
                    <a:pt x="956" y="435"/>
                  </a:lnTo>
                  <a:lnTo>
                    <a:pt x="956" y="435"/>
                  </a:lnTo>
                  <a:lnTo>
                    <a:pt x="953" y="432"/>
                  </a:lnTo>
                  <a:lnTo>
                    <a:pt x="950" y="429"/>
                  </a:lnTo>
                  <a:lnTo>
                    <a:pt x="947" y="429"/>
                  </a:lnTo>
                  <a:lnTo>
                    <a:pt x="932" y="408"/>
                  </a:lnTo>
                  <a:lnTo>
                    <a:pt x="938" y="396"/>
                  </a:lnTo>
                  <a:lnTo>
                    <a:pt x="956" y="378"/>
                  </a:lnTo>
                  <a:lnTo>
                    <a:pt x="956" y="378"/>
                  </a:lnTo>
                  <a:lnTo>
                    <a:pt x="956" y="378"/>
                  </a:lnTo>
                  <a:lnTo>
                    <a:pt x="959" y="378"/>
                  </a:lnTo>
                  <a:lnTo>
                    <a:pt x="965" y="378"/>
                  </a:lnTo>
                  <a:lnTo>
                    <a:pt x="971" y="378"/>
                  </a:lnTo>
                  <a:lnTo>
                    <a:pt x="974" y="369"/>
                  </a:lnTo>
                  <a:lnTo>
                    <a:pt x="980" y="369"/>
                  </a:lnTo>
                  <a:lnTo>
                    <a:pt x="989" y="366"/>
                  </a:lnTo>
                  <a:lnTo>
                    <a:pt x="989" y="360"/>
                  </a:lnTo>
                  <a:lnTo>
                    <a:pt x="995" y="360"/>
                  </a:lnTo>
                  <a:lnTo>
                    <a:pt x="995" y="357"/>
                  </a:lnTo>
                  <a:lnTo>
                    <a:pt x="992" y="351"/>
                  </a:lnTo>
                  <a:lnTo>
                    <a:pt x="980" y="327"/>
                  </a:lnTo>
                  <a:lnTo>
                    <a:pt x="980" y="309"/>
                  </a:lnTo>
                  <a:lnTo>
                    <a:pt x="992" y="297"/>
                  </a:lnTo>
                  <a:lnTo>
                    <a:pt x="992" y="297"/>
                  </a:lnTo>
                  <a:lnTo>
                    <a:pt x="995" y="294"/>
                  </a:lnTo>
                  <a:lnTo>
                    <a:pt x="995" y="291"/>
                  </a:lnTo>
                  <a:lnTo>
                    <a:pt x="992" y="285"/>
                  </a:lnTo>
                  <a:lnTo>
                    <a:pt x="998" y="288"/>
                  </a:lnTo>
                  <a:lnTo>
                    <a:pt x="1007" y="279"/>
                  </a:lnTo>
                  <a:lnTo>
                    <a:pt x="1037" y="282"/>
                  </a:lnTo>
                  <a:lnTo>
                    <a:pt x="1049" y="282"/>
                  </a:lnTo>
                  <a:lnTo>
                    <a:pt x="1052" y="282"/>
                  </a:lnTo>
                  <a:lnTo>
                    <a:pt x="1055" y="288"/>
                  </a:lnTo>
                  <a:lnTo>
                    <a:pt x="1055" y="288"/>
                  </a:lnTo>
                  <a:lnTo>
                    <a:pt x="1058" y="288"/>
                  </a:lnTo>
                  <a:lnTo>
                    <a:pt x="1058" y="288"/>
                  </a:lnTo>
                  <a:lnTo>
                    <a:pt x="1061" y="288"/>
                  </a:lnTo>
                  <a:lnTo>
                    <a:pt x="1061" y="288"/>
                  </a:lnTo>
                  <a:lnTo>
                    <a:pt x="1067" y="285"/>
                  </a:lnTo>
                  <a:lnTo>
                    <a:pt x="1067" y="282"/>
                  </a:lnTo>
                  <a:lnTo>
                    <a:pt x="1067" y="276"/>
                  </a:lnTo>
                  <a:lnTo>
                    <a:pt x="1067" y="273"/>
                  </a:lnTo>
                  <a:lnTo>
                    <a:pt x="1067" y="270"/>
                  </a:lnTo>
                  <a:lnTo>
                    <a:pt x="1061" y="270"/>
                  </a:lnTo>
                  <a:lnTo>
                    <a:pt x="1031" y="261"/>
                  </a:lnTo>
                  <a:lnTo>
                    <a:pt x="1025" y="261"/>
                  </a:lnTo>
                  <a:lnTo>
                    <a:pt x="1022" y="258"/>
                  </a:lnTo>
                  <a:lnTo>
                    <a:pt x="1007" y="252"/>
                  </a:lnTo>
                  <a:lnTo>
                    <a:pt x="1004" y="252"/>
                  </a:lnTo>
                  <a:lnTo>
                    <a:pt x="1004" y="249"/>
                  </a:lnTo>
                  <a:lnTo>
                    <a:pt x="1001" y="249"/>
                  </a:lnTo>
                  <a:lnTo>
                    <a:pt x="1001" y="249"/>
                  </a:lnTo>
                  <a:lnTo>
                    <a:pt x="1001" y="246"/>
                  </a:lnTo>
                  <a:lnTo>
                    <a:pt x="1001" y="240"/>
                  </a:lnTo>
                  <a:lnTo>
                    <a:pt x="1007" y="228"/>
                  </a:lnTo>
                  <a:lnTo>
                    <a:pt x="1007" y="225"/>
                  </a:lnTo>
                  <a:lnTo>
                    <a:pt x="1010" y="225"/>
                  </a:lnTo>
                  <a:lnTo>
                    <a:pt x="1016" y="228"/>
                  </a:lnTo>
                  <a:lnTo>
                    <a:pt x="1016" y="228"/>
                  </a:lnTo>
                  <a:lnTo>
                    <a:pt x="1016" y="228"/>
                  </a:lnTo>
                  <a:lnTo>
                    <a:pt x="1016" y="231"/>
                  </a:lnTo>
                  <a:lnTo>
                    <a:pt x="1019" y="231"/>
                  </a:lnTo>
                  <a:lnTo>
                    <a:pt x="1019" y="231"/>
                  </a:lnTo>
                  <a:lnTo>
                    <a:pt x="1022" y="231"/>
                  </a:lnTo>
                  <a:lnTo>
                    <a:pt x="1025" y="228"/>
                  </a:lnTo>
                  <a:lnTo>
                    <a:pt x="1028" y="228"/>
                  </a:lnTo>
                  <a:lnTo>
                    <a:pt x="1028" y="225"/>
                  </a:lnTo>
                  <a:lnTo>
                    <a:pt x="1028" y="222"/>
                  </a:lnTo>
                  <a:lnTo>
                    <a:pt x="1028" y="219"/>
                  </a:lnTo>
                  <a:lnTo>
                    <a:pt x="1025" y="216"/>
                  </a:lnTo>
                  <a:lnTo>
                    <a:pt x="1025" y="216"/>
                  </a:lnTo>
                  <a:lnTo>
                    <a:pt x="1019" y="216"/>
                  </a:lnTo>
                  <a:lnTo>
                    <a:pt x="1016" y="219"/>
                  </a:lnTo>
                  <a:lnTo>
                    <a:pt x="1001" y="219"/>
                  </a:lnTo>
                  <a:lnTo>
                    <a:pt x="998" y="216"/>
                  </a:lnTo>
                  <a:lnTo>
                    <a:pt x="998" y="201"/>
                  </a:lnTo>
                  <a:lnTo>
                    <a:pt x="998" y="183"/>
                  </a:lnTo>
                  <a:lnTo>
                    <a:pt x="1007" y="168"/>
                  </a:lnTo>
                  <a:lnTo>
                    <a:pt x="1010" y="162"/>
                  </a:lnTo>
                  <a:lnTo>
                    <a:pt x="1016" y="159"/>
                  </a:lnTo>
                  <a:lnTo>
                    <a:pt x="1022" y="159"/>
                  </a:lnTo>
                  <a:lnTo>
                    <a:pt x="1034" y="168"/>
                  </a:lnTo>
                  <a:lnTo>
                    <a:pt x="1040" y="165"/>
                  </a:lnTo>
                  <a:lnTo>
                    <a:pt x="1046" y="165"/>
                  </a:lnTo>
                  <a:lnTo>
                    <a:pt x="1052" y="168"/>
                  </a:lnTo>
                  <a:lnTo>
                    <a:pt x="1061" y="165"/>
                  </a:lnTo>
                  <a:lnTo>
                    <a:pt x="1064" y="162"/>
                  </a:lnTo>
                  <a:lnTo>
                    <a:pt x="1076" y="165"/>
                  </a:lnTo>
                  <a:lnTo>
                    <a:pt x="1085" y="165"/>
                  </a:lnTo>
                  <a:lnTo>
                    <a:pt x="1088" y="162"/>
                  </a:lnTo>
                  <a:lnTo>
                    <a:pt x="1097" y="171"/>
                  </a:lnTo>
                  <a:lnTo>
                    <a:pt x="1103" y="168"/>
                  </a:lnTo>
                  <a:lnTo>
                    <a:pt x="1103" y="168"/>
                  </a:lnTo>
                  <a:lnTo>
                    <a:pt x="1115" y="156"/>
                  </a:lnTo>
                  <a:lnTo>
                    <a:pt x="1127" y="156"/>
                  </a:lnTo>
                  <a:lnTo>
                    <a:pt x="1139" y="150"/>
                  </a:lnTo>
                  <a:lnTo>
                    <a:pt x="1163" y="144"/>
                  </a:lnTo>
                  <a:lnTo>
                    <a:pt x="1166" y="144"/>
                  </a:lnTo>
                  <a:lnTo>
                    <a:pt x="1166" y="141"/>
                  </a:lnTo>
                  <a:lnTo>
                    <a:pt x="1181" y="138"/>
                  </a:lnTo>
                  <a:lnTo>
                    <a:pt x="1190" y="135"/>
                  </a:lnTo>
                  <a:lnTo>
                    <a:pt x="1193" y="135"/>
                  </a:lnTo>
                  <a:lnTo>
                    <a:pt x="1193" y="135"/>
                  </a:lnTo>
                  <a:lnTo>
                    <a:pt x="1247" y="120"/>
                  </a:lnTo>
                  <a:lnTo>
                    <a:pt x="1262" y="123"/>
                  </a:lnTo>
                  <a:lnTo>
                    <a:pt x="1271" y="129"/>
                  </a:lnTo>
                  <a:lnTo>
                    <a:pt x="1271" y="129"/>
                  </a:lnTo>
                  <a:lnTo>
                    <a:pt x="1277" y="129"/>
                  </a:lnTo>
                  <a:lnTo>
                    <a:pt x="1280" y="126"/>
                  </a:lnTo>
                  <a:lnTo>
                    <a:pt x="1280" y="126"/>
                  </a:lnTo>
                  <a:lnTo>
                    <a:pt x="1280" y="123"/>
                  </a:lnTo>
                  <a:lnTo>
                    <a:pt x="1277" y="117"/>
                  </a:lnTo>
                  <a:lnTo>
                    <a:pt x="1307" y="96"/>
                  </a:lnTo>
                  <a:lnTo>
                    <a:pt x="1355" y="90"/>
                  </a:lnTo>
                  <a:lnTo>
                    <a:pt x="1385" y="81"/>
                  </a:lnTo>
                  <a:lnTo>
                    <a:pt x="1418" y="72"/>
                  </a:lnTo>
                  <a:lnTo>
                    <a:pt x="1442" y="69"/>
                  </a:lnTo>
                  <a:lnTo>
                    <a:pt x="1481" y="57"/>
                  </a:lnTo>
                  <a:lnTo>
                    <a:pt x="1481" y="54"/>
                  </a:lnTo>
                  <a:lnTo>
                    <a:pt x="1481" y="51"/>
                  </a:lnTo>
                  <a:lnTo>
                    <a:pt x="1481" y="30"/>
                  </a:lnTo>
                  <a:lnTo>
                    <a:pt x="1487" y="27"/>
                  </a:lnTo>
                  <a:lnTo>
                    <a:pt x="1511" y="30"/>
                  </a:lnTo>
                  <a:lnTo>
                    <a:pt x="1511" y="30"/>
                  </a:lnTo>
                  <a:lnTo>
                    <a:pt x="1517" y="18"/>
                  </a:lnTo>
                  <a:lnTo>
                    <a:pt x="1523" y="9"/>
                  </a:lnTo>
                  <a:lnTo>
                    <a:pt x="1532" y="0"/>
                  </a:lnTo>
                  <a:lnTo>
                    <a:pt x="1532" y="0"/>
                  </a:lnTo>
                  <a:lnTo>
                    <a:pt x="1535" y="0"/>
                  </a:lnTo>
                  <a:lnTo>
                    <a:pt x="1538" y="0"/>
                  </a:lnTo>
                  <a:lnTo>
                    <a:pt x="1547" y="9"/>
                  </a:lnTo>
                  <a:lnTo>
                    <a:pt x="1562" y="9"/>
                  </a:lnTo>
                  <a:lnTo>
                    <a:pt x="1577" y="9"/>
                  </a:lnTo>
                  <a:lnTo>
                    <a:pt x="1583" y="12"/>
                  </a:lnTo>
                  <a:lnTo>
                    <a:pt x="1592" y="15"/>
                  </a:lnTo>
                  <a:lnTo>
                    <a:pt x="1595" y="18"/>
                  </a:lnTo>
                  <a:lnTo>
                    <a:pt x="1598" y="18"/>
                  </a:lnTo>
                  <a:lnTo>
                    <a:pt x="1607" y="27"/>
                  </a:lnTo>
                  <a:lnTo>
                    <a:pt x="1616" y="36"/>
                  </a:lnTo>
                  <a:lnTo>
                    <a:pt x="1619" y="36"/>
                  </a:lnTo>
                  <a:lnTo>
                    <a:pt x="1619" y="36"/>
                  </a:lnTo>
                  <a:lnTo>
                    <a:pt x="1631" y="27"/>
                  </a:lnTo>
                  <a:lnTo>
                    <a:pt x="1634" y="27"/>
                  </a:lnTo>
                  <a:lnTo>
                    <a:pt x="1634" y="21"/>
                  </a:lnTo>
                  <a:lnTo>
                    <a:pt x="1634" y="21"/>
                  </a:lnTo>
                  <a:lnTo>
                    <a:pt x="1637" y="18"/>
                  </a:lnTo>
                  <a:lnTo>
                    <a:pt x="1637" y="18"/>
                  </a:lnTo>
                  <a:lnTo>
                    <a:pt x="1661" y="15"/>
                  </a:lnTo>
                  <a:lnTo>
                    <a:pt x="1661" y="18"/>
                  </a:lnTo>
                  <a:lnTo>
                    <a:pt x="1661" y="18"/>
                  </a:lnTo>
                  <a:lnTo>
                    <a:pt x="1664" y="24"/>
                  </a:lnTo>
                  <a:lnTo>
                    <a:pt x="1673" y="51"/>
                  </a:lnTo>
                  <a:lnTo>
                    <a:pt x="1673" y="60"/>
                  </a:lnTo>
                  <a:lnTo>
                    <a:pt x="1673" y="63"/>
                  </a:lnTo>
                  <a:lnTo>
                    <a:pt x="1679" y="81"/>
                  </a:lnTo>
                  <a:lnTo>
                    <a:pt x="1679" y="129"/>
                  </a:lnTo>
                  <a:lnTo>
                    <a:pt x="1676" y="135"/>
                  </a:lnTo>
                  <a:lnTo>
                    <a:pt x="1685" y="153"/>
                  </a:lnTo>
                  <a:lnTo>
                    <a:pt x="1685" y="156"/>
                  </a:lnTo>
                  <a:lnTo>
                    <a:pt x="1685" y="156"/>
                  </a:lnTo>
                  <a:lnTo>
                    <a:pt x="1715" y="156"/>
                  </a:lnTo>
                  <a:lnTo>
                    <a:pt x="1718" y="156"/>
                  </a:lnTo>
                  <a:lnTo>
                    <a:pt x="1721" y="153"/>
                  </a:lnTo>
                  <a:lnTo>
                    <a:pt x="1742" y="141"/>
                  </a:lnTo>
                  <a:lnTo>
                    <a:pt x="1742" y="126"/>
                  </a:lnTo>
                  <a:lnTo>
                    <a:pt x="1745" y="126"/>
                  </a:lnTo>
                  <a:lnTo>
                    <a:pt x="1751" y="126"/>
                  </a:lnTo>
                  <a:lnTo>
                    <a:pt x="1751" y="126"/>
                  </a:lnTo>
                  <a:lnTo>
                    <a:pt x="1754" y="126"/>
                  </a:lnTo>
                  <a:lnTo>
                    <a:pt x="1760" y="132"/>
                  </a:lnTo>
                  <a:lnTo>
                    <a:pt x="1769" y="150"/>
                  </a:lnTo>
                  <a:lnTo>
                    <a:pt x="1766" y="162"/>
                  </a:lnTo>
                  <a:lnTo>
                    <a:pt x="1766" y="174"/>
                  </a:lnTo>
                  <a:lnTo>
                    <a:pt x="1769" y="177"/>
                  </a:lnTo>
                  <a:lnTo>
                    <a:pt x="1772" y="177"/>
                  </a:lnTo>
                  <a:lnTo>
                    <a:pt x="1775" y="180"/>
                  </a:lnTo>
                  <a:lnTo>
                    <a:pt x="1790" y="174"/>
                  </a:lnTo>
                  <a:lnTo>
                    <a:pt x="1790" y="171"/>
                  </a:lnTo>
                  <a:lnTo>
                    <a:pt x="1790" y="168"/>
                  </a:lnTo>
                  <a:lnTo>
                    <a:pt x="1790" y="165"/>
                  </a:lnTo>
                  <a:lnTo>
                    <a:pt x="1787" y="165"/>
                  </a:lnTo>
                  <a:lnTo>
                    <a:pt x="1784" y="165"/>
                  </a:lnTo>
                  <a:lnTo>
                    <a:pt x="1781" y="165"/>
                  </a:lnTo>
                  <a:lnTo>
                    <a:pt x="1781" y="165"/>
                  </a:lnTo>
                  <a:lnTo>
                    <a:pt x="1778" y="165"/>
                  </a:lnTo>
                  <a:lnTo>
                    <a:pt x="1775" y="165"/>
                  </a:lnTo>
                  <a:lnTo>
                    <a:pt x="1778" y="159"/>
                  </a:lnTo>
                  <a:lnTo>
                    <a:pt x="1778" y="156"/>
                  </a:lnTo>
                  <a:lnTo>
                    <a:pt x="1784" y="153"/>
                  </a:lnTo>
                  <a:lnTo>
                    <a:pt x="1790" y="153"/>
                  </a:lnTo>
                  <a:lnTo>
                    <a:pt x="1793" y="153"/>
                  </a:lnTo>
                  <a:lnTo>
                    <a:pt x="1799" y="153"/>
                  </a:lnTo>
                  <a:lnTo>
                    <a:pt x="1808" y="159"/>
                  </a:lnTo>
                  <a:lnTo>
                    <a:pt x="1835" y="174"/>
                  </a:lnTo>
                  <a:lnTo>
                    <a:pt x="1841" y="183"/>
                  </a:lnTo>
                  <a:lnTo>
                    <a:pt x="1826" y="210"/>
                  </a:lnTo>
                  <a:lnTo>
                    <a:pt x="1829" y="210"/>
                  </a:lnTo>
                  <a:lnTo>
                    <a:pt x="1826" y="213"/>
                  </a:lnTo>
                  <a:lnTo>
                    <a:pt x="1826" y="219"/>
                  </a:lnTo>
                  <a:lnTo>
                    <a:pt x="1835" y="228"/>
                  </a:lnTo>
                  <a:lnTo>
                    <a:pt x="1838" y="231"/>
                  </a:lnTo>
                  <a:lnTo>
                    <a:pt x="1841" y="231"/>
                  </a:lnTo>
                  <a:lnTo>
                    <a:pt x="1853" y="219"/>
                  </a:lnTo>
                  <a:lnTo>
                    <a:pt x="1856" y="213"/>
                  </a:lnTo>
                  <a:lnTo>
                    <a:pt x="1871" y="210"/>
                  </a:lnTo>
                  <a:lnTo>
                    <a:pt x="1874" y="210"/>
                  </a:lnTo>
                  <a:lnTo>
                    <a:pt x="1883" y="213"/>
                  </a:lnTo>
                  <a:lnTo>
                    <a:pt x="1889" y="219"/>
                  </a:lnTo>
                  <a:lnTo>
                    <a:pt x="1889" y="213"/>
                  </a:lnTo>
                  <a:lnTo>
                    <a:pt x="1934" y="192"/>
                  </a:lnTo>
                  <a:lnTo>
                    <a:pt x="1943" y="192"/>
                  </a:lnTo>
                  <a:lnTo>
                    <a:pt x="1943" y="192"/>
                  </a:lnTo>
                  <a:lnTo>
                    <a:pt x="1946" y="192"/>
                  </a:lnTo>
                  <a:lnTo>
                    <a:pt x="1946" y="192"/>
                  </a:lnTo>
                  <a:lnTo>
                    <a:pt x="1949" y="192"/>
                  </a:lnTo>
                  <a:lnTo>
                    <a:pt x="1961" y="183"/>
                  </a:lnTo>
                  <a:lnTo>
                    <a:pt x="1979" y="168"/>
                  </a:lnTo>
                  <a:lnTo>
                    <a:pt x="1988" y="156"/>
                  </a:lnTo>
                  <a:lnTo>
                    <a:pt x="2012" y="144"/>
                  </a:lnTo>
                  <a:lnTo>
                    <a:pt x="2030" y="135"/>
                  </a:lnTo>
                  <a:lnTo>
                    <a:pt x="2051" y="132"/>
                  </a:lnTo>
                  <a:lnTo>
                    <a:pt x="2060" y="129"/>
                  </a:lnTo>
                  <a:lnTo>
                    <a:pt x="2060" y="126"/>
                  </a:lnTo>
                  <a:lnTo>
                    <a:pt x="2063" y="126"/>
                  </a:lnTo>
                  <a:lnTo>
                    <a:pt x="2063" y="123"/>
                  </a:lnTo>
                  <a:lnTo>
                    <a:pt x="2063" y="123"/>
                  </a:lnTo>
                  <a:lnTo>
                    <a:pt x="2069" y="120"/>
                  </a:lnTo>
                  <a:lnTo>
                    <a:pt x="2072" y="117"/>
                  </a:lnTo>
                  <a:lnTo>
                    <a:pt x="2078" y="114"/>
                  </a:lnTo>
                  <a:lnTo>
                    <a:pt x="2078" y="114"/>
                  </a:lnTo>
                  <a:lnTo>
                    <a:pt x="2078" y="117"/>
                  </a:lnTo>
                  <a:lnTo>
                    <a:pt x="2078" y="117"/>
                  </a:lnTo>
                  <a:lnTo>
                    <a:pt x="2072" y="141"/>
                  </a:lnTo>
                  <a:lnTo>
                    <a:pt x="2072" y="144"/>
                  </a:lnTo>
                  <a:lnTo>
                    <a:pt x="2066" y="150"/>
                  </a:lnTo>
                  <a:lnTo>
                    <a:pt x="2060" y="153"/>
                  </a:lnTo>
                  <a:lnTo>
                    <a:pt x="2054" y="150"/>
                  </a:lnTo>
                  <a:lnTo>
                    <a:pt x="2051" y="150"/>
                  </a:lnTo>
                  <a:lnTo>
                    <a:pt x="2045" y="150"/>
                  </a:lnTo>
                  <a:lnTo>
                    <a:pt x="2045" y="150"/>
                  </a:lnTo>
                  <a:lnTo>
                    <a:pt x="2045" y="150"/>
                  </a:lnTo>
                  <a:lnTo>
                    <a:pt x="2045" y="153"/>
                  </a:lnTo>
                  <a:lnTo>
                    <a:pt x="2051" y="165"/>
                  </a:lnTo>
                  <a:lnTo>
                    <a:pt x="2051" y="168"/>
                  </a:lnTo>
                  <a:lnTo>
                    <a:pt x="2054" y="174"/>
                  </a:lnTo>
                  <a:lnTo>
                    <a:pt x="2081" y="198"/>
                  </a:lnTo>
                  <a:lnTo>
                    <a:pt x="2114" y="222"/>
                  </a:lnTo>
                  <a:lnTo>
                    <a:pt x="2123" y="228"/>
                  </a:lnTo>
                  <a:lnTo>
                    <a:pt x="2141" y="246"/>
                  </a:lnTo>
                  <a:lnTo>
                    <a:pt x="2147" y="252"/>
                  </a:lnTo>
                  <a:lnTo>
                    <a:pt x="2147" y="255"/>
                  </a:lnTo>
                  <a:lnTo>
                    <a:pt x="2153" y="264"/>
                  </a:lnTo>
                  <a:lnTo>
                    <a:pt x="2156" y="270"/>
                  </a:lnTo>
                  <a:lnTo>
                    <a:pt x="2162" y="279"/>
                  </a:lnTo>
                  <a:lnTo>
                    <a:pt x="2168" y="288"/>
                  </a:lnTo>
                  <a:lnTo>
                    <a:pt x="2183" y="312"/>
                  </a:lnTo>
                  <a:lnTo>
                    <a:pt x="2195" y="333"/>
                  </a:lnTo>
                  <a:lnTo>
                    <a:pt x="2204" y="354"/>
                  </a:lnTo>
                  <a:lnTo>
                    <a:pt x="2213" y="366"/>
                  </a:lnTo>
                  <a:lnTo>
                    <a:pt x="2216" y="375"/>
                  </a:lnTo>
                  <a:lnTo>
                    <a:pt x="2228" y="393"/>
                  </a:lnTo>
                  <a:lnTo>
                    <a:pt x="2237" y="414"/>
                  </a:lnTo>
                  <a:lnTo>
                    <a:pt x="2255" y="453"/>
                  </a:lnTo>
                  <a:lnTo>
                    <a:pt x="2261" y="465"/>
                  </a:lnTo>
                  <a:lnTo>
                    <a:pt x="2270" y="486"/>
                  </a:lnTo>
                  <a:lnTo>
                    <a:pt x="2279" y="504"/>
                  </a:lnTo>
                  <a:lnTo>
                    <a:pt x="2288" y="519"/>
                  </a:lnTo>
                  <a:lnTo>
                    <a:pt x="2291" y="531"/>
                  </a:lnTo>
                  <a:lnTo>
                    <a:pt x="2291" y="531"/>
                  </a:lnTo>
                  <a:lnTo>
                    <a:pt x="2309" y="510"/>
                  </a:lnTo>
                  <a:lnTo>
                    <a:pt x="2315" y="510"/>
                  </a:lnTo>
                  <a:lnTo>
                    <a:pt x="2318" y="507"/>
                  </a:lnTo>
                  <a:lnTo>
                    <a:pt x="2318" y="501"/>
                  </a:lnTo>
                  <a:lnTo>
                    <a:pt x="2318" y="495"/>
                  </a:lnTo>
                  <a:lnTo>
                    <a:pt x="2318" y="492"/>
                  </a:lnTo>
                  <a:lnTo>
                    <a:pt x="2318" y="492"/>
                  </a:lnTo>
                  <a:lnTo>
                    <a:pt x="2318" y="483"/>
                  </a:lnTo>
                  <a:lnTo>
                    <a:pt x="2333" y="471"/>
                  </a:lnTo>
                  <a:lnTo>
                    <a:pt x="2339" y="471"/>
                  </a:lnTo>
                  <a:lnTo>
                    <a:pt x="2342" y="474"/>
                  </a:lnTo>
                  <a:lnTo>
                    <a:pt x="2351" y="477"/>
                  </a:lnTo>
                  <a:lnTo>
                    <a:pt x="2360" y="486"/>
                  </a:lnTo>
                  <a:lnTo>
                    <a:pt x="2366" y="483"/>
                  </a:lnTo>
                  <a:lnTo>
                    <a:pt x="2366" y="489"/>
                  </a:lnTo>
                  <a:lnTo>
                    <a:pt x="2363" y="501"/>
                  </a:lnTo>
                  <a:lnTo>
                    <a:pt x="2360" y="507"/>
                  </a:lnTo>
                  <a:lnTo>
                    <a:pt x="2360" y="510"/>
                  </a:lnTo>
                  <a:lnTo>
                    <a:pt x="2360" y="510"/>
                  </a:lnTo>
                  <a:lnTo>
                    <a:pt x="2387" y="531"/>
                  </a:lnTo>
                  <a:lnTo>
                    <a:pt x="2387" y="531"/>
                  </a:lnTo>
                  <a:lnTo>
                    <a:pt x="2396" y="531"/>
                  </a:lnTo>
                  <a:lnTo>
                    <a:pt x="2408" y="531"/>
                  </a:lnTo>
                  <a:lnTo>
                    <a:pt x="2420" y="525"/>
                  </a:lnTo>
                  <a:lnTo>
                    <a:pt x="2444" y="531"/>
                  </a:lnTo>
                  <a:lnTo>
                    <a:pt x="2462" y="531"/>
                  </a:lnTo>
                  <a:lnTo>
                    <a:pt x="2462" y="531"/>
                  </a:lnTo>
                  <a:lnTo>
                    <a:pt x="2471" y="525"/>
                  </a:lnTo>
                  <a:lnTo>
                    <a:pt x="2474" y="522"/>
                  </a:lnTo>
                  <a:lnTo>
                    <a:pt x="2474" y="519"/>
                  </a:lnTo>
                  <a:lnTo>
                    <a:pt x="2474" y="516"/>
                  </a:lnTo>
                  <a:lnTo>
                    <a:pt x="2474" y="513"/>
                  </a:lnTo>
                  <a:lnTo>
                    <a:pt x="2474" y="510"/>
                  </a:lnTo>
                  <a:lnTo>
                    <a:pt x="2477" y="510"/>
                  </a:lnTo>
                  <a:lnTo>
                    <a:pt x="2480" y="513"/>
                  </a:lnTo>
                  <a:lnTo>
                    <a:pt x="2483" y="516"/>
                  </a:lnTo>
                  <a:lnTo>
                    <a:pt x="2489" y="516"/>
                  </a:lnTo>
                  <a:lnTo>
                    <a:pt x="2489" y="516"/>
                  </a:lnTo>
                  <a:lnTo>
                    <a:pt x="2492" y="516"/>
                  </a:lnTo>
                  <a:lnTo>
                    <a:pt x="2492" y="516"/>
                  </a:lnTo>
                  <a:lnTo>
                    <a:pt x="2495" y="510"/>
                  </a:lnTo>
                  <a:lnTo>
                    <a:pt x="2501" y="501"/>
                  </a:lnTo>
                  <a:lnTo>
                    <a:pt x="2513" y="501"/>
                  </a:lnTo>
                  <a:lnTo>
                    <a:pt x="2519" y="504"/>
                  </a:lnTo>
                  <a:lnTo>
                    <a:pt x="2531" y="510"/>
                  </a:lnTo>
                  <a:lnTo>
                    <a:pt x="2549" y="516"/>
                  </a:lnTo>
                  <a:lnTo>
                    <a:pt x="2549" y="519"/>
                  </a:lnTo>
                  <a:lnTo>
                    <a:pt x="2558" y="528"/>
                  </a:lnTo>
                  <a:lnTo>
                    <a:pt x="2576" y="558"/>
                  </a:lnTo>
                  <a:lnTo>
                    <a:pt x="2576" y="558"/>
                  </a:lnTo>
                  <a:lnTo>
                    <a:pt x="2579" y="573"/>
                  </a:lnTo>
                  <a:lnTo>
                    <a:pt x="2579" y="576"/>
                  </a:lnTo>
                  <a:lnTo>
                    <a:pt x="2603" y="591"/>
                  </a:lnTo>
                  <a:lnTo>
                    <a:pt x="2624" y="603"/>
                  </a:lnTo>
                  <a:lnTo>
                    <a:pt x="2630" y="606"/>
                  </a:lnTo>
                  <a:lnTo>
                    <a:pt x="2630" y="612"/>
                  </a:lnTo>
                  <a:lnTo>
                    <a:pt x="2630" y="612"/>
                  </a:lnTo>
                  <a:lnTo>
                    <a:pt x="2630" y="621"/>
                  </a:lnTo>
                  <a:lnTo>
                    <a:pt x="2642" y="648"/>
                  </a:lnTo>
                  <a:lnTo>
                    <a:pt x="2645" y="654"/>
                  </a:lnTo>
                  <a:lnTo>
                    <a:pt x="2660" y="657"/>
                  </a:lnTo>
                  <a:lnTo>
                    <a:pt x="2675" y="657"/>
                  </a:lnTo>
                  <a:lnTo>
                    <a:pt x="2684" y="657"/>
                  </a:lnTo>
                  <a:lnTo>
                    <a:pt x="2692" y="657"/>
                  </a:lnTo>
                  <a:lnTo>
                    <a:pt x="2704" y="663"/>
                  </a:lnTo>
                  <a:lnTo>
                    <a:pt x="2704" y="666"/>
                  </a:lnTo>
                  <a:lnTo>
                    <a:pt x="2707" y="669"/>
                  </a:lnTo>
                  <a:lnTo>
                    <a:pt x="2710" y="666"/>
                  </a:lnTo>
                  <a:lnTo>
                    <a:pt x="2722" y="654"/>
                  </a:lnTo>
                  <a:lnTo>
                    <a:pt x="2740" y="636"/>
                  </a:lnTo>
                  <a:lnTo>
                    <a:pt x="2740" y="633"/>
                  </a:lnTo>
                  <a:lnTo>
                    <a:pt x="2740" y="633"/>
                  </a:lnTo>
                  <a:lnTo>
                    <a:pt x="2752" y="633"/>
                  </a:lnTo>
                  <a:lnTo>
                    <a:pt x="2749" y="642"/>
                  </a:lnTo>
                  <a:lnTo>
                    <a:pt x="2749" y="645"/>
                  </a:lnTo>
                  <a:lnTo>
                    <a:pt x="2743" y="657"/>
                  </a:lnTo>
                  <a:lnTo>
                    <a:pt x="2758" y="675"/>
                  </a:lnTo>
                  <a:lnTo>
                    <a:pt x="2782" y="693"/>
                  </a:lnTo>
                  <a:lnTo>
                    <a:pt x="2785" y="705"/>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64" name="Freeform 1194">
              <a:extLst>
                <a:ext uri="{FF2B5EF4-FFF2-40B4-BE49-F238E27FC236}">
                  <a16:creationId xmlns:a16="http://schemas.microsoft.com/office/drawing/2014/main" id="{C09B4EE2-6173-D1F1-1776-A2E8B5D26633}"/>
                </a:ext>
              </a:extLst>
            </p:cNvPr>
            <p:cNvSpPr>
              <a:spLocks/>
            </p:cNvSpPr>
            <p:nvPr/>
          </p:nvSpPr>
          <p:spPr bwMode="auto">
            <a:xfrm>
              <a:off x="6046" y="1362"/>
              <a:ext cx="506" cy="678"/>
            </a:xfrm>
            <a:custGeom>
              <a:avLst/>
              <a:gdLst>
                <a:gd name="T0" fmla="*/ 27 w 506"/>
                <a:gd name="T1" fmla="*/ 621 h 678"/>
                <a:gd name="T2" fmla="*/ 39 w 506"/>
                <a:gd name="T3" fmla="*/ 606 h 678"/>
                <a:gd name="T4" fmla="*/ 36 w 506"/>
                <a:gd name="T5" fmla="*/ 603 h 678"/>
                <a:gd name="T6" fmla="*/ 54 w 506"/>
                <a:gd name="T7" fmla="*/ 591 h 678"/>
                <a:gd name="T8" fmla="*/ 60 w 506"/>
                <a:gd name="T9" fmla="*/ 591 h 678"/>
                <a:gd name="T10" fmla="*/ 63 w 506"/>
                <a:gd name="T11" fmla="*/ 591 h 678"/>
                <a:gd name="T12" fmla="*/ 66 w 506"/>
                <a:gd name="T13" fmla="*/ 588 h 678"/>
                <a:gd name="T14" fmla="*/ 39 w 506"/>
                <a:gd name="T15" fmla="*/ 510 h 678"/>
                <a:gd name="T16" fmla="*/ 36 w 506"/>
                <a:gd name="T17" fmla="*/ 495 h 678"/>
                <a:gd name="T18" fmla="*/ 45 w 506"/>
                <a:gd name="T19" fmla="*/ 444 h 678"/>
                <a:gd name="T20" fmla="*/ 45 w 506"/>
                <a:gd name="T21" fmla="*/ 441 h 678"/>
                <a:gd name="T22" fmla="*/ 30 w 506"/>
                <a:gd name="T23" fmla="*/ 432 h 678"/>
                <a:gd name="T24" fmla="*/ 18 w 506"/>
                <a:gd name="T25" fmla="*/ 432 h 678"/>
                <a:gd name="T26" fmla="*/ 9 w 506"/>
                <a:gd name="T27" fmla="*/ 432 h 678"/>
                <a:gd name="T28" fmla="*/ 0 w 506"/>
                <a:gd name="T29" fmla="*/ 426 h 678"/>
                <a:gd name="T30" fmla="*/ 18 w 506"/>
                <a:gd name="T31" fmla="*/ 411 h 678"/>
                <a:gd name="T32" fmla="*/ 123 w 506"/>
                <a:gd name="T33" fmla="*/ 381 h 678"/>
                <a:gd name="T34" fmla="*/ 129 w 506"/>
                <a:gd name="T35" fmla="*/ 381 h 678"/>
                <a:gd name="T36" fmla="*/ 132 w 506"/>
                <a:gd name="T37" fmla="*/ 387 h 678"/>
                <a:gd name="T38" fmla="*/ 183 w 506"/>
                <a:gd name="T39" fmla="*/ 405 h 678"/>
                <a:gd name="T40" fmla="*/ 186 w 506"/>
                <a:gd name="T41" fmla="*/ 399 h 678"/>
                <a:gd name="T42" fmla="*/ 189 w 506"/>
                <a:gd name="T43" fmla="*/ 393 h 678"/>
                <a:gd name="T44" fmla="*/ 192 w 506"/>
                <a:gd name="T45" fmla="*/ 381 h 678"/>
                <a:gd name="T46" fmla="*/ 192 w 506"/>
                <a:gd name="T47" fmla="*/ 375 h 678"/>
                <a:gd name="T48" fmla="*/ 189 w 506"/>
                <a:gd name="T49" fmla="*/ 372 h 678"/>
                <a:gd name="T50" fmla="*/ 183 w 506"/>
                <a:gd name="T51" fmla="*/ 366 h 678"/>
                <a:gd name="T52" fmla="*/ 171 w 506"/>
                <a:gd name="T53" fmla="*/ 366 h 678"/>
                <a:gd name="T54" fmla="*/ 168 w 506"/>
                <a:gd name="T55" fmla="*/ 363 h 678"/>
                <a:gd name="T56" fmla="*/ 168 w 506"/>
                <a:gd name="T57" fmla="*/ 357 h 678"/>
                <a:gd name="T58" fmla="*/ 210 w 506"/>
                <a:gd name="T59" fmla="*/ 231 h 678"/>
                <a:gd name="T60" fmla="*/ 213 w 506"/>
                <a:gd name="T61" fmla="*/ 225 h 678"/>
                <a:gd name="T62" fmla="*/ 216 w 506"/>
                <a:gd name="T63" fmla="*/ 210 h 678"/>
                <a:gd name="T64" fmla="*/ 216 w 506"/>
                <a:gd name="T65" fmla="*/ 198 h 678"/>
                <a:gd name="T66" fmla="*/ 219 w 506"/>
                <a:gd name="T67" fmla="*/ 195 h 678"/>
                <a:gd name="T68" fmla="*/ 237 w 506"/>
                <a:gd name="T69" fmla="*/ 204 h 678"/>
                <a:gd name="T70" fmla="*/ 276 w 506"/>
                <a:gd name="T71" fmla="*/ 222 h 678"/>
                <a:gd name="T72" fmla="*/ 291 w 506"/>
                <a:gd name="T73" fmla="*/ 222 h 678"/>
                <a:gd name="T74" fmla="*/ 297 w 506"/>
                <a:gd name="T75" fmla="*/ 219 h 678"/>
                <a:gd name="T76" fmla="*/ 330 w 506"/>
                <a:gd name="T77" fmla="*/ 219 h 678"/>
                <a:gd name="T78" fmla="*/ 333 w 506"/>
                <a:gd name="T79" fmla="*/ 222 h 678"/>
                <a:gd name="T80" fmla="*/ 336 w 506"/>
                <a:gd name="T81" fmla="*/ 228 h 678"/>
                <a:gd name="T82" fmla="*/ 387 w 506"/>
                <a:gd name="T83" fmla="*/ 213 h 678"/>
                <a:gd name="T84" fmla="*/ 399 w 506"/>
                <a:gd name="T85" fmla="*/ 189 h 678"/>
                <a:gd name="T86" fmla="*/ 387 w 506"/>
                <a:gd name="T87" fmla="*/ 129 h 678"/>
                <a:gd name="T88" fmla="*/ 387 w 506"/>
                <a:gd name="T89" fmla="*/ 120 h 678"/>
                <a:gd name="T90" fmla="*/ 402 w 506"/>
                <a:gd name="T91" fmla="*/ 78 h 678"/>
                <a:gd name="T92" fmla="*/ 408 w 506"/>
                <a:gd name="T93" fmla="*/ 75 h 678"/>
                <a:gd name="T94" fmla="*/ 419 w 506"/>
                <a:gd name="T95" fmla="*/ 72 h 678"/>
                <a:gd name="T96" fmla="*/ 428 w 506"/>
                <a:gd name="T97" fmla="*/ 75 h 678"/>
                <a:gd name="T98" fmla="*/ 434 w 506"/>
                <a:gd name="T99" fmla="*/ 75 h 678"/>
                <a:gd name="T100" fmla="*/ 461 w 506"/>
                <a:gd name="T101" fmla="*/ 63 h 678"/>
                <a:gd name="T102" fmla="*/ 473 w 506"/>
                <a:gd name="T103" fmla="*/ 33 h 678"/>
                <a:gd name="T104" fmla="*/ 470 w 506"/>
                <a:gd name="T105" fmla="*/ 24 h 678"/>
                <a:gd name="T106" fmla="*/ 470 w 506"/>
                <a:gd name="T107" fmla="*/ 12 h 678"/>
                <a:gd name="T108" fmla="*/ 497 w 506"/>
                <a:gd name="T109" fmla="*/ 0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6" h="678">
                  <a:moveTo>
                    <a:pt x="27" y="678"/>
                  </a:moveTo>
                  <a:lnTo>
                    <a:pt x="27" y="651"/>
                  </a:lnTo>
                  <a:lnTo>
                    <a:pt x="27" y="621"/>
                  </a:lnTo>
                  <a:lnTo>
                    <a:pt x="51" y="615"/>
                  </a:lnTo>
                  <a:lnTo>
                    <a:pt x="39" y="609"/>
                  </a:lnTo>
                  <a:lnTo>
                    <a:pt x="39" y="606"/>
                  </a:lnTo>
                  <a:lnTo>
                    <a:pt x="36" y="606"/>
                  </a:lnTo>
                  <a:lnTo>
                    <a:pt x="36" y="603"/>
                  </a:lnTo>
                  <a:lnTo>
                    <a:pt x="36" y="603"/>
                  </a:lnTo>
                  <a:lnTo>
                    <a:pt x="36" y="600"/>
                  </a:lnTo>
                  <a:lnTo>
                    <a:pt x="51" y="591"/>
                  </a:lnTo>
                  <a:lnTo>
                    <a:pt x="54" y="591"/>
                  </a:lnTo>
                  <a:lnTo>
                    <a:pt x="57" y="591"/>
                  </a:lnTo>
                  <a:lnTo>
                    <a:pt x="57" y="591"/>
                  </a:lnTo>
                  <a:lnTo>
                    <a:pt x="60" y="591"/>
                  </a:lnTo>
                  <a:lnTo>
                    <a:pt x="60" y="594"/>
                  </a:lnTo>
                  <a:lnTo>
                    <a:pt x="63" y="594"/>
                  </a:lnTo>
                  <a:lnTo>
                    <a:pt x="63" y="591"/>
                  </a:lnTo>
                  <a:lnTo>
                    <a:pt x="66" y="591"/>
                  </a:lnTo>
                  <a:lnTo>
                    <a:pt x="66" y="588"/>
                  </a:lnTo>
                  <a:lnTo>
                    <a:pt x="66" y="588"/>
                  </a:lnTo>
                  <a:lnTo>
                    <a:pt x="57" y="555"/>
                  </a:lnTo>
                  <a:lnTo>
                    <a:pt x="45" y="528"/>
                  </a:lnTo>
                  <a:lnTo>
                    <a:pt x="39" y="510"/>
                  </a:lnTo>
                  <a:lnTo>
                    <a:pt x="36" y="501"/>
                  </a:lnTo>
                  <a:lnTo>
                    <a:pt x="36" y="498"/>
                  </a:lnTo>
                  <a:lnTo>
                    <a:pt x="36" y="495"/>
                  </a:lnTo>
                  <a:lnTo>
                    <a:pt x="36" y="462"/>
                  </a:lnTo>
                  <a:lnTo>
                    <a:pt x="36" y="450"/>
                  </a:lnTo>
                  <a:lnTo>
                    <a:pt x="45" y="444"/>
                  </a:lnTo>
                  <a:lnTo>
                    <a:pt x="45" y="441"/>
                  </a:lnTo>
                  <a:lnTo>
                    <a:pt x="45" y="441"/>
                  </a:lnTo>
                  <a:lnTo>
                    <a:pt x="45" y="441"/>
                  </a:lnTo>
                  <a:lnTo>
                    <a:pt x="45" y="441"/>
                  </a:lnTo>
                  <a:lnTo>
                    <a:pt x="39" y="435"/>
                  </a:lnTo>
                  <a:lnTo>
                    <a:pt x="30" y="432"/>
                  </a:lnTo>
                  <a:lnTo>
                    <a:pt x="27" y="432"/>
                  </a:lnTo>
                  <a:lnTo>
                    <a:pt x="27" y="432"/>
                  </a:lnTo>
                  <a:lnTo>
                    <a:pt x="18" y="432"/>
                  </a:lnTo>
                  <a:lnTo>
                    <a:pt x="12" y="435"/>
                  </a:lnTo>
                  <a:lnTo>
                    <a:pt x="12" y="435"/>
                  </a:lnTo>
                  <a:lnTo>
                    <a:pt x="9" y="432"/>
                  </a:lnTo>
                  <a:lnTo>
                    <a:pt x="3" y="426"/>
                  </a:lnTo>
                  <a:lnTo>
                    <a:pt x="0" y="426"/>
                  </a:lnTo>
                  <a:lnTo>
                    <a:pt x="0" y="426"/>
                  </a:lnTo>
                  <a:lnTo>
                    <a:pt x="0" y="423"/>
                  </a:lnTo>
                  <a:lnTo>
                    <a:pt x="15" y="414"/>
                  </a:lnTo>
                  <a:lnTo>
                    <a:pt x="18" y="411"/>
                  </a:lnTo>
                  <a:lnTo>
                    <a:pt x="18" y="411"/>
                  </a:lnTo>
                  <a:lnTo>
                    <a:pt x="60" y="399"/>
                  </a:lnTo>
                  <a:lnTo>
                    <a:pt x="123" y="381"/>
                  </a:lnTo>
                  <a:lnTo>
                    <a:pt x="126" y="381"/>
                  </a:lnTo>
                  <a:lnTo>
                    <a:pt x="126" y="381"/>
                  </a:lnTo>
                  <a:lnTo>
                    <a:pt x="129" y="381"/>
                  </a:lnTo>
                  <a:lnTo>
                    <a:pt x="132" y="381"/>
                  </a:lnTo>
                  <a:lnTo>
                    <a:pt x="132" y="387"/>
                  </a:lnTo>
                  <a:lnTo>
                    <a:pt x="132" y="387"/>
                  </a:lnTo>
                  <a:lnTo>
                    <a:pt x="132" y="390"/>
                  </a:lnTo>
                  <a:lnTo>
                    <a:pt x="180" y="402"/>
                  </a:lnTo>
                  <a:lnTo>
                    <a:pt x="183" y="405"/>
                  </a:lnTo>
                  <a:lnTo>
                    <a:pt x="183" y="402"/>
                  </a:lnTo>
                  <a:lnTo>
                    <a:pt x="186" y="402"/>
                  </a:lnTo>
                  <a:lnTo>
                    <a:pt x="186" y="399"/>
                  </a:lnTo>
                  <a:lnTo>
                    <a:pt x="186" y="399"/>
                  </a:lnTo>
                  <a:lnTo>
                    <a:pt x="186" y="399"/>
                  </a:lnTo>
                  <a:lnTo>
                    <a:pt x="189" y="393"/>
                  </a:lnTo>
                  <a:lnTo>
                    <a:pt x="189" y="390"/>
                  </a:lnTo>
                  <a:lnTo>
                    <a:pt x="192" y="384"/>
                  </a:lnTo>
                  <a:lnTo>
                    <a:pt x="192" y="381"/>
                  </a:lnTo>
                  <a:lnTo>
                    <a:pt x="192" y="378"/>
                  </a:lnTo>
                  <a:lnTo>
                    <a:pt x="192" y="375"/>
                  </a:lnTo>
                  <a:lnTo>
                    <a:pt x="192" y="375"/>
                  </a:lnTo>
                  <a:lnTo>
                    <a:pt x="192" y="372"/>
                  </a:lnTo>
                  <a:lnTo>
                    <a:pt x="192" y="372"/>
                  </a:lnTo>
                  <a:lnTo>
                    <a:pt x="189" y="372"/>
                  </a:lnTo>
                  <a:lnTo>
                    <a:pt x="186" y="369"/>
                  </a:lnTo>
                  <a:lnTo>
                    <a:pt x="186" y="369"/>
                  </a:lnTo>
                  <a:lnTo>
                    <a:pt x="183" y="366"/>
                  </a:lnTo>
                  <a:lnTo>
                    <a:pt x="180" y="366"/>
                  </a:lnTo>
                  <a:lnTo>
                    <a:pt x="174" y="366"/>
                  </a:lnTo>
                  <a:lnTo>
                    <a:pt x="171" y="366"/>
                  </a:lnTo>
                  <a:lnTo>
                    <a:pt x="168" y="366"/>
                  </a:lnTo>
                  <a:lnTo>
                    <a:pt x="168" y="363"/>
                  </a:lnTo>
                  <a:lnTo>
                    <a:pt x="168" y="363"/>
                  </a:lnTo>
                  <a:lnTo>
                    <a:pt x="168" y="363"/>
                  </a:lnTo>
                  <a:lnTo>
                    <a:pt x="168" y="360"/>
                  </a:lnTo>
                  <a:lnTo>
                    <a:pt x="168" y="357"/>
                  </a:lnTo>
                  <a:lnTo>
                    <a:pt x="168" y="357"/>
                  </a:lnTo>
                  <a:lnTo>
                    <a:pt x="198" y="270"/>
                  </a:lnTo>
                  <a:lnTo>
                    <a:pt x="210" y="231"/>
                  </a:lnTo>
                  <a:lnTo>
                    <a:pt x="213" y="231"/>
                  </a:lnTo>
                  <a:lnTo>
                    <a:pt x="213" y="225"/>
                  </a:lnTo>
                  <a:lnTo>
                    <a:pt x="213" y="225"/>
                  </a:lnTo>
                  <a:lnTo>
                    <a:pt x="216" y="222"/>
                  </a:lnTo>
                  <a:lnTo>
                    <a:pt x="216" y="222"/>
                  </a:lnTo>
                  <a:lnTo>
                    <a:pt x="216" y="210"/>
                  </a:lnTo>
                  <a:lnTo>
                    <a:pt x="216" y="204"/>
                  </a:lnTo>
                  <a:lnTo>
                    <a:pt x="216" y="198"/>
                  </a:lnTo>
                  <a:lnTo>
                    <a:pt x="216" y="198"/>
                  </a:lnTo>
                  <a:lnTo>
                    <a:pt x="219" y="198"/>
                  </a:lnTo>
                  <a:lnTo>
                    <a:pt x="219" y="195"/>
                  </a:lnTo>
                  <a:lnTo>
                    <a:pt x="219" y="195"/>
                  </a:lnTo>
                  <a:lnTo>
                    <a:pt x="225" y="195"/>
                  </a:lnTo>
                  <a:lnTo>
                    <a:pt x="225" y="195"/>
                  </a:lnTo>
                  <a:lnTo>
                    <a:pt x="237" y="204"/>
                  </a:lnTo>
                  <a:lnTo>
                    <a:pt x="267" y="216"/>
                  </a:lnTo>
                  <a:lnTo>
                    <a:pt x="273" y="219"/>
                  </a:lnTo>
                  <a:lnTo>
                    <a:pt x="276" y="222"/>
                  </a:lnTo>
                  <a:lnTo>
                    <a:pt x="279" y="222"/>
                  </a:lnTo>
                  <a:lnTo>
                    <a:pt x="288" y="222"/>
                  </a:lnTo>
                  <a:lnTo>
                    <a:pt x="291" y="222"/>
                  </a:lnTo>
                  <a:lnTo>
                    <a:pt x="291" y="222"/>
                  </a:lnTo>
                  <a:lnTo>
                    <a:pt x="294" y="219"/>
                  </a:lnTo>
                  <a:lnTo>
                    <a:pt x="297" y="219"/>
                  </a:lnTo>
                  <a:lnTo>
                    <a:pt x="297" y="216"/>
                  </a:lnTo>
                  <a:lnTo>
                    <a:pt x="303" y="216"/>
                  </a:lnTo>
                  <a:lnTo>
                    <a:pt x="330" y="219"/>
                  </a:lnTo>
                  <a:lnTo>
                    <a:pt x="330" y="219"/>
                  </a:lnTo>
                  <a:lnTo>
                    <a:pt x="333" y="222"/>
                  </a:lnTo>
                  <a:lnTo>
                    <a:pt x="333" y="222"/>
                  </a:lnTo>
                  <a:lnTo>
                    <a:pt x="336" y="225"/>
                  </a:lnTo>
                  <a:lnTo>
                    <a:pt x="336" y="225"/>
                  </a:lnTo>
                  <a:lnTo>
                    <a:pt x="336" y="228"/>
                  </a:lnTo>
                  <a:lnTo>
                    <a:pt x="336" y="231"/>
                  </a:lnTo>
                  <a:lnTo>
                    <a:pt x="357" y="225"/>
                  </a:lnTo>
                  <a:lnTo>
                    <a:pt x="387" y="213"/>
                  </a:lnTo>
                  <a:lnTo>
                    <a:pt x="399" y="195"/>
                  </a:lnTo>
                  <a:lnTo>
                    <a:pt x="399" y="192"/>
                  </a:lnTo>
                  <a:lnTo>
                    <a:pt x="399" y="189"/>
                  </a:lnTo>
                  <a:lnTo>
                    <a:pt x="399" y="180"/>
                  </a:lnTo>
                  <a:lnTo>
                    <a:pt x="393" y="156"/>
                  </a:lnTo>
                  <a:lnTo>
                    <a:pt x="387" y="129"/>
                  </a:lnTo>
                  <a:lnTo>
                    <a:pt x="387" y="126"/>
                  </a:lnTo>
                  <a:lnTo>
                    <a:pt x="387" y="123"/>
                  </a:lnTo>
                  <a:lnTo>
                    <a:pt x="387" y="120"/>
                  </a:lnTo>
                  <a:lnTo>
                    <a:pt x="393" y="102"/>
                  </a:lnTo>
                  <a:lnTo>
                    <a:pt x="393" y="99"/>
                  </a:lnTo>
                  <a:lnTo>
                    <a:pt x="402" y="78"/>
                  </a:lnTo>
                  <a:lnTo>
                    <a:pt x="402" y="78"/>
                  </a:lnTo>
                  <a:lnTo>
                    <a:pt x="405" y="75"/>
                  </a:lnTo>
                  <a:lnTo>
                    <a:pt x="408" y="75"/>
                  </a:lnTo>
                  <a:lnTo>
                    <a:pt x="410" y="75"/>
                  </a:lnTo>
                  <a:lnTo>
                    <a:pt x="413" y="75"/>
                  </a:lnTo>
                  <a:lnTo>
                    <a:pt x="419" y="72"/>
                  </a:lnTo>
                  <a:lnTo>
                    <a:pt x="422" y="72"/>
                  </a:lnTo>
                  <a:lnTo>
                    <a:pt x="425" y="72"/>
                  </a:lnTo>
                  <a:lnTo>
                    <a:pt x="428" y="75"/>
                  </a:lnTo>
                  <a:lnTo>
                    <a:pt x="428" y="75"/>
                  </a:lnTo>
                  <a:lnTo>
                    <a:pt x="431" y="75"/>
                  </a:lnTo>
                  <a:lnTo>
                    <a:pt x="434" y="75"/>
                  </a:lnTo>
                  <a:lnTo>
                    <a:pt x="452" y="66"/>
                  </a:lnTo>
                  <a:lnTo>
                    <a:pt x="452" y="66"/>
                  </a:lnTo>
                  <a:lnTo>
                    <a:pt x="461" y="63"/>
                  </a:lnTo>
                  <a:lnTo>
                    <a:pt x="470" y="45"/>
                  </a:lnTo>
                  <a:lnTo>
                    <a:pt x="473" y="42"/>
                  </a:lnTo>
                  <a:lnTo>
                    <a:pt x="473" y="33"/>
                  </a:lnTo>
                  <a:lnTo>
                    <a:pt x="470" y="27"/>
                  </a:lnTo>
                  <a:lnTo>
                    <a:pt x="470" y="24"/>
                  </a:lnTo>
                  <a:lnTo>
                    <a:pt x="470" y="24"/>
                  </a:lnTo>
                  <a:lnTo>
                    <a:pt x="470" y="21"/>
                  </a:lnTo>
                  <a:lnTo>
                    <a:pt x="470" y="18"/>
                  </a:lnTo>
                  <a:lnTo>
                    <a:pt x="470" y="12"/>
                  </a:lnTo>
                  <a:lnTo>
                    <a:pt x="479" y="3"/>
                  </a:lnTo>
                  <a:lnTo>
                    <a:pt x="494" y="0"/>
                  </a:lnTo>
                  <a:lnTo>
                    <a:pt x="497" y="0"/>
                  </a:lnTo>
                  <a:lnTo>
                    <a:pt x="500" y="0"/>
                  </a:lnTo>
                  <a:lnTo>
                    <a:pt x="506" y="3"/>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65" name="Freeform 1195">
              <a:extLst>
                <a:ext uri="{FF2B5EF4-FFF2-40B4-BE49-F238E27FC236}">
                  <a16:creationId xmlns:a16="http://schemas.microsoft.com/office/drawing/2014/main" id="{8933BAE2-21D2-ED84-AA9A-17D6F23BFAFF}"/>
                </a:ext>
              </a:extLst>
            </p:cNvPr>
            <p:cNvSpPr>
              <a:spLocks/>
            </p:cNvSpPr>
            <p:nvPr/>
          </p:nvSpPr>
          <p:spPr bwMode="auto">
            <a:xfrm>
              <a:off x="5431" y="1944"/>
              <a:ext cx="642" cy="96"/>
            </a:xfrm>
            <a:custGeom>
              <a:avLst/>
              <a:gdLst>
                <a:gd name="T0" fmla="*/ 0 w 642"/>
                <a:gd name="T1" fmla="*/ 90 h 96"/>
                <a:gd name="T2" fmla="*/ 0 w 642"/>
                <a:gd name="T3" fmla="*/ 87 h 96"/>
                <a:gd name="T4" fmla="*/ 9 w 642"/>
                <a:gd name="T5" fmla="*/ 60 h 96"/>
                <a:gd name="T6" fmla="*/ 12 w 642"/>
                <a:gd name="T7" fmla="*/ 60 h 96"/>
                <a:gd name="T8" fmla="*/ 21 w 642"/>
                <a:gd name="T9" fmla="*/ 60 h 96"/>
                <a:gd name="T10" fmla="*/ 24 w 642"/>
                <a:gd name="T11" fmla="*/ 48 h 96"/>
                <a:gd name="T12" fmla="*/ 27 w 642"/>
                <a:gd name="T13" fmla="*/ 45 h 96"/>
                <a:gd name="T14" fmla="*/ 36 w 642"/>
                <a:gd name="T15" fmla="*/ 42 h 96"/>
                <a:gd name="T16" fmla="*/ 75 w 642"/>
                <a:gd name="T17" fmla="*/ 42 h 96"/>
                <a:gd name="T18" fmla="*/ 120 w 642"/>
                <a:gd name="T19" fmla="*/ 51 h 96"/>
                <a:gd name="T20" fmla="*/ 129 w 642"/>
                <a:gd name="T21" fmla="*/ 54 h 96"/>
                <a:gd name="T22" fmla="*/ 132 w 642"/>
                <a:gd name="T23" fmla="*/ 60 h 96"/>
                <a:gd name="T24" fmla="*/ 135 w 642"/>
                <a:gd name="T25" fmla="*/ 63 h 96"/>
                <a:gd name="T26" fmla="*/ 180 w 642"/>
                <a:gd name="T27" fmla="*/ 78 h 96"/>
                <a:gd name="T28" fmla="*/ 180 w 642"/>
                <a:gd name="T29" fmla="*/ 72 h 96"/>
                <a:gd name="T30" fmla="*/ 177 w 642"/>
                <a:gd name="T31" fmla="*/ 69 h 96"/>
                <a:gd name="T32" fmla="*/ 180 w 642"/>
                <a:gd name="T33" fmla="*/ 30 h 96"/>
                <a:gd name="T34" fmla="*/ 183 w 642"/>
                <a:gd name="T35" fmla="*/ 18 h 96"/>
                <a:gd name="T36" fmla="*/ 204 w 642"/>
                <a:gd name="T37" fmla="*/ 12 h 96"/>
                <a:gd name="T38" fmla="*/ 222 w 642"/>
                <a:gd name="T39" fmla="*/ 6 h 96"/>
                <a:gd name="T40" fmla="*/ 225 w 642"/>
                <a:gd name="T41" fmla="*/ 6 h 96"/>
                <a:gd name="T42" fmla="*/ 240 w 642"/>
                <a:gd name="T43" fmla="*/ 3 h 96"/>
                <a:gd name="T44" fmla="*/ 261 w 642"/>
                <a:gd name="T45" fmla="*/ 18 h 96"/>
                <a:gd name="T46" fmla="*/ 267 w 642"/>
                <a:gd name="T47" fmla="*/ 24 h 96"/>
                <a:gd name="T48" fmla="*/ 330 w 642"/>
                <a:gd name="T49" fmla="*/ 42 h 96"/>
                <a:gd name="T50" fmla="*/ 339 w 642"/>
                <a:gd name="T51" fmla="*/ 27 h 96"/>
                <a:gd name="T52" fmla="*/ 345 w 642"/>
                <a:gd name="T53" fmla="*/ 27 h 96"/>
                <a:gd name="T54" fmla="*/ 414 w 642"/>
                <a:gd name="T55" fmla="*/ 24 h 96"/>
                <a:gd name="T56" fmla="*/ 465 w 642"/>
                <a:gd name="T57" fmla="*/ 30 h 96"/>
                <a:gd name="T58" fmla="*/ 489 w 642"/>
                <a:gd name="T59" fmla="*/ 33 h 96"/>
                <a:gd name="T60" fmla="*/ 567 w 642"/>
                <a:gd name="T61" fmla="*/ 45 h 96"/>
                <a:gd name="T62" fmla="*/ 609 w 642"/>
                <a:gd name="T63" fmla="*/ 72 h 96"/>
                <a:gd name="T64" fmla="*/ 642 w 642"/>
                <a:gd name="T65"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2" h="96">
                  <a:moveTo>
                    <a:pt x="6" y="90"/>
                  </a:moveTo>
                  <a:lnTo>
                    <a:pt x="0" y="90"/>
                  </a:lnTo>
                  <a:lnTo>
                    <a:pt x="0" y="90"/>
                  </a:lnTo>
                  <a:lnTo>
                    <a:pt x="0" y="87"/>
                  </a:lnTo>
                  <a:lnTo>
                    <a:pt x="0" y="84"/>
                  </a:lnTo>
                  <a:lnTo>
                    <a:pt x="9" y="60"/>
                  </a:lnTo>
                  <a:lnTo>
                    <a:pt x="9" y="60"/>
                  </a:lnTo>
                  <a:lnTo>
                    <a:pt x="12" y="60"/>
                  </a:lnTo>
                  <a:lnTo>
                    <a:pt x="18" y="60"/>
                  </a:lnTo>
                  <a:lnTo>
                    <a:pt x="21" y="60"/>
                  </a:lnTo>
                  <a:lnTo>
                    <a:pt x="21" y="57"/>
                  </a:lnTo>
                  <a:lnTo>
                    <a:pt x="24" y="48"/>
                  </a:lnTo>
                  <a:lnTo>
                    <a:pt x="27" y="45"/>
                  </a:lnTo>
                  <a:lnTo>
                    <a:pt x="27" y="45"/>
                  </a:lnTo>
                  <a:lnTo>
                    <a:pt x="30" y="42"/>
                  </a:lnTo>
                  <a:lnTo>
                    <a:pt x="36" y="42"/>
                  </a:lnTo>
                  <a:lnTo>
                    <a:pt x="45" y="39"/>
                  </a:lnTo>
                  <a:lnTo>
                    <a:pt x="75" y="42"/>
                  </a:lnTo>
                  <a:lnTo>
                    <a:pt x="102" y="45"/>
                  </a:lnTo>
                  <a:lnTo>
                    <a:pt x="120" y="51"/>
                  </a:lnTo>
                  <a:lnTo>
                    <a:pt x="126" y="54"/>
                  </a:lnTo>
                  <a:lnTo>
                    <a:pt x="129" y="54"/>
                  </a:lnTo>
                  <a:lnTo>
                    <a:pt x="129" y="57"/>
                  </a:lnTo>
                  <a:lnTo>
                    <a:pt x="132" y="60"/>
                  </a:lnTo>
                  <a:lnTo>
                    <a:pt x="132" y="60"/>
                  </a:lnTo>
                  <a:lnTo>
                    <a:pt x="135" y="63"/>
                  </a:lnTo>
                  <a:lnTo>
                    <a:pt x="171" y="75"/>
                  </a:lnTo>
                  <a:lnTo>
                    <a:pt x="180" y="78"/>
                  </a:lnTo>
                  <a:lnTo>
                    <a:pt x="180" y="75"/>
                  </a:lnTo>
                  <a:lnTo>
                    <a:pt x="180" y="72"/>
                  </a:lnTo>
                  <a:lnTo>
                    <a:pt x="180" y="72"/>
                  </a:lnTo>
                  <a:lnTo>
                    <a:pt x="177" y="69"/>
                  </a:lnTo>
                  <a:lnTo>
                    <a:pt x="180" y="33"/>
                  </a:lnTo>
                  <a:lnTo>
                    <a:pt x="180" y="30"/>
                  </a:lnTo>
                  <a:lnTo>
                    <a:pt x="183" y="21"/>
                  </a:lnTo>
                  <a:lnTo>
                    <a:pt x="183" y="18"/>
                  </a:lnTo>
                  <a:lnTo>
                    <a:pt x="198" y="12"/>
                  </a:lnTo>
                  <a:lnTo>
                    <a:pt x="204" y="12"/>
                  </a:lnTo>
                  <a:lnTo>
                    <a:pt x="216" y="6"/>
                  </a:lnTo>
                  <a:lnTo>
                    <a:pt x="222" y="6"/>
                  </a:lnTo>
                  <a:lnTo>
                    <a:pt x="225" y="6"/>
                  </a:lnTo>
                  <a:lnTo>
                    <a:pt x="225" y="6"/>
                  </a:lnTo>
                  <a:lnTo>
                    <a:pt x="234" y="0"/>
                  </a:lnTo>
                  <a:lnTo>
                    <a:pt x="240" y="3"/>
                  </a:lnTo>
                  <a:lnTo>
                    <a:pt x="258" y="12"/>
                  </a:lnTo>
                  <a:lnTo>
                    <a:pt x="261" y="18"/>
                  </a:lnTo>
                  <a:lnTo>
                    <a:pt x="267" y="21"/>
                  </a:lnTo>
                  <a:lnTo>
                    <a:pt x="267" y="24"/>
                  </a:lnTo>
                  <a:lnTo>
                    <a:pt x="300" y="36"/>
                  </a:lnTo>
                  <a:lnTo>
                    <a:pt x="330" y="42"/>
                  </a:lnTo>
                  <a:lnTo>
                    <a:pt x="336" y="30"/>
                  </a:lnTo>
                  <a:lnTo>
                    <a:pt x="339" y="27"/>
                  </a:lnTo>
                  <a:lnTo>
                    <a:pt x="339" y="27"/>
                  </a:lnTo>
                  <a:lnTo>
                    <a:pt x="345" y="27"/>
                  </a:lnTo>
                  <a:lnTo>
                    <a:pt x="369" y="27"/>
                  </a:lnTo>
                  <a:lnTo>
                    <a:pt x="414" y="24"/>
                  </a:lnTo>
                  <a:lnTo>
                    <a:pt x="453" y="27"/>
                  </a:lnTo>
                  <a:lnTo>
                    <a:pt x="465" y="30"/>
                  </a:lnTo>
                  <a:lnTo>
                    <a:pt x="486" y="33"/>
                  </a:lnTo>
                  <a:lnTo>
                    <a:pt x="489" y="33"/>
                  </a:lnTo>
                  <a:lnTo>
                    <a:pt x="540" y="39"/>
                  </a:lnTo>
                  <a:lnTo>
                    <a:pt x="567" y="45"/>
                  </a:lnTo>
                  <a:lnTo>
                    <a:pt x="573" y="54"/>
                  </a:lnTo>
                  <a:lnTo>
                    <a:pt x="609" y="72"/>
                  </a:lnTo>
                  <a:lnTo>
                    <a:pt x="624" y="81"/>
                  </a:lnTo>
                  <a:lnTo>
                    <a:pt x="642" y="96"/>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66" name="Freeform 1196">
              <a:extLst>
                <a:ext uri="{FF2B5EF4-FFF2-40B4-BE49-F238E27FC236}">
                  <a16:creationId xmlns:a16="http://schemas.microsoft.com/office/drawing/2014/main" id="{5F2496A5-2748-ED51-DA72-18FCF34312D6}"/>
                </a:ext>
              </a:extLst>
            </p:cNvPr>
            <p:cNvSpPr>
              <a:spLocks/>
            </p:cNvSpPr>
            <p:nvPr/>
          </p:nvSpPr>
          <p:spPr bwMode="auto">
            <a:xfrm>
              <a:off x="5221" y="2373"/>
              <a:ext cx="486" cy="153"/>
            </a:xfrm>
            <a:custGeom>
              <a:avLst/>
              <a:gdLst>
                <a:gd name="T0" fmla="*/ 0 w 486"/>
                <a:gd name="T1" fmla="*/ 117 h 153"/>
                <a:gd name="T2" fmla="*/ 0 w 486"/>
                <a:gd name="T3" fmla="*/ 120 h 153"/>
                <a:gd name="T4" fmla="*/ 18 w 486"/>
                <a:gd name="T5" fmla="*/ 132 h 153"/>
                <a:gd name="T6" fmla="*/ 36 w 486"/>
                <a:gd name="T7" fmla="*/ 117 h 153"/>
                <a:gd name="T8" fmla="*/ 42 w 486"/>
                <a:gd name="T9" fmla="*/ 117 h 153"/>
                <a:gd name="T10" fmla="*/ 63 w 486"/>
                <a:gd name="T11" fmla="*/ 102 h 153"/>
                <a:gd name="T12" fmla="*/ 69 w 486"/>
                <a:gd name="T13" fmla="*/ 96 h 153"/>
                <a:gd name="T14" fmla="*/ 81 w 486"/>
                <a:gd name="T15" fmla="*/ 96 h 153"/>
                <a:gd name="T16" fmla="*/ 84 w 486"/>
                <a:gd name="T17" fmla="*/ 99 h 153"/>
                <a:gd name="T18" fmla="*/ 111 w 486"/>
                <a:gd name="T19" fmla="*/ 111 h 153"/>
                <a:gd name="T20" fmla="*/ 108 w 486"/>
                <a:gd name="T21" fmla="*/ 90 h 153"/>
                <a:gd name="T22" fmla="*/ 111 w 486"/>
                <a:gd name="T23" fmla="*/ 87 h 153"/>
                <a:gd name="T24" fmla="*/ 132 w 486"/>
                <a:gd name="T25" fmla="*/ 75 h 153"/>
                <a:gd name="T26" fmla="*/ 147 w 486"/>
                <a:gd name="T27" fmla="*/ 78 h 153"/>
                <a:gd name="T28" fmla="*/ 156 w 486"/>
                <a:gd name="T29" fmla="*/ 81 h 153"/>
                <a:gd name="T30" fmla="*/ 162 w 486"/>
                <a:gd name="T31" fmla="*/ 78 h 153"/>
                <a:gd name="T32" fmla="*/ 171 w 486"/>
                <a:gd name="T33" fmla="*/ 72 h 153"/>
                <a:gd name="T34" fmla="*/ 171 w 486"/>
                <a:gd name="T35" fmla="*/ 66 h 153"/>
                <a:gd name="T36" fmla="*/ 171 w 486"/>
                <a:gd name="T37" fmla="*/ 60 h 153"/>
                <a:gd name="T38" fmla="*/ 168 w 486"/>
                <a:gd name="T39" fmla="*/ 45 h 153"/>
                <a:gd name="T40" fmla="*/ 201 w 486"/>
                <a:gd name="T41" fmla="*/ 3 h 153"/>
                <a:gd name="T42" fmla="*/ 216 w 486"/>
                <a:gd name="T43" fmla="*/ 0 h 153"/>
                <a:gd name="T44" fmla="*/ 243 w 486"/>
                <a:gd name="T45" fmla="*/ 15 h 153"/>
                <a:gd name="T46" fmla="*/ 243 w 486"/>
                <a:gd name="T47" fmla="*/ 21 h 153"/>
                <a:gd name="T48" fmla="*/ 243 w 486"/>
                <a:gd name="T49" fmla="*/ 27 h 153"/>
                <a:gd name="T50" fmla="*/ 249 w 486"/>
                <a:gd name="T51" fmla="*/ 48 h 153"/>
                <a:gd name="T52" fmla="*/ 258 w 486"/>
                <a:gd name="T53" fmla="*/ 57 h 153"/>
                <a:gd name="T54" fmla="*/ 249 w 486"/>
                <a:gd name="T55" fmla="*/ 111 h 153"/>
                <a:gd name="T56" fmla="*/ 249 w 486"/>
                <a:gd name="T57" fmla="*/ 120 h 153"/>
                <a:gd name="T58" fmla="*/ 252 w 486"/>
                <a:gd name="T59" fmla="*/ 132 h 153"/>
                <a:gd name="T60" fmla="*/ 261 w 486"/>
                <a:gd name="T61" fmla="*/ 150 h 153"/>
                <a:gd name="T62" fmla="*/ 267 w 486"/>
                <a:gd name="T63" fmla="*/ 153 h 153"/>
                <a:gd name="T64" fmla="*/ 270 w 486"/>
                <a:gd name="T65" fmla="*/ 153 h 153"/>
                <a:gd name="T66" fmla="*/ 276 w 486"/>
                <a:gd name="T67" fmla="*/ 153 h 153"/>
                <a:gd name="T68" fmla="*/ 294 w 486"/>
                <a:gd name="T69" fmla="*/ 138 h 153"/>
                <a:gd name="T70" fmla="*/ 303 w 486"/>
                <a:gd name="T71" fmla="*/ 132 h 153"/>
                <a:gd name="T72" fmla="*/ 303 w 486"/>
                <a:gd name="T73" fmla="*/ 129 h 153"/>
                <a:gd name="T74" fmla="*/ 309 w 486"/>
                <a:gd name="T75" fmla="*/ 129 h 153"/>
                <a:gd name="T76" fmla="*/ 318 w 486"/>
                <a:gd name="T77" fmla="*/ 126 h 153"/>
                <a:gd name="T78" fmla="*/ 330 w 486"/>
                <a:gd name="T79" fmla="*/ 123 h 153"/>
                <a:gd name="T80" fmla="*/ 336 w 486"/>
                <a:gd name="T81" fmla="*/ 120 h 153"/>
                <a:gd name="T82" fmla="*/ 342 w 486"/>
                <a:gd name="T83" fmla="*/ 105 h 153"/>
                <a:gd name="T84" fmla="*/ 375 w 486"/>
                <a:gd name="T85" fmla="*/ 87 h 153"/>
                <a:gd name="T86" fmla="*/ 384 w 486"/>
                <a:gd name="T87" fmla="*/ 84 h 153"/>
                <a:gd name="T88" fmla="*/ 390 w 486"/>
                <a:gd name="T89" fmla="*/ 84 h 153"/>
                <a:gd name="T90" fmla="*/ 399 w 486"/>
                <a:gd name="T91" fmla="*/ 102 h 153"/>
                <a:gd name="T92" fmla="*/ 399 w 486"/>
                <a:gd name="T93" fmla="*/ 102 h 153"/>
                <a:gd name="T94" fmla="*/ 399 w 486"/>
                <a:gd name="T95" fmla="*/ 105 h 153"/>
                <a:gd name="T96" fmla="*/ 408 w 486"/>
                <a:gd name="T97" fmla="*/ 105 h 153"/>
                <a:gd name="T98" fmla="*/ 435 w 486"/>
                <a:gd name="T99" fmla="*/ 96 h 153"/>
                <a:gd name="T100" fmla="*/ 441 w 486"/>
                <a:gd name="T101" fmla="*/ 93 h 153"/>
                <a:gd name="T102" fmla="*/ 441 w 486"/>
                <a:gd name="T103" fmla="*/ 90 h 153"/>
                <a:gd name="T104" fmla="*/ 450 w 486"/>
                <a:gd name="T105" fmla="*/ 93 h 153"/>
                <a:gd name="T106" fmla="*/ 462 w 486"/>
                <a:gd name="T107" fmla="*/ 93 h 153"/>
                <a:gd name="T108" fmla="*/ 486 w 486"/>
                <a:gd name="T109" fmla="*/ 105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6" h="153">
                  <a:moveTo>
                    <a:pt x="0" y="111"/>
                  </a:moveTo>
                  <a:lnTo>
                    <a:pt x="0" y="117"/>
                  </a:lnTo>
                  <a:lnTo>
                    <a:pt x="0" y="117"/>
                  </a:lnTo>
                  <a:lnTo>
                    <a:pt x="0" y="120"/>
                  </a:lnTo>
                  <a:lnTo>
                    <a:pt x="15" y="132"/>
                  </a:lnTo>
                  <a:lnTo>
                    <a:pt x="18" y="132"/>
                  </a:lnTo>
                  <a:lnTo>
                    <a:pt x="33" y="126"/>
                  </a:lnTo>
                  <a:lnTo>
                    <a:pt x="36" y="117"/>
                  </a:lnTo>
                  <a:lnTo>
                    <a:pt x="42" y="117"/>
                  </a:lnTo>
                  <a:lnTo>
                    <a:pt x="42" y="117"/>
                  </a:lnTo>
                  <a:lnTo>
                    <a:pt x="57" y="108"/>
                  </a:lnTo>
                  <a:lnTo>
                    <a:pt x="63" y="102"/>
                  </a:lnTo>
                  <a:lnTo>
                    <a:pt x="69" y="99"/>
                  </a:lnTo>
                  <a:lnTo>
                    <a:pt x="69" y="96"/>
                  </a:lnTo>
                  <a:lnTo>
                    <a:pt x="75" y="96"/>
                  </a:lnTo>
                  <a:lnTo>
                    <a:pt x="81" y="96"/>
                  </a:lnTo>
                  <a:lnTo>
                    <a:pt x="81" y="99"/>
                  </a:lnTo>
                  <a:lnTo>
                    <a:pt x="84" y="99"/>
                  </a:lnTo>
                  <a:lnTo>
                    <a:pt x="93" y="111"/>
                  </a:lnTo>
                  <a:lnTo>
                    <a:pt x="111" y="111"/>
                  </a:lnTo>
                  <a:lnTo>
                    <a:pt x="108" y="93"/>
                  </a:lnTo>
                  <a:lnTo>
                    <a:pt x="108" y="90"/>
                  </a:lnTo>
                  <a:lnTo>
                    <a:pt x="111" y="87"/>
                  </a:lnTo>
                  <a:lnTo>
                    <a:pt x="111" y="87"/>
                  </a:lnTo>
                  <a:lnTo>
                    <a:pt x="120" y="75"/>
                  </a:lnTo>
                  <a:lnTo>
                    <a:pt x="132" y="75"/>
                  </a:lnTo>
                  <a:lnTo>
                    <a:pt x="147" y="75"/>
                  </a:lnTo>
                  <a:lnTo>
                    <a:pt x="147" y="78"/>
                  </a:lnTo>
                  <a:lnTo>
                    <a:pt x="153" y="78"/>
                  </a:lnTo>
                  <a:lnTo>
                    <a:pt x="156" y="81"/>
                  </a:lnTo>
                  <a:lnTo>
                    <a:pt x="162" y="81"/>
                  </a:lnTo>
                  <a:lnTo>
                    <a:pt x="162" y="78"/>
                  </a:lnTo>
                  <a:lnTo>
                    <a:pt x="168" y="75"/>
                  </a:lnTo>
                  <a:lnTo>
                    <a:pt x="171" y="72"/>
                  </a:lnTo>
                  <a:lnTo>
                    <a:pt x="171" y="66"/>
                  </a:lnTo>
                  <a:lnTo>
                    <a:pt x="171" y="66"/>
                  </a:lnTo>
                  <a:lnTo>
                    <a:pt x="171" y="63"/>
                  </a:lnTo>
                  <a:lnTo>
                    <a:pt x="171" y="60"/>
                  </a:lnTo>
                  <a:lnTo>
                    <a:pt x="168" y="57"/>
                  </a:lnTo>
                  <a:lnTo>
                    <a:pt x="168" y="45"/>
                  </a:lnTo>
                  <a:lnTo>
                    <a:pt x="195" y="9"/>
                  </a:lnTo>
                  <a:lnTo>
                    <a:pt x="201" y="3"/>
                  </a:lnTo>
                  <a:lnTo>
                    <a:pt x="207" y="0"/>
                  </a:lnTo>
                  <a:lnTo>
                    <a:pt x="216" y="0"/>
                  </a:lnTo>
                  <a:lnTo>
                    <a:pt x="219" y="0"/>
                  </a:lnTo>
                  <a:lnTo>
                    <a:pt x="243" y="15"/>
                  </a:lnTo>
                  <a:lnTo>
                    <a:pt x="243" y="18"/>
                  </a:lnTo>
                  <a:lnTo>
                    <a:pt x="243" y="21"/>
                  </a:lnTo>
                  <a:lnTo>
                    <a:pt x="243" y="24"/>
                  </a:lnTo>
                  <a:lnTo>
                    <a:pt x="243" y="27"/>
                  </a:lnTo>
                  <a:lnTo>
                    <a:pt x="240" y="36"/>
                  </a:lnTo>
                  <a:lnTo>
                    <a:pt x="249" y="48"/>
                  </a:lnTo>
                  <a:lnTo>
                    <a:pt x="258" y="48"/>
                  </a:lnTo>
                  <a:lnTo>
                    <a:pt x="258" y="57"/>
                  </a:lnTo>
                  <a:lnTo>
                    <a:pt x="255" y="81"/>
                  </a:lnTo>
                  <a:lnTo>
                    <a:pt x="249" y="111"/>
                  </a:lnTo>
                  <a:lnTo>
                    <a:pt x="249" y="120"/>
                  </a:lnTo>
                  <a:lnTo>
                    <a:pt x="249" y="120"/>
                  </a:lnTo>
                  <a:lnTo>
                    <a:pt x="252" y="129"/>
                  </a:lnTo>
                  <a:lnTo>
                    <a:pt x="252" y="132"/>
                  </a:lnTo>
                  <a:lnTo>
                    <a:pt x="258" y="147"/>
                  </a:lnTo>
                  <a:lnTo>
                    <a:pt x="261" y="150"/>
                  </a:lnTo>
                  <a:lnTo>
                    <a:pt x="261" y="153"/>
                  </a:lnTo>
                  <a:lnTo>
                    <a:pt x="267" y="153"/>
                  </a:lnTo>
                  <a:lnTo>
                    <a:pt x="267" y="153"/>
                  </a:lnTo>
                  <a:lnTo>
                    <a:pt x="270" y="153"/>
                  </a:lnTo>
                  <a:lnTo>
                    <a:pt x="273" y="153"/>
                  </a:lnTo>
                  <a:lnTo>
                    <a:pt x="276" y="153"/>
                  </a:lnTo>
                  <a:lnTo>
                    <a:pt x="276" y="153"/>
                  </a:lnTo>
                  <a:lnTo>
                    <a:pt x="294" y="138"/>
                  </a:lnTo>
                  <a:lnTo>
                    <a:pt x="300" y="135"/>
                  </a:lnTo>
                  <a:lnTo>
                    <a:pt x="303" y="132"/>
                  </a:lnTo>
                  <a:lnTo>
                    <a:pt x="303" y="132"/>
                  </a:lnTo>
                  <a:lnTo>
                    <a:pt x="303" y="129"/>
                  </a:lnTo>
                  <a:lnTo>
                    <a:pt x="306" y="129"/>
                  </a:lnTo>
                  <a:lnTo>
                    <a:pt x="309" y="129"/>
                  </a:lnTo>
                  <a:lnTo>
                    <a:pt x="312" y="126"/>
                  </a:lnTo>
                  <a:lnTo>
                    <a:pt x="318" y="126"/>
                  </a:lnTo>
                  <a:lnTo>
                    <a:pt x="330" y="126"/>
                  </a:lnTo>
                  <a:lnTo>
                    <a:pt x="330" y="123"/>
                  </a:lnTo>
                  <a:lnTo>
                    <a:pt x="333" y="126"/>
                  </a:lnTo>
                  <a:lnTo>
                    <a:pt x="336" y="120"/>
                  </a:lnTo>
                  <a:lnTo>
                    <a:pt x="342" y="108"/>
                  </a:lnTo>
                  <a:lnTo>
                    <a:pt x="342" y="105"/>
                  </a:lnTo>
                  <a:lnTo>
                    <a:pt x="366" y="93"/>
                  </a:lnTo>
                  <a:lnTo>
                    <a:pt x="375" y="87"/>
                  </a:lnTo>
                  <a:lnTo>
                    <a:pt x="378" y="87"/>
                  </a:lnTo>
                  <a:lnTo>
                    <a:pt x="384" y="84"/>
                  </a:lnTo>
                  <a:lnTo>
                    <a:pt x="387" y="84"/>
                  </a:lnTo>
                  <a:lnTo>
                    <a:pt x="390" y="84"/>
                  </a:lnTo>
                  <a:lnTo>
                    <a:pt x="408" y="87"/>
                  </a:lnTo>
                  <a:lnTo>
                    <a:pt x="399" y="102"/>
                  </a:lnTo>
                  <a:lnTo>
                    <a:pt x="399" y="102"/>
                  </a:lnTo>
                  <a:lnTo>
                    <a:pt x="399" y="102"/>
                  </a:lnTo>
                  <a:lnTo>
                    <a:pt x="399" y="105"/>
                  </a:lnTo>
                  <a:lnTo>
                    <a:pt x="399" y="105"/>
                  </a:lnTo>
                  <a:lnTo>
                    <a:pt x="399" y="105"/>
                  </a:lnTo>
                  <a:lnTo>
                    <a:pt x="408" y="105"/>
                  </a:lnTo>
                  <a:lnTo>
                    <a:pt x="414" y="105"/>
                  </a:lnTo>
                  <a:lnTo>
                    <a:pt x="435" y="96"/>
                  </a:lnTo>
                  <a:lnTo>
                    <a:pt x="441" y="93"/>
                  </a:lnTo>
                  <a:lnTo>
                    <a:pt x="441" y="93"/>
                  </a:lnTo>
                  <a:lnTo>
                    <a:pt x="441" y="93"/>
                  </a:lnTo>
                  <a:lnTo>
                    <a:pt x="441" y="90"/>
                  </a:lnTo>
                  <a:lnTo>
                    <a:pt x="447" y="93"/>
                  </a:lnTo>
                  <a:lnTo>
                    <a:pt x="450" y="93"/>
                  </a:lnTo>
                  <a:lnTo>
                    <a:pt x="459" y="93"/>
                  </a:lnTo>
                  <a:lnTo>
                    <a:pt x="462" y="93"/>
                  </a:lnTo>
                  <a:lnTo>
                    <a:pt x="471" y="93"/>
                  </a:lnTo>
                  <a:lnTo>
                    <a:pt x="486" y="105"/>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67" name="Freeform 1197">
              <a:extLst>
                <a:ext uri="{FF2B5EF4-FFF2-40B4-BE49-F238E27FC236}">
                  <a16:creationId xmlns:a16="http://schemas.microsoft.com/office/drawing/2014/main" id="{DC020F81-4273-5DB9-0942-BAFA2CE54301}"/>
                </a:ext>
              </a:extLst>
            </p:cNvPr>
            <p:cNvSpPr>
              <a:spLocks/>
            </p:cNvSpPr>
            <p:nvPr/>
          </p:nvSpPr>
          <p:spPr bwMode="auto">
            <a:xfrm>
              <a:off x="5134" y="2466"/>
              <a:ext cx="87" cy="18"/>
            </a:xfrm>
            <a:custGeom>
              <a:avLst/>
              <a:gdLst>
                <a:gd name="T0" fmla="*/ 87 w 87"/>
                <a:gd name="T1" fmla="*/ 18 h 18"/>
                <a:gd name="T2" fmla="*/ 87 w 87"/>
                <a:gd name="T3" fmla="*/ 15 h 18"/>
                <a:gd name="T4" fmla="*/ 84 w 87"/>
                <a:gd name="T5" fmla="*/ 12 h 18"/>
                <a:gd name="T6" fmla="*/ 78 w 87"/>
                <a:gd name="T7" fmla="*/ 12 h 18"/>
                <a:gd name="T8" fmla="*/ 36 w 87"/>
                <a:gd name="T9" fmla="*/ 0 h 18"/>
                <a:gd name="T10" fmla="*/ 18 w 87"/>
                <a:gd name="T11" fmla="*/ 0 h 18"/>
                <a:gd name="T12" fmla="*/ 9 w 87"/>
                <a:gd name="T13" fmla="*/ 3 h 18"/>
                <a:gd name="T14" fmla="*/ 0 w 87"/>
                <a:gd name="T15" fmla="*/ 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18">
                  <a:moveTo>
                    <a:pt x="87" y="18"/>
                  </a:moveTo>
                  <a:lnTo>
                    <a:pt x="87" y="15"/>
                  </a:lnTo>
                  <a:lnTo>
                    <a:pt x="84" y="12"/>
                  </a:lnTo>
                  <a:lnTo>
                    <a:pt x="78" y="12"/>
                  </a:lnTo>
                  <a:lnTo>
                    <a:pt x="36" y="0"/>
                  </a:lnTo>
                  <a:lnTo>
                    <a:pt x="18" y="0"/>
                  </a:lnTo>
                  <a:lnTo>
                    <a:pt x="9" y="3"/>
                  </a:lnTo>
                  <a:lnTo>
                    <a:pt x="0" y="3"/>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68" name="Freeform 1198">
              <a:extLst>
                <a:ext uri="{FF2B5EF4-FFF2-40B4-BE49-F238E27FC236}">
                  <a16:creationId xmlns:a16="http://schemas.microsoft.com/office/drawing/2014/main" id="{6D789F1D-A1EE-6200-3976-53480E2DD5BB}"/>
                </a:ext>
              </a:extLst>
            </p:cNvPr>
            <p:cNvSpPr>
              <a:spLocks/>
            </p:cNvSpPr>
            <p:nvPr/>
          </p:nvSpPr>
          <p:spPr bwMode="auto">
            <a:xfrm>
              <a:off x="4777" y="2451"/>
              <a:ext cx="357" cy="198"/>
            </a:xfrm>
            <a:custGeom>
              <a:avLst/>
              <a:gdLst>
                <a:gd name="T0" fmla="*/ 357 w 357"/>
                <a:gd name="T1" fmla="*/ 18 h 198"/>
                <a:gd name="T2" fmla="*/ 357 w 357"/>
                <a:gd name="T3" fmla="*/ 18 h 198"/>
                <a:gd name="T4" fmla="*/ 354 w 357"/>
                <a:gd name="T5" fmla="*/ 18 h 198"/>
                <a:gd name="T6" fmla="*/ 354 w 357"/>
                <a:gd name="T7" fmla="*/ 21 h 198"/>
                <a:gd name="T8" fmla="*/ 342 w 357"/>
                <a:gd name="T9" fmla="*/ 18 h 198"/>
                <a:gd name="T10" fmla="*/ 312 w 357"/>
                <a:gd name="T11" fmla="*/ 6 h 198"/>
                <a:gd name="T12" fmla="*/ 312 w 357"/>
                <a:gd name="T13" fmla="*/ 3 h 198"/>
                <a:gd name="T14" fmla="*/ 309 w 357"/>
                <a:gd name="T15" fmla="*/ 0 h 198"/>
                <a:gd name="T16" fmla="*/ 297 w 357"/>
                <a:gd name="T17" fmla="*/ 18 h 198"/>
                <a:gd name="T18" fmla="*/ 294 w 357"/>
                <a:gd name="T19" fmla="*/ 24 h 198"/>
                <a:gd name="T20" fmla="*/ 291 w 357"/>
                <a:gd name="T21" fmla="*/ 27 h 198"/>
                <a:gd name="T22" fmla="*/ 288 w 357"/>
                <a:gd name="T23" fmla="*/ 27 h 198"/>
                <a:gd name="T24" fmla="*/ 285 w 357"/>
                <a:gd name="T25" fmla="*/ 27 h 198"/>
                <a:gd name="T26" fmla="*/ 261 w 357"/>
                <a:gd name="T27" fmla="*/ 27 h 198"/>
                <a:gd name="T28" fmla="*/ 261 w 357"/>
                <a:gd name="T29" fmla="*/ 27 h 198"/>
                <a:gd name="T30" fmla="*/ 258 w 357"/>
                <a:gd name="T31" fmla="*/ 27 h 198"/>
                <a:gd name="T32" fmla="*/ 258 w 357"/>
                <a:gd name="T33" fmla="*/ 27 h 198"/>
                <a:gd name="T34" fmla="*/ 255 w 357"/>
                <a:gd name="T35" fmla="*/ 27 h 198"/>
                <a:gd name="T36" fmla="*/ 243 w 357"/>
                <a:gd name="T37" fmla="*/ 36 h 198"/>
                <a:gd name="T38" fmla="*/ 240 w 357"/>
                <a:gd name="T39" fmla="*/ 39 h 198"/>
                <a:gd name="T40" fmla="*/ 240 w 357"/>
                <a:gd name="T41" fmla="*/ 39 h 198"/>
                <a:gd name="T42" fmla="*/ 228 w 357"/>
                <a:gd name="T43" fmla="*/ 78 h 198"/>
                <a:gd name="T44" fmla="*/ 228 w 357"/>
                <a:gd name="T45" fmla="*/ 84 h 198"/>
                <a:gd name="T46" fmla="*/ 228 w 357"/>
                <a:gd name="T47" fmla="*/ 84 h 198"/>
                <a:gd name="T48" fmla="*/ 228 w 357"/>
                <a:gd name="T49" fmla="*/ 87 h 198"/>
                <a:gd name="T50" fmla="*/ 231 w 357"/>
                <a:gd name="T51" fmla="*/ 87 h 198"/>
                <a:gd name="T52" fmla="*/ 231 w 357"/>
                <a:gd name="T53" fmla="*/ 93 h 198"/>
                <a:gd name="T54" fmla="*/ 228 w 357"/>
                <a:gd name="T55" fmla="*/ 96 h 198"/>
                <a:gd name="T56" fmla="*/ 228 w 357"/>
                <a:gd name="T57" fmla="*/ 96 h 198"/>
                <a:gd name="T58" fmla="*/ 225 w 357"/>
                <a:gd name="T59" fmla="*/ 99 h 198"/>
                <a:gd name="T60" fmla="*/ 225 w 357"/>
                <a:gd name="T61" fmla="*/ 102 h 198"/>
                <a:gd name="T62" fmla="*/ 222 w 357"/>
                <a:gd name="T63" fmla="*/ 105 h 198"/>
                <a:gd name="T64" fmla="*/ 222 w 357"/>
                <a:gd name="T65" fmla="*/ 108 h 198"/>
                <a:gd name="T66" fmla="*/ 219 w 357"/>
                <a:gd name="T67" fmla="*/ 111 h 198"/>
                <a:gd name="T68" fmla="*/ 216 w 357"/>
                <a:gd name="T69" fmla="*/ 111 h 198"/>
                <a:gd name="T70" fmla="*/ 183 w 357"/>
                <a:gd name="T71" fmla="*/ 129 h 198"/>
                <a:gd name="T72" fmla="*/ 171 w 357"/>
                <a:gd name="T73" fmla="*/ 135 h 198"/>
                <a:gd name="T74" fmla="*/ 153 w 357"/>
                <a:gd name="T75" fmla="*/ 141 h 198"/>
                <a:gd name="T76" fmla="*/ 138 w 357"/>
                <a:gd name="T77" fmla="*/ 144 h 198"/>
                <a:gd name="T78" fmla="*/ 138 w 357"/>
                <a:gd name="T79" fmla="*/ 144 h 198"/>
                <a:gd name="T80" fmla="*/ 126 w 357"/>
                <a:gd name="T81" fmla="*/ 144 h 198"/>
                <a:gd name="T82" fmla="*/ 135 w 357"/>
                <a:gd name="T83" fmla="*/ 156 h 198"/>
                <a:gd name="T84" fmla="*/ 126 w 357"/>
                <a:gd name="T85" fmla="*/ 165 h 198"/>
                <a:gd name="T86" fmla="*/ 114 w 357"/>
                <a:gd name="T87" fmla="*/ 180 h 198"/>
                <a:gd name="T88" fmla="*/ 99 w 357"/>
                <a:gd name="T89" fmla="*/ 195 h 198"/>
                <a:gd name="T90" fmla="*/ 96 w 357"/>
                <a:gd name="T91" fmla="*/ 195 h 198"/>
                <a:gd name="T92" fmla="*/ 93 w 357"/>
                <a:gd name="T93" fmla="*/ 198 h 198"/>
                <a:gd name="T94" fmla="*/ 75 w 357"/>
                <a:gd name="T95" fmla="*/ 198 h 198"/>
                <a:gd name="T96" fmla="*/ 42 w 357"/>
                <a:gd name="T97" fmla="*/ 180 h 198"/>
                <a:gd name="T98" fmla="*/ 9 w 357"/>
                <a:gd name="T99" fmla="*/ 171 h 198"/>
                <a:gd name="T100" fmla="*/ 0 w 357"/>
                <a:gd name="T101" fmla="*/ 16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7" h="198">
                  <a:moveTo>
                    <a:pt x="357" y="18"/>
                  </a:moveTo>
                  <a:lnTo>
                    <a:pt x="357" y="18"/>
                  </a:lnTo>
                  <a:lnTo>
                    <a:pt x="354" y="18"/>
                  </a:lnTo>
                  <a:lnTo>
                    <a:pt x="354" y="21"/>
                  </a:lnTo>
                  <a:lnTo>
                    <a:pt x="342" y="18"/>
                  </a:lnTo>
                  <a:lnTo>
                    <a:pt x="312" y="6"/>
                  </a:lnTo>
                  <a:lnTo>
                    <a:pt x="312" y="3"/>
                  </a:lnTo>
                  <a:lnTo>
                    <a:pt x="309" y="0"/>
                  </a:lnTo>
                  <a:lnTo>
                    <a:pt x="297" y="18"/>
                  </a:lnTo>
                  <a:lnTo>
                    <a:pt x="294" y="24"/>
                  </a:lnTo>
                  <a:lnTo>
                    <a:pt x="291" y="27"/>
                  </a:lnTo>
                  <a:lnTo>
                    <a:pt x="288" y="27"/>
                  </a:lnTo>
                  <a:lnTo>
                    <a:pt x="285" y="27"/>
                  </a:lnTo>
                  <a:lnTo>
                    <a:pt x="261" y="27"/>
                  </a:lnTo>
                  <a:lnTo>
                    <a:pt x="261" y="27"/>
                  </a:lnTo>
                  <a:lnTo>
                    <a:pt x="258" y="27"/>
                  </a:lnTo>
                  <a:lnTo>
                    <a:pt x="258" y="27"/>
                  </a:lnTo>
                  <a:lnTo>
                    <a:pt x="255" y="27"/>
                  </a:lnTo>
                  <a:lnTo>
                    <a:pt x="243" y="36"/>
                  </a:lnTo>
                  <a:lnTo>
                    <a:pt x="240" y="39"/>
                  </a:lnTo>
                  <a:lnTo>
                    <a:pt x="240" y="39"/>
                  </a:lnTo>
                  <a:lnTo>
                    <a:pt x="228" y="78"/>
                  </a:lnTo>
                  <a:lnTo>
                    <a:pt x="228" y="84"/>
                  </a:lnTo>
                  <a:lnTo>
                    <a:pt x="228" y="84"/>
                  </a:lnTo>
                  <a:lnTo>
                    <a:pt x="228" y="87"/>
                  </a:lnTo>
                  <a:lnTo>
                    <a:pt x="231" y="87"/>
                  </a:lnTo>
                  <a:lnTo>
                    <a:pt x="231" y="93"/>
                  </a:lnTo>
                  <a:lnTo>
                    <a:pt x="228" y="96"/>
                  </a:lnTo>
                  <a:lnTo>
                    <a:pt x="228" y="96"/>
                  </a:lnTo>
                  <a:lnTo>
                    <a:pt x="225" y="99"/>
                  </a:lnTo>
                  <a:lnTo>
                    <a:pt x="225" y="102"/>
                  </a:lnTo>
                  <a:lnTo>
                    <a:pt x="222" y="105"/>
                  </a:lnTo>
                  <a:lnTo>
                    <a:pt x="222" y="108"/>
                  </a:lnTo>
                  <a:lnTo>
                    <a:pt x="219" y="111"/>
                  </a:lnTo>
                  <a:lnTo>
                    <a:pt x="216" y="111"/>
                  </a:lnTo>
                  <a:lnTo>
                    <a:pt x="183" y="129"/>
                  </a:lnTo>
                  <a:lnTo>
                    <a:pt x="171" y="135"/>
                  </a:lnTo>
                  <a:lnTo>
                    <a:pt x="153" y="141"/>
                  </a:lnTo>
                  <a:lnTo>
                    <a:pt x="138" y="144"/>
                  </a:lnTo>
                  <a:lnTo>
                    <a:pt x="138" y="144"/>
                  </a:lnTo>
                  <a:lnTo>
                    <a:pt x="126" y="144"/>
                  </a:lnTo>
                  <a:lnTo>
                    <a:pt x="135" y="156"/>
                  </a:lnTo>
                  <a:lnTo>
                    <a:pt x="126" y="165"/>
                  </a:lnTo>
                  <a:lnTo>
                    <a:pt x="114" y="180"/>
                  </a:lnTo>
                  <a:lnTo>
                    <a:pt x="99" y="195"/>
                  </a:lnTo>
                  <a:lnTo>
                    <a:pt x="96" y="195"/>
                  </a:lnTo>
                  <a:lnTo>
                    <a:pt x="93" y="198"/>
                  </a:lnTo>
                  <a:lnTo>
                    <a:pt x="75" y="198"/>
                  </a:lnTo>
                  <a:lnTo>
                    <a:pt x="42" y="180"/>
                  </a:lnTo>
                  <a:lnTo>
                    <a:pt x="9" y="171"/>
                  </a:lnTo>
                  <a:lnTo>
                    <a:pt x="0" y="165"/>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69" name="Line 1199">
              <a:extLst>
                <a:ext uri="{FF2B5EF4-FFF2-40B4-BE49-F238E27FC236}">
                  <a16:creationId xmlns:a16="http://schemas.microsoft.com/office/drawing/2014/main" id="{38BA8DFB-B058-806D-1960-5277BB331242}"/>
                </a:ext>
              </a:extLst>
            </p:cNvPr>
            <p:cNvSpPr>
              <a:spLocks noChangeShapeType="1"/>
            </p:cNvSpPr>
            <p:nvPr/>
          </p:nvSpPr>
          <p:spPr bwMode="auto">
            <a:xfrm>
              <a:off x="6591" y="1359"/>
              <a:ext cx="0" cy="0"/>
            </a:xfrm>
            <a:prstGeom prst="line">
              <a:avLst/>
            </a:prstGeom>
            <a:noFill/>
            <a:ln w="4763" cap="rnd">
              <a:solidFill>
                <a:srgbClr val="0070C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70" name="Freeform 1200">
              <a:extLst>
                <a:ext uri="{FF2B5EF4-FFF2-40B4-BE49-F238E27FC236}">
                  <a16:creationId xmlns:a16="http://schemas.microsoft.com/office/drawing/2014/main" id="{CB793EFC-297C-BC33-907A-EA086466E1BF}"/>
                </a:ext>
              </a:extLst>
            </p:cNvPr>
            <p:cNvSpPr>
              <a:spLocks/>
            </p:cNvSpPr>
            <p:nvPr/>
          </p:nvSpPr>
          <p:spPr bwMode="auto">
            <a:xfrm>
              <a:off x="6591" y="1359"/>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71" name="Freeform 1201">
              <a:extLst>
                <a:ext uri="{FF2B5EF4-FFF2-40B4-BE49-F238E27FC236}">
                  <a16:creationId xmlns:a16="http://schemas.microsoft.com/office/drawing/2014/main" id="{18E632F1-28E6-ED7F-4299-3B0BFE20751B}"/>
                </a:ext>
              </a:extLst>
            </p:cNvPr>
            <p:cNvSpPr>
              <a:spLocks/>
            </p:cNvSpPr>
            <p:nvPr/>
          </p:nvSpPr>
          <p:spPr bwMode="auto">
            <a:xfrm>
              <a:off x="5488" y="2109"/>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72" name="Line 1202">
              <a:extLst>
                <a:ext uri="{FF2B5EF4-FFF2-40B4-BE49-F238E27FC236}">
                  <a16:creationId xmlns:a16="http://schemas.microsoft.com/office/drawing/2014/main" id="{F7318E77-76DA-1482-2B19-BA2D80F7C8C0}"/>
                </a:ext>
              </a:extLst>
            </p:cNvPr>
            <p:cNvSpPr>
              <a:spLocks noChangeShapeType="1"/>
            </p:cNvSpPr>
            <p:nvPr/>
          </p:nvSpPr>
          <p:spPr bwMode="auto">
            <a:xfrm flipH="1" flipV="1">
              <a:off x="3650" y="2262"/>
              <a:ext cx="3" cy="9"/>
            </a:xfrm>
            <a:prstGeom prst="line">
              <a:avLst/>
            </a:prstGeom>
            <a:noFill/>
            <a:ln w="4763" cap="rnd">
              <a:solidFill>
                <a:srgbClr val="0070C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73" name="Freeform 1203">
              <a:extLst>
                <a:ext uri="{FF2B5EF4-FFF2-40B4-BE49-F238E27FC236}">
                  <a16:creationId xmlns:a16="http://schemas.microsoft.com/office/drawing/2014/main" id="{F7E371BB-D0B3-D752-5D23-F5478382575C}"/>
                </a:ext>
              </a:extLst>
            </p:cNvPr>
            <p:cNvSpPr>
              <a:spLocks/>
            </p:cNvSpPr>
            <p:nvPr/>
          </p:nvSpPr>
          <p:spPr bwMode="auto">
            <a:xfrm>
              <a:off x="3650" y="2256"/>
              <a:ext cx="93" cy="81"/>
            </a:xfrm>
            <a:custGeom>
              <a:avLst/>
              <a:gdLst>
                <a:gd name="T0" fmla="*/ 93 w 93"/>
                <a:gd name="T1" fmla="*/ 81 h 81"/>
                <a:gd name="T2" fmla="*/ 84 w 93"/>
                <a:gd name="T3" fmla="*/ 54 h 81"/>
                <a:gd name="T4" fmla="*/ 84 w 93"/>
                <a:gd name="T5" fmla="*/ 54 h 81"/>
                <a:gd name="T6" fmla="*/ 84 w 93"/>
                <a:gd name="T7" fmla="*/ 48 h 81"/>
                <a:gd name="T8" fmla="*/ 84 w 93"/>
                <a:gd name="T9" fmla="*/ 45 h 81"/>
                <a:gd name="T10" fmla="*/ 69 w 93"/>
                <a:gd name="T11" fmla="*/ 18 h 81"/>
                <a:gd name="T12" fmla="*/ 63 w 93"/>
                <a:gd name="T13" fmla="*/ 18 h 81"/>
                <a:gd name="T14" fmla="*/ 63 w 93"/>
                <a:gd name="T15" fmla="*/ 18 h 81"/>
                <a:gd name="T16" fmla="*/ 54 w 93"/>
                <a:gd name="T17" fmla="*/ 21 h 81"/>
                <a:gd name="T18" fmla="*/ 51 w 93"/>
                <a:gd name="T19" fmla="*/ 24 h 81"/>
                <a:gd name="T20" fmla="*/ 48 w 93"/>
                <a:gd name="T21" fmla="*/ 27 h 81"/>
                <a:gd name="T22" fmla="*/ 48 w 93"/>
                <a:gd name="T23" fmla="*/ 27 h 81"/>
                <a:gd name="T24" fmla="*/ 45 w 93"/>
                <a:gd name="T25" fmla="*/ 27 h 81"/>
                <a:gd name="T26" fmla="*/ 36 w 93"/>
                <a:gd name="T27" fmla="*/ 21 h 81"/>
                <a:gd name="T28" fmla="*/ 33 w 93"/>
                <a:gd name="T29" fmla="*/ 18 h 81"/>
                <a:gd name="T30" fmla="*/ 27 w 93"/>
                <a:gd name="T31" fmla="*/ 12 h 81"/>
                <a:gd name="T32" fmla="*/ 27 w 93"/>
                <a:gd name="T33" fmla="*/ 9 h 81"/>
                <a:gd name="T34" fmla="*/ 24 w 93"/>
                <a:gd name="T35" fmla="*/ 3 h 81"/>
                <a:gd name="T36" fmla="*/ 21 w 93"/>
                <a:gd name="T37" fmla="*/ 3 h 81"/>
                <a:gd name="T38" fmla="*/ 21 w 93"/>
                <a:gd name="T39" fmla="*/ 0 h 81"/>
                <a:gd name="T40" fmla="*/ 18 w 93"/>
                <a:gd name="T41" fmla="*/ 0 h 81"/>
                <a:gd name="T42" fmla="*/ 18 w 93"/>
                <a:gd name="T43" fmla="*/ 3 h 81"/>
                <a:gd name="T44" fmla="*/ 15 w 93"/>
                <a:gd name="T45" fmla="*/ 3 h 81"/>
                <a:gd name="T46" fmla="*/ 0 w 93"/>
                <a:gd name="T47" fmla="*/ 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3" h="81">
                  <a:moveTo>
                    <a:pt x="93" y="81"/>
                  </a:moveTo>
                  <a:lnTo>
                    <a:pt x="84" y="54"/>
                  </a:lnTo>
                  <a:lnTo>
                    <a:pt x="84" y="54"/>
                  </a:lnTo>
                  <a:lnTo>
                    <a:pt x="84" y="48"/>
                  </a:lnTo>
                  <a:lnTo>
                    <a:pt x="84" y="45"/>
                  </a:lnTo>
                  <a:lnTo>
                    <a:pt x="69" y="18"/>
                  </a:lnTo>
                  <a:lnTo>
                    <a:pt x="63" y="18"/>
                  </a:lnTo>
                  <a:lnTo>
                    <a:pt x="63" y="18"/>
                  </a:lnTo>
                  <a:lnTo>
                    <a:pt x="54" y="21"/>
                  </a:lnTo>
                  <a:lnTo>
                    <a:pt x="51" y="24"/>
                  </a:lnTo>
                  <a:lnTo>
                    <a:pt x="48" y="27"/>
                  </a:lnTo>
                  <a:lnTo>
                    <a:pt x="48" y="27"/>
                  </a:lnTo>
                  <a:lnTo>
                    <a:pt x="45" y="27"/>
                  </a:lnTo>
                  <a:lnTo>
                    <a:pt x="36" y="21"/>
                  </a:lnTo>
                  <a:lnTo>
                    <a:pt x="33" y="18"/>
                  </a:lnTo>
                  <a:lnTo>
                    <a:pt x="27" y="12"/>
                  </a:lnTo>
                  <a:lnTo>
                    <a:pt x="27" y="9"/>
                  </a:lnTo>
                  <a:lnTo>
                    <a:pt x="24" y="3"/>
                  </a:lnTo>
                  <a:lnTo>
                    <a:pt x="21" y="3"/>
                  </a:lnTo>
                  <a:lnTo>
                    <a:pt x="21" y="0"/>
                  </a:lnTo>
                  <a:lnTo>
                    <a:pt x="18" y="0"/>
                  </a:lnTo>
                  <a:lnTo>
                    <a:pt x="18" y="3"/>
                  </a:lnTo>
                  <a:lnTo>
                    <a:pt x="15" y="3"/>
                  </a:lnTo>
                  <a:lnTo>
                    <a:pt x="0" y="6"/>
                  </a:lnTo>
                </a:path>
              </a:pathLst>
            </a:custGeom>
            <a:solidFill>
              <a:srgbClr val="92D050"/>
            </a:solidFill>
            <a:ln w="4763" cap="rnd">
              <a:solidFill>
                <a:srgbClr val="0070C0"/>
              </a:solidFill>
              <a:prstDash val="solid"/>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174" name="Freeform 1204">
              <a:extLst>
                <a:ext uri="{FF2B5EF4-FFF2-40B4-BE49-F238E27FC236}">
                  <a16:creationId xmlns:a16="http://schemas.microsoft.com/office/drawing/2014/main" id="{E6EF04E4-251E-67B3-1A12-2D56C014EAC2}"/>
                </a:ext>
              </a:extLst>
            </p:cNvPr>
            <p:cNvSpPr>
              <a:spLocks/>
            </p:cNvSpPr>
            <p:nvPr/>
          </p:nvSpPr>
          <p:spPr bwMode="auto">
            <a:xfrm>
              <a:off x="4579" y="2022"/>
              <a:ext cx="3" cy="9"/>
            </a:xfrm>
            <a:custGeom>
              <a:avLst/>
              <a:gdLst>
                <a:gd name="T0" fmla="*/ 0 w 3"/>
                <a:gd name="T1" fmla="*/ 0 h 9"/>
                <a:gd name="T2" fmla="*/ 0 w 3"/>
                <a:gd name="T3" fmla="*/ 0 h 9"/>
                <a:gd name="T4" fmla="*/ 0 w 3"/>
                <a:gd name="T5" fmla="*/ 3 h 9"/>
                <a:gd name="T6" fmla="*/ 0 w 3"/>
                <a:gd name="T7" fmla="*/ 6 h 9"/>
                <a:gd name="T8" fmla="*/ 0 w 3"/>
                <a:gd name="T9" fmla="*/ 9 h 9"/>
                <a:gd name="T10" fmla="*/ 3 w 3"/>
                <a:gd name="T11" fmla="*/ 9 h 9"/>
                <a:gd name="T12" fmla="*/ 3 w 3"/>
                <a:gd name="T13" fmla="*/ 3 h 9"/>
                <a:gd name="T14" fmla="*/ 3 w 3"/>
                <a:gd name="T15" fmla="*/ 3 h 9"/>
                <a:gd name="T16" fmla="*/ 0 w 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9">
                  <a:moveTo>
                    <a:pt x="0" y="0"/>
                  </a:moveTo>
                  <a:lnTo>
                    <a:pt x="0" y="0"/>
                  </a:lnTo>
                  <a:lnTo>
                    <a:pt x="0" y="3"/>
                  </a:lnTo>
                  <a:lnTo>
                    <a:pt x="0" y="6"/>
                  </a:lnTo>
                  <a:lnTo>
                    <a:pt x="0" y="9"/>
                  </a:lnTo>
                  <a:lnTo>
                    <a:pt x="3" y="9"/>
                  </a:lnTo>
                  <a:lnTo>
                    <a:pt x="3" y="3"/>
                  </a:lnTo>
                  <a:lnTo>
                    <a:pt x="3" y="3"/>
                  </a:lnTo>
                  <a:lnTo>
                    <a:pt x="0"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75" name="Freeform 1205">
              <a:extLst>
                <a:ext uri="{FF2B5EF4-FFF2-40B4-BE49-F238E27FC236}">
                  <a16:creationId xmlns:a16="http://schemas.microsoft.com/office/drawing/2014/main" id="{6164F3BB-009C-77C6-4C2E-C72E262DF87B}"/>
                </a:ext>
              </a:extLst>
            </p:cNvPr>
            <p:cNvSpPr>
              <a:spLocks/>
            </p:cNvSpPr>
            <p:nvPr/>
          </p:nvSpPr>
          <p:spPr bwMode="auto">
            <a:xfrm>
              <a:off x="3698" y="2178"/>
              <a:ext cx="6" cy="9"/>
            </a:xfrm>
            <a:custGeom>
              <a:avLst/>
              <a:gdLst>
                <a:gd name="T0" fmla="*/ 6 w 6"/>
                <a:gd name="T1" fmla="*/ 3 h 9"/>
                <a:gd name="T2" fmla="*/ 3 w 6"/>
                <a:gd name="T3" fmla="*/ 0 h 9"/>
                <a:gd name="T4" fmla="*/ 0 w 6"/>
                <a:gd name="T5" fmla="*/ 0 h 9"/>
                <a:gd name="T6" fmla="*/ 0 w 6"/>
                <a:gd name="T7" fmla="*/ 0 h 9"/>
                <a:gd name="T8" fmla="*/ 0 w 6"/>
                <a:gd name="T9" fmla="*/ 6 h 9"/>
                <a:gd name="T10" fmla="*/ 0 w 6"/>
                <a:gd name="T11" fmla="*/ 9 h 9"/>
                <a:gd name="T12" fmla="*/ 3 w 6"/>
                <a:gd name="T13" fmla="*/ 6 h 9"/>
                <a:gd name="T14" fmla="*/ 6 w 6"/>
                <a:gd name="T15" fmla="*/ 3 h 9"/>
                <a:gd name="T16" fmla="*/ 6 w 6"/>
                <a:gd name="T17"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
                  <a:moveTo>
                    <a:pt x="6" y="3"/>
                  </a:moveTo>
                  <a:lnTo>
                    <a:pt x="3" y="0"/>
                  </a:lnTo>
                  <a:lnTo>
                    <a:pt x="0" y="0"/>
                  </a:lnTo>
                  <a:lnTo>
                    <a:pt x="0" y="0"/>
                  </a:lnTo>
                  <a:lnTo>
                    <a:pt x="0" y="6"/>
                  </a:lnTo>
                  <a:lnTo>
                    <a:pt x="0" y="9"/>
                  </a:lnTo>
                  <a:lnTo>
                    <a:pt x="3" y="6"/>
                  </a:lnTo>
                  <a:lnTo>
                    <a:pt x="6" y="3"/>
                  </a:lnTo>
                  <a:lnTo>
                    <a:pt x="6" y="3"/>
                  </a:lnTo>
                  <a:close/>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76" name="Freeform 1206">
              <a:extLst>
                <a:ext uri="{FF2B5EF4-FFF2-40B4-BE49-F238E27FC236}">
                  <a16:creationId xmlns:a16="http://schemas.microsoft.com/office/drawing/2014/main" id="{7E36BE54-21A3-50A4-82C4-D9796ECCC9A6}"/>
                </a:ext>
              </a:extLst>
            </p:cNvPr>
            <p:cNvSpPr>
              <a:spLocks/>
            </p:cNvSpPr>
            <p:nvPr/>
          </p:nvSpPr>
          <p:spPr bwMode="auto">
            <a:xfrm>
              <a:off x="1910" y="1923"/>
              <a:ext cx="72" cy="84"/>
            </a:xfrm>
            <a:custGeom>
              <a:avLst/>
              <a:gdLst>
                <a:gd name="T0" fmla="*/ 0 w 72"/>
                <a:gd name="T1" fmla="*/ 0 h 84"/>
                <a:gd name="T2" fmla="*/ 72 w 72"/>
                <a:gd name="T3" fmla="*/ 51 h 84"/>
                <a:gd name="T4" fmla="*/ 69 w 72"/>
                <a:gd name="T5" fmla="*/ 63 h 84"/>
                <a:gd name="T6" fmla="*/ 54 w 72"/>
                <a:gd name="T7" fmla="*/ 63 h 84"/>
                <a:gd name="T8" fmla="*/ 54 w 72"/>
                <a:gd name="T9" fmla="*/ 84 h 84"/>
              </a:gdLst>
              <a:ahLst/>
              <a:cxnLst>
                <a:cxn ang="0">
                  <a:pos x="T0" y="T1"/>
                </a:cxn>
                <a:cxn ang="0">
                  <a:pos x="T2" y="T3"/>
                </a:cxn>
                <a:cxn ang="0">
                  <a:pos x="T4" y="T5"/>
                </a:cxn>
                <a:cxn ang="0">
                  <a:pos x="T6" y="T7"/>
                </a:cxn>
                <a:cxn ang="0">
                  <a:pos x="T8" y="T9"/>
                </a:cxn>
              </a:cxnLst>
              <a:rect l="0" t="0" r="r" b="b"/>
              <a:pathLst>
                <a:path w="72" h="84">
                  <a:moveTo>
                    <a:pt x="0" y="0"/>
                  </a:moveTo>
                  <a:lnTo>
                    <a:pt x="72" y="51"/>
                  </a:lnTo>
                  <a:lnTo>
                    <a:pt x="69" y="63"/>
                  </a:lnTo>
                  <a:lnTo>
                    <a:pt x="54" y="63"/>
                  </a:lnTo>
                  <a:lnTo>
                    <a:pt x="54" y="84"/>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77" name="Freeform 1207">
              <a:extLst>
                <a:ext uri="{FF2B5EF4-FFF2-40B4-BE49-F238E27FC236}">
                  <a16:creationId xmlns:a16="http://schemas.microsoft.com/office/drawing/2014/main" id="{B8723244-E100-A11A-6E5F-1E4387BD2000}"/>
                </a:ext>
              </a:extLst>
            </p:cNvPr>
            <p:cNvSpPr>
              <a:spLocks/>
            </p:cNvSpPr>
            <p:nvPr/>
          </p:nvSpPr>
          <p:spPr bwMode="auto">
            <a:xfrm>
              <a:off x="2048" y="678"/>
              <a:ext cx="99" cy="108"/>
            </a:xfrm>
            <a:custGeom>
              <a:avLst/>
              <a:gdLst>
                <a:gd name="T0" fmla="*/ 99 w 99"/>
                <a:gd name="T1" fmla="*/ 108 h 108"/>
                <a:gd name="T2" fmla="*/ 96 w 99"/>
                <a:gd name="T3" fmla="*/ 96 h 108"/>
                <a:gd name="T4" fmla="*/ 96 w 99"/>
                <a:gd name="T5" fmla="*/ 72 h 108"/>
                <a:gd name="T6" fmla="*/ 90 w 99"/>
                <a:gd name="T7" fmla="*/ 33 h 108"/>
                <a:gd name="T8" fmla="*/ 87 w 99"/>
                <a:gd name="T9" fmla="*/ 24 h 108"/>
                <a:gd name="T10" fmla="*/ 81 w 99"/>
                <a:gd name="T11" fmla="*/ 27 h 108"/>
                <a:gd name="T12" fmla="*/ 78 w 99"/>
                <a:gd name="T13" fmla="*/ 27 h 108"/>
                <a:gd name="T14" fmla="*/ 48 w 99"/>
                <a:gd name="T15" fmla="*/ 27 h 108"/>
                <a:gd name="T16" fmla="*/ 27 w 99"/>
                <a:gd name="T17" fmla="*/ 18 h 108"/>
                <a:gd name="T18" fmla="*/ 9 w 99"/>
                <a:gd name="T19" fmla="*/ 3 h 108"/>
                <a:gd name="T20" fmla="*/ 3 w 99"/>
                <a:gd name="T21" fmla="*/ 0 h 108"/>
                <a:gd name="T22" fmla="*/ 0 w 99"/>
                <a:gd name="T2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108">
                  <a:moveTo>
                    <a:pt x="99" y="108"/>
                  </a:moveTo>
                  <a:lnTo>
                    <a:pt x="96" y="96"/>
                  </a:lnTo>
                  <a:lnTo>
                    <a:pt x="96" y="72"/>
                  </a:lnTo>
                  <a:lnTo>
                    <a:pt x="90" y="33"/>
                  </a:lnTo>
                  <a:lnTo>
                    <a:pt x="87" y="24"/>
                  </a:lnTo>
                  <a:lnTo>
                    <a:pt x="81" y="27"/>
                  </a:lnTo>
                  <a:lnTo>
                    <a:pt x="78" y="27"/>
                  </a:lnTo>
                  <a:lnTo>
                    <a:pt x="48" y="27"/>
                  </a:lnTo>
                  <a:lnTo>
                    <a:pt x="27" y="18"/>
                  </a:lnTo>
                  <a:lnTo>
                    <a:pt x="9" y="3"/>
                  </a:lnTo>
                  <a:lnTo>
                    <a:pt x="3" y="0"/>
                  </a:lnTo>
                  <a:lnTo>
                    <a:pt x="0" y="0"/>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78" name="Freeform 1208">
              <a:extLst>
                <a:ext uri="{FF2B5EF4-FFF2-40B4-BE49-F238E27FC236}">
                  <a16:creationId xmlns:a16="http://schemas.microsoft.com/office/drawing/2014/main" id="{1DE824D1-174B-F6C5-FE67-04B5F127FBFB}"/>
                </a:ext>
              </a:extLst>
            </p:cNvPr>
            <p:cNvSpPr>
              <a:spLocks/>
            </p:cNvSpPr>
            <p:nvPr/>
          </p:nvSpPr>
          <p:spPr bwMode="auto">
            <a:xfrm>
              <a:off x="1982" y="1938"/>
              <a:ext cx="96" cy="96"/>
            </a:xfrm>
            <a:custGeom>
              <a:avLst/>
              <a:gdLst>
                <a:gd name="T0" fmla="*/ 28 w 32"/>
                <a:gd name="T1" fmla="*/ 32 h 32"/>
                <a:gd name="T2" fmla="*/ 26 w 32"/>
                <a:gd name="T3" fmla="*/ 29 h 32"/>
                <a:gd name="T4" fmla="*/ 27 w 32"/>
                <a:gd name="T5" fmla="*/ 28 h 32"/>
                <a:gd name="T6" fmla="*/ 29 w 32"/>
                <a:gd name="T7" fmla="*/ 27 h 32"/>
                <a:gd name="T8" fmla="*/ 29 w 32"/>
                <a:gd name="T9" fmla="*/ 25 h 32"/>
                <a:gd name="T10" fmla="*/ 32 w 32"/>
                <a:gd name="T11" fmla="*/ 19 h 32"/>
                <a:gd name="T12" fmla="*/ 32 w 32"/>
                <a:gd name="T13" fmla="*/ 17 h 32"/>
                <a:gd name="T14" fmla="*/ 29 w 32"/>
                <a:gd name="T15" fmla="*/ 18 h 32"/>
                <a:gd name="T16" fmla="*/ 23 w 32"/>
                <a:gd name="T17" fmla="*/ 16 h 32"/>
                <a:gd name="T18" fmla="*/ 24 w 32"/>
                <a:gd name="T19" fmla="*/ 13 h 32"/>
                <a:gd name="T20" fmla="*/ 22 w 32"/>
                <a:gd name="T21" fmla="*/ 12 h 32"/>
                <a:gd name="T22" fmla="*/ 20 w 32"/>
                <a:gd name="T23" fmla="*/ 11 h 32"/>
                <a:gd name="T24" fmla="*/ 19 w 32"/>
                <a:gd name="T25" fmla="*/ 8 h 32"/>
                <a:gd name="T26" fmla="*/ 18 w 32"/>
                <a:gd name="T27" fmla="*/ 8 h 32"/>
                <a:gd name="T28" fmla="*/ 17 w 32"/>
                <a:gd name="T29" fmla="*/ 5 h 32"/>
                <a:gd name="T30" fmla="*/ 15 w 32"/>
                <a:gd name="T31" fmla="*/ 5 h 32"/>
                <a:gd name="T32" fmla="*/ 11 w 32"/>
                <a:gd name="T33" fmla="*/ 3 h 32"/>
                <a:gd name="T34" fmla="*/ 11 w 32"/>
                <a:gd name="T35" fmla="*/ 2 h 32"/>
                <a:gd name="T36" fmla="*/ 10 w 32"/>
                <a:gd name="T37" fmla="*/ 0 h 32"/>
                <a:gd name="T38" fmla="*/ 6 w 32"/>
                <a:gd name="T39" fmla="*/ 2 h 32"/>
                <a:gd name="T40" fmla="*/ 8 w 32"/>
                <a:gd name="T41" fmla="*/ 4 h 32"/>
                <a:gd name="T42" fmla="*/ 6 w 32"/>
                <a:gd name="T43" fmla="*/ 8 h 32"/>
                <a:gd name="T44" fmla="*/ 4 w 32"/>
                <a:gd name="T45" fmla="*/ 9 h 32"/>
                <a:gd name="T46" fmla="*/ 0 w 32"/>
                <a:gd name="T47"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2">
                  <a:moveTo>
                    <a:pt x="28" y="32"/>
                  </a:moveTo>
                  <a:cubicBezTo>
                    <a:pt x="26" y="29"/>
                    <a:pt x="26" y="29"/>
                    <a:pt x="26" y="29"/>
                  </a:cubicBezTo>
                  <a:cubicBezTo>
                    <a:pt x="27" y="28"/>
                    <a:pt x="27" y="28"/>
                    <a:pt x="27" y="28"/>
                  </a:cubicBezTo>
                  <a:cubicBezTo>
                    <a:pt x="29" y="27"/>
                    <a:pt x="29" y="27"/>
                    <a:pt x="29" y="27"/>
                  </a:cubicBezTo>
                  <a:cubicBezTo>
                    <a:pt x="29" y="25"/>
                    <a:pt x="29" y="25"/>
                    <a:pt x="29" y="25"/>
                  </a:cubicBezTo>
                  <a:cubicBezTo>
                    <a:pt x="32" y="19"/>
                    <a:pt x="32" y="19"/>
                    <a:pt x="32" y="19"/>
                  </a:cubicBezTo>
                  <a:cubicBezTo>
                    <a:pt x="32" y="17"/>
                    <a:pt x="32" y="17"/>
                    <a:pt x="32" y="17"/>
                  </a:cubicBezTo>
                  <a:cubicBezTo>
                    <a:pt x="29" y="18"/>
                    <a:pt x="29" y="18"/>
                    <a:pt x="29" y="18"/>
                  </a:cubicBezTo>
                  <a:cubicBezTo>
                    <a:pt x="23" y="16"/>
                    <a:pt x="23" y="16"/>
                    <a:pt x="23" y="16"/>
                  </a:cubicBezTo>
                  <a:cubicBezTo>
                    <a:pt x="23" y="16"/>
                    <a:pt x="25" y="13"/>
                    <a:pt x="24" y="13"/>
                  </a:cubicBezTo>
                  <a:cubicBezTo>
                    <a:pt x="24" y="13"/>
                    <a:pt x="22" y="12"/>
                    <a:pt x="22" y="12"/>
                  </a:cubicBezTo>
                  <a:cubicBezTo>
                    <a:pt x="20" y="11"/>
                    <a:pt x="20" y="11"/>
                    <a:pt x="20" y="11"/>
                  </a:cubicBezTo>
                  <a:cubicBezTo>
                    <a:pt x="19" y="8"/>
                    <a:pt x="19" y="8"/>
                    <a:pt x="19" y="8"/>
                  </a:cubicBezTo>
                  <a:cubicBezTo>
                    <a:pt x="18" y="8"/>
                    <a:pt x="18" y="8"/>
                    <a:pt x="18" y="8"/>
                  </a:cubicBezTo>
                  <a:cubicBezTo>
                    <a:pt x="17" y="5"/>
                    <a:pt x="17" y="5"/>
                    <a:pt x="17" y="5"/>
                  </a:cubicBezTo>
                  <a:cubicBezTo>
                    <a:pt x="15" y="5"/>
                    <a:pt x="15" y="5"/>
                    <a:pt x="15" y="5"/>
                  </a:cubicBezTo>
                  <a:cubicBezTo>
                    <a:pt x="11" y="3"/>
                    <a:pt x="11" y="3"/>
                    <a:pt x="11" y="3"/>
                  </a:cubicBezTo>
                  <a:cubicBezTo>
                    <a:pt x="11" y="2"/>
                    <a:pt x="11" y="2"/>
                    <a:pt x="11" y="2"/>
                  </a:cubicBezTo>
                  <a:cubicBezTo>
                    <a:pt x="10" y="0"/>
                    <a:pt x="10" y="0"/>
                    <a:pt x="10" y="0"/>
                  </a:cubicBezTo>
                  <a:cubicBezTo>
                    <a:pt x="6" y="2"/>
                    <a:pt x="6" y="2"/>
                    <a:pt x="6" y="2"/>
                  </a:cubicBezTo>
                  <a:cubicBezTo>
                    <a:pt x="8" y="4"/>
                    <a:pt x="8" y="4"/>
                    <a:pt x="8" y="4"/>
                  </a:cubicBezTo>
                  <a:cubicBezTo>
                    <a:pt x="6" y="8"/>
                    <a:pt x="6" y="8"/>
                    <a:pt x="6" y="8"/>
                  </a:cubicBezTo>
                  <a:cubicBezTo>
                    <a:pt x="4" y="9"/>
                    <a:pt x="4" y="9"/>
                    <a:pt x="4" y="9"/>
                  </a:cubicBezTo>
                  <a:cubicBezTo>
                    <a:pt x="0" y="12"/>
                    <a:pt x="0" y="12"/>
                    <a:pt x="0" y="12"/>
                  </a:cubicBez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79" name="Freeform 1209">
              <a:extLst>
                <a:ext uri="{FF2B5EF4-FFF2-40B4-BE49-F238E27FC236}">
                  <a16:creationId xmlns:a16="http://schemas.microsoft.com/office/drawing/2014/main" id="{4783C652-C9D0-EA84-B399-17B02CE2651A}"/>
                </a:ext>
              </a:extLst>
            </p:cNvPr>
            <p:cNvSpPr>
              <a:spLocks/>
            </p:cNvSpPr>
            <p:nvPr/>
          </p:nvSpPr>
          <p:spPr bwMode="auto">
            <a:xfrm>
              <a:off x="3008" y="2880"/>
              <a:ext cx="15" cy="75"/>
            </a:xfrm>
            <a:custGeom>
              <a:avLst/>
              <a:gdLst>
                <a:gd name="T0" fmla="*/ 12 w 15"/>
                <a:gd name="T1" fmla="*/ 0 h 75"/>
                <a:gd name="T2" fmla="*/ 15 w 15"/>
                <a:gd name="T3" fmla="*/ 12 h 75"/>
                <a:gd name="T4" fmla="*/ 9 w 15"/>
                <a:gd name="T5" fmla="*/ 30 h 75"/>
                <a:gd name="T6" fmla="*/ 12 w 15"/>
                <a:gd name="T7" fmla="*/ 33 h 75"/>
                <a:gd name="T8" fmla="*/ 12 w 15"/>
                <a:gd name="T9" fmla="*/ 57 h 75"/>
                <a:gd name="T10" fmla="*/ 9 w 15"/>
                <a:gd name="T11" fmla="*/ 66 h 75"/>
                <a:gd name="T12" fmla="*/ 9 w 15"/>
                <a:gd name="T13" fmla="*/ 72 h 75"/>
                <a:gd name="T14" fmla="*/ 0 w 15"/>
                <a:gd name="T15" fmla="*/ 7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75">
                  <a:moveTo>
                    <a:pt x="12" y="0"/>
                  </a:moveTo>
                  <a:lnTo>
                    <a:pt x="15" y="12"/>
                  </a:lnTo>
                  <a:lnTo>
                    <a:pt x="9" y="30"/>
                  </a:lnTo>
                  <a:lnTo>
                    <a:pt x="12" y="33"/>
                  </a:lnTo>
                  <a:lnTo>
                    <a:pt x="12" y="57"/>
                  </a:lnTo>
                  <a:lnTo>
                    <a:pt x="9" y="66"/>
                  </a:lnTo>
                  <a:lnTo>
                    <a:pt x="9" y="72"/>
                  </a:lnTo>
                  <a:lnTo>
                    <a:pt x="0" y="75"/>
                  </a:lnTo>
                </a:path>
              </a:pathLst>
            </a:custGeom>
            <a:noFill/>
            <a:ln w="4763" cap="rnd">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80" name="Line 1210">
              <a:extLst>
                <a:ext uri="{FF2B5EF4-FFF2-40B4-BE49-F238E27FC236}">
                  <a16:creationId xmlns:a16="http://schemas.microsoft.com/office/drawing/2014/main" id="{DD4D9EFD-FAF0-C3B5-D954-D9E0F78944D6}"/>
                </a:ext>
              </a:extLst>
            </p:cNvPr>
            <p:cNvSpPr>
              <a:spLocks noChangeShapeType="1"/>
            </p:cNvSpPr>
            <p:nvPr/>
          </p:nvSpPr>
          <p:spPr bwMode="auto">
            <a:xfrm>
              <a:off x="2930" y="2964"/>
              <a:ext cx="3" cy="9"/>
            </a:xfrm>
            <a:prstGeom prst="line">
              <a:avLst/>
            </a:prstGeom>
            <a:noFill/>
            <a:ln w="4763" cap="rnd">
              <a:solidFill>
                <a:srgbClr val="0070C0"/>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GB" sz="900"/>
            </a:p>
          </p:txBody>
        </p:sp>
        <p:sp>
          <p:nvSpPr>
            <p:cNvPr id="181" name="Freeform 1211">
              <a:extLst>
                <a:ext uri="{FF2B5EF4-FFF2-40B4-BE49-F238E27FC236}">
                  <a16:creationId xmlns:a16="http://schemas.microsoft.com/office/drawing/2014/main" id="{83E8A872-C1FA-E1FD-2452-D1F7DB2CB272}"/>
                </a:ext>
              </a:extLst>
            </p:cNvPr>
            <p:cNvSpPr>
              <a:spLocks/>
            </p:cNvSpPr>
            <p:nvPr/>
          </p:nvSpPr>
          <p:spPr bwMode="auto">
            <a:xfrm>
              <a:off x="1553" y="228"/>
              <a:ext cx="63" cy="141"/>
            </a:xfrm>
            <a:custGeom>
              <a:avLst/>
              <a:gdLst>
                <a:gd name="T0" fmla="*/ 0 w 63"/>
                <a:gd name="T1" fmla="*/ 120 h 141"/>
                <a:gd name="T2" fmla="*/ 0 w 63"/>
                <a:gd name="T3" fmla="*/ 126 h 141"/>
                <a:gd name="T4" fmla="*/ 6 w 63"/>
                <a:gd name="T5" fmla="*/ 138 h 141"/>
                <a:gd name="T6" fmla="*/ 6 w 63"/>
                <a:gd name="T7" fmla="*/ 141 h 141"/>
                <a:gd name="T8" fmla="*/ 9 w 63"/>
                <a:gd name="T9" fmla="*/ 141 h 141"/>
                <a:gd name="T10" fmla="*/ 15 w 63"/>
                <a:gd name="T11" fmla="*/ 138 h 141"/>
                <a:gd name="T12" fmla="*/ 15 w 63"/>
                <a:gd name="T13" fmla="*/ 138 h 141"/>
                <a:gd name="T14" fmla="*/ 36 w 63"/>
                <a:gd name="T15" fmla="*/ 84 h 141"/>
                <a:gd name="T16" fmla="*/ 54 w 63"/>
                <a:gd name="T17" fmla="*/ 54 h 141"/>
                <a:gd name="T18" fmla="*/ 57 w 63"/>
                <a:gd name="T19" fmla="*/ 39 h 141"/>
                <a:gd name="T20" fmla="*/ 60 w 63"/>
                <a:gd name="T21" fmla="*/ 15 h 141"/>
                <a:gd name="T22" fmla="*/ 60 w 63"/>
                <a:gd name="T23" fmla="*/ 12 h 141"/>
                <a:gd name="T24" fmla="*/ 60 w 63"/>
                <a:gd name="T25" fmla="*/ 9 h 141"/>
                <a:gd name="T26" fmla="*/ 60 w 63"/>
                <a:gd name="T27" fmla="*/ 6 h 141"/>
                <a:gd name="T28" fmla="*/ 60 w 63"/>
                <a:gd name="T29" fmla="*/ 6 h 141"/>
                <a:gd name="T30" fmla="*/ 63 w 63"/>
                <a:gd name="T31" fmla="*/ 6 h 141"/>
                <a:gd name="T32" fmla="*/ 63 w 63"/>
                <a:gd name="T33" fmla="*/ 3 h 141"/>
                <a:gd name="T34" fmla="*/ 60 w 63"/>
                <a:gd name="T35" fmla="*/ 0 h 141"/>
                <a:gd name="T36" fmla="*/ 60 w 63"/>
                <a:gd name="T37" fmla="*/ 0 h 141"/>
                <a:gd name="T38" fmla="*/ 51 w 63"/>
                <a:gd name="T39" fmla="*/ 9 h 141"/>
                <a:gd name="T40" fmla="*/ 30 w 63"/>
                <a:gd name="T41" fmla="*/ 39 h 141"/>
                <a:gd name="T42" fmla="*/ 15 w 63"/>
                <a:gd name="T43" fmla="*/ 72 h 141"/>
                <a:gd name="T44" fmla="*/ 9 w 63"/>
                <a:gd name="T45" fmla="*/ 87 h 141"/>
                <a:gd name="T46" fmla="*/ 0 w 63"/>
                <a:gd name="T47" fmla="*/ 120 h 141"/>
                <a:gd name="T48" fmla="*/ 0 w 63"/>
                <a:gd name="T49" fmla="*/ 12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3" h="141">
                  <a:moveTo>
                    <a:pt x="0" y="120"/>
                  </a:moveTo>
                  <a:lnTo>
                    <a:pt x="0" y="126"/>
                  </a:lnTo>
                  <a:lnTo>
                    <a:pt x="6" y="138"/>
                  </a:lnTo>
                  <a:lnTo>
                    <a:pt x="6" y="141"/>
                  </a:lnTo>
                  <a:lnTo>
                    <a:pt x="9" y="141"/>
                  </a:lnTo>
                  <a:lnTo>
                    <a:pt x="15" y="138"/>
                  </a:lnTo>
                  <a:lnTo>
                    <a:pt x="15" y="138"/>
                  </a:lnTo>
                  <a:lnTo>
                    <a:pt x="36" y="84"/>
                  </a:lnTo>
                  <a:lnTo>
                    <a:pt x="54" y="54"/>
                  </a:lnTo>
                  <a:lnTo>
                    <a:pt x="57" y="39"/>
                  </a:lnTo>
                  <a:lnTo>
                    <a:pt x="60" y="15"/>
                  </a:lnTo>
                  <a:lnTo>
                    <a:pt x="60" y="12"/>
                  </a:lnTo>
                  <a:lnTo>
                    <a:pt x="60" y="9"/>
                  </a:lnTo>
                  <a:lnTo>
                    <a:pt x="60" y="6"/>
                  </a:lnTo>
                  <a:lnTo>
                    <a:pt x="60" y="6"/>
                  </a:lnTo>
                  <a:lnTo>
                    <a:pt x="63" y="6"/>
                  </a:lnTo>
                  <a:lnTo>
                    <a:pt x="63" y="3"/>
                  </a:lnTo>
                  <a:lnTo>
                    <a:pt x="60" y="0"/>
                  </a:lnTo>
                  <a:lnTo>
                    <a:pt x="60" y="0"/>
                  </a:lnTo>
                  <a:lnTo>
                    <a:pt x="51" y="9"/>
                  </a:lnTo>
                  <a:lnTo>
                    <a:pt x="30" y="39"/>
                  </a:lnTo>
                  <a:lnTo>
                    <a:pt x="15" y="72"/>
                  </a:lnTo>
                  <a:lnTo>
                    <a:pt x="9" y="87"/>
                  </a:lnTo>
                  <a:lnTo>
                    <a:pt x="0" y="120"/>
                  </a:lnTo>
                  <a:lnTo>
                    <a:pt x="0" y="120"/>
                  </a:lnTo>
                  <a:close/>
                </a:path>
              </a:pathLst>
            </a:custGeom>
            <a:solidFill>
              <a:srgbClr val="94E8FB"/>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182" name="Freeform 1212">
              <a:extLst>
                <a:ext uri="{FF2B5EF4-FFF2-40B4-BE49-F238E27FC236}">
                  <a16:creationId xmlns:a16="http://schemas.microsoft.com/office/drawing/2014/main" id="{9D2EFA5F-B03F-3785-E00C-2FD021609157}"/>
                </a:ext>
              </a:extLst>
            </p:cNvPr>
            <p:cNvSpPr>
              <a:spLocks/>
            </p:cNvSpPr>
            <p:nvPr/>
          </p:nvSpPr>
          <p:spPr bwMode="auto">
            <a:xfrm>
              <a:off x="3086" y="2694"/>
              <a:ext cx="6" cy="6"/>
            </a:xfrm>
            <a:custGeom>
              <a:avLst/>
              <a:gdLst>
                <a:gd name="T0" fmla="*/ 0 w 6"/>
                <a:gd name="T1" fmla="*/ 3 h 6"/>
                <a:gd name="T2" fmla="*/ 0 w 6"/>
                <a:gd name="T3" fmla="*/ 6 h 6"/>
                <a:gd name="T4" fmla="*/ 6 w 6"/>
                <a:gd name="T5" fmla="*/ 3 h 6"/>
                <a:gd name="T6" fmla="*/ 6 w 6"/>
                <a:gd name="T7" fmla="*/ 3 h 6"/>
                <a:gd name="T8" fmla="*/ 6 w 6"/>
                <a:gd name="T9" fmla="*/ 0 h 6"/>
                <a:gd name="T10" fmla="*/ 3 w 6"/>
                <a:gd name="T11" fmla="*/ 0 h 6"/>
                <a:gd name="T12" fmla="*/ 0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0" y="3"/>
                  </a:moveTo>
                  <a:lnTo>
                    <a:pt x="0" y="6"/>
                  </a:lnTo>
                  <a:lnTo>
                    <a:pt x="6" y="3"/>
                  </a:lnTo>
                  <a:lnTo>
                    <a:pt x="6" y="3"/>
                  </a:lnTo>
                  <a:lnTo>
                    <a:pt x="6" y="0"/>
                  </a:lnTo>
                  <a:lnTo>
                    <a:pt x="3" y="0"/>
                  </a:lnTo>
                  <a:lnTo>
                    <a:pt x="0" y="3"/>
                  </a:lnTo>
                  <a:close/>
                </a:path>
              </a:pathLst>
            </a:custGeom>
            <a:solidFill>
              <a:srgbClr val="94E8FB"/>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183" name="Freeform 1213">
              <a:extLst>
                <a:ext uri="{FF2B5EF4-FFF2-40B4-BE49-F238E27FC236}">
                  <a16:creationId xmlns:a16="http://schemas.microsoft.com/office/drawing/2014/main" id="{08323620-AEE2-8F9C-D258-8C57ED199FCA}"/>
                </a:ext>
              </a:extLst>
            </p:cNvPr>
            <p:cNvSpPr>
              <a:spLocks/>
            </p:cNvSpPr>
            <p:nvPr/>
          </p:nvSpPr>
          <p:spPr bwMode="auto">
            <a:xfrm>
              <a:off x="3008" y="2931"/>
              <a:ext cx="15" cy="54"/>
            </a:xfrm>
            <a:custGeom>
              <a:avLst/>
              <a:gdLst>
                <a:gd name="T0" fmla="*/ 9 w 15"/>
                <a:gd name="T1" fmla="*/ 0 h 54"/>
                <a:gd name="T2" fmla="*/ 9 w 15"/>
                <a:gd name="T3" fmla="*/ 0 h 54"/>
                <a:gd name="T4" fmla="*/ 9 w 15"/>
                <a:gd name="T5" fmla="*/ 0 h 54"/>
                <a:gd name="T6" fmla="*/ 6 w 15"/>
                <a:gd name="T7" fmla="*/ 0 h 54"/>
                <a:gd name="T8" fmla="*/ 6 w 15"/>
                <a:gd name="T9" fmla="*/ 3 h 54"/>
                <a:gd name="T10" fmla="*/ 3 w 15"/>
                <a:gd name="T11" fmla="*/ 9 h 54"/>
                <a:gd name="T12" fmla="*/ 3 w 15"/>
                <a:gd name="T13" fmla="*/ 12 h 54"/>
                <a:gd name="T14" fmla="*/ 0 w 15"/>
                <a:gd name="T15" fmla="*/ 18 h 54"/>
                <a:gd name="T16" fmla="*/ 0 w 15"/>
                <a:gd name="T17" fmla="*/ 27 h 54"/>
                <a:gd name="T18" fmla="*/ 0 w 15"/>
                <a:gd name="T19" fmla="*/ 42 h 54"/>
                <a:gd name="T20" fmla="*/ 0 w 15"/>
                <a:gd name="T21" fmla="*/ 48 h 54"/>
                <a:gd name="T22" fmla="*/ 0 w 15"/>
                <a:gd name="T23" fmla="*/ 51 h 54"/>
                <a:gd name="T24" fmla="*/ 3 w 15"/>
                <a:gd name="T25" fmla="*/ 51 h 54"/>
                <a:gd name="T26" fmla="*/ 6 w 15"/>
                <a:gd name="T27" fmla="*/ 51 h 54"/>
                <a:gd name="T28" fmla="*/ 6 w 15"/>
                <a:gd name="T29" fmla="*/ 54 h 54"/>
                <a:gd name="T30" fmla="*/ 9 w 15"/>
                <a:gd name="T31" fmla="*/ 54 h 54"/>
                <a:gd name="T32" fmla="*/ 9 w 15"/>
                <a:gd name="T33" fmla="*/ 51 h 54"/>
                <a:gd name="T34" fmla="*/ 12 w 15"/>
                <a:gd name="T35" fmla="*/ 48 h 54"/>
                <a:gd name="T36" fmla="*/ 15 w 15"/>
                <a:gd name="T37" fmla="*/ 21 h 54"/>
                <a:gd name="T38" fmla="*/ 15 w 15"/>
                <a:gd name="T39" fmla="*/ 0 h 54"/>
                <a:gd name="T40" fmla="*/ 12 w 15"/>
                <a:gd name="T41" fmla="*/ 0 h 54"/>
                <a:gd name="T42" fmla="*/ 9 w 15"/>
                <a:gd name="T4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 h="54">
                  <a:moveTo>
                    <a:pt x="9" y="0"/>
                  </a:moveTo>
                  <a:lnTo>
                    <a:pt x="9" y="0"/>
                  </a:lnTo>
                  <a:lnTo>
                    <a:pt x="9" y="0"/>
                  </a:lnTo>
                  <a:lnTo>
                    <a:pt x="6" y="0"/>
                  </a:lnTo>
                  <a:lnTo>
                    <a:pt x="6" y="3"/>
                  </a:lnTo>
                  <a:lnTo>
                    <a:pt x="3" y="9"/>
                  </a:lnTo>
                  <a:lnTo>
                    <a:pt x="3" y="12"/>
                  </a:lnTo>
                  <a:lnTo>
                    <a:pt x="0" y="18"/>
                  </a:lnTo>
                  <a:lnTo>
                    <a:pt x="0" y="27"/>
                  </a:lnTo>
                  <a:lnTo>
                    <a:pt x="0" y="42"/>
                  </a:lnTo>
                  <a:lnTo>
                    <a:pt x="0" y="48"/>
                  </a:lnTo>
                  <a:lnTo>
                    <a:pt x="0" y="51"/>
                  </a:lnTo>
                  <a:lnTo>
                    <a:pt x="3" y="51"/>
                  </a:lnTo>
                  <a:lnTo>
                    <a:pt x="6" y="51"/>
                  </a:lnTo>
                  <a:lnTo>
                    <a:pt x="6" y="54"/>
                  </a:lnTo>
                  <a:lnTo>
                    <a:pt x="9" y="54"/>
                  </a:lnTo>
                  <a:lnTo>
                    <a:pt x="9" y="51"/>
                  </a:lnTo>
                  <a:lnTo>
                    <a:pt x="12" y="48"/>
                  </a:lnTo>
                  <a:lnTo>
                    <a:pt x="15" y="21"/>
                  </a:lnTo>
                  <a:lnTo>
                    <a:pt x="15" y="0"/>
                  </a:lnTo>
                  <a:lnTo>
                    <a:pt x="12" y="0"/>
                  </a:lnTo>
                  <a:lnTo>
                    <a:pt x="9" y="0"/>
                  </a:lnTo>
                  <a:close/>
                </a:path>
              </a:pathLst>
            </a:custGeom>
            <a:solidFill>
              <a:srgbClr val="94E8FB"/>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184" name="Freeform 1214">
              <a:extLst>
                <a:ext uri="{FF2B5EF4-FFF2-40B4-BE49-F238E27FC236}">
                  <a16:creationId xmlns:a16="http://schemas.microsoft.com/office/drawing/2014/main" id="{58576EDA-797F-61D0-2108-17F06E07A047}"/>
                </a:ext>
              </a:extLst>
            </p:cNvPr>
            <p:cNvSpPr>
              <a:spLocks/>
            </p:cNvSpPr>
            <p:nvPr/>
          </p:nvSpPr>
          <p:spPr bwMode="auto">
            <a:xfrm>
              <a:off x="2432" y="207"/>
              <a:ext cx="84" cy="153"/>
            </a:xfrm>
            <a:custGeom>
              <a:avLst/>
              <a:gdLst>
                <a:gd name="T0" fmla="*/ 81 w 84"/>
                <a:gd name="T1" fmla="*/ 132 h 153"/>
                <a:gd name="T2" fmla="*/ 75 w 84"/>
                <a:gd name="T3" fmla="*/ 120 h 153"/>
                <a:gd name="T4" fmla="*/ 75 w 84"/>
                <a:gd name="T5" fmla="*/ 117 h 153"/>
                <a:gd name="T6" fmla="*/ 69 w 84"/>
                <a:gd name="T7" fmla="*/ 111 h 153"/>
                <a:gd name="T8" fmla="*/ 60 w 84"/>
                <a:gd name="T9" fmla="*/ 108 h 153"/>
                <a:gd name="T10" fmla="*/ 60 w 84"/>
                <a:gd name="T11" fmla="*/ 78 h 153"/>
                <a:gd name="T12" fmla="*/ 57 w 84"/>
                <a:gd name="T13" fmla="*/ 45 h 153"/>
                <a:gd name="T14" fmla="*/ 54 w 84"/>
                <a:gd name="T15" fmla="*/ 12 h 153"/>
                <a:gd name="T16" fmla="*/ 54 w 84"/>
                <a:gd name="T17" fmla="*/ 9 h 153"/>
                <a:gd name="T18" fmla="*/ 54 w 84"/>
                <a:gd name="T19" fmla="*/ 6 h 153"/>
                <a:gd name="T20" fmla="*/ 54 w 84"/>
                <a:gd name="T21" fmla="*/ 3 h 153"/>
                <a:gd name="T22" fmla="*/ 45 w 84"/>
                <a:gd name="T23" fmla="*/ 3 h 153"/>
                <a:gd name="T24" fmla="*/ 42 w 84"/>
                <a:gd name="T25" fmla="*/ 3 h 153"/>
                <a:gd name="T26" fmla="*/ 42 w 84"/>
                <a:gd name="T27" fmla="*/ 0 h 153"/>
                <a:gd name="T28" fmla="*/ 36 w 84"/>
                <a:gd name="T29" fmla="*/ 0 h 153"/>
                <a:gd name="T30" fmla="*/ 33 w 84"/>
                <a:gd name="T31" fmla="*/ 3 h 153"/>
                <a:gd name="T32" fmla="*/ 27 w 84"/>
                <a:gd name="T33" fmla="*/ 3 h 153"/>
                <a:gd name="T34" fmla="*/ 24 w 84"/>
                <a:gd name="T35" fmla="*/ 3 h 153"/>
                <a:gd name="T36" fmla="*/ 15 w 84"/>
                <a:gd name="T37" fmla="*/ 6 h 153"/>
                <a:gd name="T38" fmla="*/ 15 w 84"/>
                <a:gd name="T39" fmla="*/ 6 h 153"/>
                <a:gd name="T40" fmla="*/ 9 w 84"/>
                <a:gd name="T41" fmla="*/ 9 h 153"/>
                <a:gd name="T42" fmla="*/ 9 w 84"/>
                <a:gd name="T43" fmla="*/ 9 h 153"/>
                <a:gd name="T44" fmla="*/ 6 w 84"/>
                <a:gd name="T45" fmla="*/ 12 h 153"/>
                <a:gd name="T46" fmla="*/ 6 w 84"/>
                <a:gd name="T47" fmla="*/ 18 h 153"/>
                <a:gd name="T48" fmla="*/ 3 w 84"/>
                <a:gd name="T49" fmla="*/ 18 h 153"/>
                <a:gd name="T50" fmla="*/ 0 w 84"/>
                <a:gd name="T51" fmla="*/ 21 h 153"/>
                <a:gd name="T52" fmla="*/ 0 w 84"/>
                <a:gd name="T53" fmla="*/ 21 h 153"/>
                <a:gd name="T54" fmla="*/ 0 w 84"/>
                <a:gd name="T55" fmla="*/ 24 h 153"/>
                <a:gd name="T56" fmla="*/ 0 w 84"/>
                <a:gd name="T57" fmla="*/ 27 h 153"/>
                <a:gd name="T58" fmla="*/ 0 w 84"/>
                <a:gd name="T59" fmla="*/ 30 h 153"/>
                <a:gd name="T60" fmla="*/ 0 w 84"/>
                <a:gd name="T61" fmla="*/ 30 h 153"/>
                <a:gd name="T62" fmla="*/ 21 w 84"/>
                <a:gd name="T63" fmla="*/ 69 h 153"/>
                <a:gd name="T64" fmla="*/ 42 w 84"/>
                <a:gd name="T65" fmla="*/ 123 h 153"/>
                <a:gd name="T66" fmla="*/ 42 w 84"/>
                <a:gd name="T67" fmla="*/ 129 h 153"/>
                <a:gd name="T68" fmla="*/ 45 w 84"/>
                <a:gd name="T69" fmla="*/ 135 h 153"/>
                <a:gd name="T70" fmla="*/ 51 w 84"/>
                <a:gd name="T71" fmla="*/ 141 h 153"/>
                <a:gd name="T72" fmla="*/ 69 w 84"/>
                <a:gd name="T73" fmla="*/ 153 h 153"/>
                <a:gd name="T74" fmla="*/ 81 w 84"/>
                <a:gd name="T75" fmla="*/ 153 h 153"/>
                <a:gd name="T76" fmla="*/ 81 w 84"/>
                <a:gd name="T77" fmla="*/ 153 h 153"/>
                <a:gd name="T78" fmla="*/ 84 w 84"/>
                <a:gd name="T79" fmla="*/ 144 h 153"/>
                <a:gd name="T80" fmla="*/ 84 w 84"/>
                <a:gd name="T81" fmla="*/ 144 h 153"/>
                <a:gd name="T82" fmla="*/ 81 w 84"/>
                <a:gd name="T83" fmla="*/ 132 h 153"/>
                <a:gd name="T84" fmla="*/ 81 w 84"/>
                <a:gd name="T85" fmla="*/ 13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153">
                  <a:moveTo>
                    <a:pt x="81" y="132"/>
                  </a:moveTo>
                  <a:lnTo>
                    <a:pt x="75" y="120"/>
                  </a:lnTo>
                  <a:lnTo>
                    <a:pt x="75" y="117"/>
                  </a:lnTo>
                  <a:lnTo>
                    <a:pt x="69" y="111"/>
                  </a:lnTo>
                  <a:lnTo>
                    <a:pt x="60" y="108"/>
                  </a:lnTo>
                  <a:lnTo>
                    <a:pt x="60" y="78"/>
                  </a:lnTo>
                  <a:lnTo>
                    <a:pt x="57" y="45"/>
                  </a:lnTo>
                  <a:lnTo>
                    <a:pt x="54" y="12"/>
                  </a:lnTo>
                  <a:lnTo>
                    <a:pt x="54" y="9"/>
                  </a:lnTo>
                  <a:lnTo>
                    <a:pt x="54" y="6"/>
                  </a:lnTo>
                  <a:lnTo>
                    <a:pt x="54" y="3"/>
                  </a:lnTo>
                  <a:lnTo>
                    <a:pt x="45" y="3"/>
                  </a:lnTo>
                  <a:lnTo>
                    <a:pt x="42" y="3"/>
                  </a:lnTo>
                  <a:lnTo>
                    <a:pt x="42" y="0"/>
                  </a:lnTo>
                  <a:lnTo>
                    <a:pt x="36" y="0"/>
                  </a:lnTo>
                  <a:lnTo>
                    <a:pt x="33" y="3"/>
                  </a:lnTo>
                  <a:lnTo>
                    <a:pt x="27" y="3"/>
                  </a:lnTo>
                  <a:lnTo>
                    <a:pt x="24" y="3"/>
                  </a:lnTo>
                  <a:lnTo>
                    <a:pt x="15" y="6"/>
                  </a:lnTo>
                  <a:lnTo>
                    <a:pt x="15" y="6"/>
                  </a:lnTo>
                  <a:lnTo>
                    <a:pt x="9" y="9"/>
                  </a:lnTo>
                  <a:lnTo>
                    <a:pt x="9" y="9"/>
                  </a:lnTo>
                  <a:lnTo>
                    <a:pt x="6" y="12"/>
                  </a:lnTo>
                  <a:lnTo>
                    <a:pt x="6" y="18"/>
                  </a:lnTo>
                  <a:lnTo>
                    <a:pt x="3" y="18"/>
                  </a:lnTo>
                  <a:lnTo>
                    <a:pt x="0" y="21"/>
                  </a:lnTo>
                  <a:lnTo>
                    <a:pt x="0" y="21"/>
                  </a:lnTo>
                  <a:lnTo>
                    <a:pt x="0" y="24"/>
                  </a:lnTo>
                  <a:lnTo>
                    <a:pt x="0" y="27"/>
                  </a:lnTo>
                  <a:lnTo>
                    <a:pt x="0" y="30"/>
                  </a:lnTo>
                  <a:lnTo>
                    <a:pt x="0" y="30"/>
                  </a:lnTo>
                  <a:lnTo>
                    <a:pt x="21" y="69"/>
                  </a:lnTo>
                  <a:lnTo>
                    <a:pt x="42" y="123"/>
                  </a:lnTo>
                  <a:lnTo>
                    <a:pt x="42" y="129"/>
                  </a:lnTo>
                  <a:lnTo>
                    <a:pt x="45" y="135"/>
                  </a:lnTo>
                  <a:lnTo>
                    <a:pt x="51" y="141"/>
                  </a:lnTo>
                  <a:lnTo>
                    <a:pt x="69" y="153"/>
                  </a:lnTo>
                  <a:lnTo>
                    <a:pt x="81" y="153"/>
                  </a:lnTo>
                  <a:lnTo>
                    <a:pt x="81" y="153"/>
                  </a:lnTo>
                  <a:lnTo>
                    <a:pt x="84" y="144"/>
                  </a:lnTo>
                  <a:lnTo>
                    <a:pt x="84" y="144"/>
                  </a:lnTo>
                  <a:lnTo>
                    <a:pt x="81" y="132"/>
                  </a:lnTo>
                  <a:lnTo>
                    <a:pt x="81" y="132"/>
                  </a:lnTo>
                  <a:close/>
                </a:path>
              </a:pathLst>
            </a:custGeom>
            <a:solidFill>
              <a:srgbClr val="94E8FB"/>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185" name="Freeform 1215">
              <a:extLst>
                <a:ext uri="{FF2B5EF4-FFF2-40B4-BE49-F238E27FC236}">
                  <a16:creationId xmlns:a16="http://schemas.microsoft.com/office/drawing/2014/main" id="{8466A7D3-C8F6-116B-32EB-40E8F1406105}"/>
                </a:ext>
              </a:extLst>
            </p:cNvPr>
            <p:cNvSpPr>
              <a:spLocks/>
            </p:cNvSpPr>
            <p:nvPr/>
          </p:nvSpPr>
          <p:spPr bwMode="auto">
            <a:xfrm>
              <a:off x="1433" y="156"/>
              <a:ext cx="123" cy="138"/>
            </a:xfrm>
            <a:custGeom>
              <a:avLst/>
              <a:gdLst>
                <a:gd name="T0" fmla="*/ 96 w 123"/>
                <a:gd name="T1" fmla="*/ 96 h 138"/>
                <a:gd name="T2" fmla="*/ 102 w 123"/>
                <a:gd name="T3" fmla="*/ 90 h 138"/>
                <a:gd name="T4" fmla="*/ 108 w 123"/>
                <a:gd name="T5" fmla="*/ 87 h 138"/>
                <a:gd name="T6" fmla="*/ 114 w 123"/>
                <a:gd name="T7" fmla="*/ 78 h 138"/>
                <a:gd name="T8" fmla="*/ 123 w 123"/>
                <a:gd name="T9" fmla="*/ 45 h 138"/>
                <a:gd name="T10" fmla="*/ 120 w 123"/>
                <a:gd name="T11" fmla="*/ 24 h 138"/>
                <a:gd name="T12" fmla="*/ 120 w 123"/>
                <a:gd name="T13" fmla="*/ 18 h 138"/>
                <a:gd name="T14" fmla="*/ 117 w 123"/>
                <a:gd name="T15" fmla="*/ 15 h 138"/>
                <a:gd name="T16" fmla="*/ 117 w 123"/>
                <a:gd name="T17" fmla="*/ 12 h 138"/>
                <a:gd name="T18" fmla="*/ 114 w 123"/>
                <a:gd name="T19" fmla="*/ 9 h 138"/>
                <a:gd name="T20" fmla="*/ 111 w 123"/>
                <a:gd name="T21" fmla="*/ 9 h 138"/>
                <a:gd name="T22" fmla="*/ 111 w 123"/>
                <a:gd name="T23" fmla="*/ 6 h 138"/>
                <a:gd name="T24" fmla="*/ 90 w 123"/>
                <a:gd name="T25" fmla="*/ 0 h 138"/>
                <a:gd name="T26" fmla="*/ 57 w 123"/>
                <a:gd name="T27" fmla="*/ 3 h 138"/>
                <a:gd name="T28" fmla="*/ 57 w 123"/>
                <a:gd name="T29" fmla="*/ 6 h 138"/>
                <a:gd name="T30" fmla="*/ 57 w 123"/>
                <a:gd name="T31" fmla="*/ 9 h 138"/>
                <a:gd name="T32" fmla="*/ 57 w 123"/>
                <a:gd name="T33" fmla="*/ 9 h 138"/>
                <a:gd name="T34" fmla="*/ 33 w 123"/>
                <a:gd name="T35" fmla="*/ 42 h 138"/>
                <a:gd name="T36" fmla="*/ 9 w 123"/>
                <a:gd name="T37" fmla="*/ 60 h 138"/>
                <a:gd name="T38" fmla="*/ 6 w 123"/>
                <a:gd name="T39" fmla="*/ 60 h 138"/>
                <a:gd name="T40" fmla="*/ 6 w 123"/>
                <a:gd name="T41" fmla="*/ 63 h 138"/>
                <a:gd name="T42" fmla="*/ 9 w 123"/>
                <a:gd name="T43" fmla="*/ 78 h 138"/>
                <a:gd name="T44" fmla="*/ 9 w 123"/>
                <a:gd name="T45" fmla="*/ 81 h 138"/>
                <a:gd name="T46" fmla="*/ 12 w 123"/>
                <a:gd name="T47" fmla="*/ 96 h 138"/>
                <a:gd name="T48" fmla="*/ 3 w 123"/>
                <a:gd name="T49" fmla="*/ 126 h 138"/>
                <a:gd name="T50" fmla="*/ 0 w 123"/>
                <a:gd name="T51" fmla="*/ 132 h 138"/>
                <a:gd name="T52" fmla="*/ 0 w 123"/>
                <a:gd name="T53" fmla="*/ 135 h 138"/>
                <a:gd name="T54" fmla="*/ 0 w 123"/>
                <a:gd name="T55" fmla="*/ 138 h 138"/>
                <a:gd name="T56" fmla="*/ 15 w 123"/>
                <a:gd name="T57" fmla="*/ 138 h 138"/>
                <a:gd name="T58" fmla="*/ 18 w 123"/>
                <a:gd name="T59" fmla="*/ 138 h 138"/>
                <a:gd name="T60" fmla="*/ 21 w 123"/>
                <a:gd name="T61" fmla="*/ 138 h 138"/>
                <a:gd name="T62" fmla="*/ 21 w 123"/>
                <a:gd name="T63" fmla="*/ 138 h 138"/>
                <a:gd name="T64" fmla="*/ 21 w 123"/>
                <a:gd name="T65" fmla="*/ 135 h 138"/>
                <a:gd name="T66" fmla="*/ 42 w 123"/>
                <a:gd name="T67" fmla="*/ 114 h 138"/>
                <a:gd name="T68" fmla="*/ 72 w 123"/>
                <a:gd name="T69" fmla="*/ 105 h 138"/>
                <a:gd name="T70" fmla="*/ 96 w 123"/>
                <a:gd name="T71" fmla="*/ 9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3" h="138">
                  <a:moveTo>
                    <a:pt x="96" y="96"/>
                  </a:moveTo>
                  <a:lnTo>
                    <a:pt x="102" y="90"/>
                  </a:lnTo>
                  <a:lnTo>
                    <a:pt x="108" y="87"/>
                  </a:lnTo>
                  <a:lnTo>
                    <a:pt x="114" y="78"/>
                  </a:lnTo>
                  <a:lnTo>
                    <a:pt x="123" y="45"/>
                  </a:lnTo>
                  <a:lnTo>
                    <a:pt x="120" y="24"/>
                  </a:lnTo>
                  <a:lnTo>
                    <a:pt x="120" y="18"/>
                  </a:lnTo>
                  <a:lnTo>
                    <a:pt x="117" y="15"/>
                  </a:lnTo>
                  <a:lnTo>
                    <a:pt x="117" y="12"/>
                  </a:lnTo>
                  <a:lnTo>
                    <a:pt x="114" y="9"/>
                  </a:lnTo>
                  <a:lnTo>
                    <a:pt x="111" y="9"/>
                  </a:lnTo>
                  <a:lnTo>
                    <a:pt x="111" y="6"/>
                  </a:lnTo>
                  <a:lnTo>
                    <a:pt x="90" y="0"/>
                  </a:lnTo>
                  <a:lnTo>
                    <a:pt x="57" y="3"/>
                  </a:lnTo>
                  <a:lnTo>
                    <a:pt x="57" y="6"/>
                  </a:lnTo>
                  <a:lnTo>
                    <a:pt x="57" y="9"/>
                  </a:lnTo>
                  <a:lnTo>
                    <a:pt x="57" y="9"/>
                  </a:lnTo>
                  <a:lnTo>
                    <a:pt x="33" y="42"/>
                  </a:lnTo>
                  <a:lnTo>
                    <a:pt x="9" y="60"/>
                  </a:lnTo>
                  <a:lnTo>
                    <a:pt x="6" y="60"/>
                  </a:lnTo>
                  <a:lnTo>
                    <a:pt x="6" y="63"/>
                  </a:lnTo>
                  <a:lnTo>
                    <a:pt x="9" y="78"/>
                  </a:lnTo>
                  <a:lnTo>
                    <a:pt x="9" y="81"/>
                  </a:lnTo>
                  <a:lnTo>
                    <a:pt x="12" y="96"/>
                  </a:lnTo>
                  <a:lnTo>
                    <a:pt x="3" y="126"/>
                  </a:lnTo>
                  <a:lnTo>
                    <a:pt x="0" y="132"/>
                  </a:lnTo>
                  <a:lnTo>
                    <a:pt x="0" y="135"/>
                  </a:lnTo>
                  <a:lnTo>
                    <a:pt x="0" y="138"/>
                  </a:lnTo>
                  <a:lnTo>
                    <a:pt x="15" y="138"/>
                  </a:lnTo>
                  <a:lnTo>
                    <a:pt x="18" y="138"/>
                  </a:lnTo>
                  <a:lnTo>
                    <a:pt x="21" y="138"/>
                  </a:lnTo>
                  <a:lnTo>
                    <a:pt x="21" y="138"/>
                  </a:lnTo>
                  <a:lnTo>
                    <a:pt x="21" y="135"/>
                  </a:lnTo>
                  <a:lnTo>
                    <a:pt x="42" y="114"/>
                  </a:lnTo>
                  <a:lnTo>
                    <a:pt x="72" y="105"/>
                  </a:lnTo>
                  <a:lnTo>
                    <a:pt x="96" y="96"/>
                  </a:lnTo>
                  <a:close/>
                </a:path>
              </a:pathLst>
            </a:custGeom>
            <a:solidFill>
              <a:srgbClr val="94E8FB"/>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186" name="Freeform 1216">
              <a:extLst>
                <a:ext uri="{FF2B5EF4-FFF2-40B4-BE49-F238E27FC236}">
                  <a16:creationId xmlns:a16="http://schemas.microsoft.com/office/drawing/2014/main" id="{0878B3FD-54A5-F8A5-DAF5-E89B2DC434EB}"/>
                </a:ext>
              </a:extLst>
            </p:cNvPr>
            <p:cNvSpPr>
              <a:spLocks/>
            </p:cNvSpPr>
            <p:nvPr/>
          </p:nvSpPr>
          <p:spPr bwMode="auto">
            <a:xfrm>
              <a:off x="1631" y="168"/>
              <a:ext cx="84" cy="24"/>
            </a:xfrm>
            <a:custGeom>
              <a:avLst/>
              <a:gdLst>
                <a:gd name="T0" fmla="*/ 60 w 84"/>
                <a:gd name="T1" fmla="*/ 6 h 24"/>
                <a:gd name="T2" fmla="*/ 33 w 84"/>
                <a:gd name="T3" fmla="*/ 0 h 24"/>
                <a:gd name="T4" fmla="*/ 24 w 84"/>
                <a:gd name="T5" fmla="*/ 0 h 24"/>
                <a:gd name="T6" fmla="*/ 3 w 84"/>
                <a:gd name="T7" fmla="*/ 3 h 24"/>
                <a:gd name="T8" fmla="*/ 0 w 84"/>
                <a:gd name="T9" fmla="*/ 3 h 24"/>
                <a:gd name="T10" fmla="*/ 0 w 84"/>
                <a:gd name="T11" fmla="*/ 6 h 24"/>
                <a:gd name="T12" fmla="*/ 3 w 84"/>
                <a:gd name="T13" fmla="*/ 6 h 24"/>
                <a:gd name="T14" fmla="*/ 30 w 84"/>
                <a:gd name="T15" fmla="*/ 21 h 24"/>
                <a:gd name="T16" fmla="*/ 30 w 84"/>
                <a:gd name="T17" fmla="*/ 24 h 24"/>
                <a:gd name="T18" fmla="*/ 33 w 84"/>
                <a:gd name="T19" fmla="*/ 24 h 24"/>
                <a:gd name="T20" fmla="*/ 39 w 84"/>
                <a:gd name="T21" fmla="*/ 24 h 24"/>
                <a:gd name="T22" fmla="*/ 42 w 84"/>
                <a:gd name="T23" fmla="*/ 24 h 24"/>
                <a:gd name="T24" fmla="*/ 84 w 84"/>
                <a:gd name="T25" fmla="*/ 3 h 24"/>
                <a:gd name="T26" fmla="*/ 84 w 84"/>
                <a:gd name="T27" fmla="*/ 0 h 24"/>
                <a:gd name="T28" fmla="*/ 84 w 84"/>
                <a:gd name="T29" fmla="*/ 0 h 24"/>
                <a:gd name="T30" fmla="*/ 72 w 84"/>
                <a:gd name="T31" fmla="*/ 3 h 24"/>
                <a:gd name="T32" fmla="*/ 60 w 84"/>
                <a:gd name="T33" fmla="*/ 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24">
                  <a:moveTo>
                    <a:pt x="60" y="6"/>
                  </a:moveTo>
                  <a:lnTo>
                    <a:pt x="33" y="0"/>
                  </a:lnTo>
                  <a:lnTo>
                    <a:pt x="24" y="0"/>
                  </a:lnTo>
                  <a:lnTo>
                    <a:pt x="3" y="3"/>
                  </a:lnTo>
                  <a:lnTo>
                    <a:pt x="0" y="3"/>
                  </a:lnTo>
                  <a:lnTo>
                    <a:pt x="0" y="6"/>
                  </a:lnTo>
                  <a:lnTo>
                    <a:pt x="3" y="6"/>
                  </a:lnTo>
                  <a:lnTo>
                    <a:pt x="30" y="21"/>
                  </a:lnTo>
                  <a:lnTo>
                    <a:pt x="30" y="24"/>
                  </a:lnTo>
                  <a:lnTo>
                    <a:pt x="33" y="24"/>
                  </a:lnTo>
                  <a:lnTo>
                    <a:pt x="39" y="24"/>
                  </a:lnTo>
                  <a:lnTo>
                    <a:pt x="42" y="24"/>
                  </a:lnTo>
                  <a:lnTo>
                    <a:pt x="84" y="3"/>
                  </a:lnTo>
                  <a:lnTo>
                    <a:pt x="84" y="0"/>
                  </a:lnTo>
                  <a:lnTo>
                    <a:pt x="84" y="0"/>
                  </a:lnTo>
                  <a:lnTo>
                    <a:pt x="72" y="3"/>
                  </a:lnTo>
                  <a:lnTo>
                    <a:pt x="60" y="6"/>
                  </a:lnTo>
                  <a:close/>
                </a:path>
              </a:pathLst>
            </a:custGeom>
            <a:solidFill>
              <a:srgbClr val="94E8FB"/>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187" name="Freeform 1217">
              <a:extLst>
                <a:ext uri="{FF2B5EF4-FFF2-40B4-BE49-F238E27FC236}">
                  <a16:creationId xmlns:a16="http://schemas.microsoft.com/office/drawing/2014/main" id="{86DEBA6B-C954-B9A1-851C-2A4597E1C930}"/>
                </a:ext>
              </a:extLst>
            </p:cNvPr>
            <p:cNvSpPr>
              <a:spLocks/>
            </p:cNvSpPr>
            <p:nvPr/>
          </p:nvSpPr>
          <p:spPr bwMode="auto">
            <a:xfrm>
              <a:off x="1652" y="270"/>
              <a:ext cx="21" cy="15"/>
            </a:xfrm>
            <a:custGeom>
              <a:avLst/>
              <a:gdLst>
                <a:gd name="T0" fmla="*/ 6 w 21"/>
                <a:gd name="T1" fmla="*/ 0 h 15"/>
                <a:gd name="T2" fmla="*/ 3 w 21"/>
                <a:gd name="T3" fmla="*/ 0 h 15"/>
                <a:gd name="T4" fmla="*/ 3 w 21"/>
                <a:gd name="T5" fmla="*/ 3 h 15"/>
                <a:gd name="T6" fmla="*/ 0 w 21"/>
                <a:gd name="T7" fmla="*/ 6 h 15"/>
                <a:gd name="T8" fmla="*/ 0 w 21"/>
                <a:gd name="T9" fmla="*/ 9 h 15"/>
                <a:gd name="T10" fmla="*/ 3 w 21"/>
                <a:gd name="T11" fmla="*/ 9 h 15"/>
                <a:gd name="T12" fmla="*/ 3 w 21"/>
                <a:gd name="T13" fmla="*/ 12 h 15"/>
                <a:gd name="T14" fmla="*/ 3 w 21"/>
                <a:gd name="T15" fmla="*/ 15 h 15"/>
                <a:gd name="T16" fmla="*/ 6 w 21"/>
                <a:gd name="T17" fmla="*/ 15 h 15"/>
                <a:gd name="T18" fmla="*/ 21 w 21"/>
                <a:gd name="T19" fmla="*/ 3 h 15"/>
                <a:gd name="T20" fmla="*/ 6 w 21"/>
                <a:gd name="T21" fmla="*/ 0 h 15"/>
                <a:gd name="T22" fmla="*/ 6 w 21"/>
                <a:gd name="T2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5">
                  <a:moveTo>
                    <a:pt x="6" y="0"/>
                  </a:moveTo>
                  <a:lnTo>
                    <a:pt x="3" y="0"/>
                  </a:lnTo>
                  <a:lnTo>
                    <a:pt x="3" y="3"/>
                  </a:lnTo>
                  <a:lnTo>
                    <a:pt x="0" y="6"/>
                  </a:lnTo>
                  <a:lnTo>
                    <a:pt x="0" y="9"/>
                  </a:lnTo>
                  <a:lnTo>
                    <a:pt x="3" y="9"/>
                  </a:lnTo>
                  <a:lnTo>
                    <a:pt x="3" y="12"/>
                  </a:lnTo>
                  <a:lnTo>
                    <a:pt x="3" y="15"/>
                  </a:lnTo>
                  <a:lnTo>
                    <a:pt x="6" y="15"/>
                  </a:lnTo>
                  <a:lnTo>
                    <a:pt x="21" y="3"/>
                  </a:lnTo>
                  <a:lnTo>
                    <a:pt x="6" y="0"/>
                  </a:lnTo>
                  <a:lnTo>
                    <a:pt x="6" y="0"/>
                  </a:lnTo>
                  <a:close/>
                </a:path>
              </a:pathLst>
            </a:custGeom>
            <a:solidFill>
              <a:srgbClr val="94E8FB"/>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188" name="Freeform 1218">
              <a:extLst>
                <a:ext uri="{FF2B5EF4-FFF2-40B4-BE49-F238E27FC236}">
                  <a16:creationId xmlns:a16="http://schemas.microsoft.com/office/drawing/2014/main" id="{B56DFD9B-BEBA-8D38-1024-E6317F1A0D47}"/>
                </a:ext>
              </a:extLst>
            </p:cNvPr>
            <p:cNvSpPr>
              <a:spLocks/>
            </p:cNvSpPr>
            <p:nvPr/>
          </p:nvSpPr>
          <p:spPr bwMode="auto">
            <a:xfrm>
              <a:off x="513" y="0"/>
              <a:ext cx="9" cy="9"/>
            </a:xfrm>
            <a:custGeom>
              <a:avLst/>
              <a:gdLst>
                <a:gd name="T0" fmla="*/ 0 w 9"/>
                <a:gd name="T1" fmla="*/ 3 h 9"/>
                <a:gd name="T2" fmla="*/ 3 w 9"/>
                <a:gd name="T3" fmla="*/ 9 h 9"/>
                <a:gd name="T4" fmla="*/ 3 w 9"/>
                <a:gd name="T5" fmla="*/ 9 h 9"/>
                <a:gd name="T6" fmla="*/ 9 w 9"/>
                <a:gd name="T7" fmla="*/ 9 h 9"/>
                <a:gd name="T8" fmla="*/ 9 w 9"/>
                <a:gd name="T9" fmla="*/ 6 h 9"/>
                <a:gd name="T10" fmla="*/ 9 w 9"/>
                <a:gd name="T11" fmla="*/ 0 h 9"/>
                <a:gd name="T12" fmla="*/ 0 w 9"/>
                <a:gd name="T13" fmla="*/ 0 h 9"/>
                <a:gd name="T14" fmla="*/ 0 w 9"/>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0" y="3"/>
                  </a:moveTo>
                  <a:lnTo>
                    <a:pt x="3" y="9"/>
                  </a:lnTo>
                  <a:lnTo>
                    <a:pt x="3" y="9"/>
                  </a:lnTo>
                  <a:lnTo>
                    <a:pt x="9" y="9"/>
                  </a:lnTo>
                  <a:lnTo>
                    <a:pt x="9" y="6"/>
                  </a:lnTo>
                  <a:lnTo>
                    <a:pt x="9" y="0"/>
                  </a:lnTo>
                  <a:lnTo>
                    <a:pt x="0" y="0"/>
                  </a:lnTo>
                  <a:lnTo>
                    <a:pt x="0" y="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189" name="Freeform 1219">
              <a:extLst>
                <a:ext uri="{FF2B5EF4-FFF2-40B4-BE49-F238E27FC236}">
                  <a16:creationId xmlns:a16="http://schemas.microsoft.com/office/drawing/2014/main" id="{02D0633C-FA0F-85A1-2B09-95EF17E063E3}"/>
                </a:ext>
              </a:extLst>
            </p:cNvPr>
            <p:cNvSpPr>
              <a:spLocks/>
            </p:cNvSpPr>
            <p:nvPr/>
          </p:nvSpPr>
          <p:spPr bwMode="auto">
            <a:xfrm>
              <a:off x="477" y="0"/>
              <a:ext cx="45" cy="96"/>
            </a:xfrm>
            <a:custGeom>
              <a:avLst/>
              <a:gdLst>
                <a:gd name="T0" fmla="*/ 12 w 45"/>
                <a:gd name="T1" fmla="*/ 3 h 96"/>
                <a:gd name="T2" fmla="*/ 6 w 45"/>
                <a:gd name="T3" fmla="*/ 6 h 96"/>
                <a:gd name="T4" fmla="*/ 6 w 45"/>
                <a:gd name="T5" fmla="*/ 9 h 96"/>
                <a:gd name="T6" fmla="*/ 15 w 45"/>
                <a:gd name="T7" fmla="*/ 9 h 96"/>
                <a:gd name="T8" fmla="*/ 24 w 45"/>
                <a:gd name="T9" fmla="*/ 27 h 96"/>
                <a:gd name="T10" fmla="*/ 24 w 45"/>
                <a:gd name="T11" fmla="*/ 33 h 96"/>
                <a:gd name="T12" fmla="*/ 21 w 45"/>
                <a:gd name="T13" fmla="*/ 33 h 96"/>
                <a:gd name="T14" fmla="*/ 18 w 45"/>
                <a:gd name="T15" fmla="*/ 33 h 96"/>
                <a:gd name="T16" fmla="*/ 6 w 45"/>
                <a:gd name="T17" fmla="*/ 33 h 96"/>
                <a:gd name="T18" fmla="*/ 3 w 45"/>
                <a:gd name="T19" fmla="*/ 33 h 96"/>
                <a:gd name="T20" fmla="*/ 0 w 45"/>
                <a:gd name="T21" fmla="*/ 36 h 96"/>
                <a:gd name="T22" fmla="*/ 0 w 45"/>
                <a:gd name="T23" fmla="*/ 36 h 96"/>
                <a:gd name="T24" fmla="*/ 3 w 45"/>
                <a:gd name="T25" fmla="*/ 42 h 96"/>
                <a:gd name="T26" fmla="*/ 3 w 45"/>
                <a:gd name="T27" fmla="*/ 45 h 96"/>
                <a:gd name="T28" fmla="*/ 3 w 45"/>
                <a:gd name="T29" fmla="*/ 45 h 96"/>
                <a:gd name="T30" fmla="*/ 15 w 45"/>
                <a:gd name="T31" fmla="*/ 54 h 96"/>
                <a:gd name="T32" fmla="*/ 24 w 45"/>
                <a:gd name="T33" fmla="*/ 51 h 96"/>
                <a:gd name="T34" fmla="*/ 24 w 45"/>
                <a:gd name="T35" fmla="*/ 45 h 96"/>
                <a:gd name="T36" fmla="*/ 24 w 45"/>
                <a:gd name="T37" fmla="*/ 45 h 96"/>
                <a:gd name="T38" fmla="*/ 21 w 45"/>
                <a:gd name="T39" fmla="*/ 42 h 96"/>
                <a:gd name="T40" fmla="*/ 21 w 45"/>
                <a:gd name="T41" fmla="*/ 42 h 96"/>
                <a:gd name="T42" fmla="*/ 27 w 45"/>
                <a:gd name="T43" fmla="*/ 45 h 96"/>
                <a:gd name="T44" fmla="*/ 30 w 45"/>
                <a:gd name="T45" fmla="*/ 45 h 96"/>
                <a:gd name="T46" fmla="*/ 30 w 45"/>
                <a:gd name="T47" fmla="*/ 57 h 96"/>
                <a:gd name="T48" fmla="*/ 30 w 45"/>
                <a:gd name="T49" fmla="*/ 60 h 96"/>
                <a:gd name="T50" fmla="*/ 30 w 45"/>
                <a:gd name="T51" fmla="*/ 60 h 96"/>
                <a:gd name="T52" fmla="*/ 30 w 45"/>
                <a:gd name="T53" fmla="*/ 63 h 96"/>
                <a:gd name="T54" fmla="*/ 24 w 45"/>
                <a:gd name="T55" fmla="*/ 81 h 96"/>
                <a:gd name="T56" fmla="*/ 24 w 45"/>
                <a:gd name="T57" fmla="*/ 87 h 96"/>
                <a:gd name="T58" fmla="*/ 21 w 45"/>
                <a:gd name="T59" fmla="*/ 87 h 96"/>
                <a:gd name="T60" fmla="*/ 21 w 45"/>
                <a:gd name="T61" fmla="*/ 90 h 96"/>
                <a:gd name="T62" fmla="*/ 27 w 45"/>
                <a:gd name="T63" fmla="*/ 96 h 96"/>
                <a:gd name="T64" fmla="*/ 30 w 45"/>
                <a:gd name="T65" fmla="*/ 96 h 96"/>
                <a:gd name="T66" fmla="*/ 30 w 45"/>
                <a:gd name="T67" fmla="*/ 96 h 96"/>
                <a:gd name="T68" fmla="*/ 39 w 45"/>
                <a:gd name="T69" fmla="*/ 57 h 96"/>
                <a:gd name="T70" fmla="*/ 42 w 45"/>
                <a:gd name="T71" fmla="*/ 39 h 96"/>
                <a:gd name="T72" fmla="*/ 45 w 45"/>
                <a:gd name="T73" fmla="*/ 15 h 96"/>
                <a:gd name="T74" fmla="*/ 45 w 45"/>
                <a:gd name="T75" fmla="*/ 15 h 96"/>
                <a:gd name="T76" fmla="*/ 36 w 45"/>
                <a:gd name="T77" fmla="*/ 12 h 96"/>
                <a:gd name="T78" fmla="*/ 30 w 45"/>
                <a:gd name="T79" fmla="*/ 0 h 96"/>
                <a:gd name="T80" fmla="*/ 12 w 45"/>
                <a:gd name="T81" fmla="*/ 0 h 96"/>
                <a:gd name="T82" fmla="*/ 12 w 45"/>
                <a:gd name="T83"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 h="96">
                  <a:moveTo>
                    <a:pt x="12" y="3"/>
                  </a:moveTo>
                  <a:lnTo>
                    <a:pt x="6" y="6"/>
                  </a:lnTo>
                  <a:lnTo>
                    <a:pt x="6" y="9"/>
                  </a:lnTo>
                  <a:lnTo>
                    <a:pt x="15" y="9"/>
                  </a:lnTo>
                  <a:lnTo>
                    <a:pt x="24" y="27"/>
                  </a:lnTo>
                  <a:lnTo>
                    <a:pt x="24" y="33"/>
                  </a:lnTo>
                  <a:lnTo>
                    <a:pt x="21" y="33"/>
                  </a:lnTo>
                  <a:lnTo>
                    <a:pt x="18" y="33"/>
                  </a:lnTo>
                  <a:lnTo>
                    <a:pt x="6" y="33"/>
                  </a:lnTo>
                  <a:lnTo>
                    <a:pt x="3" y="33"/>
                  </a:lnTo>
                  <a:lnTo>
                    <a:pt x="0" y="36"/>
                  </a:lnTo>
                  <a:lnTo>
                    <a:pt x="0" y="36"/>
                  </a:lnTo>
                  <a:lnTo>
                    <a:pt x="3" y="42"/>
                  </a:lnTo>
                  <a:lnTo>
                    <a:pt x="3" y="45"/>
                  </a:lnTo>
                  <a:lnTo>
                    <a:pt x="3" y="45"/>
                  </a:lnTo>
                  <a:lnTo>
                    <a:pt x="15" y="54"/>
                  </a:lnTo>
                  <a:lnTo>
                    <a:pt x="24" y="51"/>
                  </a:lnTo>
                  <a:lnTo>
                    <a:pt x="24" y="45"/>
                  </a:lnTo>
                  <a:lnTo>
                    <a:pt x="24" y="45"/>
                  </a:lnTo>
                  <a:lnTo>
                    <a:pt x="21" y="42"/>
                  </a:lnTo>
                  <a:lnTo>
                    <a:pt x="21" y="42"/>
                  </a:lnTo>
                  <a:lnTo>
                    <a:pt x="27" y="45"/>
                  </a:lnTo>
                  <a:lnTo>
                    <a:pt x="30" y="45"/>
                  </a:lnTo>
                  <a:lnTo>
                    <a:pt x="30" y="57"/>
                  </a:lnTo>
                  <a:lnTo>
                    <a:pt x="30" y="60"/>
                  </a:lnTo>
                  <a:lnTo>
                    <a:pt x="30" y="60"/>
                  </a:lnTo>
                  <a:lnTo>
                    <a:pt x="30" y="63"/>
                  </a:lnTo>
                  <a:lnTo>
                    <a:pt x="24" y="81"/>
                  </a:lnTo>
                  <a:lnTo>
                    <a:pt x="24" y="87"/>
                  </a:lnTo>
                  <a:lnTo>
                    <a:pt x="21" y="87"/>
                  </a:lnTo>
                  <a:lnTo>
                    <a:pt x="21" y="90"/>
                  </a:lnTo>
                  <a:lnTo>
                    <a:pt x="27" y="96"/>
                  </a:lnTo>
                  <a:lnTo>
                    <a:pt x="30" y="96"/>
                  </a:lnTo>
                  <a:lnTo>
                    <a:pt x="30" y="96"/>
                  </a:lnTo>
                  <a:lnTo>
                    <a:pt x="39" y="57"/>
                  </a:lnTo>
                  <a:lnTo>
                    <a:pt x="42" y="39"/>
                  </a:lnTo>
                  <a:lnTo>
                    <a:pt x="45" y="15"/>
                  </a:lnTo>
                  <a:lnTo>
                    <a:pt x="45" y="15"/>
                  </a:lnTo>
                  <a:lnTo>
                    <a:pt x="36" y="12"/>
                  </a:lnTo>
                  <a:lnTo>
                    <a:pt x="30" y="0"/>
                  </a:lnTo>
                  <a:lnTo>
                    <a:pt x="12" y="0"/>
                  </a:lnTo>
                  <a:lnTo>
                    <a:pt x="12" y="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190" name="Freeform 1220">
              <a:extLst>
                <a:ext uri="{FF2B5EF4-FFF2-40B4-BE49-F238E27FC236}">
                  <a16:creationId xmlns:a16="http://schemas.microsoft.com/office/drawing/2014/main" id="{FCD9B12C-0C63-8CE4-F7E3-28A027B8CC19}"/>
                </a:ext>
              </a:extLst>
            </p:cNvPr>
            <p:cNvSpPr>
              <a:spLocks/>
            </p:cNvSpPr>
            <p:nvPr/>
          </p:nvSpPr>
          <p:spPr bwMode="auto">
            <a:xfrm>
              <a:off x="960" y="0"/>
              <a:ext cx="21" cy="18"/>
            </a:xfrm>
            <a:custGeom>
              <a:avLst/>
              <a:gdLst>
                <a:gd name="T0" fmla="*/ 0 w 21"/>
                <a:gd name="T1" fmla="*/ 3 h 18"/>
                <a:gd name="T2" fmla="*/ 6 w 21"/>
                <a:gd name="T3" fmla="*/ 15 h 18"/>
                <a:gd name="T4" fmla="*/ 9 w 21"/>
                <a:gd name="T5" fmla="*/ 15 h 18"/>
                <a:gd name="T6" fmla="*/ 9 w 21"/>
                <a:gd name="T7" fmla="*/ 15 h 18"/>
                <a:gd name="T8" fmla="*/ 9 w 21"/>
                <a:gd name="T9" fmla="*/ 18 h 18"/>
                <a:gd name="T10" fmla="*/ 12 w 21"/>
                <a:gd name="T11" fmla="*/ 18 h 18"/>
                <a:gd name="T12" fmla="*/ 15 w 21"/>
                <a:gd name="T13" fmla="*/ 15 h 18"/>
                <a:gd name="T14" fmla="*/ 18 w 21"/>
                <a:gd name="T15" fmla="*/ 15 h 18"/>
                <a:gd name="T16" fmla="*/ 21 w 21"/>
                <a:gd name="T17" fmla="*/ 12 h 18"/>
                <a:gd name="T18" fmla="*/ 21 w 21"/>
                <a:gd name="T19" fmla="*/ 9 h 18"/>
                <a:gd name="T20" fmla="*/ 21 w 21"/>
                <a:gd name="T21" fmla="*/ 0 h 18"/>
                <a:gd name="T22" fmla="*/ 0 w 21"/>
                <a:gd name="T23" fmla="*/ 0 h 18"/>
                <a:gd name="T24" fmla="*/ 0 w 21"/>
                <a:gd name="T25"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8">
                  <a:moveTo>
                    <a:pt x="0" y="3"/>
                  </a:moveTo>
                  <a:lnTo>
                    <a:pt x="6" y="15"/>
                  </a:lnTo>
                  <a:lnTo>
                    <a:pt x="9" y="15"/>
                  </a:lnTo>
                  <a:lnTo>
                    <a:pt x="9" y="15"/>
                  </a:lnTo>
                  <a:lnTo>
                    <a:pt x="9" y="18"/>
                  </a:lnTo>
                  <a:lnTo>
                    <a:pt x="12" y="18"/>
                  </a:lnTo>
                  <a:lnTo>
                    <a:pt x="15" y="15"/>
                  </a:lnTo>
                  <a:lnTo>
                    <a:pt x="18" y="15"/>
                  </a:lnTo>
                  <a:lnTo>
                    <a:pt x="21" y="12"/>
                  </a:lnTo>
                  <a:lnTo>
                    <a:pt x="21" y="9"/>
                  </a:lnTo>
                  <a:lnTo>
                    <a:pt x="21" y="0"/>
                  </a:lnTo>
                  <a:lnTo>
                    <a:pt x="0" y="0"/>
                  </a:lnTo>
                  <a:lnTo>
                    <a:pt x="0" y="3"/>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191" name="Freeform 1221">
              <a:extLst>
                <a:ext uri="{FF2B5EF4-FFF2-40B4-BE49-F238E27FC236}">
                  <a16:creationId xmlns:a16="http://schemas.microsoft.com/office/drawing/2014/main" id="{55FA00D7-3F84-FE57-760F-C0B220EBA47F}"/>
                </a:ext>
              </a:extLst>
            </p:cNvPr>
            <p:cNvSpPr>
              <a:spLocks/>
            </p:cNvSpPr>
            <p:nvPr/>
          </p:nvSpPr>
          <p:spPr bwMode="auto">
            <a:xfrm>
              <a:off x="945" y="0"/>
              <a:ext cx="509" cy="339"/>
            </a:xfrm>
            <a:custGeom>
              <a:avLst/>
              <a:gdLst>
                <a:gd name="T0" fmla="*/ 431 w 509"/>
                <a:gd name="T1" fmla="*/ 225 h 339"/>
                <a:gd name="T2" fmla="*/ 452 w 509"/>
                <a:gd name="T3" fmla="*/ 177 h 339"/>
                <a:gd name="T4" fmla="*/ 443 w 509"/>
                <a:gd name="T5" fmla="*/ 132 h 339"/>
                <a:gd name="T6" fmla="*/ 476 w 509"/>
                <a:gd name="T7" fmla="*/ 93 h 339"/>
                <a:gd name="T8" fmla="*/ 500 w 509"/>
                <a:gd name="T9" fmla="*/ 69 h 339"/>
                <a:gd name="T10" fmla="*/ 509 w 509"/>
                <a:gd name="T11" fmla="*/ 21 h 339"/>
                <a:gd name="T12" fmla="*/ 509 w 509"/>
                <a:gd name="T13" fmla="*/ 3 h 339"/>
                <a:gd name="T14" fmla="*/ 39 w 509"/>
                <a:gd name="T15" fmla="*/ 12 h 339"/>
                <a:gd name="T16" fmla="*/ 24 w 509"/>
                <a:gd name="T17" fmla="*/ 18 h 339"/>
                <a:gd name="T18" fmla="*/ 12 w 509"/>
                <a:gd name="T19" fmla="*/ 6 h 339"/>
                <a:gd name="T20" fmla="*/ 6 w 509"/>
                <a:gd name="T21" fmla="*/ 9 h 339"/>
                <a:gd name="T22" fmla="*/ 0 w 509"/>
                <a:gd name="T23" fmla="*/ 24 h 339"/>
                <a:gd name="T24" fmla="*/ 18 w 509"/>
                <a:gd name="T25" fmla="*/ 57 h 339"/>
                <a:gd name="T26" fmla="*/ 27 w 509"/>
                <a:gd name="T27" fmla="*/ 39 h 339"/>
                <a:gd name="T28" fmla="*/ 39 w 509"/>
                <a:gd name="T29" fmla="*/ 24 h 339"/>
                <a:gd name="T30" fmla="*/ 27 w 509"/>
                <a:gd name="T31" fmla="*/ 54 h 339"/>
                <a:gd name="T32" fmla="*/ 39 w 509"/>
                <a:gd name="T33" fmla="*/ 75 h 339"/>
                <a:gd name="T34" fmla="*/ 51 w 509"/>
                <a:gd name="T35" fmla="*/ 69 h 339"/>
                <a:gd name="T36" fmla="*/ 96 w 509"/>
                <a:gd name="T37" fmla="*/ 12 h 339"/>
                <a:gd name="T38" fmla="*/ 93 w 509"/>
                <a:gd name="T39" fmla="*/ 18 h 339"/>
                <a:gd name="T40" fmla="*/ 69 w 509"/>
                <a:gd name="T41" fmla="*/ 45 h 339"/>
                <a:gd name="T42" fmla="*/ 57 w 509"/>
                <a:gd name="T43" fmla="*/ 78 h 339"/>
                <a:gd name="T44" fmla="*/ 48 w 509"/>
                <a:gd name="T45" fmla="*/ 84 h 339"/>
                <a:gd name="T46" fmla="*/ 48 w 509"/>
                <a:gd name="T47" fmla="*/ 108 h 339"/>
                <a:gd name="T48" fmla="*/ 66 w 509"/>
                <a:gd name="T49" fmla="*/ 105 h 339"/>
                <a:gd name="T50" fmla="*/ 78 w 509"/>
                <a:gd name="T51" fmla="*/ 96 h 339"/>
                <a:gd name="T52" fmla="*/ 27 w 509"/>
                <a:gd name="T53" fmla="*/ 120 h 339"/>
                <a:gd name="T54" fmla="*/ 18 w 509"/>
                <a:gd name="T55" fmla="*/ 117 h 339"/>
                <a:gd name="T56" fmla="*/ 9 w 509"/>
                <a:gd name="T57" fmla="*/ 165 h 339"/>
                <a:gd name="T58" fmla="*/ 24 w 509"/>
                <a:gd name="T59" fmla="*/ 174 h 339"/>
                <a:gd name="T60" fmla="*/ 42 w 509"/>
                <a:gd name="T61" fmla="*/ 153 h 339"/>
                <a:gd name="T62" fmla="*/ 66 w 509"/>
                <a:gd name="T63" fmla="*/ 147 h 339"/>
                <a:gd name="T64" fmla="*/ 54 w 509"/>
                <a:gd name="T65" fmla="*/ 150 h 339"/>
                <a:gd name="T66" fmla="*/ 51 w 509"/>
                <a:gd name="T67" fmla="*/ 156 h 339"/>
                <a:gd name="T68" fmla="*/ 66 w 509"/>
                <a:gd name="T69" fmla="*/ 168 h 339"/>
                <a:gd name="T70" fmla="*/ 48 w 509"/>
                <a:gd name="T71" fmla="*/ 201 h 339"/>
                <a:gd name="T72" fmla="*/ 24 w 509"/>
                <a:gd name="T73" fmla="*/ 255 h 339"/>
                <a:gd name="T74" fmla="*/ 96 w 509"/>
                <a:gd name="T75" fmla="*/ 330 h 339"/>
                <a:gd name="T76" fmla="*/ 159 w 509"/>
                <a:gd name="T77" fmla="*/ 339 h 339"/>
                <a:gd name="T78" fmla="*/ 240 w 509"/>
                <a:gd name="T79" fmla="*/ 294 h 339"/>
                <a:gd name="T80" fmla="*/ 330 w 509"/>
                <a:gd name="T81" fmla="*/ 216 h 339"/>
                <a:gd name="T82" fmla="*/ 365 w 509"/>
                <a:gd name="T83" fmla="*/ 171 h 339"/>
                <a:gd name="T84" fmla="*/ 356 w 509"/>
                <a:gd name="T85" fmla="*/ 132 h 339"/>
                <a:gd name="T86" fmla="*/ 368 w 509"/>
                <a:gd name="T87" fmla="*/ 138 h 339"/>
                <a:gd name="T88" fmla="*/ 371 w 509"/>
                <a:gd name="T89" fmla="*/ 126 h 339"/>
                <a:gd name="T90" fmla="*/ 365 w 509"/>
                <a:gd name="T91" fmla="*/ 120 h 339"/>
                <a:gd name="T92" fmla="*/ 365 w 509"/>
                <a:gd name="T93" fmla="*/ 93 h 339"/>
                <a:gd name="T94" fmla="*/ 383 w 509"/>
                <a:gd name="T95" fmla="*/ 96 h 339"/>
                <a:gd name="T96" fmla="*/ 383 w 509"/>
                <a:gd name="T97" fmla="*/ 180 h 339"/>
                <a:gd name="T98" fmla="*/ 404 w 509"/>
                <a:gd name="T99" fmla="*/ 195 h 339"/>
                <a:gd name="T100" fmla="*/ 425 w 509"/>
                <a:gd name="T101" fmla="*/ 201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9" h="339">
                  <a:moveTo>
                    <a:pt x="428" y="222"/>
                  </a:moveTo>
                  <a:lnTo>
                    <a:pt x="428" y="225"/>
                  </a:lnTo>
                  <a:lnTo>
                    <a:pt x="428" y="225"/>
                  </a:lnTo>
                  <a:lnTo>
                    <a:pt x="431" y="225"/>
                  </a:lnTo>
                  <a:lnTo>
                    <a:pt x="431" y="225"/>
                  </a:lnTo>
                  <a:lnTo>
                    <a:pt x="440" y="225"/>
                  </a:lnTo>
                  <a:lnTo>
                    <a:pt x="440" y="222"/>
                  </a:lnTo>
                  <a:lnTo>
                    <a:pt x="443" y="216"/>
                  </a:lnTo>
                  <a:lnTo>
                    <a:pt x="449" y="192"/>
                  </a:lnTo>
                  <a:lnTo>
                    <a:pt x="452" y="177"/>
                  </a:lnTo>
                  <a:lnTo>
                    <a:pt x="452" y="174"/>
                  </a:lnTo>
                  <a:lnTo>
                    <a:pt x="452" y="168"/>
                  </a:lnTo>
                  <a:lnTo>
                    <a:pt x="452" y="168"/>
                  </a:lnTo>
                  <a:lnTo>
                    <a:pt x="449" y="153"/>
                  </a:lnTo>
                  <a:lnTo>
                    <a:pt x="443" y="132"/>
                  </a:lnTo>
                  <a:lnTo>
                    <a:pt x="461" y="105"/>
                  </a:lnTo>
                  <a:lnTo>
                    <a:pt x="470" y="93"/>
                  </a:lnTo>
                  <a:lnTo>
                    <a:pt x="473" y="93"/>
                  </a:lnTo>
                  <a:lnTo>
                    <a:pt x="476" y="93"/>
                  </a:lnTo>
                  <a:lnTo>
                    <a:pt x="476" y="93"/>
                  </a:lnTo>
                  <a:lnTo>
                    <a:pt x="479" y="90"/>
                  </a:lnTo>
                  <a:lnTo>
                    <a:pt x="482" y="87"/>
                  </a:lnTo>
                  <a:lnTo>
                    <a:pt x="488" y="81"/>
                  </a:lnTo>
                  <a:lnTo>
                    <a:pt x="491" y="78"/>
                  </a:lnTo>
                  <a:lnTo>
                    <a:pt x="500" y="69"/>
                  </a:lnTo>
                  <a:lnTo>
                    <a:pt x="500" y="63"/>
                  </a:lnTo>
                  <a:lnTo>
                    <a:pt x="500" y="63"/>
                  </a:lnTo>
                  <a:lnTo>
                    <a:pt x="500" y="60"/>
                  </a:lnTo>
                  <a:lnTo>
                    <a:pt x="500" y="60"/>
                  </a:lnTo>
                  <a:lnTo>
                    <a:pt x="509" y="21"/>
                  </a:lnTo>
                  <a:lnTo>
                    <a:pt x="509" y="18"/>
                  </a:lnTo>
                  <a:lnTo>
                    <a:pt x="509" y="12"/>
                  </a:lnTo>
                  <a:lnTo>
                    <a:pt x="509" y="9"/>
                  </a:lnTo>
                  <a:lnTo>
                    <a:pt x="509" y="6"/>
                  </a:lnTo>
                  <a:lnTo>
                    <a:pt x="509" y="3"/>
                  </a:lnTo>
                  <a:lnTo>
                    <a:pt x="506" y="0"/>
                  </a:lnTo>
                  <a:lnTo>
                    <a:pt x="506" y="0"/>
                  </a:lnTo>
                  <a:lnTo>
                    <a:pt x="39" y="0"/>
                  </a:lnTo>
                  <a:lnTo>
                    <a:pt x="39" y="9"/>
                  </a:lnTo>
                  <a:lnTo>
                    <a:pt x="39" y="12"/>
                  </a:lnTo>
                  <a:lnTo>
                    <a:pt x="39" y="15"/>
                  </a:lnTo>
                  <a:lnTo>
                    <a:pt x="33" y="18"/>
                  </a:lnTo>
                  <a:lnTo>
                    <a:pt x="33" y="18"/>
                  </a:lnTo>
                  <a:lnTo>
                    <a:pt x="27" y="18"/>
                  </a:lnTo>
                  <a:lnTo>
                    <a:pt x="24" y="18"/>
                  </a:lnTo>
                  <a:lnTo>
                    <a:pt x="24" y="18"/>
                  </a:lnTo>
                  <a:lnTo>
                    <a:pt x="18" y="15"/>
                  </a:lnTo>
                  <a:lnTo>
                    <a:pt x="15" y="9"/>
                  </a:lnTo>
                  <a:lnTo>
                    <a:pt x="15" y="6"/>
                  </a:lnTo>
                  <a:lnTo>
                    <a:pt x="12" y="6"/>
                  </a:lnTo>
                  <a:lnTo>
                    <a:pt x="9" y="3"/>
                  </a:lnTo>
                  <a:lnTo>
                    <a:pt x="9" y="6"/>
                  </a:lnTo>
                  <a:lnTo>
                    <a:pt x="6" y="6"/>
                  </a:lnTo>
                  <a:lnTo>
                    <a:pt x="6" y="9"/>
                  </a:lnTo>
                  <a:lnTo>
                    <a:pt x="6" y="9"/>
                  </a:lnTo>
                  <a:lnTo>
                    <a:pt x="6" y="12"/>
                  </a:lnTo>
                  <a:lnTo>
                    <a:pt x="6" y="18"/>
                  </a:lnTo>
                  <a:lnTo>
                    <a:pt x="6" y="21"/>
                  </a:lnTo>
                  <a:lnTo>
                    <a:pt x="3" y="24"/>
                  </a:lnTo>
                  <a:lnTo>
                    <a:pt x="0" y="24"/>
                  </a:lnTo>
                  <a:lnTo>
                    <a:pt x="0" y="27"/>
                  </a:lnTo>
                  <a:lnTo>
                    <a:pt x="0" y="27"/>
                  </a:lnTo>
                  <a:lnTo>
                    <a:pt x="0" y="36"/>
                  </a:lnTo>
                  <a:lnTo>
                    <a:pt x="15" y="54"/>
                  </a:lnTo>
                  <a:lnTo>
                    <a:pt x="18" y="57"/>
                  </a:lnTo>
                  <a:lnTo>
                    <a:pt x="24" y="48"/>
                  </a:lnTo>
                  <a:lnTo>
                    <a:pt x="27" y="45"/>
                  </a:lnTo>
                  <a:lnTo>
                    <a:pt x="27" y="45"/>
                  </a:lnTo>
                  <a:lnTo>
                    <a:pt x="27" y="42"/>
                  </a:lnTo>
                  <a:lnTo>
                    <a:pt x="27" y="39"/>
                  </a:lnTo>
                  <a:lnTo>
                    <a:pt x="30" y="30"/>
                  </a:lnTo>
                  <a:lnTo>
                    <a:pt x="33" y="27"/>
                  </a:lnTo>
                  <a:lnTo>
                    <a:pt x="33" y="27"/>
                  </a:lnTo>
                  <a:lnTo>
                    <a:pt x="39" y="24"/>
                  </a:lnTo>
                  <a:lnTo>
                    <a:pt x="39" y="24"/>
                  </a:lnTo>
                  <a:lnTo>
                    <a:pt x="39" y="27"/>
                  </a:lnTo>
                  <a:lnTo>
                    <a:pt x="36" y="27"/>
                  </a:lnTo>
                  <a:lnTo>
                    <a:pt x="33" y="33"/>
                  </a:lnTo>
                  <a:lnTo>
                    <a:pt x="27" y="54"/>
                  </a:lnTo>
                  <a:lnTo>
                    <a:pt x="27" y="54"/>
                  </a:lnTo>
                  <a:lnTo>
                    <a:pt x="30" y="57"/>
                  </a:lnTo>
                  <a:lnTo>
                    <a:pt x="30" y="57"/>
                  </a:lnTo>
                  <a:lnTo>
                    <a:pt x="33" y="54"/>
                  </a:lnTo>
                  <a:lnTo>
                    <a:pt x="36" y="69"/>
                  </a:lnTo>
                  <a:lnTo>
                    <a:pt x="39" y="75"/>
                  </a:lnTo>
                  <a:lnTo>
                    <a:pt x="42" y="78"/>
                  </a:lnTo>
                  <a:lnTo>
                    <a:pt x="45" y="75"/>
                  </a:lnTo>
                  <a:lnTo>
                    <a:pt x="48" y="72"/>
                  </a:lnTo>
                  <a:lnTo>
                    <a:pt x="48" y="72"/>
                  </a:lnTo>
                  <a:lnTo>
                    <a:pt x="51" y="69"/>
                  </a:lnTo>
                  <a:lnTo>
                    <a:pt x="51" y="54"/>
                  </a:lnTo>
                  <a:lnTo>
                    <a:pt x="57" y="42"/>
                  </a:lnTo>
                  <a:lnTo>
                    <a:pt x="72" y="21"/>
                  </a:lnTo>
                  <a:lnTo>
                    <a:pt x="75" y="18"/>
                  </a:lnTo>
                  <a:lnTo>
                    <a:pt x="96" y="12"/>
                  </a:lnTo>
                  <a:lnTo>
                    <a:pt x="96" y="15"/>
                  </a:lnTo>
                  <a:lnTo>
                    <a:pt x="99" y="15"/>
                  </a:lnTo>
                  <a:lnTo>
                    <a:pt x="99" y="18"/>
                  </a:lnTo>
                  <a:lnTo>
                    <a:pt x="96" y="18"/>
                  </a:lnTo>
                  <a:lnTo>
                    <a:pt x="93" y="18"/>
                  </a:lnTo>
                  <a:lnTo>
                    <a:pt x="93" y="18"/>
                  </a:lnTo>
                  <a:lnTo>
                    <a:pt x="90" y="18"/>
                  </a:lnTo>
                  <a:lnTo>
                    <a:pt x="81" y="27"/>
                  </a:lnTo>
                  <a:lnTo>
                    <a:pt x="72" y="39"/>
                  </a:lnTo>
                  <a:lnTo>
                    <a:pt x="69" y="45"/>
                  </a:lnTo>
                  <a:lnTo>
                    <a:pt x="66" y="60"/>
                  </a:lnTo>
                  <a:lnTo>
                    <a:pt x="54" y="78"/>
                  </a:lnTo>
                  <a:lnTo>
                    <a:pt x="57" y="78"/>
                  </a:lnTo>
                  <a:lnTo>
                    <a:pt x="57" y="78"/>
                  </a:lnTo>
                  <a:lnTo>
                    <a:pt x="57" y="78"/>
                  </a:lnTo>
                  <a:lnTo>
                    <a:pt x="57" y="81"/>
                  </a:lnTo>
                  <a:lnTo>
                    <a:pt x="57" y="81"/>
                  </a:lnTo>
                  <a:lnTo>
                    <a:pt x="54" y="81"/>
                  </a:lnTo>
                  <a:lnTo>
                    <a:pt x="51" y="81"/>
                  </a:lnTo>
                  <a:lnTo>
                    <a:pt x="48" y="84"/>
                  </a:lnTo>
                  <a:lnTo>
                    <a:pt x="39" y="87"/>
                  </a:lnTo>
                  <a:lnTo>
                    <a:pt x="39" y="93"/>
                  </a:lnTo>
                  <a:lnTo>
                    <a:pt x="39" y="99"/>
                  </a:lnTo>
                  <a:lnTo>
                    <a:pt x="45" y="105"/>
                  </a:lnTo>
                  <a:lnTo>
                    <a:pt x="48" y="108"/>
                  </a:lnTo>
                  <a:lnTo>
                    <a:pt x="57" y="111"/>
                  </a:lnTo>
                  <a:lnTo>
                    <a:pt x="57" y="111"/>
                  </a:lnTo>
                  <a:lnTo>
                    <a:pt x="60" y="108"/>
                  </a:lnTo>
                  <a:lnTo>
                    <a:pt x="60" y="108"/>
                  </a:lnTo>
                  <a:lnTo>
                    <a:pt x="66" y="105"/>
                  </a:lnTo>
                  <a:lnTo>
                    <a:pt x="66" y="102"/>
                  </a:lnTo>
                  <a:lnTo>
                    <a:pt x="69" y="102"/>
                  </a:lnTo>
                  <a:lnTo>
                    <a:pt x="72" y="99"/>
                  </a:lnTo>
                  <a:lnTo>
                    <a:pt x="75" y="96"/>
                  </a:lnTo>
                  <a:lnTo>
                    <a:pt x="78" y="96"/>
                  </a:lnTo>
                  <a:lnTo>
                    <a:pt x="78" y="96"/>
                  </a:lnTo>
                  <a:lnTo>
                    <a:pt x="63" y="111"/>
                  </a:lnTo>
                  <a:lnTo>
                    <a:pt x="39" y="120"/>
                  </a:lnTo>
                  <a:lnTo>
                    <a:pt x="36" y="120"/>
                  </a:lnTo>
                  <a:lnTo>
                    <a:pt x="27" y="120"/>
                  </a:lnTo>
                  <a:lnTo>
                    <a:pt x="24" y="114"/>
                  </a:lnTo>
                  <a:lnTo>
                    <a:pt x="24" y="111"/>
                  </a:lnTo>
                  <a:lnTo>
                    <a:pt x="24" y="114"/>
                  </a:lnTo>
                  <a:lnTo>
                    <a:pt x="21" y="114"/>
                  </a:lnTo>
                  <a:lnTo>
                    <a:pt x="18" y="117"/>
                  </a:lnTo>
                  <a:lnTo>
                    <a:pt x="9" y="126"/>
                  </a:lnTo>
                  <a:lnTo>
                    <a:pt x="0" y="141"/>
                  </a:lnTo>
                  <a:lnTo>
                    <a:pt x="3" y="153"/>
                  </a:lnTo>
                  <a:lnTo>
                    <a:pt x="9" y="162"/>
                  </a:lnTo>
                  <a:lnTo>
                    <a:pt x="9" y="165"/>
                  </a:lnTo>
                  <a:lnTo>
                    <a:pt x="9" y="165"/>
                  </a:lnTo>
                  <a:lnTo>
                    <a:pt x="15" y="171"/>
                  </a:lnTo>
                  <a:lnTo>
                    <a:pt x="21" y="174"/>
                  </a:lnTo>
                  <a:lnTo>
                    <a:pt x="24" y="174"/>
                  </a:lnTo>
                  <a:lnTo>
                    <a:pt x="24" y="174"/>
                  </a:lnTo>
                  <a:lnTo>
                    <a:pt x="48" y="165"/>
                  </a:lnTo>
                  <a:lnTo>
                    <a:pt x="48" y="159"/>
                  </a:lnTo>
                  <a:lnTo>
                    <a:pt x="48" y="159"/>
                  </a:lnTo>
                  <a:lnTo>
                    <a:pt x="45" y="153"/>
                  </a:lnTo>
                  <a:lnTo>
                    <a:pt x="42" y="153"/>
                  </a:lnTo>
                  <a:lnTo>
                    <a:pt x="42" y="153"/>
                  </a:lnTo>
                  <a:lnTo>
                    <a:pt x="39" y="150"/>
                  </a:lnTo>
                  <a:lnTo>
                    <a:pt x="45" y="147"/>
                  </a:lnTo>
                  <a:lnTo>
                    <a:pt x="51" y="147"/>
                  </a:lnTo>
                  <a:lnTo>
                    <a:pt x="66" y="147"/>
                  </a:lnTo>
                  <a:lnTo>
                    <a:pt x="69" y="147"/>
                  </a:lnTo>
                  <a:lnTo>
                    <a:pt x="69" y="147"/>
                  </a:lnTo>
                  <a:lnTo>
                    <a:pt x="60" y="150"/>
                  </a:lnTo>
                  <a:lnTo>
                    <a:pt x="57" y="150"/>
                  </a:lnTo>
                  <a:lnTo>
                    <a:pt x="54" y="150"/>
                  </a:lnTo>
                  <a:lnTo>
                    <a:pt x="51" y="150"/>
                  </a:lnTo>
                  <a:lnTo>
                    <a:pt x="51" y="150"/>
                  </a:lnTo>
                  <a:lnTo>
                    <a:pt x="51" y="153"/>
                  </a:lnTo>
                  <a:lnTo>
                    <a:pt x="51" y="156"/>
                  </a:lnTo>
                  <a:lnTo>
                    <a:pt x="51" y="156"/>
                  </a:lnTo>
                  <a:lnTo>
                    <a:pt x="51" y="162"/>
                  </a:lnTo>
                  <a:lnTo>
                    <a:pt x="51" y="165"/>
                  </a:lnTo>
                  <a:lnTo>
                    <a:pt x="57" y="165"/>
                  </a:lnTo>
                  <a:lnTo>
                    <a:pt x="60" y="168"/>
                  </a:lnTo>
                  <a:lnTo>
                    <a:pt x="66" y="168"/>
                  </a:lnTo>
                  <a:lnTo>
                    <a:pt x="69" y="168"/>
                  </a:lnTo>
                  <a:lnTo>
                    <a:pt x="72" y="165"/>
                  </a:lnTo>
                  <a:lnTo>
                    <a:pt x="72" y="168"/>
                  </a:lnTo>
                  <a:lnTo>
                    <a:pt x="66" y="180"/>
                  </a:lnTo>
                  <a:lnTo>
                    <a:pt x="48" y="201"/>
                  </a:lnTo>
                  <a:lnTo>
                    <a:pt x="27" y="222"/>
                  </a:lnTo>
                  <a:lnTo>
                    <a:pt x="21" y="243"/>
                  </a:lnTo>
                  <a:lnTo>
                    <a:pt x="21" y="246"/>
                  </a:lnTo>
                  <a:lnTo>
                    <a:pt x="24" y="252"/>
                  </a:lnTo>
                  <a:lnTo>
                    <a:pt x="24" y="255"/>
                  </a:lnTo>
                  <a:lnTo>
                    <a:pt x="33" y="267"/>
                  </a:lnTo>
                  <a:lnTo>
                    <a:pt x="33" y="270"/>
                  </a:lnTo>
                  <a:lnTo>
                    <a:pt x="42" y="276"/>
                  </a:lnTo>
                  <a:lnTo>
                    <a:pt x="96" y="327"/>
                  </a:lnTo>
                  <a:lnTo>
                    <a:pt x="96" y="330"/>
                  </a:lnTo>
                  <a:lnTo>
                    <a:pt x="102" y="330"/>
                  </a:lnTo>
                  <a:lnTo>
                    <a:pt x="111" y="333"/>
                  </a:lnTo>
                  <a:lnTo>
                    <a:pt x="153" y="339"/>
                  </a:lnTo>
                  <a:lnTo>
                    <a:pt x="153" y="339"/>
                  </a:lnTo>
                  <a:lnTo>
                    <a:pt x="159" y="339"/>
                  </a:lnTo>
                  <a:lnTo>
                    <a:pt x="165" y="339"/>
                  </a:lnTo>
                  <a:lnTo>
                    <a:pt x="168" y="339"/>
                  </a:lnTo>
                  <a:lnTo>
                    <a:pt x="201" y="330"/>
                  </a:lnTo>
                  <a:lnTo>
                    <a:pt x="210" y="324"/>
                  </a:lnTo>
                  <a:lnTo>
                    <a:pt x="240" y="294"/>
                  </a:lnTo>
                  <a:lnTo>
                    <a:pt x="276" y="255"/>
                  </a:lnTo>
                  <a:lnTo>
                    <a:pt x="312" y="213"/>
                  </a:lnTo>
                  <a:lnTo>
                    <a:pt x="324" y="216"/>
                  </a:lnTo>
                  <a:lnTo>
                    <a:pt x="327" y="216"/>
                  </a:lnTo>
                  <a:lnTo>
                    <a:pt x="330" y="216"/>
                  </a:lnTo>
                  <a:lnTo>
                    <a:pt x="345" y="210"/>
                  </a:lnTo>
                  <a:lnTo>
                    <a:pt x="345" y="207"/>
                  </a:lnTo>
                  <a:lnTo>
                    <a:pt x="348" y="207"/>
                  </a:lnTo>
                  <a:lnTo>
                    <a:pt x="362" y="177"/>
                  </a:lnTo>
                  <a:lnTo>
                    <a:pt x="365" y="171"/>
                  </a:lnTo>
                  <a:lnTo>
                    <a:pt x="365" y="168"/>
                  </a:lnTo>
                  <a:lnTo>
                    <a:pt x="362" y="156"/>
                  </a:lnTo>
                  <a:lnTo>
                    <a:pt x="362" y="153"/>
                  </a:lnTo>
                  <a:lnTo>
                    <a:pt x="350" y="141"/>
                  </a:lnTo>
                  <a:lnTo>
                    <a:pt x="356" y="132"/>
                  </a:lnTo>
                  <a:lnTo>
                    <a:pt x="359" y="141"/>
                  </a:lnTo>
                  <a:lnTo>
                    <a:pt x="362" y="141"/>
                  </a:lnTo>
                  <a:lnTo>
                    <a:pt x="362" y="141"/>
                  </a:lnTo>
                  <a:lnTo>
                    <a:pt x="365" y="141"/>
                  </a:lnTo>
                  <a:lnTo>
                    <a:pt x="368" y="138"/>
                  </a:lnTo>
                  <a:lnTo>
                    <a:pt x="371" y="135"/>
                  </a:lnTo>
                  <a:lnTo>
                    <a:pt x="371" y="132"/>
                  </a:lnTo>
                  <a:lnTo>
                    <a:pt x="371" y="132"/>
                  </a:lnTo>
                  <a:lnTo>
                    <a:pt x="371" y="129"/>
                  </a:lnTo>
                  <a:lnTo>
                    <a:pt x="371" y="126"/>
                  </a:lnTo>
                  <a:lnTo>
                    <a:pt x="371" y="123"/>
                  </a:lnTo>
                  <a:lnTo>
                    <a:pt x="371" y="123"/>
                  </a:lnTo>
                  <a:lnTo>
                    <a:pt x="368" y="120"/>
                  </a:lnTo>
                  <a:lnTo>
                    <a:pt x="365" y="120"/>
                  </a:lnTo>
                  <a:lnTo>
                    <a:pt x="365" y="120"/>
                  </a:lnTo>
                  <a:lnTo>
                    <a:pt x="365" y="114"/>
                  </a:lnTo>
                  <a:lnTo>
                    <a:pt x="365" y="111"/>
                  </a:lnTo>
                  <a:lnTo>
                    <a:pt x="362" y="96"/>
                  </a:lnTo>
                  <a:lnTo>
                    <a:pt x="365" y="93"/>
                  </a:lnTo>
                  <a:lnTo>
                    <a:pt x="365" y="93"/>
                  </a:lnTo>
                  <a:lnTo>
                    <a:pt x="377" y="90"/>
                  </a:lnTo>
                  <a:lnTo>
                    <a:pt x="380" y="90"/>
                  </a:lnTo>
                  <a:lnTo>
                    <a:pt x="380" y="90"/>
                  </a:lnTo>
                  <a:lnTo>
                    <a:pt x="380" y="93"/>
                  </a:lnTo>
                  <a:lnTo>
                    <a:pt x="383" y="96"/>
                  </a:lnTo>
                  <a:lnTo>
                    <a:pt x="383" y="99"/>
                  </a:lnTo>
                  <a:lnTo>
                    <a:pt x="380" y="105"/>
                  </a:lnTo>
                  <a:lnTo>
                    <a:pt x="374" y="129"/>
                  </a:lnTo>
                  <a:lnTo>
                    <a:pt x="371" y="156"/>
                  </a:lnTo>
                  <a:lnTo>
                    <a:pt x="383" y="180"/>
                  </a:lnTo>
                  <a:lnTo>
                    <a:pt x="386" y="189"/>
                  </a:lnTo>
                  <a:lnTo>
                    <a:pt x="392" y="192"/>
                  </a:lnTo>
                  <a:lnTo>
                    <a:pt x="395" y="186"/>
                  </a:lnTo>
                  <a:lnTo>
                    <a:pt x="401" y="192"/>
                  </a:lnTo>
                  <a:lnTo>
                    <a:pt x="404" y="195"/>
                  </a:lnTo>
                  <a:lnTo>
                    <a:pt x="413" y="198"/>
                  </a:lnTo>
                  <a:lnTo>
                    <a:pt x="419" y="195"/>
                  </a:lnTo>
                  <a:lnTo>
                    <a:pt x="422" y="195"/>
                  </a:lnTo>
                  <a:lnTo>
                    <a:pt x="422" y="198"/>
                  </a:lnTo>
                  <a:lnTo>
                    <a:pt x="425" y="201"/>
                  </a:lnTo>
                  <a:lnTo>
                    <a:pt x="428" y="210"/>
                  </a:lnTo>
                  <a:lnTo>
                    <a:pt x="428" y="210"/>
                  </a:lnTo>
                  <a:lnTo>
                    <a:pt x="428" y="219"/>
                  </a:lnTo>
                  <a:lnTo>
                    <a:pt x="428" y="222"/>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192" name="Freeform 1222">
              <a:extLst>
                <a:ext uri="{FF2B5EF4-FFF2-40B4-BE49-F238E27FC236}">
                  <a16:creationId xmlns:a16="http://schemas.microsoft.com/office/drawing/2014/main" id="{702D6534-2FBB-8225-DACA-3F850EAD3134}"/>
                </a:ext>
              </a:extLst>
            </p:cNvPr>
            <p:cNvSpPr>
              <a:spLocks/>
            </p:cNvSpPr>
            <p:nvPr/>
          </p:nvSpPr>
          <p:spPr bwMode="auto">
            <a:xfrm>
              <a:off x="1352" y="0"/>
              <a:ext cx="534" cy="666"/>
            </a:xfrm>
            <a:custGeom>
              <a:avLst/>
              <a:gdLst>
                <a:gd name="T0" fmla="*/ 102 w 534"/>
                <a:gd name="T1" fmla="*/ 12 h 666"/>
                <a:gd name="T2" fmla="*/ 93 w 534"/>
                <a:gd name="T3" fmla="*/ 63 h 666"/>
                <a:gd name="T4" fmla="*/ 75 w 534"/>
                <a:gd name="T5" fmla="*/ 87 h 666"/>
                <a:gd name="T6" fmla="*/ 63 w 534"/>
                <a:gd name="T7" fmla="*/ 93 h 666"/>
                <a:gd name="T8" fmla="*/ 45 w 534"/>
                <a:gd name="T9" fmla="*/ 168 h 666"/>
                <a:gd name="T10" fmla="*/ 33 w 534"/>
                <a:gd name="T11" fmla="*/ 222 h 666"/>
                <a:gd name="T12" fmla="*/ 21 w 534"/>
                <a:gd name="T13" fmla="*/ 225 h 666"/>
                <a:gd name="T14" fmla="*/ 15 w 534"/>
                <a:gd name="T15" fmla="*/ 198 h 666"/>
                <a:gd name="T16" fmla="*/ 3 w 534"/>
                <a:gd name="T17" fmla="*/ 201 h 666"/>
                <a:gd name="T18" fmla="*/ 0 w 534"/>
                <a:gd name="T19" fmla="*/ 216 h 666"/>
                <a:gd name="T20" fmla="*/ 6 w 534"/>
                <a:gd name="T21" fmla="*/ 231 h 666"/>
                <a:gd name="T22" fmla="*/ 6 w 534"/>
                <a:gd name="T23" fmla="*/ 285 h 666"/>
                <a:gd name="T24" fmla="*/ 24 w 534"/>
                <a:gd name="T25" fmla="*/ 303 h 666"/>
                <a:gd name="T26" fmla="*/ 30 w 534"/>
                <a:gd name="T27" fmla="*/ 285 h 666"/>
                <a:gd name="T28" fmla="*/ 30 w 534"/>
                <a:gd name="T29" fmla="*/ 294 h 666"/>
                <a:gd name="T30" fmla="*/ 27 w 534"/>
                <a:gd name="T31" fmla="*/ 312 h 666"/>
                <a:gd name="T32" fmla="*/ 33 w 534"/>
                <a:gd name="T33" fmla="*/ 306 h 666"/>
                <a:gd name="T34" fmla="*/ 51 w 534"/>
                <a:gd name="T35" fmla="*/ 315 h 666"/>
                <a:gd name="T36" fmla="*/ 102 w 534"/>
                <a:gd name="T37" fmla="*/ 498 h 666"/>
                <a:gd name="T38" fmla="*/ 123 w 534"/>
                <a:gd name="T39" fmla="*/ 525 h 666"/>
                <a:gd name="T40" fmla="*/ 108 w 534"/>
                <a:gd name="T41" fmla="*/ 564 h 666"/>
                <a:gd name="T42" fmla="*/ 207 w 534"/>
                <a:gd name="T43" fmla="*/ 666 h 666"/>
                <a:gd name="T44" fmla="*/ 222 w 534"/>
                <a:gd name="T45" fmla="*/ 645 h 666"/>
                <a:gd name="T46" fmla="*/ 210 w 534"/>
                <a:gd name="T47" fmla="*/ 624 h 666"/>
                <a:gd name="T48" fmla="*/ 210 w 534"/>
                <a:gd name="T49" fmla="*/ 612 h 666"/>
                <a:gd name="T50" fmla="*/ 303 w 534"/>
                <a:gd name="T51" fmla="*/ 567 h 666"/>
                <a:gd name="T52" fmla="*/ 333 w 534"/>
                <a:gd name="T53" fmla="*/ 567 h 666"/>
                <a:gd name="T54" fmla="*/ 381 w 534"/>
                <a:gd name="T55" fmla="*/ 375 h 666"/>
                <a:gd name="T56" fmla="*/ 375 w 534"/>
                <a:gd name="T57" fmla="*/ 354 h 666"/>
                <a:gd name="T58" fmla="*/ 387 w 534"/>
                <a:gd name="T59" fmla="*/ 324 h 666"/>
                <a:gd name="T60" fmla="*/ 468 w 534"/>
                <a:gd name="T61" fmla="*/ 216 h 666"/>
                <a:gd name="T62" fmla="*/ 483 w 534"/>
                <a:gd name="T63" fmla="*/ 165 h 666"/>
                <a:gd name="T64" fmla="*/ 420 w 534"/>
                <a:gd name="T65" fmla="*/ 162 h 666"/>
                <a:gd name="T66" fmla="*/ 399 w 534"/>
                <a:gd name="T67" fmla="*/ 156 h 666"/>
                <a:gd name="T68" fmla="*/ 393 w 534"/>
                <a:gd name="T69" fmla="*/ 147 h 666"/>
                <a:gd name="T70" fmla="*/ 372 w 534"/>
                <a:gd name="T71" fmla="*/ 138 h 666"/>
                <a:gd name="T72" fmla="*/ 429 w 534"/>
                <a:gd name="T73" fmla="*/ 147 h 666"/>
                <a:gd name="T74" fmla="*/ 453 w 534"/>
                <a:gd name="T75" fmla="*/ 132 h 666"/>
                <a:gd name="T76" fmla="*/ 435 w 534"/>
                <a:gd name="T77" fmla="*/ 117 h 666"/>
                <a:gd name="T78" fmla="*/ 432 w 534"/>
                <a:gd name="T79" fmla="*/ 111 h 666"/>
                <a:gd name="T80" fmla="*/ 459 w 534"/>
                <a:gd name="T81" fmla="*/ 138 h 666"/>
                <a:gd name="T82" fmla="*/ 453 w 534"/>
                <a:gd name="T83" fmla="*/ 153 h 666"/>
                <a:gd name="T84" fmla="*/ 459 w 534"/>
                <a:gd name="T85" fmla="*/ 159 h 666"/>
                <a:gd name="T86" fmla="*/ 477 w 534"/>
                <a:gd name="T87" fmla="*/ 159 h 666"/>
                <a:gd name="T88" fmla="*/ 483 w 534"/>
                <a:gd name="T89" fmla="*/ 150 h 666"/>
                <a:gd name="T90" fmla="*/ 480 w 534"/>
                <a:gd name="T91" fmla="*/ 156 h 666"/>
                <a:gd name="T92" fmla="*/ 486 w 534"/>
                <a:gd name="T93" fmla="*/ 150 h 666"/>
                <a:gd name="T94" fmla="*/ 495 w 534"/>
                <a:gd name="T95" fmla="*/ 147 h 666"/>
                <a:gd name="T96" fmla="*/ 528 w 534"/>
                <a:gd name="T97" fmla="*/ 105 h 666"/>
                <a:gd name="T98" fmla="*/ 513 w 534"/>
                <a:gd name="T99" fmla="*/ 54 h 666"/>
                <a:gd name="T100" fmla="*/ 498 w 534"/>
                <a:gd name="T101" fmla="*/ 51 h 666"/>
                <a:gd name="T102" fmla="*/ 495 w 534"/>
                <a:gd name="T103" fmla="*/ 36 h 666"/>
                <a:gd name="T104" fmla="*/ 507 w 534"/>
                <a:gd name="T105" fmla="*/ 45 h 666"/>
                <a:gd name="T106" fmla="*/ 474 w 534"/>
                <a:gd name="T107" fmla="*/ 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4" h="666">
                  <a:moveTo>
                    <a:pt x="99" y="0"/>
                  </a:moveTo>
                  <a:lnTo>
                    <a:pt x="102" y="3"/>
                  </a:lnTo>
                  <a:lnTo>
                    <a:pt x="102" y="6"/>
                  </a:lnTo>
                  <a:lnTo>
                    <a:pt x="102" y="9"/>
                  </a:lnTo>
                  <a:lnTo>
                    <a:pt x="102" y="12"/>
                  </a:lnTo>
                  <a:lnTo>
                    <a:pt x="102" y="18"/>
                  </a:lnTo>
                  <a:lnTo>
                    <a:pt x="102" y="21"/>
                  </a:lnTo>
                  <a:lnTo>
                    <a:pt x="93" y="60"/>
                  </a:lnTo>
                  <a:lnTo>
                    <a:pt x="93" y="60"/>
                  </a:lnTo>
                  <a:lnTo>
                    <a:pt x="93" y="63"/>
                  </a:lnTo>
                  <a:lnTo>
                    <a:pt x="93" y="63"/>
                  </a:lnTo>
                  <a:lnTo>
                    <a:pt x="93" y="69"/>
                  </a:lnTo>
                  <a:lnTo>
                    <a:pt x="84" y="78"/>
                  </a:lnTo>
                  <a:lnTo>
                    <a:pt x="81" y="81"/>
                  </a:lnTo>
                  <a:lnTo>
                    <a:pt x="75" y="87"/>
                  </a:lnTo>
                  <a:lnTo>
                    <a:pt x="72" y="90"/>
                  </a:lnTo>
                  <a:lnTo>
                    <a:pt x="69" y="93"/>
                  </a:lnTo>
                  <a:lnTo>
                    <a:pt x="69" y="93"/>
                  </a:lnTo>
                  <a:lnTo>
                    <a:pt x="66" y="93"/>
                  </a:lnTo>
                  <a:lnTo>
                    <a:pt x="63" y="93"/>
                  </a:lnTo>
                  <a:lnTo>
                    <a:pt x="54" y="105"/>
                  </a:lnTo>
                  <a:lnTo>
                    <a:pt x="36" y="132"/>
                  </a:lnTo>
                  <a:lnTo>
                    <a:pt x="42" y="153"/>
                  </a:lnTo>
                  <a:lnTo>
                    <a:pt x="45" y="168"/>
                  </a:lnTo>
                  <a:lnTo>
                    <a:pt x="45" y="168"/>
                  </a:lnTo>
                  <a:lnTo>
                    <a:pt x="45" y="174"/>
                  </a:lnTo>
                  <a:lnTo>
                    <a:pt x="45" y="177"/>
                  </a:lnTo>
                  <a:lnTo>
                    <a:pt x="42" y="192"/>
                  </a:lnTo>
                  <a:lnTo>
                    <a:pt x="36" y="216"/>
                  </a:lnTo>
                  <a:lnTo>
                    <a:pt x="33" y="222"/>
                  </a:lnTo>
                  <a:lnTo>
                    <a:pt x="33" y="225"/>
                  </a:lnTo>
                  <a:lnTo>
                    <a:pt x="24" y="225"/>
                  </a:lnTo>
                  <a:lnTo>
                    <a:pt x="24" y="225"/>
                  </a:lnTo>
                  <a:lnTo>
                    <a:pt x="21" y="225"/>
                  </a:lnTo>
                  <a:lnTo>
                    <a:pt x="21" y="225"/>
                  </a:lnTo>
                  <a:lnTo>
                    <a:pt x="21" y="222"/>
                  </a:lnTo>
                  <a:lnTo>
                    <a:pt x="21" y="219"/>
                  </a:lnTo>
                  <a:lnTo>
                    <a:pt x="21" y="210"/>
                  </a:lnTo>
                  <a:lnTo>
                    <a:pt x="18" y="201"/>
                  </a:lnTo>
                  <a:lnTo>
                    <a:pt x="15" y="198"/>
                  </a:lnTo>
                  <a:lnTo>
                    <a:pt x="15" y="198"/>
                  </a:lnTo>
                  <a:lnTo>
                    <a:pt x="15" y="198"/>
                  </a:lnTo>
                  <a:lnTo>
                    <a:pt x="9" y="198"/>
                  </a:lnTo>
                  <a:lnTo>
                    <a:pt x="6" y="201"/>
                  </a:lnTo>
                  <a:lnTo>
                    <a:pt x="3" y="201"/>
                  </a:lnTo>
                  <a:lnTo>
                    <a:pt x="3" y="201"/>
                  </a:lnTo>
                  <a:lnTo>
                    <a:pt x="0" y="207"/>
                  </a:lnTo>
                  <a:lnTo>
                    <a:pt x="0" y="207"/>
                  </a:lnTo>
                  <a:lnTo>
                    <a:pt x="0" y="210"/>
                  </a:lnTo>
                  <a:lnTo>
                    <a:pt x="0" y="216"/>
                  </a:lnTo>
                  <a:lnTo>
                    <a:pt x="0" y="219"/>
                  </a:lnTo>
                  <a:lnTo>
                    <a:pt x="0" y="219"/>
                  </a:lnTo>
                  <a:lnTo>
                    <a:pt x="3" y="219"/>
                  </a:lnTo>
                  <a:lnTo>
                    <a:pt x="6" y="219"/>
                  </a:lnTo>
                  <a:lnTo>
                    <a:pt x="6" y="231"/>
                  </a:lnTo>
                  <a:lnTo>
                    <a:pt x="9" y="234"/>
                  </a:lnTo>
                  <a:lnTo>
                    <a:pt x="9" y="258"/>
                  </a:lnTo>
                  <a:lnTo>
                    <a:pt x="9" y="264"/>
                  </a:lnTo>
                  <a:lnTo>
                    <a:pt x="9" y="279"/>
                  </a:lnTo>
                  <a:lnTo>
                    <a:pt x="6" y="285"/>
                  </a:lnTo>
                  <a:lnTo>
                    <a:pt x="6" y="288"/>
                  </a:lnTo>
                  <a:lnTo>
                    <a:pt x="6" y="294"/>
                  </a:lnTo>
                  <a:lnTo>
                    <a:pt x="9" y="294"/>
                  </a:lnTo>
                  <a:lnTo>
                    <a:pt x="18" y="306"/>
                  </a:lnTo>
                  <a:lnTo>
                    <a:pt x="24" y="303"/>
                  </a:lnTo>
                  <a:lnTo>
                    <a:pt x="27" y="300"/>
                  </a:lnTo>
                  <a:lnTo>
                    <a:pt x="27" y="297"/>
                  </a:lnTo>
                  <a:lnTo>
                    <a:pt x="27" y="297"/>
                  </a:lnTo>
                  <a:lnTo>
                    <a:pt x="27" y="288"/>
                  </a:lnTo>
                  <a:lnTo>
                    <a:pt x="30" y="285"/>
                  </a:lnTo>
                  <a:lnTo>
                    <a:pt x="36" y="285"/>
                  </a:lnTo>
                  <a:lnTo>
                    <a:pt x="36" y="285"/>
                  </a:lnTo>
                  <a:lnTo>
                    <a:pt x="36" y="288"/>
                  </a:lnTo>
                  <a:lnTo>
                    <a:pt x="33" y="288"/>
                  </a:lnTo>
                  <a:lnTo>
                    <a:pt x="30" y="294"/>
                  </a:lnTo>
                  <a:lnTo>
                    <a:pt x="27" y="303"/>
                  </a:lnTo>
                  <a:lnTo>
                    <a:pt x="24" y="306"/>
                  </a:lnTo>
                  <a:lnTo>
                    <a:pt x="24" y="309"/>
                  </a:lnTo>
                  <a:lnTo>
                    <a:pt x="24" y="312"/>
                  </a:lnTo>
                  <a:lnTo>
                    <a:pt x="27" y="312"/>
                  </a:lnTo>
                  <a:lnTo>
                    <a:pt x="27" y="312"/>
                  </a:lnTo>
                  <a:lnTo>
                    <a:pt x="33" y="309"/>
                  </a:lnTo>
                  <a:lnTo>
                    <a:pt x="33" y="309"/>
                  </a:lnTo>
                  <a:lnTo>
                    <a:pt x="33" y="306"/>
                  </a:lnTo>
                  <a:lnTo>
                    <a:pt x="33" y="306"/>
                  </a:lnTo>
                  <a:lnTo>
                    <a:pt x="33" y="306"/>
                  </a:lnTo>
                  <a:lnTo>
                    <a:pt x="42" y="297"/>
                  </a:lnTo>
                  <a:lnTo>
                    <a:pt x="45" y="300"/>
                  </a:lnTo>
                  <a:lnTo>
                    <a:pt x="51" y="312"/>
                  </a:lnTo>
                  <a:lnTo>
                    <a:pt x="51" y="315"/>
                  </a:lnTo>
                  <a:lnTo>
                    <a:pt x="42" y="354"/>
                  </a:lnTo>
                  <a:lnTo>
                    <a:pt x="54" y="390"/>
                  </a:lnTo>
                  <a:lnTo>
                    <a:pt x="75" y="459"/>
                  </a:lnTo>
                  <a:lnTo>
                    <a:pt x="84" y="477"/>
                  </a:lnTo>
                  <a:lnTo>
                    <a:pt x="102" y="498"/>
                  </a:lnTo>
                  <a:lnTo>
                    <a:pt x="114" y="510"/>
                  </a:lnTo>
                  <a:lnTo>
                    <a:pt x="120" y="513"/>
                  </a:lnTo>
                  <a:lnTo>
                    <a:pt x="120" y="513"/>
                  </a:lnTo>
                  <a:lnTo>
                    <a:pt x="123" y="525"/>
                  </a:lnTo>
                  <a:lnTo>
                    <a:pt x="123" y="525"/>
                  </a:lnTo>
                  <a:lnTo>
                    <a:pt x="123" y="528"/>
                  </a:lnTo>
                  <a:lnTo>
                    <a:pt x="117" y="561"/>
                  </a:lnTo>
                  <a:lnTo>
                    <a:pt x="114" y="564"/>
                  </a:lnTo>
                  <a:lnTo>
                    <a:pt x="114" y="564"/>
                  </a:lnTo>
                  <a:lnTo>
                    <a:pt x="108" y="564"/>
                  </a:lnTo>
                  <a:lnTo>
                    <a:pt x="111" y="597"/>
                  </a:lnTo>
                  <a:lnTo>
                    <a:pt x="123" y="642"/>
                  </a:lnTo>
                  <a:lnTo>
                    <a:pt x="120" y="663"/>
                  </a:lnTo>
                  <a:lnTo>
                    <a:pt x="162" y="666"/>
                  </a:lnTo>
                  <a:lnTo>
                    <a:pt x="207" y="666"/>
                  </a:lnTo>
                  <a:lnTo>
                    <a:pt x="210" y="666"/>
                  </a:lnTo>
                  <a:lnTo>
                    <a:pt x="210" y="663"/>
                  </a:lnTo>
                  <a:lnTo>
                    <a:pt x="219" y="651"/>
                  </a:lnTo>
                  <a:lnTo>
                    <a:pt x="222" y="648"/>
                  </a:lnTo>
                  <a:lnTo>
                    <a:pt x="222" y="645"/>
                  </a:lnTo>
                  <a:lnTo>
                    <a:pt x="219" y="642"/>
                  </a:lnTo>
                  <a:lnTo>
                    <a:pt x="216" y="633"/>
                  </a:lnTo>
                  <a:lnTo>
                    <a:pt x="210" y="627"/>
                  </a:lnTo>
                  <a:lnTo>
                    <a:pt x="210" y="627"/>
                  </a:lnTo>
                  <a:lnTo>
                    <a:pt x="210" y="624"/>
                  </a:lnTo>
                  <a:lnTo>
                    <a:pt x="210" y="621"/>
                  </a:lnTo>
                  <a:lnTo>
                    <a:pt x="210" y="618"/>
                  </a:lnTo>
                  <a:lnTo>
                    <a:pt x="210" y="615"/>
                  </a:lnTo>
                  <a:lnTo>
                    <a:pt x="210" y="612"/>
                  </a:lnTo>
                  <a:lnTo>
                    <a:pt x="210" y="612"/>
                  </a:lnTo>
                  <a:lnTo>
                    <a:pt x="213" y="609"/>
                  </a:lnTo>
                  <a:lnTo>
                    <a:pt x="216" y="606"/>
                  </a:lnTo>
                  <a:lnTo>
                    <a:pt x="219" y="600"/>
                  </a:lnTo>
                  <a:lnTo>
                    <a:pt x="243" y="573"/>
                  </a:lnTo>
                  <a:lnTo>
                    <a:pt x="303" y="567"/>
                  </a:lnTo>
                  <a:lnTo>
                    <a:pt x="306" y="567"/>
                  </a:lnTo>
                  <a:lnTo>
                    <a:pt x="318" y="573"/>
                  </a:lnTo>
                  <a:lnTo>
                    <a:pt x="318" y="576"/>
                  </a:lnTo>
                  <a:lnTo>
                    <a:pt x="324" y="579"/>
                  </a:lnTo>
                  <a:lnTo>
                    <a:pt x="333" y="567"/>
                  </a:lnTo>
                  <a:lnTo>
                    <a:pt x="333" y="564"/>
                  </a:lnTo>
                  <a:lnTo>
                    <a:pt x="357" y="504"/>
                  </a:lnTo>
                  <a:lnTo>
                    <a:pt x="381" y="408"/>
                  </a:lnTo>
                  <a:lnTo>
                    <a:pt x="381" y="381"/>
                  </a:lnTo>
                  <a:lnTo>
                    <a:pt x="381" y="375"/>
                  </a:lnTo>
                  <a:lnTo>
                    <a:pt x="372" y="360"/>
                  </a:lnTo>
                  <a:lnTo>
                    <a:pt x="375" y="351"/>
                  </a:lnTo>
                  <a:lnTo>
                    <a:pt x="375" y="351"/>
                  </a:lnTo>
                  <a:lnTo>
                    <a:pt x="375" y="354"/>
                  </a:lnTo>
                  <a:lnTo>
                    <a:pt x="375" y="354"/>
                  </a:lnTo>
                  <a:lnTo>
                    <a:pt x="384" y="357"/>
                  </a:lnTo>
                  <a:lnTo>
                    <a:pt x="384" y="357"/>
                  </a:lnTo>
                  <a:lnTo>
                    <a:pt x="384" y="357"/>
                  </a:lnTo>
                  <a:lnTo>
                    <a:pt x="387" y="351"/>
                  </a:lnTo>
                  <a:lnTo>
                    <a:pt x="387" y="324"/>
                  </a:lnTo>
                  <a:lnTo>
                    <a:pt x="390" y="300"/>
                  </a:lnTo>
                  <a:lnTo>
                    <a:pt x="390" y="285"/>
                  </a:lnTo>
                  <a:lnTo>
                    <a:pt x="393" y="261"/>
                  </a:lnTo>
                  <a:lnTo>
                    <a:pt x="441" y="228"/>
                  </a:lnTo>
                  <a:lnTo>
                    <a:pt x="468" y="216"/>
                  </a:lnTo>
                  <a:lnTo>
                    <a:pt x="480" y="198"/>
                  </a:lnTo>
                  <a:lnTo>
                    <a:pt x="495" y="168"/>
                  </a:lnTo>
                  <a:lnTo>
                    <a:pt x="498" y="153"/>
                  </a:lnTo>
                  <a:lnTo>
                    <a:pt x="495" y="159"/>
                  </a:lnTo>
                  <a:lnTo>
                    <a:pt x="483" y="165"/>
                  </a:lnTo>
                  <a:lnTo>
                    <a:pt x="459" y="174"/>
                  </a:lnTo>
                  <a:lnTo>
                    <a:pt x="438" y="174"/>
                  </a:lnTo>
                  <a:lnTo>
                    <a:pt x="435" y="171"/>
                  </a:lnTo>
                  <a:lnTo>
                    <a:pt x="420" y="165"/>
                  </a:lnTo>
                  <a:lnTo>
                    <a:pt x="420" y="162"/>
                  </a:lnTo>
                  <a:lnTo>
                    <a:pt x="411" y="159"/>
                  </a:lnTo>
                  <a:lnTo>
                    <a:pt x="408" y="159"/>
                  </a:lnTo>
                  <a:lnTo>
                    <a:pt x="402" y="159"/>
                  </a:lnTo>
                  <a:lnTo>
                    <a:pt x="399" y="156"/>
                  </a:lnTo>
                  <a:lnTo>
                    <a:pt x="399" y="156"/>
                  </a:lnTo>
                  <a:lnTo>
                    <a:pt x="399" y="156"/>
                  </a:lnTo>
                  <a:lnTo>
                    <a:pt x="399" y="153"/>
                  </a:lnTo>
                  <a:lnTo>
                    <a:pt x="399" y="150"/>
                  </a:lnTo>
                  <a:lnTo>
                    <a:pt x="396" y="150"/>
                  </a:lnTo>
                  <a:lnTo>
                    <a:pt x="393" y="147"/>
                  </a:lnTo>
                  <a:lnTo>
                    <a:pt x="381" y="147"/>
                  </a:lnTo>
                  <a:lnTo>
                    <a:pt x="378" y="147"/>
                  </a:lnTo>
                  <a:lnTo>
                    <a:pt x="363" y="150"/>
                  </a:lnTo>
                  <a:lnTo>
                    <a:pt x="345" y="147"/>
                  </a:lnTo>
                  <a:lnTo>
                    <a:pt x="372" y="138"/>
                  </a:lnTo>
                  <a:lnTo>
                    <a:pt x="396" y="132"/>
                  </a:lnTo>
                  <a:lnTo>
                    <a:pt x="408" y="138"/>
                  </a:lnTo>
                  <a:lnTo>
                    <a:pt x="411" y="138"/>
                  </a:lnTo>
                  <a:lnTo>
                    <a:pt x="420" y="141"/>
                  </a:lnTo>
                  <a:lnTo>
                    <a:pt x="429" y="147"/>
                  </a:lnTo>
                  <a:lnTo>
                    <a:pt x="450" y="150"/>
                  </a:lnTo>
                  <a:lnTo>
                    <a:pt x="453" y="150"/>
                  </a:lnTo>
                  <a:lnTo>
                    <a:pt x="456" y="138"/>
                  </a:lnTo>
                  <a:lnTo>
                    <a:pt x="453" y="132"/>
                  </a:lnTo>
                  <a:lnTo>
                    <a:pt x="453" y="132"/>
                  </a:lnTo>
                  <a:lnTo>
                    <a:pt x="444" y="111"/>
                  </a:lnTo>
                  <a:lnTo>
                    <a:pt x="441" y="111"/>
                  </a:lnTo>
                  <a:lnTo>
                    <a:pt x="438" y="111"/>
                  </a:lnTo>
                  <a:lnTo>
                    <a:pt x="435" y="114"/>
                  </a:lnTo>
                  <a:lnTo>
                    <a:pt x="435" y="117"/>
                  </a:lnTo>
                  <a:lnTo>
                    <a:pt x="435" y="120"/>
                  </a:lnTo>
                  <a:lnTo>
                    <a:pt x="435" y="123"/>
                  </a:lnTo>
                  <a:lnTo>
                    <a:pt x="435" y="126"/>
                  </a:lnTo>
                  <a:lnTo>
                    <a:pt x="432" y="120"/>
                  </a:lnTo>
                  <a:lnTo>
                    <a:pt x="432" y="111"/>
                  </a:lnTo>
                  <a:lnTo>
                    <a:pt x="441" y="102"/>
                  </a:lnTo>
                  <a:lnTo>
                    <a:pt x="444" y="105"/>
                  </a:lnTo>
                  <a:lnTo>
                    <a:pt x="459" y="132"/>
                  </a:lnTo>
                  <a:lnTo>
                    <a:pt x="459" y="132"/>
                  </a:lnTo>
                  <a:lnTo>
                    <a:pt x="459" y="138"/>
                  </a:lnTo>
                  <a:lnTo>
                    <a:pt x="459" y="141"/>
                  </a:lnTo>
                  <a:lnTo>
                    <a:pt x="459" y="141"/>
                  </a:lnTo>
                  <a:lnTo>
                    <a:pt x="456" y="141"/>
                  </a:lnTo>
                  <a:lnTo>
                    <a:pt x="453" y="147"/>
                  </a:lnTo>
                  <a:lnTo>
                    <a:pt x="453" y="153"/>
                  </a:lnTo>
                  <a:lnTo>
                    <a:pt x="453" y="156"/>
                  </a:lnTo>
                  <a:lnTo>
                    <a:pt x="453" y="156"/>
                  </a:lnTo>
                  <a:lnTo>
                    <a:pt x="453" y="159"/>
                  </a:lnTo>
                  <a:lnTo>
                    <a:pt x="456" y="159"/>
                  </a:lnTo>
                  <a:lnTo>
                    <a:pt x="459" y="159"/>
                  </a:lnTo>
                  <a:lnTo>
                    <a:pt x="459" y="162"/>
                  </a:lnTo>
                  <a:lnTo>
                    <a:pt x="462" y="165"/>
                  </a:lnTo>
                  <a:lnTo>
                    <a:pt x="465" y="165"/>
                  </a:lnTo>
                  <a:lnTo>
                    <a:pt x="477" y="165"/>
                  </a:lnTo>
                  <a:lnTo>
                    <a:pt x="477" y="159"/>
                  </a:lnTo>
                  <a:lnTo>
                    <a:pt x="474" y="159"/>
                  </a:lnTo>
                  <a:lnTo>
                    <a:pt x="471" y="159"/>
                  </a:lnTo>
                  <a:lnTo>
                    <a:pt x="477" y="150"/>
                  </a:lnTo>
                  <a:lnTo>
                    <a:pt x="477" y="150"/>
                  </a:lnTo>
                  <a:lnTo>
                    <a:pt x="483" y="150"/>
                  </a:lnTo>
                  <a:lnTo>
                    <a:pt x="483" y="150"/>
                  </a:lnTo>
                  <a:lnTo>
                    <a:pt x="483" y="153"/>
                  </a:lnTo>
                  <a:lnTo>
                    <a:pt x="480" y="153"/>
                  </a:lnTo>
                  <a:lnTo>
                    <a:pt x="480" y="156"/>
                  </a:lnTo>
                  <a:lnTo>
                    <a:pt x="480" y="156"/>
                  </a:lnTo>
                  <a:lnTo>
                    <a:pt x="489" y="159"/>
                  </a:lnTo>
                  <a:lnTo>
                    <a:pt x="492" y="159"/>
                  </a:lnTo>
                  <a:lnTo>
                    <a:pt x="492" y="156"/>
                  </a:lnTo>
                  <a:lnTo>
                    <a:pt x="489" y="156"/>
                  </a:lnTo>
                  <a:lnTo>
                    <a:pt x="486" y="150"/>
                  </a:lnTo>
                  <a:lnTo>
                    <a:pt x="486" y="150"/>
                  </a:lnTo>
                  <a:lnTo>
                    <a:pt x="489" y="147"/>
                  </a:lnTo>
                  <a:lnTo>
                    <a:pt x="489" y="147"/>
                  </a:lnTo>
                  <a:lnTo>
                    <a:pt x="492" y="147"/>
                  </a:lnTo>
                  <a:lnTo>
                    <a:pt x="495" y="147"/>
                  </a:lnTo>
                  <a:lnTo>
                    <a:pt x="498" y="144"/>
                  </a:lnTo>
                  <a:lnTo>
                    <a:pt x="513" y="132"/>
                  </a:lnTo>
                  <a:lnTo>
                    <a:pt x="531" y="111"/>
                  </a:lnTo>
                  <a:lnTo>
                    <a:pt x="534" y="105"/>
                  </a:lnTo>
                  <a:lnTo>
                    <a:pt x="528" y="105"/>
                  </a:lnTo>
                  <a:lnTo>
                    <a:pt x="534" y="93"/>
                  </a:lnTo>
                  <a:lnTo>
                    <a:pt x="534" y="87"/>
                  </a:lnTo>
                  <a:lnTo>
                    <a:pt x="525" y="60"/>
                  </a:lnTo>
                  <a:lnTo>
                    <a:pt x="525" y="60"/>
                  </a:lnTo>
                  <a:lnTo>
                    <a:pt x="513" y="54"/>
                  </a:lnTo>
                  <a:lnTo>
                    <a:pt x="513" y="54"/>
                  </a:lnTo>
                  <a:lnTo>
                    <a:pt x="510" y="57"/>
                  </a:lnTo>
                  <a:lnTo>
                    <a:pt x="507" y="57"/>
                  </a:lnTo>
                  <a:lnTo>
                    <a:pt x="507" y="60"/>
                  </a:lnTo>
                  <a:lnTo>
                    <a:pt x="498" y="51"/>
                  </a:lnTo>
                  <a:lnTo>
                    <a:pt x="498" y="45"/>
                  </a:lnTo>
                  <a:lnTo>
                    <a:pt x="489" y="36"/>
                  </a:lnTo>
                  <a:lnTo>
                    <a:pt x="489" y="33"/>
                  </a:lnTo>
                  <a:lnTo>
                    <a:pt x="492" y="33"/>
                  </a:lnTo>
                  <a:lnTo>
                    <a:pt x="495" y="36"/>
                  </a:lnTo>
                  <a:lnTo>
                    <a:pt x="495" y="36"/>
                  </a:lnTo>
                  <a:lnTo>
                    <a:pt x="495" y="39"/>
                  </a:lnTo>
                  <a:lnTo>
                    <a:pt x="498" y="42"/>
                  </a:lnTo>
                  <a:lnTo>
                    <a:pt x="501" y="42"/>
                  </a:lnTo>
                  <a:lnTo>
                    <a:pt x="507" y="45"/>
                  </a:lnTo>
                  <a:lnTo>
                    <a:pt x="507" y="45"/>
                  </a:lnTo>
                  <a:lnTo>
                    <a:pt x="510" y="45"/>
                  </a:lnTo>
                  <a:lnTo>
                    <a:pt x="510" y="42"/>
                  </a:lnTo>
                  <a:lnTo>
                    <a:pt x="498" y="27"/>
                  </a:lnTo>
                  <a:lnTo>
                    <a:pt x="474" y="0"/>
                  </a:lnTo>
                  <a:lnTo>
                    <a:pt x="99" y="0"/>
                  </a:lnTo>
                  <a:lnTo>
                    <a:pt x="99"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193" name="Freeform 1223">
              <a:extLst>
                <a:ext uri="{FF2B5EF4-FFF2-40B4-BE49-F238E27FC236}">
                  <a16:creationId xmlns:a16="http://schemas.microsoft.com/office/drawing/2014/main" id="{B16F8AD0-0825-A876-04F0-89CFA4B26497}"/>
                </a:ext>
              </a:extLst>
            </p:cNvPr>
            <p:cNvSpPr>
              <a:spLocks/>
            </p:cNvSpPr>
            <p:nvPr/>
          </p:nvSpPr>
          <p:spPr bwMode="auto">
            <a:xfrm>
              <a:off x="2084" y="0"/>
              <a:ext cx="318" cy="105"/>
            </a:xfrm>
            <a:custGeom>
              <a:avLst/>
              <a:gdLst>
                <a:gd name="T0" fmla="*/ 315 w 318"/>
                <a:gd name="T1" fmla="*/ 6 h 105"/>
                <a:gd name="T2" fmla="*/ 318 w 318"/>
                <a:gd name="T3" fmla="*/ 0 h 105"/>
                <a:gd name="T4" fmla="*/ 0 w 318"/>
                <a:gd name="T5" fmla="*/ 9 h 105"/>
                <a:gd name="T6" fmla="*/ 27 w 318"/>
                <a:gd name="T7" fmla="*/ 21 h 105"/>
                <a:gd name="T8" fmla="*/ 54 w 318"/>
                <a:gd name="T9" fmla="*/ 24 h 105"/>
                <a:gd name="T10" fmla="*/ 48 w 318"/>
                <a:gd name="T11" fmla="*/ 33 h 105"/>
                <a:gd name="T12" fmla="*/ 45 w 318"/>
                <a:gd name="T13" fmla="*/ 36 h 105"/>
                <a:gd name="T14" fmla="*/ 42 w 318"/>
                <a:gd name="T15" fmla="*/ 42 h 105"/>
                <a:gd name="T16" fmla="*/ 45 w 318"/>
                <a:gd name="T17" fmla="*/ 42 h 105"/>
                <a:gd name="T18" fmla="*/ 48 w 318"/>
                <a:gd name="T19" fmla="*/ 42 h 105"/>
                <a:gd name="T20" fmla="*/ 51 w 318"/>
                <a:gd name="T21" fmla="*/ 39 h 105"/>
                <a:gd name="T22" fmla="*/ 54 w 318"/>
                <a:gd name="T23" fmla="*/ 36 h 105"/>
                <a:gd name="T24" fmla="*/ 51 w 318"/>
                <a:gd name="T25" fmla="*/ 45 h 105"/>
                <a:gd name="T26" fmla="*/ 48 w 318"/>
                <a:gd name="T27" fmla="*/ 45 h 105"/>
                <a:gd name="T28" fmla="*/ 48 w 318"/>
                <a:gd name="T29" fmla="*/ 48 h 105"/>
                <a:gd name="T30" fmla="*/ 54 w 318"/>
                <a:gd name="T31" fmla="*/ 45 h 105"/>
                <a:gd name="T32" fmla="*/ 60 w 318"/>
                <a:gd name="T33" fmla="*/ 42 h 105"/>
                <a:gd name="T34" fmla="*/ 63 w 318"/>
                <a:gd name="T35" fmla="*/ 42 h 105"/>
                <a:gd name="T36" fmla="*/ 84 w 318"/>
                <a:gd name="T37" fmla="*/ 27 h 105"/>
                <a:gd name="T38" fmla="*/ 81 w 318"/>
                <a:gd name="T39" fmla="*/ 36 h 105"/>
                <a:gd name="T40" fmla="*/ 75 w 318"/>
                <a:gd name="T41" fmla="*/ 42 h 105"/>
                <a:gd name="T42" fmla="*/ 72 w 318"/>
                <a:gd name="T43" fmla="*/ 45 h 105"/>
                <a:gd name="T44" fmla="*/ 69 w 318"/>
                <a:gd name="T45" fmla="*/ 51 h 105"/>
                <a:gd name="T46" fmla="*/ 84 w 318"/>
                <a:gd name="T47" fmla="*/ 72 h 105"/>
                <a:gd name="T48" fmla="*/ 87 w 318"/>
                <a:gd name="T49" fmla="*/ 87 h 105"/>
                <a:gd name="T50" fmla="*/ 72 w 318"/>
                <a:gd name="T51" fmla="*/ 105 h 105"/>
                <a:gd name="T52" fmla="*/ 102 w 318"/>
                <a:gd name="T53" fmla="*/ 87 h 105"/>
                <a:gd name="T54" fmla="*/ 108 w 318"/>
                <a:gd name="T55" fmla="*/ 81 h 105"/>
                <a:gd name="T56" fmla="*/ 165 w 318"/>
                <a:gd name="T57" fmla="*/ 69 h 105"/>
                <a:gd name="T58" fmla="*/ 207 w 318"/>
                <a:gd name="T59" fmla="*/ 57 h 105"/>
                <a:gd name="T60" fmla="*/ 225 w 318"/>
                <a:gd name="T61" fmla="*/ 45 h 105"/>
                <a:gd name="T62" fmla="*/ 228 w 318"/>
                <a:gd name="T63" fmla="*/ 42 h 105"/>
                <a:gd name="T64" fmla="*/ 249 w 318"/>
                <a:gd name="T65" fmla="*/ 42 h 105"/>
                <a:gd name="T66" fmla="*/ 252 w 318"/>
                <a:gd name="T67" fmla="*/ 33 h 105"/>
                <a:gd name="T68" fmla="*/ 261 w 318"/>
                <a:gd name="T69" fmla="*/ 27 h 105"/>
                <a:gd name="T70" fmla="*/ 264 w 318"/>
                <a:gd name="T71" fmla="*/ 27 h 105"/>
                <a:gd name="T72" fmla="*/ 261 w 318"/>
                <a:gd name="T73" fmla="*/ 30 h 105"/>
                <a:gd name="T74" fmla="*/ 261 w 318"/>
                <a:gd name="T75" fmla="*/ 36 h 105"/>
                <a:gd name="T76" fmla="*/ 267 w 318"/>
                <a:gd name="T77" fmla="*/ 42 h 105"/>
                <a:gd name="T78" fmla="*/ 273 w 318"/>
                <a:gd name="T79" fmla="*/ 42 h 105"/>
                <a:gd name="T80" fmla="*/ 270 w 318"/>
                <a:gd name="T81" fmla="*/ 39 h 105"/>
                <a:gd name="T82" fmla="*/ 267 w 318"/>
                <a:gd name="T83" fmla="*/ 36 h 105"/>
                <a:gd name="T84" fmla="*/ 267 w 318"/>
                <a:gd name="T85" fmla="*/ 33 h 105"/>
                <a:gd name="T86" fmla="*/ 276 w 318"/>
                <a:gd name="T87" fmla="*/ 36 h 105"/>
                <a:gd name="T88" fmla="*/ 279 w 318"/>
                <a:gd name="T89" fmla="*/ 39 h 105"/>
                <a:gd name="T90" fmla="*/ 279 w 318"/>
                <a:gd name="T91" fmla="*/ 27 h 105"/>
                <a:gd name="T92" fmla="*/ 273 w 318"/>
                <a:gd name="T93" fmla="*/ 21 h 105"/>
                <a:gd name="T94" fmla="*/ 279 w 318"/>
                <a:gd name="T95" fmla="*/ 24 h 105"/>
                <a:gd name="T96" fmla="*/ 288 w 318"/>
                <a:gd name="T97" fmla="*/ 33 h 105"/>
                <a:gd name="T98" fmla="*/ 288 w 318"/>
                <a:gd name="T99" fmla="*/ 36 h 105"/>
                <a:gd name="T100" fmla="*/ 291 w 318"/>
                <a:gd name="T101" fmla="*/ 33 h 105"/>
                <a:gd name="T102" fmla="*/ 288 w 318"/>
                <a:gd name="T103" fmla="*/ 18 h 105"/>
                <a:gd name="T104" fmla="*/ 294 w 318"/>
                <a:gd name="T105" fmla="*/ 21 h 105"/>
                <a:gd name="T106" fmla="*/ 315 w 318"/>
                <a:gd name="T107" fmla="*/ 18 h 105"/>
                <a:gd name="T108" fmla="*/ 315 w 318"/>
                <a:gd name="T109" fmla="*/ 15 h 105"/>
                <a:gd name="T110" fmla="*/ 315 w 318"/>
                <a:gd name="T111" fmla="*/ 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8" h="105">
                  <a:moveTo>
                    <a:pt x="315" y="6"/>
                  </a:moveTo>
                  <a:lnTo>
                    <a:pt x="315" y="6"/>
                  </a:lnTo>
                  <a:lnTo>
                    <a:pt x="315" y="6"/>
                  </a:lnTo>
                  <a:lnTo>
                    <a:pt x="318" y="0"/>
                  </a:lnTo>
                  <a:lnTo>
                    <a:pt x="0" y="0"/>
                  </a:lnTo>
                  <a:lnTo>
                    <a:pt x="0" y="9"/>
                  </a:lnTo>
                  <a:lnTo>
                    <a:pt x="18" y="15"/>
                  </a:lnTo>
                  <a:lnTo>
                    <a:pt x="27" y="21"/>
                  </a:lnTo>
                  <a:lnTo>
                    <a:pt x="54" y="24"/>
                  </a:lnTo>
                  <a:lnTo>
                    <a:pt x="54" y="24"/>
                  </a:lnTo>
                  <a:lnTo>
                    <a:pt x="51" y="27"/>
                  </a:lnTo>
                  <a:lnTo>
                    <a:pt x="48" y="33"/>
                  </a:lnTo>
                  <a:lnTo>
                    <a:pt x="45" y="33"/>
                  </a:lnTo>
                  <a:lnTo>
                    <a:pt x="45" y="36"/>
                  </a:lnTo>
                  <a:lnTo>
                    <a:pt x="42" y="42"/>
                  </a:lnTo>
                  <a:lnTo>
                    <a:pt x="42" y="42"/>
                  </a:lnTo>
                  <a:lnTo>
                    <a:pt x="42" y="42"/>
                  </a:lnTo>
                  <a:lnTo>
                    <a:pt x="45" y="42"/>
                  </a:lnTo>
                  <a:lnTo>
                    <a:pt x="48" y="42"/>
                  </a:lnTo>
                  <a:lnTo>
                    <a:pt x="48" y="42"/>
                  </a:lnTo>
                  <a:lnTo>
                    <a:pt x="51" y="39"/>
                  </a:lnTo>
                  <a:lnTo>
                    <a:pt x="51" y="39"/>
                  </a:lnTo>
                  <a:lnTo>
                    <a:pt x="54" y="36"/>
                  </a:lnTo>
                  <a:lnTo>
                    <a:pt x="54" y="36"/>
                  </a:lnTo>
                  <a:lnTo>
                    <a:pt x="54" y="39"/>
                  </a:lnTo>
                  <a:lnTo>
                    <a:pt x="51" y="45"/>
                  </a:lnTo>
                  <a:lnTo>
                    <a:pt x="51" y="45"/>
                  </a:lnTo>
                  <a:lnTo>
                    <a:pt x="48" y="45"/>
                  </a:lnTo>
                  <a:lnTo>
                    <a:pt x="45" y="48"/>
                  </a:lnTo>
                  <a:lnTo>
                    <a:pt x="48" y="48"/>
                  </a:lnTo>
                  <a:lnTo>
                    <a:pt x="51" y="45"/>
                  </a:lnTo>
                  <a:lnTo>
                    <a:pt x="54" y="45"/>
                  </a:lnTo>
                  <a:lnTo>
                    <a:pt x="57" y="45"/>
                  </a:lnTo>
                  <a:lnTo>
                    <a:pt x="60" y="42"/>
                  </a:lnTo>
                  <a:lnTo>
                    <a:pt x="63" y="42"/>
                  </a:lnTo>
                  <a:lnTo>
                    <a:pt x="63" y="42"/>
                  </a:lnTo>
                  <a:lnTo>
                    <a:pt x="75" y="33"/>
                  </a:lnTo>
                  <a:lnTo>
                    <a:pt x="84" y="27"/>
                  </a:lnTo>
                  <a:lnTo>
                    <a:pt x="84" y="27"/>
                  </a:lnTo>
                  <a:lnTo>
                    <a:pt x="81" y="36"/>
                  </a:lnTo>
                  <a:lnTo>
                    <a:pt x="78" y="42"/>
                  </a:lnTo>
                  <a:lnTo>
                    <a:pt x="75" y="42"/>
                  </a:lnTo>
                  <a:lnTo>
                    <a:pt x="72" y="45"/>
                  </a:lnTo>
                  <a:lnTo>
                    <a:pt x="72" y="45"/>
                  </a:lnTo>
                  <a:lnTo>
                    <a:pt x="72" y="45"/>
                  </a:lnTo>
                  <a:lnTo>
                    <a:pt x="69" y="51"/>
                  </a:lnTo>
                  <a:lnTo>
                    <a:pt x="72" y="54"/>
                  </a:lnTo>
                  <a:lnTo>
                    <a:pt x="84" y="72"/>
                  </a:lnTo>
                  <a:lnTo>
                    <a:pt x="90" y="78"/>
                  </a:lnTo>
                  <a:lnTo>
                    <a:pt x="87" y="87"/>
                  </a:lnTo>
                  <a:lnTo>
                    <a:pt x="84" y="93"/>
                  </a:lnTo>
                  <a:lnTo>
                    <a:pt x="72" y="105"/>
                  </a:lnTo>
                  <a:lnTo>
                    <a:pt x="93" y="102"/>
                  </a:lnTo>
                  <a:lnTo>
                    <a:pt x="102" y="87"/>
                  </a:lnTo>
                  <a:lnTo>
                    <a:pt x="111" y="78"/>
                  </a:lnTo>
                  <a:lnTo>
                    <a:pt x="108" y="81"/>
                  </a:lnTo>
                  <a:lnTo>
                    <a:pt x="129" y="81"/>
                  </a:lnTo>
                  <a:lnTo>
                    <a:pt x="165" y="69"/>
                  </a:lnTo>
                  <a:lnTo>
                    <a:pt x="171" y="72"/>
                  </a:lnTo>
                  <a:lnTo>
                    <a:pt x="207" y="57"/>
                  </a:lnTo>
                  <a:lnTo>
                    <a:pt x="228" y="45"/>
                  </a:lnTo>
                  <a:lnTo>
                    <a:pt x="225" y="45"/>
                  </a:lnTo>
                  <a:lnTo>
                    <a:pt x="225" y="45"/>
                  </a:lnTo>
                  <a:lnTo>
                    <a:pt x="228" y="42"/>
                  </a:lnTo>
                  <a:lnTo>
                    <a:pt x="240" y="42"/>
                  </a:lnTo>
                  <a:lnTo>
                    <a:pt x="249" y="42"/>
                  </a:lnTo>
                  <a:lnTo>
                    <a:pt x="249" y="42"/>
                  </a:lnTo>
                  <a:lnTo>
                    <a:pt x="252" y="33"/>
                  </a:lnTo>
                  <a:lnTo>
                    <a:pt x="261" y="27"/>
                  </a:lnTo>
                  <a:lnTo>
                    <a:pt x="261" y="27"/>
                  </a:lnTo>
                  <a:lnTo>
                    <a:pt x="264" y="27"/>
                  </a:lnTo>
                  <a:lnTo>
                    <a:pt x="264" y="27"/>
                  </a:lnTo>
                  <a:lnTo>
                    <a:pt x="264" y="30"/>
                  </a:lnTo>
                  <a:lnTo>
                    <a:pt x="261" y="30"/>
                  </a:lnTo>
                  <a:lnTo>
                    <a:pt x="261" y="30"/>
                  </a:lnTo>
                  <a:lnTo>
                    <a:pt x="261" y="36"/>
                  </a:lnTo>
                  <a:lnTo>
                    <a:pt x="261" y="36"/>
                  </a:lnTo>
                  <a:lnTo>
                    <a:pt x="267" y="42"/>
                  </a:lnTo>
                  <a:lnTo>
                    <a:pt x="270" y="42"/>
                  </a:lnTo>
                  <a:lnTo>
                    <a:pt x="273" y="42"/>
                  </a:lnTo>
                  <a:lnTo>
                    <a:pt x="273" y="39"/>
                  </a:lnTo>
                  <a:lnTo>
                    <a:pt x="270" y="39"/>
                  </a:lnTo>
                  <a:lnTo>
                    <a:pt x="270" y="39"/>
                  </a:lnTo>
                  <a:lnTo>
                    <a:pt x="267" y="36"/>
                  </a:lnTo>
                  <a:lnTo>
                    <a:pt x="267" y="36"/>
                  </a:lnTo>
                  <a:lnTo>
                    <a:pt x="267" y="33"/>
                  </a:lnTo>
                  <a:lnTo>
                    <a:pt x="267" y="33"/>
                  </a:lnTo>
                  <a:lnTo>
                    <a:pt x="276" y="36"/>
                  </a:lnTo>
                  <a:lnTo>
                    <a:pt x="276" y="42"/>
                  </a:lnTo>
                  <a:lnTo>
                    <a:pt x="279" y="39"/>
                  </a:lnTo>
                  <a:lnTo>
                    <a:pt x="279" y="27"/>
                  </a:lnTo>
                  <a:lnTo>
                    <a:pt x="279" y="27"/>
                  </a:lnTo>
                  <a:lnTo>
                    <a:pt x="276" y="24"/>
                  </a:lnTo>
                  <a:lnTo>
                    <a:pt x="273" y="21"/>
                  </a:lnTo>
                  <a:lnTo>
                    <a:pt x="276" y="24"/>
                  </a:lnTo>
                  <a:lnTo>
                    <a:pt x="279" y="24"/>
                  </a:lnTo>
                  <a:lnTo>
                    <a:pt x="285" y="27"/>
                  </a:lnTo>
                  <a:lnTo>
                    <a:pt x="288" y="33"/>
                  </a:lnTo>
                  <a:lnTo>
                    <a:pt x="288" y="33"/>
                  </a:lnTo>
                  <a:lnTo>
                    <a:pt x="288" y="36"/>
                  </a:lnTo>
                  <a:lnTo>
                    <a:pt x="288" y="36"/>
                  </a:lnTo>
                  <a:lnTo>
                    <a:pt x="291" y="33"/>
                  </a:lnTo>
                  <a:lnTo>
                    <a:pt x="291" y="30"/>
                  </a:lnTo>
                  <a:lnTo>
                    <a:pt x="288" y="18"/>
                  </a:lnTo>
                  <a:lnTo>
                    <a:pt x="288" y="18"/>
                  </a:lnTo>
                  <a:lnTo>
                    <a:pt x="294" y="21"/>
                  </a:lnTo>
                  <a:lnTo>
                    <a:pt x="312" y="24"/>
                  </a:lnTo>
                  <a:lnTo>
                    <a:pt x="315" y="18"/>
                  </a:lnTo>
                  <a:lnTo>
                    <a:pt x="315" y="15"/>
                  </a:lnTo>
                  <a:lnTo>
                    <a:pt x="315" y="15"/>
                  </a:lnTo>
                  <a:lnTo>
                    <a:pt x="315" y="12"/>
                  </a:lnTo>
                  <a:lnTo>
                    <a:pt x="315" y="9"/>
                  </a:lnTo>
                  <a:lnTo>
                    <a:pt x="315" y="6"/>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194" name="Freeform 1224">
              <a:extLst>
                <a:ext uri="{FF2B5EF4-FFF2-40B4-BE49-F238E27FC236}">
                  <a16:creationId xmlns:a16="http://schemas.microsoft.com/office/drawing/2014/main" id="{4017F997-B500-D4A5-8C24-D425D882390E}"/>
                </a:ext>
              </a:extLst>
            </p:cNvPr>
            <p:cNvSpPr>
              <a:spLocks/>
            </p:cNvSpPr>
            <p:nvPr/>
          </p:nvSpPr>
          <p:spPr bwMode="auto">
            <a:xfrm>
              <a:off x="2060" y="0"/>
              <a:ext cx="12" cy="6"/>
            </a:xfrm>
            <a:custGeom>
              <a:avLst/>
              <a:gdLst>
                <a:gd name="T0" fmla="*/ 6 w 12"/>
                <a:gd name="T1" fmla="*/ 6 h 6"/>
                <a:gd name="T2" fmla="*/ 12 w 12"/>
                <a:gd name="T3" fmla="*/ 0 h 6"/>
                <a:gd name="T4" fmla="*/ 0 w 12"/>
                <a:gd name="T5" fmla="*/ 0 h 6"/>
                <a:gd name="T6" fmla="*/ 6 w 12"/>
                <a:gd name="T7" fmla="*/ 6 h 6"/>
              </a:gdLst>
              <a:ahLst/>
              <a:cxnLst>
                <a:cxn ang="0">
                  <a:pos x="T0" y="T1"/>
                </a:cxn>
                <a:cxn ang="0">
                  <a:pos x="T2" y="T3"/>
                </a:cxn>
                <a:cxn ang="0">
                  <a:pos x="T4" y="T5"/>
                </a:cxn>
                <a:cxn ang="0">
                  <a:pos x="T6" y="T7"/>
                </a:cxn>
              </a:cxnLst>
              <a:rect l="0" t="0" r="r" b="b"/>
              <a:pathLst>
                <a:path w="12" h="6">
                  <a:moveTo>
                    <a:pt x="6" y="6"/>
                  </a:moveTo>
                  <a:lnTo>
                    <a:pt x="12" y="0"/>
                  </a:lnTo>
                  <a:lnTo>
                    <a:pt x="0" y="0"/>
                  </a:lnTo>
                  <a:lnTo>
                    <a:pt x="6" y="6"/>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195" name="Freeform 1225">
              <a:extLst>
                <a:ext uri="{FF2B5EF4-FFF2-40B4-BE49-F238E27FC236}">
                  <a16:creationId xmlns:a16="http://schemas.microsoft.com/office/drawing/2014/main" id="{F77D8659-B2B4-0930-2509-8F09B7268B08}"/>
                </a:ext>
              </a:extLst>
            </p:cNvPr>
            <p:cNvSpPr>
              <a:spLocks/>
            </p:cNvSpPr>
            <p:nvPr/>
          </p:nvSpPr>
          <p:spPr bwMode="auto">
            <a:xfrm>
              <a:off x="2399" y="0"/>
              <a:ext cx="93" cy="18"/>
            </a:xfrm>
            <a:custGeom>
              <a:avLst/>
              <a:gdLst>
                <a:gd name="T0" fmla="*/ 9 w 93"/>
                <a:gd name="T1" fmla="*/ 0 h 18"/>
                <a:gd name="T2" fmla="*/ 6 w 93"/>
                <a:gd name="T3" fmla="*/ 6 h 18"/>
                <a:gd name="T4" fmla="*/ 6 w 93"/>
                <a:gd name="T5" fmla="*/ 6 h 18"/>
                <a:gd name="T6" fmla="*/ 3 w 93"/>
                <a:gd name="T7" fmla="*/ 6 h 18"/>
                <a:gd name="T8" fmla="*/ 3 w 93"/>
                <a:gd name="T9" fmla="*/ 9 h 18"/>
                <a:gd name="T10" fmla="*/ 0 w 93"/>
                <a:gd name="T11" fmla="*/ 9 h 18"/>
                <a:gd name="T12" fmla="*/ 0 w 93"/>
                <a:gd name="T13" fmla="*/ 9 h 18"/>
                <a:gd name="T14" fmla="*/ 0 w 93"/>
                <a:gd name="T15" fmla="*/ 12 h 18"/>
                <a:gd name="T16" fmla="*/ 3 w 93"/>
                <a:gd name="T17" fmla="*/ 15 h 18"/>
                <a:gd name="T18" fmla="*/ 3 w 93"/>
                <a:gd name="T19" fmla="*/ 15 h 18"/>
                <a:gd name="T20" fmla="*/ 6 w 93"/>
                <a:gd name="T21" fmla="*/ 15 h 18"/>
                <a:gd name="T22" fmla="*/ 6 w 93"/>
                <a:gd name="T23" fmla="*/ 18 h 18"/>
                <a:gd name="T24" fmla="*/ 9 w 93"/>
                <a:gd name="T25" fmla="*/ 15 h 18"/>
                <a:gd name="T26" fmla="*/ 12 w 93"/>
                <a:gd name="T27" fmla="*/ 15 h 18"/>
                <a:gd name="T28" fmla="*/ 15 w 93"/>
                <a:gd name="T29" fmla="*/ 15 h 18"/>
                <a:gd name="T30" fmla="*/ 15 w 93"/>
                <a:gd name="T31" fmla="*/ 15 h 18"/>
                <a:gd name="T32" fmla="*/ 15 w 93"/>
                <a:gd name="T33" fmla="*/ 18 h 18"/>
                <a:gd name="T34" fmla="*/ 63 w 93"/>
                <a:gd name="T35" fmla="*/ 6 h 18"/>
                <a:gd name="T36" fmla="*/ 69 w 93"/>
                <a:gd name="T37" fmla="*/ 9 h 18"/>
                <a:gd name="T38" fmla="*/ 87 w 93"/>
                <a:gd name="T39" fmla="*/ 9 h 18"/>
                <a:gd name="T40" fmla="*/ 87 w 93"/>
                <a:gd name="T41" fmla="*/ 9 h 18"/>
                <a:gd name="T42" fmla="*/ 93 w 93"/>
                <a:gd name="T43" fmla="*/ 0 h 18"/>
                <a:gd name="T44" fmla="*/ 9 w 93"/>
                <a:gd name="T45" fmla="*/ 0 h 18"/>
                <a:gd name="T46" fmla="*/ 9 w 93"/>
                <a:gd name="T4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3" h="18">
                  <a:moveTo>
                    <a:pt x="9" y="0"/>
                  </a:moveTo>
                  <a:lnTo>
                    <a:pt x="6" y="6"/>
                  </a:lnTo>
                  <a:lnTo>
                    <a:pt x="6" y="6"/>
                  </a:lnTo>
                  <a:lnTo>
                    <a:pt x="3" y="6"/>
                  </a:lnTo>
                  <a:lnTo>
                    <a:pt x="3" y="9"/>
                  </a:lnTo>
                  <a:lnTo>
                    <a:pt x="0" y="9"/>
                  </a:lnTo>
                  <a:lnTo>
                    <a:pt x="0" y="9"/>
                  </a:lnTo>
                  <a:lnTo>
                    <a:pt x="0" y="12"/>
                  </a:lnTo>
                  <a:lnTo>
                    <a:pt x="3" y="15"/>
                  </a:lnTo>
                  <a:lnTo>
                    <a:pt x="3" y="15"/>
                  </a:lnTo>
                  <a:lnTo>
                    <a:pt x="6" y="15"/>
                  </a:lnTo>
                  <a:lnTo>
                    <a:pt x="6" y="18"/>
                  </a:lnTo>
                  <a:lnTo>
                    <a:pt x="9" y="15"/>
                  </a:lnTo>
                  <a:lnTo>
                    <a:pt x="12" y="15"/>
                  </a:lnTo>
                  <a:lnTo>
                    <a:pt x="15" y="15"/>
                  </a:lnTo>
                  <a:lnTo>
                    <a:pt x="15" y="15"/>
                  </a:lnTo>
                  <a:lnTo>
                    <a:pt x="15" y="18"/>
                  </a:lnTo>
                  <a:lnTo>
                    <a:pt x="63" y="6"/>
                  </a:lnTo>
                  <a:lnTo>
                    <a:pt x="69" y="9"/>
                  </a:lnTo>
                  <a:lnTo>
                    <a:pt x="87" y="9"/>
                  </a:lnTo>
                  <a:lnTo>
                    <a:pt x="87" y="9"/>
                  </a:lnTo>
                  <a:lnTo>
                    <a:pt x="93" y="0"/>
                  </a:lnTo>
                  <a:lnTo>
                    <a:pt x="9" y="0"/>
                  </a:lnTo>
                  <a:lnTo>
                    <a:pt x="9" y="0"/>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196" name="Freeform 1226">
              <a:extLst>
                <a:ext uri="{FF2B5EF4-FFF2-40B4-BE49-F238E27FC236}">
                  <a16:creationId xmlns:a16="http://schemas.microsoft.com/office/drawing/2014/main" id="{4C4AA7F5-8B73-1096-5665-B1783BE40E03}"/>
                </a:ext>
              </a:extLst>
            </p:cNvPr>
            <p:cNvSpPr>
              <a:spLocks/>
            </p:cNvSpPr>
            <p:nvPr/>
          </p:nvSpPr>
          <p:spPr bwMode="auto">
            <a:xfrm>
              <a:off x="2534" y="0"/>
              <a:ext cx="6" cy="0"/>
            </a:xfrm>
            <a:custGeom>
              <a:avLst/>
              <a:gdLst>
                <a:gd name="T0" fmla="*/ 6 w 6"/>
                <a:gd name="T1" fmla="*/ 3 w 6"/>
                <a:gd name="T2" fmla="*/ 3 w 6"/>
                <a:gd name="T3" fmla="*/ 0 w 6"/>
                <a:gd name="T4" fmla="*/ 0 w 6"/>
                <a:gd name="T5" fmla="*/ 6 w 6"/>
                <a:gd name="T6" fmla="*/ 6 w 6"/>
              </a:gdLst>
              <a:ahLst/>
              <a:cxnLst>
                <a:cxn ang="0">
                  <a:pos x="T0" y="0"/>
                </a:cxn>
                <a:cxn ang="0">
                  <a:pos x="T1" y="0"/>
                </a:cxn>
                <a:cxn ang="0">
                  <a:pos x="T2" y="0"/>
                </a:cxn>
                <a:cxn ang="0">
                  <a:pos x="T3" y="0"/>
                </a:cxn>
                <a:cxn ang="0">
                  <a:pos x="T4" y="0"/>
                </a:cxn>
                <a:cxn ang="0">
                  <a:pos x="T5" y="0"/>
                </a:cxn>
                <a:cxn ang="0">
                  <a:pos x="T6" y="0"/>
                </a:cxn>
              </a:cxnLst>
              <a:rect l="0" t="0" r="r" b="b"/>
              <a:pathLst>
                <a:path w="6">
                  <a:moveTo>
                    <a:pt x="6" y="0"/>
                  </a:moveTo>
                  <a:lnTo>
                    <a:pt x="3" y="0"/>
                  </a:lnTo>
                  <a:lnTo>
                    <a:pt x="3" y="0"/>
                  </a:lnTo>
                  <a:lnTo>
                    <a:pt x="0" y="0"/>
                  </a:lnTo>
                  <a:lnTo>
                    <a:pt x="0" y="0"/>
                  </a:lnTo>
                  <a:lnTo>
                    <a:pt x="6" y="0"/>
                  </a:lnTo>
                  <a:lnTo>
                    <a:pt x="6" y="0"/>
                  </a:lnTo>
                  <a:close/>
                </a:path>
              </a:pathLst>
            </a:custGeom>
            <a:solidFill>
              <a:srgbClr val="F4F5F5"/>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197" name="Freeform 1227">
              <a:extLst>
                <a:ext uri="{FF2B5EF4-FFF2-40B4-BE49-F238E27FC236}">
                  <a16:creationId xmlns:a16="http://schemas.microsoft.com/office/drawing/2014/main" id="{A355157A-7290-074A-C340-51F8377E6B73}"/>
                </a:ext>
              </a:extLst>
            </p:cNvPr>
            <p:cNvSpPr>
              <a:spLocks/>
            </p:cNvSpPr>
            <p:nvPr/>
          </p:nvSpPr>
          <p:spPr bwMode="auto">
            <a:xfrm>
              <a:off x="2693" y="0"/>
              <a:ext cx="141" cy="90"/>
            </a:xfrm>
            <a:custGeom>
              <a:avLst/>
              <a:gdLst>
                <a:gd name="T0" fmla="*/ 24 w 141"/>
                <a:gd name="T1" fmla="*/ 60 h 90"/>
                <a:gd name="T2" fmla="*/ 27 w 141"/>
                <a:gd name="T3" fmla="*/ 72 h 90"/>
                <a:gd name="T4" fmla="*/ 27 w 141"/>
                <a:gd name="T5" fmla="*/ 72 h 90"/>
                <a:gd name="T6" fmla="*/ 27 w 141"/>
                <a:gd name="T7" fmla="*/ 75 h 90"/>
                <a:gd name="T8" fmla="*/ 24 w 141"/>
                <a:gd name="T9" fmla="*/ 81 h 90"/>
                <a:gd name="T10" fmla="*/ 21 w 141"/>
                <a:gd name="T11" fmla="*/ 81 h 90"/>
                <a:gd name="T12" fmla="*/ 18 w 141"/>
                <a:gd name="T13" fmla="*/ 81 h 90"/>
                <a:gd name="T14" fmla="*/ 18 w 141"/>
                <a:gd name="T15" fmla="*/ 84 h 90"/>
                <a:gd name="T16" fmla="*/ 21 w 141"/>
                <a:gd name="T17" fmla="*/ 84 h 90"/>
                <a:gd name="T18" fmla="*/ 24 w 141"/>
                <a:gd name="T19" fmla="*/ 87 h 90"/>
                <a:gd name="T20" fmla="*/ 27 w 141"/>
                <a:gd name="T21" fmla="*/ 87 h 90"/>
                <a:gd name="T22" fmla="*/ 27 w 141"/>
                <a:gd name="T23" fmla="*/ 87 h 90"/>
                <a:gd name="T24" fmla="*/ 42 w 141"/>
                <a:gd name="T25" fmla="*/ 90 h 90"/>
                <a:gd name="T26" fmla="*/ 45 w 141"/>
                <a:gd name="T27" fmla="*/ 90 h 90"/>
                <a:gd name="T28" fmla="*/ 48 w 141"/>
                <a:gd name="T29" fmla="*/ 90 h 90"/>
                <a:gd name="T30" fmla="*/ 51 w 141"/>
                <a:gd name="T31" fmla="*/ 87 h 90"/>
                <a:gd name="T32" fmla="*/ 51 w 141"/>
                <a:gd name="T33" fmla="*/ 87 h 90"/>
                <a:gd name="T34" fmla="*/ 51 w 141"/>
                <a:gd name="T35" fmla="*/ 87 h 90"/>
                <a:gd name="T36" fmla="*/ 54 w 141"/>
                <a:gd name="T37" fmla="*/ 84 h 90"/>
                <a:gd name="T38" fmla="*/ 54 w 141"/>
                <a:gd name="T39" fmla="*/ 81 h 90"/>
                <a:gd name="T40" fmla="*/ 54 w 141"/>
                <a:gd name="T41" fmla="*/ 81 h 90"/>
                <a:gd name="T42" fmla="*/ 54 w 141"/>
                <a:gd name="T43" fmla="*/ 78 h 90"/>
                <a:gd name="T44" fmla="*/ 54 w 141"/>
                <a:gd name="T45" fmla="*/ 78 h 90"/>
                <a:gd name="T46" fmla="*/ 54 w 141"/>
                <a:gd name="T47" fmla="*/ 72 h 90"/>
                <a:gd name="T48" fmla="*/ 54 w 141"/>
                <a:gd name="T49" fmla="*/ 72 h 90"/>
                <a:gd name="T50" fmla="*/ 54 w 141"/>
                <a:gd name="T51" fmla="*/ 69 h 90"/>
                <a:gd name="T52" fmla="*/ 54 w 141"/>
                <a:gd name="T53" fmla="*/ 63 h 90"/>
                <a:gd name="T54" fmla="*/ 54 w 141"/>
                <a:gd name="T55" fmla="*/ 54 h 90"/>
                <a:gd name="T56" fmla="*/ 57 w 141"/>
                <a:gd name="T57" fmla="*/ 54 h 90"/>
                <a:gd name="T58" fmla="*/ 63 w 141"/>
                <a:gd name="T59" fmla="*/ 48 h 90"/>
                <a:gd name="T60" fmla="*/ 66 w 141"/>
                <a:gd name="T61" fmla="*/ 42 h 90"/>
                <a:gd name="T62" fmla="*/ 69 w 141"/>
                <a:gd name="T63" fmla="*/ 42 h 90"/>
                <a:gd name="T64" fmla="*/ 84 w 141"/>
                <a:gd name="T65" fmla="*/ 42 h 90"/>
                <a:gd name="T66" fmla="*/ 90 w 141"/>
                <a:gd name="T67" fmla="*/ 45 h 90"/>
                <a:gd name="T68" fmla="*/ 96 w 141"/>
                <a:gd name="T69" fmla="*/ 45 h 90"/>
                <a:gd name="T70" fmla="*/ 99 w 141"/>
                <a:gd name="T71" fmla="*/ 51 h 90"/>
                <a:gd name="T72" fmla="*/ 99 w 141"/>
                <a:gd name="T73" fmla="*/ 51 h 90"/>
                <a:gd name="T74" fmla="*/ 99 w 141"/>
                <a:gd name="T75" fmla="*/ 54 h 90"/>
                <a:gd name="T76" fmla="*/ 102 w 141"/>
                <a:gd name="T77" fmla="*/ 57 h 90"/>
                <a:gd name="T78" fmla="*/ 105 w 141"/>
                <a:gd name="T79" fmla="*/ 57 h 90"/>
                <a:gd name="T80" fmla="*/ 105 w 141"/>
                <a:gd name="T81" fmla="*/ 57 h 90"/>
                <a:gd name="T82" fmla="*/ 108 w 141"/>
                <a:gd name="T83" fmla="*/ 57 h 90"/>
                <a:gd name="T84" fmla="*/ 120 w 141"/>
                <a:gd name="T85" fmla="*/ 54 h 90"/>
                <a:gd name="T86" fmla="*/ 120 w 141"/>
                <a:gd name="T87" fmla="*/ 51 h 90"/>
                <a:gd name="T88" fmla="*/ 123 w 141"/>
                <a:gd name="T89" fmla="*/ 51 h 90"/>
                <a:gd name="T90" fmla="*/ 123 w 141"/>
                <a:gd name="T91" fmla="*/ 51 h 90"/>
                <a:gd name="T92" fmla="*/ 123 w 141"/>
                <a:gd name="T93" fmla="*/ 48 h 90"/>
                <a:gd name="T94" fmla="*/ 126 w 141"/>
                <a:gd name="T95" fmla="*/ 45 h 90"/>
                <a:gd name="T96" fmla="*/ 129 w 141"/>
                <a:gd name="T97" fmla="*/ 45 h 90"/>
                <a:gd name="T98" fmla="*/ 129 w 141"/>
                <a:gd name="T99" fmla="*/ 42 h 90"/>
                <a:gd name="T100" fmla="*/ 129 w 141"/>
                <a:gd name="T101" fmla="*/ 24 h 90"/>
                <a:gd name="T102" fmla="*/ 141 w 141"/>
                <a:gd name="T103" fmla="*/ 0 h 90"/>
                <a:gd name="T104" fmla="*/ 0 w 141"/>
                <a:gd name="T105" fmla="*/ 0 h 90"/>
                <a:gd name="T106" fmla="*/ 24 w 141"/>
                <a:gd name="T107" fmla="*/ 57 h 90"/>
                <a:gd name="T108" fmla="*/ 24 w 141"/>
                <a:gd name="T109" fmla="*/ 6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1" h="90">
                  <a:moveTo>
                    <a:pt x="24" y="60"/>
                  </a:moveTo>
                  <a:lnTo>
                    <a:pt x="27" y="72"/>
                  </a:lnTo>
                  <a:lnTo>
                    <a:pt x="27" y="72"/>
                  </a:lnTo>
                  <a:lnTo>
                    <a:pt x="27" y="75"/>
                  </a:lnTo>
                  <a:lnTo>
                    <a:pt x="24" y="81"/>
                  </a:lnTo>
                  <a:lnTo>
                    <a:pt x="21" y="81"/>
                  </a:lnTo>
                  <a:lnTo>
                    <a:pt x="18" y="81"/>
                  </a:lnTo>
                  <a:lnTo>
                    <a:pt x="18" y="84"/>
                  </a:lnTo>
                  <a:lnTo>
                    <a:pt x="21" y="84"/>
                  </a:lnTo>
                  <a:lnTo>
                    <a:pt x="24" y="87"/>
                  </a:lnTo>
                  <a:lnTo>
                    <a:pt x="27" y="87"/>
                  </a:lnTo>
                  <a:lnTo>
                    <a:pt x="27" y="87"/>
                  </a:lnTo>
                  <a:lnTo>
                    <a:pt x="42" y="90"/>
                  </a:lnTo>
                  <a:lnTo>
                    <a:pt x="45" y="90"/>
                  </a:lnTo>
                  <a:lnTo>
                    <a:pt x="48" y="90"/>
                  </a:lnTo>
                  <a:lnTo>
                    <a:pt x="51" y="87"/>
                  </a:lnTo>
                  <a:lnTo>
                    <a:pt x="51" y="87"/>
                  </a:lnTo>
                  <a:lnTo>
                    <a:pt x="51" y="87"/>
                  </a:lnTo>
                  <a:lnTo>
                    <a:pt x="54" y="84"/>
                  </a:lnTo>
                  <a:lnTo>
                    <a:pt x="54" y="81"/>
                  </a:lnTo>
                  <a:lnTo>
                    <a:pt x="54" y="81"/>
                  </a:lnTo>
                  <a:lnTo>
                    <a:pt x="54" y="78"/>
                  </a:lnTo>
                  <a:lnTo>
                    <a:pt x="54" y="78"/>
                  </a:lnTo>
                  <a:lnTo>
                    <a:pt x="54" y="72"/>
                  </a:lnTo>
                  <a:lnTo>
                    <a:pt x="54" y="72"/>
                  </a:lnTo>
                  <a:lnTo>
                    <a:pt x="54" y="69"/>
                  </a:lnTo>
                  <a:lnTo>
                    <a:pt x="54" y="63"/>
                  </a:lnTo>
                  <a:lnTo>
                    <a:pt x="54" y="54"/>
                  </a:lnTo>
                  <a:lnTo>
                    <a:pt x="57" y="54"/>
                  </a:lnTo>
                  <a:lnTo>
                    <a:pt x="63" y="48"/>
                  </a:lnTo>
                  <a:lnTo>
                    <a:pt x="66" y="42"/>
                  </a:lnTo>
                  <a:lnTo>
                    <a:pt x="69" y="42"/>
                  </a:lnTo>
                  <a:lnTo>
                    <a:pt x="84" y="42"/>
                  </a:lnTo>
                  <a:lnTo>
                    <a:pt x="90" y="45"/>
                  </a:lnTo>
                  <a:lnTo>
                    <a:pt x="96" y="45"/>
                  </a:lnTo>
                  <a:lnTo>
                    <a:pt x="99" y="51"/>
                  </a:lnTo>
                  <a:lnTo>
                    <a:pt x="99" y="51"/>
                  </a:lnTo>
                  <a:lnTo>
                    <a:pt x="99" y="54"/>
                  </a:lnTo>
                  <a:lnTo>
                    <a:pt x="102" y="57"/>
                  </a:lnTo>
                  <a:lnTo>
                    <a:pt x="105" y="57"/>
                  </a:lnTo>
                  <a:lnTo>
                    <a:pt x="105" y="57"/>
                  </a:lnTo>
                  <a:lnTo>
                    <a:pt x="108" y="57"/>
                  </a:lnTo>
                  <a:lnTo>
                    <a:pt x="120" y="54"/>
                  </a:lnTo>
                  <a:lnTo>
                    <a:pt x="120" y="51"/>
                  </a:lnTo>
                  <a:lnTo>
                    <a:pt x="123" y="51"/>
                  </a:lnTo>
                  <a:lnTo>
                    <a:pt x="123" y="51"/>
                  </a:lnTo>
                  <a:lnTo>
                    <a:pt x="123" y="48"/>
                  </a:lnTo>
                  <a:lnTo>
                    <a:pt x="126" y="45"/>
                  </a:lnTo>
                  <a:lnTo>
                    <a:pt x="129" y="45"/>
                  </a:lnTo>
                  <a:lnTo>
                    <a:pt x="129" y="42"/>
                  </a:lnTo>
                  <a:lnTo>
                    <a:pt x="129" y="24"/>
                  </a:lnTo>
                  <a:lnTo>
                    <a:pt x="141" y="0"/>
                  </a:lnTo>
                  <a:lnTo>
                    <a:pt x="0" y="0"/>
                  </a:lnTo>
                  <a:lnTo>
                    <a:pt x="24" y="57"/>
                  </a:lnTo>
                  <a:lnTo>
                    <a:pt x="24" y="60"/>
                  </a:lnTo>
                  <a:close/>
                </a:path>
              </a:pathLst>
            </a:custGeom>
            <a:solidFill>
              <a:srgbClr val="94E8FB"/>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198" name="Freeform 1228">
              <a:extLst>
                <a:ext uri="{FF2B5EF4-FFF2-40B4-BE49-F238E27FC236}">
                  <a16:creationId xmlns:a16="http://schemas.microsoft.com/office/drawing/2014/main" id="{BC4EE82B-E2A5-51E0-750F-EE49322B08F5}"/>
                </a:ext>
              </a:extLst>
            </p:cNvPr>
            <p:cNvSpPr>
              <a:spLocks/>
            </p:cNvSpPr>
            <p:nvPr/>
          </p:nvSpPr>
          <p:spPr bwMode="auto">
            <a:xfrm>
              <a:off x="1260" y="4269"/>
              <a:ext cx="296" cy="51"/>
            </a:xfrm>
            <a:custGeom>
              <a:avLst/>
              <a:gdLst>
                <a:gd name="T0" fmla="*/ 296 w 296"/>
                <a:gd name="T1" fmla="*/ 51 h 51"/>
                <a:gd name="T2" fmla="*/ 293 w 296"/>
                <a:gd name="T3" fmla="*/ 45 h 51"/>
                <a:gd name="T4" fmla="*/ 293 w 296"/>
                <a:gd name="T5" fmla="*/ 42 h 51"/>
                <a:gd name="T6" fmla="*/ 263 w 296"/>
                <a:gd name="T7" fmla="*/ 0 h 51"/>
                <a:gd name="T8" fmla="*/ 242 w 296"/>
                <a:gd name="T9" fmla="*/ 0 h 51"/>
                <a:gd name="T10" fmla="*/ 239 w 296"/>
                <a:gd name="T11" fmla="*/ 6 h 51"/>
                <a:gd name="T12" fmla="*/ 224 w 296"/>
                <a:gd name="T13" fmla="*/ 9 h 51"/>
                <a:gd name="T14" fmla="*/ 221 w 296"/>
                <a:gd name="T15" fmla="*/ 12 h 51"/>
                <a:gd name="T16" fmla="*/ 212 w 296"/>
                <a:gd name="T17" fmla="*/ 15 h 51"/>
                <a:gd name="T18" fmla="*/ 197 w 296"/>
                <a:gd name="T19" fmla="*/ 30 h 51"/>
                <a:gd name="T20" fmla="*/ 185 w 296"/>
                <a:gd name="T21" fmla="*/ 45 h 51"/>
                <a:gd name="T22" fmla="*/ 176 w 296"/>
                <a:gd name="T23" fmla="*/ 42 h 51"/>
                <a:gd name="T24" fmla="*/ 161 w 296"/>
                <a:gd name="T25" fmla="*/ 39 h 51"/>
                <a:gd name="T26" fmla="*/ 143 w 296"/>
                <a:gd name="T27" fmla="*/ 30 h 51"/>
                <a:gd name="T28" fmla="*/ 140 w 296"/>
                <a:gd name="T29" fmla="*/ 30 h 51"/>
                <a:gd name="T30" fmla="*/ 119 w 296"/>
                <a:gd name="T31" fmla="*/ 24 h 51"/>
                <a:gd name="T32" fmla="*/ 116 w 296"/>
                <a:gd name="T33" fmla="*/ 21 h 51"/>
                <a:gd name="T34" fmla="*/ 113 w 296"/>
                <a:gd name="T35" fmla="*/ 21 h 51"/>
                <a:gd name="T36" fmla="*/ 110 w 296"/>
                <a:gd name="T37" fmla="*/ 21 h 51"/>
                <a:gd name="T38" fmla="*/ 68 w 296"/>
                <a:gd name="T39" fmla="*/ 21 h 51"/>
                <a:gd name="T40" fmla="*/ 65 w 296"/>
                <a:gd name="T41" fmla="*/ 21 h 51"/>
                <a:gd name="T42" fmla="*/ 65 w 296"/>
                <a:gd name="T43" fmla="*/ 21 h 51"/>
                <a:gd name="T44" fmla="*/ 59 w 296"/>
                <a:gd name="T45" fmla="*/ 21 h 51"/>
                <a:gd name="T46" fmla="*/ 30 w 296"/>
                <a:gd name="T47" fmla="*/ 30 h 51"/>
                <a:gd name="T48" fmla="*/ 27 w 296"/>
                <a:gd name="T49" fmla="*/ 30 h 51"/>
                <a:gd name="T50" fmla="*/ 24 w 296"/>
                <a:gd name="T51" fmla="*/ 30 h 51"/>
                <a:gd name="T52" fmla="*/ 15 w 296"/>
                <a:gd name="T53" fmla="*/ 36 h 51"/>
                <a:gd name="T54" fmla="*/ 12 w 296"/>
                <a:gd name="T55" fmla="*/ 36 h 51"/>
                <a:gd name="T56" fmla="*/ 12 w 296"/>
                <a:gd name="T57" fmla="*/ 39 h 51"/>
                <a:gd name="T58" fmla="*/ 6 w 296"/>
                <a:gd name="T59" fmla="*/ 42 h 51"/>
                <a:gd name="T60" fmla="*/ 0 w 296"/>
                <a:gd name="T61" fmla="*/ 51 h 51"/>
                <a:gd name="T62" fmla="*/ 296 w 296"/>
                <a:gd name="T6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6" h="51">
                  <a:moveTo>
                    <a:pt x="296" y="51"/>
                  </a:moveTo>
                  <a:lnTo>
                    <a:pt x="293" y="45"/>
                  </a:lnTo>
                  <a:lnTo>
                    <a:pt x="293" y="42"/>
                  </a:lnTo>
                  <a:lnTo>
                    <a:pt x="263" y="0"/>
                  </a:lnTo>
                  <a:lnTo>
                    <a:pt x="242" y="0"/>
                  </a:lnTo>
                  <a:lnTo>
                    <a:pt x="239" y="6"/>
                  </a:lnTo>
                  <a:lnTo>
                    <a:pt x="224" y="9"/>
                  </a:lnTo>
                  <a:lnTo>
                    <a:pt x="221" y="12"/>
                  </a:lnTo>
                  <a:lnTo>
                    <a:pt x="212" y="15"/>
                  </a:lnTo>
                  <a:lnTo>
                    <a:pt x="197" y="30"/>
                  </a:lnTo>
                  <a:lnTo>
                    <a:pt x="185" y="45"/>
                  </a:lnTo>
                  <a:lnTo>
                    <a:pt x="176" y="42"/>
                  </a:lnTo>
                  <a:lnTo>
                    <a:pt x="161" y="39"/>
                  </a:lnTo>
                  <a:lnTo>
                    <a:pt x="143" y="30"/>
                  </a:lnTo>
                  <a:lnTo>
                    <a:pt x="140" y="30"/>
                  </a:lnTo>
                  <a:lnTo>
                    <a:pt x="119" y="24"/>
                  </a:lnTo>
                  <a:lnTo>
                    <a:pt x="116" y="21"/>
                  </a:lnTo>
                  <a:lnTo>
                    <a:pt x="113" y="21"/>
                  </a:lnTo>
                  <a:lnTo>
                    <a:pt x="110" y="21"/>
                  </a:lnTo>
                  <a:lnTo>
                    <a:pt x="68" y="21"/>
                  </a:lnTo>
                  <a:lnTo>
                    <a:pt x="65" y="21"/>
                  </a:lnTo>
                  <a:lnTo>
                    <a:pt x="65" y="21"/>
                  </a:lnTo>
                  <a:lnTo>
                    <a:pt x="59" y="21"/>
                  </a:lnTo>
                  <a:lnTo>
                    <a:pt x="30" y="30"/>
                  </a:lnTo>
                  <a:lnTo>
                    <a:pt x="27" y="30"/>
                  </a:lnTo>
                  <a:lnTo>
                    <a:pt x="24" y="30"/>
                  </a:lnTo>
                  <a:lnTo>
                    <a:pt x="15" y="36"/>
                  </a:lnTo>
                  <a:lnTo>
                    <a:pt x="12" y="36"/>
                  </a:lnTo>
                  <a:lnTo>
                    <a:pt x="12" y="39"/>
                  </a:lnTo>
                  <a:lnTo>
                    <a:pt x="6" y="42"/>
                  </a:lnTo>
                  <a:lnTo>
                    <a:pt x="0" y="51"/>
                  </a:lnTo>
                  <a:lnTo>
                    <a:pt x="296" y="51"/>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199" name="Freeform 1229">
              <a:extLst>
                <a:ext uri="{FF2B5EF4-FFF2-40B4-BE49-F238E27FC236}">
                  <a16:creationId xmlns:a16="http://schemas.microsoft.com/office/drawing/2014/main" id="{4018C4A6-E90A-CF3F-2F51-5AC188B5C359}"/>
                </a:ext>
              </a:extLst>
            </p:cNvPr>
            <p:cNvSpPr>
              <a:spLocks/>
            </p:cNvSpPr>
            <p:nvPr/>
          </p:nvSpPr>
          <p:spPr bwMode="auto">
            <a:xfrm>
              <a:off x="873" y="4254"/>
              <a:ext cx="312" cy="66"/>
            </a:xfrm>
            <a:custGeom>
              <a:avLst/>
              <a:gdLst>
                <a:gd name="T0" fmla="*/ 312 w 312"/>
                <a:gd name="T1" fmla="*/ 66 h 66"/>
                <a:gd name="T2" fmla="*/ 312 w 312"/>
                <a:gd name="T3" fmla="*/ 63 h 66"/>
                <a:gd name="T4" fmla="*/ 309 w 312"/>
                <a:gd name="T5" fmla="*/ 63 h 66"/>
                <a:gd name="T6" fmla="*/ 309 w 312"/>
                <a:gd name="T7" fmla="*/ 60 h 66"/>
                <a:gd name="T8" fmla="*/ 303 w 312"/>
                <a:gd name="T9" fmla="*/ 57 h 66"/>
                <a:gd name="T10" fmla="*/ 303 w 312"/>
                <a:gd name="T11" fmla="*/ 57 h 66"/>
                <a:gd name="T12" fmla="*/ 300 w 312"/>
                <a:gd name="T13" fmla="*/ 57 h 66"/>
                <a:gd name="T14" fmla="*/ 297 w 312"/>
                <a:gd name="T15" fmla="*/ 57 h 66"/>
                <a:gd name="T16" fmla="*/ 297 w 312"/>
                <a:gd name="T17" fmla="*/ 60 h 66"/>
                <a:gd name="T18" fmla="*/ 285 w 312"/>
                <a:gd name="T19" fmla="*/ 48 h 66"/>
                <a:gd name="T20" fmla="*/ 273 w 312"/>
                <a:gd name="T21" fmla="*/ 42 h 66"/>
                <a:gd name="T22" fmla="*/ 270 w 312"/>
                <a:gd name="T23" fmla="*/ 42 h 66"/>
                <a:gd name="T24" fmla="*/ 255 w 312"/>
                <a:gd name="T25" fmla="*/ 39 h 66"/>
                <a:gd name="T26" fmla="*/ 225 w 312"/>
                <a:gd name="T27" fmla="*/ 54 h 66"/>
                <a:gd name="T28" fmla="*/ 204 w 312"/>
                <a:gd name="T29" fmla="*/ 63 h 66"/>
                <a:gd name="T30" fmla="*/ 195 w 312"/>
                <a:gd name="T31" fmla="*/ 63 h 66"/>
                <a:gd name="T32" fmla="*/ 192 w 312"/>
                <a:gd name="T33" fmla="*/ 63 h 66"/>
                <a:gd name="T34" fmla="*/ 186 w 312"/>
                <a:gd name="T35" fmla="*/ 54 h 66"/>
                <a:gd name="T36" fmla="*/ 177 w 312"/>
                <a:gd name="T37" fmla="*/ 39 h 66"/>
                <a:gd name="T38" fmla="*/ 159 w 312"/>
                <a:gd name="T39" fmla="*/ 21 h 66"/>
                <a:gd name="T40" fmla="*/ 156 w 312"/>
                <a:gd name="T41" fmla="*/ 18 h 66"/>
                <a:gd name="T42" fmla="*/ 150 w 312"/>
                <a:gd name="T43" fmla="*/ 15 h 66"/>
                <a:gd name="T44" fmla="*/ 147 w 312"/>
                <a:gd name="T45" fmla="*/ 15 h 66"/>
                <a:gd name="T46" fmla="*/ 138 w 312"/>
                <a:gd name="T47" fmla="*/ 18 h 66"/>
                <a:gd name="T48" fmla="*/ 132 w 312"/>
                <a:gd name="T49" fmla="*/ 15 h 66"/>
                <a:gd name="T50" fmla="*/ 120 w 312"/>
                <a:gd name="T51" fmla="*/ 9 h 66"/>
                <a:gd name="T52" fmla="*/ 111 w 312"/>
                <a:gd name="T53" fmla="*/ 6 h 66"/>
                <a:gd name="T54" fmla="*/ 105 w 312"/>
                <a:gd name="T55" fmla="*/ 6 h 66"/>
                <a:gd name="T56" fmla="*/ 99 w 312"/>
                <a:gd name="T57" fmla="*/ 0 h 66"/>
                <a:gd name="T58" fmla="*/ 81 w 312"/>
                <a:gd name="T59" fmla="*/ 9 h 66"/>
                <a:gd name="T60" fmla="*/ 78 w 312"/>
                <a:gd name="T61" fmla="*/ 12 h 66"/>
                <a:gd name="T62" fmla="*/ 60 w 312"/>
                <a:gd name="T63" fmla="*/ 12 h 66"/>
                <a:gd name="T64" fmla="*/ 57 w 312"/>
                <a:gd name="T65" fmla="*/ 12 h 66"/>
                <a:gd name="T66" fmla="*/ 54 w 312"/>
                <a:gd name="T67" fmla="*/ 9 h 66"/>
                <a:gd name="T68" fmla="*/ 51 w 312"/>
                <a:gd name="T69" fmla="*/ 9 h 66"/>
                <a:gd name="T70" fmla="*/ 27 w 312"/>
                <a:gd name="T71" fmla="*/ 15 h 66"/>
                <a:gd name="T72" fmla="*/ 3 w 312"/>
                <a:gd name="T73" fmla="*/ 30 h 66"/>
                <a:gd name="T74" fmla="*/ 3 w 312"/>
                <a:gd name="T75" fmla="*/ 36 h 66"/>
                <a:gd name="T76" fmla="*/ 3 w 312"/>
                <a:gd name="T77" fmla="*/ 51 h 66"/>
                <a:gd name="T78" fmla="*/ 0 w 312"/>
                <a:gd name="T79" fmla="*/ 63 h 66"/>
                <a:gd name="T80" fmla="*/ 0 w 312"/>
                <a:gd name="T81" fmla="*/ 66 h 66"/>
                <a:gd name="T82" fmla="*/ 312 w 312"/>
                <a:gd name="T83"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2" h="66">
                  <a:moveTo>
                    <a:pt x="312" y="66"/>
                  </a:moveTo>
                  <a:lnTo>
                    <a:pt x="312" y="63"/>
                  </a:lnTo>
                  <a:lnTo>
                    <a:pt x="309" y="63"/>
                  </a:lnTo>
                  <a:lnTo>
                    <a:pt x="309" y="60"/>
                  </a:lnTo>
                  <a:lnTo>
                    <a:pt x="303" y="57"/>
                  </a:lnTo>
                  <a:lnTo>
                    <a:pt x="303" y="57"/>
                  </a:lnTo>
                  <a:lnTo>
                    <a:pt x="300" y="57"/>
                  </a:lnTo>
                  <a:lnTo>
                    <a:pt x="297" y="57"/>
                  </a:lnTo>
                  <a:lnTo>
                    <a:pt x="297" y="60"/>
                  </a:lnTo>
                  <a:lnTo>
                    <a:pt x="285" y="48"/>
                  </a:lnTo>
                  <a:lnTo>
                    <a:pt x="273" y="42"/>
                  </a:lnTo>
                  <a:lnTo>
                    <a:pt x="270" y="42"/>
                  </a:lnTo>
                  <a:lnTo>
                    <a:pt x="255" y="39"/>
                  </a:lnTo>
                  <a:lnTo>
                    <a:pt x="225" y="54"/>
                  </a:lnTo>
                  <a:lnTo>
                    <a:pt x="204" y="63"/>
                  </a:lnTo>
                  <a:lnTo>
                    <a:pt x="195" y="63"/>
                  </a:lnTo>
                  <a:lnTo>
                    <a:pt x="192" y="63"/>
                  </a:lnTo>
                  <a:lnTo>
                    <a:pt x="186" y="54"/>
                  </a:lnTo>
                  <a:lnTo>
                    <a:pt x="177" y="39"/>
                  </a:lnTo>
                  <a:lnTo>
                    <a:pt x="159" y="21"/>
                  </a:lnTo>
                  <a:lnTo>
                    <a:pt x="156" y="18"/>
                  </a:lnTo>
                  <a:lnTo>
                    <a:pt x="150" y="15"/>
                  </a:lnTo>
                  <a:lnTo>
                    <a:pt x="147" y="15"/>
                  </a:lnTo>
                  <a:lnTo>
                    <a:pt x="138" y="18"/>
                  </a:lnTo>
                  <a:lnTo>
                    <a:pt x="132" y="15"/>
                  </a:lnTo>
                  <a:lnTo>
                    <a:pt x="120" y="9"/>
                  </a:lnTo>
                  <a:lnTo>
                    <a:pt x="111" y="6"/>
                  </a:lnTo>
                  <a:lnTo>
                    <a:pt x="105" y="6"/>
                  </a:lnTo>
                  <a:lnTo>
                    <a:pt x="99" y="0"/>
                  </a:lnTo>
                  <a:lnTo>
                    <a:pt x="81" y="9"/>
                  </a:lnTo>
                  <a:lnTo>
                    <a:pt x="78" y="12"/>
                  </a:lnTo>
                  <a:lnTo>
                    <a:pt x="60" y="12"/>
                  </a:lnTo>
                  <a:lnTo>
                    <a:pt x="57" y="12"/>
                  </a:lnTo>
                  <a:lnTo>
                    <a:pt x="54" y="9"/>
                  </a:lnTo>
                  <a:lnTo>
                    <a:pt x="51" y="9"/>
                  </a:lnTo>
                  <a:lnTo>
                    <a:pt x="27" y="15"/>
                  </a:lnTo>
                  <a:lnTo>
                    <a:pt x="3" y="30"/>
                  </a:lnTo>
                  <a:lnTo>
                    <a:pt x="3" y="36"/>
                  </a:lnTo>
                  <a:lnTo>
                    <a:pt x="3" y="51"/>
                  </a:lnTo>
                  <a:lnTo>
                    <a:pt x="0" y="63"/>
                  </a:lnTo>
                  <a:lnTo>
                    <a:pt x="0" y="66"/>
                  </a:lnTo>
                  <a:lnTo>
                    <a:pt x="312" y="66"/>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00" name="Freeform 1230">
              <a:extLst>
                <a:ext uri="{FF2B5EF4-FFF2-40B4-BE49-F238E27FC236}">
                  <a16:creationId xmlns:a16="http://schemas.microsoft.com/office/drawing/2014/main" id="{83A39738-97BA-D672-B8C1-8B1AA9BA9348}"/>
                </a:ext>
              </a:extLst>
            </p:cNvPr>
            <p:cNvSpPr>
              <a:spLocks/>
            </p:cNvSpPr>
            <p:nvPr/>
          </p:nvSpPr>
          <p:spPr bwMode="auto">
            <a:xfrm>
              <a:off x="3782" y="1569"/>
              <a:ext cx="551" cy="966"/>
            </a:xfrm>
            <a:custGeom>
              <a:avLst/>
              <a:gdLst>
                <a:gd name="T0" fmla="*/ 503 w 551"/>
                <a:gd name="T1" fmla="*/ 537 h 966"/>
                <a:gd name="T2" fmla="*/ 491 w 551"/>
                <a:gd name="T3" fmla="*/ 486 h 966"/>
                <a:gd name="T4" fmla="*/ 473 w 551"/>
                <a:gd name="T5" fmla="*/ 477 h 966"/>
                <a:gd name="T6" fmla="*/ 416 w 551"/>
                <a:gd name="T7" fmla="*/ 516 h 966"/>
                <a:gd name="T8" fmla="*/ 416 w 551"/>
                <a:gd name="T9" fmla="*/ 549 h 966"/>
                <a:gd name="T10" fmla="*/ 404 w 551"/>
                <a:gd name="T11" fmla="*/ 450 h 966"/>
                <a:gd name="T12" fmla="*/ 401 w 551"/>
                <a:gd name="T13" fmla="*/ 417 h 966"/>
                <a:gd name="T14" fmla="*/ 347 w 551"/>
                <a:gd name="T15" fmla="*/ 396 h 966"/>
                <a:gd name="T16" fmla="*/ 281 w 551"/>
                <a:gd name="T17" fmla="*/ 288 h 966"/>
                <a:gd name="T18" fmla="*/ 269 w 551"/>
                <a:gd name="T19" fmla="*/ 276 h 966"/>
                <a:gd name="T20" fmla="*/ 242 w 551"/>
                <a:gd name="T21" fmla="*/ 270 h 966"/>
                <a:gd name="T22" fmla="*/ 290 w 551"/>
                <a:gd name="T23" fmla="*/ 252 h 966"/>
                <a:gd name="T24" fmla="*/ 332 w 551"/>
                <a:gd name="T25" fmla="*/ 255 h 966"/>
                <a:gd name="T26" fmla="*/ 293 w 551"/>
                <a:gd name="T27" fmla="*/ 225 h 966"/>
                <a:gd name="T28" fmla="*/ 314 w 551"/>
                <a:gd name="T29" fmla="*/ 183 h 966"/>
                <a:gd name="T30" fmla="*/ 446 w 551"/>
                <a:gd name="T31" fmla="*/ 174 h 966"/>
                <a:gd name="T32" fmla="*/ 410 w 551"/>
                <a:gd name="T33" fmla="*/ 153 h 966"/>
                <a:gd name="T34" fmla="*/ 425 w 551"/>
                <a:gd name="T35" fmla="*/ 132 h 966"/>
                <a:gd name="T36" fmla="*/ 443 w 551"/>
                <a:gd name="T37" fmla="*/ 39 h 966"/>
                <a:gd name="T38" fmla="*/ 371 w 551"/>
                <a:gd name="T39" fmla="*/ 30 h 966"/>
                <a:gd name="T40" fmla="*/ 308 w 551"/>
                <a:gd name="T41" fmla="*/ 0 h 966"/>
                <a:gd name="T42" fmla="*/ 224 w 551"/>
                <a:gd name="T43" fmla="*/ 48 h 966"/>
                <a:gd name="T44" fmla="*/ 182 w 551"/>
                <a:gd name="T45" fmla="*/ 57 h 966"/>
                <a:gd name="T46" fmla="*/ 176 w 551"/>
                <a:gd name="T47" fmla="*/ 66 h 966"/>
                <a:gd name="T48" fmla="*/ 134 w 551"/>
                <a:gd name="T49" fmla="*/ 99 h 966"/>
                <a:gd name="T50" fmla="*/ 140 w 551"/>
                <a:gd name="T51" fmla="*/ 123 h 966"/>
                <a:gd name="T52" fmla="*/ 119 w 551"/>
                <a:gd name="T53" fmla="*/ 117 h 966"/>
                <a:gd name="T54" fmla="*/ 57 w 551"/>
                <a:gd name="T55" fmla="*/ 147 h 966"/>
                <a:gd name="T56" fmla="*/ 21 w 551"/>
                <a:gd name="T57" fmla="*/ 219 h 966"/>
                <a:gd name="T58" fmla="*/ 0 w 551"/>
                <a:gd name="T59" fmla="*/ 261 h 966"/>
                <a:gd name="T60" fmla="*/ 18 w 551"/>
                <a:gd name="T61" fmla="*/ 267 h 966"/>
                <a:gd name="T62" fmla="*/ 57 w 551"/>
                <a:gd name="T63" fmla="*/ 339 h 966"/>
                <a:gd name="T64" fmla="*/ 87 w 551"/>
                <a:gd name="T65" fmla="*/ 447 h 966"/>
                <a:gd name="T66" fmla="*/ 167 w 551"/>
                <a:gd name="T67" fmla="*/ 555 h 966"/>
                <a:gd name="T68" fmla="*/ 191 w 551"/>
                <a:gd name="T69" fmla="*/ 609 h 966"/>
                <a:gd name="T70" fmla="*/ 218 w 551"/>
                <a:gd name="T71" fmla="*/ 618 h 966"/>
                <a:gd name="T72" fmla="*/ 242 w 551"/>
                <a:gd name="T73" fmla="*/ 630 h 966"/>
                <a:gd name="T74" fmla="*/ 191 w 551"/>
                <a:gd name="T75" fmla="*/ 654 h 966"/>
                <a:gd name="T76" fmla="*/ 167 w 551"/>
                <a:gd name="T77" fmla="*/ 750 h 966"/>
                <a:gd name="T78" fmla="*/ 146 w 551"/>
                <a:gd name="T79" fmla="*/ 777 h 966"/>
                <a:gd name="T80" fmla="*/ 158 w 551"/>
                <a:gd name="T81" fmla="*/ 864 h 966"/>
                <a:gd name="T82" fmla="*/ 176 w 551"/>
                <a:gd name="T83" fmla="*/ 882 h 966"/>
                <a:gd name="T84" fmla="*/ 236 w 551"/>
                <a:gd name="T85" fmla="*/ 897 h 966"/>
                <a:gd name="T86" fmla="*/ 245 w 551"/>
                <a:gd name="T87" fmla="*/ 918 h 966"/>
                <a:gd name="T88" fmla="*/ 296 w 551"/>
                <a:gd name="T89" fmla="*/ 951 h 966"/>
                <a:gd name="T90" fmla="*/ 359 w 551"/>
                <a:gd name="T91" fmla="*/ 966 h 966"/>
                <a:gd name="T92" fmla="*/ 446 w 551"/>
                <a:gd name="T93" fmla="*/ 942 h 966"/>
                <a:gd name="T94" fmla="*/ 479 w 551"/>
                <a:gd name="T95" fmla="*/ 942 h 966"/>
                <a:gd name="T96" fmla="*/ 476 w 551"/>
                <a:gd name="T97" fmla="*/ 945 h 966"/>
                <a:gd name="T98" fmla="*/ 500 w 551"/>
                <a:gd name="T99" fmla="*/ 945 h 966"/>
                <a:gd name="T100" fmla="*/ 494 w 551"/>
                <a:gd name="T101" fmla="*/ 909 h 966"/>
                <a:gd name="T102" fmla="*/ 485 w 551"/>
                <a:gd name="T103" fmla="*/ 801 h 966"/>
                <a:gd name="T104" fmla="*/ 488 w 551"/>
                <a:gd name="T105" fmla="*/ 756 h 966"/>
                <a:gd name="T106" fmla="*/ 479 w 551"/>
                <a:gd name="T107" fmla="*/ 714 h 966"/>
                <a:gd name="T108" fmla="*/ 422 w 551"/>
                <a:gd name="T109" fmla="*/ 681 h 966"/>
                <a:gd name="T110" fmla="*/ 419 w 551"/>
                <a:gd name="T111" fmla="*/ 603 h 966"/>
                <a:gd name="T112" fmla="*/ 488 w 551"/>
                <a:gd name="T113" fmla="*/ 612 h 966"/>
                <a:gd name="T114" fmla="*/ 548 w 551"/>
                <a:gd name="T115" fmla="*/ 582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1" h="966">
                  <a:moveTo>
                    <a:pt x="533" y="558"/>
                  </a:moveTo>
                  <a:lnTo>
                    <a:pt x="530" y="555"/>
                  </a:lnTo>
                  <a:lnTo>
                    <a:pt x="527" y="555"/>
                  </a:lnTo>
                  <a:lnTo>
                    <a:pt x="521" y="552"/>
                  </a:lnTo>
                  <a:lnTo>
                    <a:pt x="521" y="549"/>
                  </a:lnTo>
                  <a:lnTo>
                    <a:pt x="518" y="549"/>
                  </a:lnTo>
                  <a:lnTo>
                    <a:pt x="503" y="537"/>
                  </a:lnTo>
                  <a:lnTo>
                    <a:pt x="503" y="534"/>
                  </a:lnTo>
                  <a:lnTo>
                    <a:pt x="500" y="531"/>
                  </a:lnTo>
                  <a:lnTo>
                    <a:pt x="500" y="531"/>
                  </a:lnTo>
                  <a:lnTo>
                    <a:pt x="497" y="525"/>
                  </a:lnTo>
                  <a:lnTo>
                    <a:pt x="497" y="525"/>
                  </a:lnTo>
                  <a:lnTo>
                    <a:pt x="497" y="507"/>
                  </a:lnTo>
                  <a:lnTo>
                    <a:pt x="491" y="486"/>
                  </a:lnTo>
                  <a:lnTo>
                    <a:pt x="491" y="483"/>
                  </a:lnTo>
                  <a:lnTo>
                    <a:pt x="491" y="480"/>
                  </a:lnTo>
                  <a:lnTo>
                    <a:pt x="488" y="480"/>
                  </a:lnTo>
                  <a:lnTo>
                    <a:pt x="485" y="477"/>
                  </a:lnTo>
                  <a:lnTo>
                    <a:pt x="482" y="477"/>
                  </a:lnTo>
                  <a:lnTo>
                    <a:pt x="476" y="477"/>
                  </a:lnTo>
                  <a:lnTo>
                    <a:pt x="473" y="477"/>
                  </a:lnTo>
                  <a:lnTo>
                    <a:pt x="440" y="480"/>
                  </a:lnTo>
                  <a:lnTo>
                    <a:pt x="437" y="480"/>
                  </a:lnTo>
                  <a:lnTo>
                    <a:pt x="434" y="483"/>
                  </a:lnTo>
                  <a:lnTo>
                    <a:pt x="428" y="489"/>
                  </a:lnTo>
                  <a:lnTo>
                    <a:pt x="425" y="492"/>
                  </a:lnTo>
                  <a:lnTo>
                    <a:pt x="419" y="507"/>
                  </a:lnTo>
                  <a:lnTo>
                    <a:pt x="416" y="516"/>
                  </a:lnTo>
                  <a:lnTo>
                    <a:pt x="419" y="516"/>
                  </a:lnTo>
                  <a:lnTo>
                    <a:pt x="422" y="516"/>
                  </a:lnTo>
                  <a:lnTo>
                    <a:pt x="425" y="519"/>
                  </a:lnTo>
                  <a:lnTo>
                    <a:pt x="422" y="525"/>
                  </a:lnTo>
                  <a:lnTo>
                    <a:pt x="422" y="528"/>
                  </a:lnTo>
                  <a:lnTo>
                    <a:pt x="416" y="546"/>
                  </a:lnTo>
                  <a:lnTo>
                    <a:pt x="416" y="549"/>
                  </a:lnTo>
                  <a:lnTo>
                    <a:pt x="401" y="525"/>
                  </a:lnTo>
                  <a:lnTo>
                    <a:pt x="392" y="507"/>
                  </a:lnTo>
                  <a:lnTo>
                    <a:pt x="392" y="489"/>
                  </a:lnTo>
                  <a:lnTo>
                    <a:pt x="392" y="471"/>
                  </a:lnTo>
                  <a:lnTo>
                    <a:pt x="401" y="462"/>
                  </a:lnTo>
                  <a:lnTo>
                    <a:pt x="401" y="459"/>
                  </a:lnTo>
                  <a:lnTo>
                    <a:pt x="404" y="450"/>
                  </a:lnTo>
                  <a:lnTo>
                    <a:pt x="410" y="435"/>
                  </a:lnTo>
                  <a:lnTo>
                    <a:pt x="410" y="429"/>
                  </a:lnTo>
                  <a:lnTo>
                    <a:pt x="413" y="429"/>
                  </a:lnTo>
                  <a:lnTo>
                    <a:pt x="410" y="423"/>
                  </a:lnTo>
                  <a:lnTo>
                    <a:pt x="410" y="420"/>
                  </a:lnTo>
                  <a:lnTo>
                    <a:pt x="401" y="417"/>
                  </a:lnTo>
                  <a:lnTo>
                    <a:pt x="401" y="417"/>
                  </a:lnTo>
                  <a:lnTo>
                    <a:pt x="398" y="414"/>
                  </a:lnTo>
                  <a:lnTo>
                    <a:pt x="395" y="414"/>
                  </a:lnTo>
                  <a:lnTo>
                    <a:pt x="392" y="411"/>
                  </a:lnTo>
                  <a:lnTo>
                    <a:pt x="374" y="408"/>
                  </a:lnTo>
                  <a:lnTo>
                    <a:pt x="371" y="408"/>
                  </a:lnTo>
                  <a:lnTo>
                    <a:pt x="368" y="408"/>
                  </a:lnTo>
                  <a:lnTo>
                    <a:pt x="347" y="396"/>
                  </a:lnTo>
                  <a:lnTo>
                    <a:pt x="314" y="363"/>
                  </a:lnTo>
                  <a:lnTo>
                    <a:pt x="302" y="333"/>
                  </a:lnTo>
                  <a:lnTo>
                    <a:pt x="296" y="324"/>
                  </a:lnTo>
                  <a:lnTo>
                    <a:pt x="293" y="321"/>
                  </a:lnTo>
                  <a:lnTo>
                    <a:pt x="287" y="303"/>
                  </a:lnTo>
                  <a:lnTo>
                    <a:pt x="281" y="291"/>
                  </a:lnTo>
                  <a:lnTo>
                    <a:pt x="281" y="288"/>
                  </a:lnTo>
                  <a:lnTo>
                    <a:pt x="281" y="285"/>
                  </a:lnTo>
                  <a:lnTo>
                    <a:pt x="281" y="285"/>
                  </a:lnTo>
                  <a:lnTo>
                    <a:pt x="281" y="285"/>
                  </a:lnTo>
                  <a:lnTo>
                    <a:pt x="275" y="279"/>
                  </a:lnTo>
                  <a:lnTo>
                    <a:pt x="272" y="279"/>
                  </a:lnTo>
                  <a:lnTo>
                    <a:pt x="272" y="279"/>
                  </a:lnTo>
                  <a:lnTo>
                    <a:pt x="269" y="276"/>
                  </a:lnTo>
                  <a:lnTo>
                    <a:pt x="263" y="276"/>
                  </a:lnTo>
                  <a:lnTo>
                    <a:pt x="257" y="276"/>
                  </a:lnTo>
                  <a:lnTo>
                    <a:pt x="254" y="276"/>
                  </a:lnTo>
                  <a:lnTo>
                    <a:pt x="254" y="276"/>
                  </a:lnTo>
                  <a:lnTo>
                    <a:pt x="248" y="273"/>
                  </a:lnTo>
                  <a:lnTo>
                    <a:pt x="245" y="270"/>
                  </a:lnTo>
                  <a:lnTo>
                    <a:pt x="242" y="270"/>
                  </a:lnTo>
                  <a:lnTo>
                    <a:pt x="242" y="267"/>
                  </a:lnTo>
                  <a:lnTo>
                    <a:pt x="242" y="264"/>
                  </a:lnTo>
                  <a:lnTo>
                    <a:pt x="239" y="249"/>
                  </a:lnTo>
                  <a:lnTo>
                    <a:pt x="248" y="243"/>
                  </a:lnTo>
                  <a:lnTo>
                    <a:pt x="263" y="243"/>
                  </a:lnTo>
                  <a:lnTo>
                    <a:pt x="287" y="246"/>
                  </a:lnTo>
                  <a:lnTo>
                    <a:pt x="290" y="252"/>
                  </a:lnTo>
                  <a:lnTo>
                    <a:pt x="293" y="252"/>
                  </a:lnTo>
                  <a:lnTo>
                    <a:pt x="296" y="255"/>
                  </a:lnTo>
                  <a:lnTo>
                    <a:pt x="299" y="255"/>
                  </a:lnTo>
                  <a:lnTo>
                    <a:pt x="302" y="255"/>
                  </a:lnTo>
                  <a:lnTo>
                    <a:pt x="302" y="255"/>
                  </a:lnTo>
                  <a:lnTo>
                    <a:pt x="305" y="255"/>
                  </a:lnTo>
                  <a:lnTo>
                    <a:pt x="332" y="255"/>
                  </a:lnTo>
                  <a:lnTo>
                    <a:pt x="332" y="252"/>
                  </a:lnTo>
                  <a:lnTo>
                    <a:pt x="332" y="252"/>
                  </a:lnTo>
                  <a:lnTo>
                    <a:pt x="329" y="252"/>
                  </a:lnTo>
                  <a:lnTo>
                    <a:pt x="311" y="234"/>
                  </a:lnTo>
                  <a:lnTo>
                    <a:pt x="296" y="228"/>
                  </a:lnTo>
                  <a:lnTo>
                    <a:pt x="296" y="225"/>
                  </a:lnTo>
                  <a:lnTo>
                    <a:pt x="293" y="225"/>
                  </a:lnTo>
                  <a:lnTo>
                    <a:pt x="290" y="222"/>
                  </a:lnTo>
                  <a:lnTo>
                    <a:pt x="290" y="219"/>
                  </a:lnTo>
                  <a:lnTo>
                    <a:pt x="290" y="210"/>
                  </a:lnTo>
                  <a:lnTo>
                    <a:pt x="290" y="210"/>
                  </a:lnTo>
                  <a:lnTo>
                    <a:pt x="305" y="201"/>
                  </a:lnTo>
                  <a:lnTo>
                    <a:pt x="311" y="192"/>
                  </a:lnTo>
                  <a:lnTo>
                    <a:pt x="314" y="183"/>
                  </a:lnTo>
                  <a:lnTo>
                    <a:pt x="317" y="180"/>
                  </a:lnTo>
                  <a:lnTo>
                    <a:pt x="320" y="174"/>
                  </a:lnTo>
                  <a:lnTo>
                    <a:pt x="341" y="168"/>
                  </a:lnTo>
                  <a:lnTo>
                    <a:pt x="413" y="174"/>
                  </a:lnTo>
                  <a:lnTo>
                    <a:pt x="422" y="177"/>
                  </a:lnTo>
                  <a:lnTo>
                    <a:pt x="437" y="180"/>
                  </a:lnTo>
                  <a:lnTo>
                    <a:pt x="446" y="174"/>
                  </a:lnTo>
                  <a:lnTo>
                    <a:pt x="443" y="171"/>
                  </a:lnTo>
                  <a:lnTo>
                    <a:pt x="437" y="168"/>
                  </a:lnTo>
                  <a:lnTo>
                    <a:pt x="422" y="162"/>
                  </a:lnTo>
                  <a:lnTo>
                    <a:pt x="413" y="159"/>
                  </a:lnTo>
                  <a:lnTo>
                    <a:pt x="413" y="156"/>
                  </a:lnTo>
                  <a:lnTo>
                    <a:pt x="410" y="156"/>
                  </a:lnTo>
                  <a:lnTo>
                    <a:pt x="410" y="153"/>
                  </a:lnTo>
                  <a:lnTo>
                    <a:pt x="410" y="150"/>
                  </a:lnTo>
                  <a:lnTo>
                    <a:pt x="410" y="147"/>
                  </a:lnTo>
                  <a:lnTo>
                    <a:pt x="413" y="144"/>
                  </a:lnTo>
                  <a:lnTo>
                    <a:pt x="419" y="132"/>
                  </a:lnTo>
                  <a:lnTo>
                    <a:pt x="419" y="132"/>
                  </a:lnTo>
                  <a:lnTo>
                    <a:pt x="422" y="132"/>
                  </a:lnTo>
                  <a:lnTo>
                    <a:pt x="425" y="132"/>
                  </a:lnTo>
                  <a:lnTo>
                    <a:pt x="434" y="111"/>
                  </a:lnTo>
                  <a:lnTo>
                    <a:pt x="437" y="99"/>
                  </a:lnTo>
                  <a:lnTo>
                    <a:pt x="440" y="84"/>
                  </a:lnTo>
                  <a:lnTo>
                    <a:pt x="440" y="84"/>
                  </a:lnTo>
                  <a:lnTo>
                    <a:pt x="440" y="78"/>
                  </a:lnTo>
                  <a:lnTo>
                    <a:pt x="443" y="42"/>
                  </a:lnTo>
                  <a:lnTo>
                    <a:pt x="443" y="39"/>
                  </a:lnTo>
                  <a:lnTo>
                    <a:pt x="434" y="24"/>
                  </a:lnTo>
                  <a:lnTo>
                    <a:pt x="434" y="21"/>
                  </a:lnTo>
                  <a:lnTo>
                    <a:pt x="419" y="15"/>
                  </a:lnTo>
                  <a:lnTo>
                    <a:pt x="398" y="15"/>
                  </a:lnTo>
                  <a:lnTo>
                    <a:pt x="389" y="18"/>
                  </a:lnTo>
                  <a:lnTo>
                    <a:pt x="377" y="24"/>
                  </a:lnTo>
                  <a:lnTo>
                    <a:pt x="371" y="30"/>
                  </a:lnTo>
                  <a:lnTo>
                    <a:pt x="368" y="30"/>
                  </a:lnTo>
                  <a:lnTo>
                    <a:pt x="347" y="21"/>
                  </a:lnTo>
                  <a:lnTo>
                    <a:pt x="341" y="18"/>
                  </a:lnTo>
                  <a:lnTo>
                    <a:pt x="338" y="15"/>
                  </a:lnTo>
                  <a:lnTo>
                    <a:pt x="338" y="15"/>
                  </a:lnTo>
                  <a:lnTo>
                    <a:pt x="323" y="6"/>
                  </a:lnTo>
                  <a:lnTo>
                    <a:pt x="308" y="0"/>
                  </a:lnTo>
                  <a:lnTo>
                    <a:pt x="305" y="0"/>
                  </a:lnTo>
                  <a:lnTo>
                    <a:pt x="305" y="0"/>
                  </a:lnTo>
                  <a:lnTo>
                    <a:pt x="290" y="6"/>
                  </a:lnTo>
                  <a:lnTo>
                    <a:pt x="290" y="6"/>
                  </a:lnTo>
                  <a:lnTo>
                    <a:pt x="257" y="24"/>
                  </a:lnTo>
                  <a:lnTo>
                    <a:pt x="242" y="36"/>
                  </a:lnTo>
                  <a:lnTo>
                    <a:pt x="224" y="48"/>
                  </a:lnTo>
                  <a:lnTo>
                    <a:pt x="215" y="54"/>
                  </a:lnTo>
                  <a:lnTo>
                    <a:pt x="212" y="54"/>
                  </a:lnTo>
                  <a:lnTo>
                    <a:pt x="197" y="60"/>
                  </a:lnTo>
                  <a:lnTo>
                    <a:pt x="194" y="60"/>
                  </a:lnTo>
                  <a:lnTo>
                    <a:pt x="188" y="54"/>
                  </a:lnTo>
                  <a:lnTo>
                    <a:pt x="185" y="60"/>
                  </a:lnTo>
                  <a:lnTo>
                    <a:pt x="182" y="57"/>
                  </a:lnTo>
                  <a:lnTo>
                    <a:pt x="176" y="54"/>
                  </a:lnTo>
                  <a:lnTo>
                    <a:pt x="179" y="57"/>
                  </a:lnTo>
                  <a:lnTo>
                    <a:pt x="182" y="63"/>
                  </a:lnTo>
                  <a:lnTo>
                    <a:pt x="182" y="69"/>
                  </a:lnTo>
                  <a:lnTo>
                    <a:pt x="182" y="72"/>
                  </a:lnTo>
                  <a:lnTo>
                    <a:pt x="179" y="69"/>
                  </a:lnTo>
                  <a:lnTo>
                    <a:pt x="176" y="66"/>
                  </a:lnTo>
                  <a:lnTo>
                    <a:pt x="167" y="72"/>
                  </a:lnTo>
                  <a:lnTo>
                    <a:pt x="167" y="84"/>
                  </a:lnTo>
                  <a:lnTo>
                    <a:pt x="149" y="102"/>
                  </a:lnTo>
                  <a:lnTo>
                    <a:pt x="140" y="102"/>
                  </a:lnTo>
                  <a:lnTo>
                    <a:pt x="137" y="96"/>
                  </a:lnTo>
                  <a:lnTo>
                    <a:pt x="137" y="96"/>
                  </a:lnTo>
                  <a:lnTo>
                    <a:pt x="134" y="99"/>
                  </a:lnTo>
                  <a:lnTo>
                    <a:pt x="131" y="102"/>
                  </a:lnTo>
                  <a:lnTo>
                    <a:pt x="131" y="102"/>
                  </a:lnTo>
                  <a:lnTo>
                    <a:pt x="137" y="105"/>
                  </a:lnTo>
                  <a:lnTo>
                    <a:pt x="137" y="108"/>
                  </a:lnTo>
                  <a:lnTo>
                    <a:pt x="140" y="114"/>
                  </a:lnTo>
                  <a:lnTo>
                    <a:pt x="140" y="117"/>
                  </a:lnTo>
                  <a:lnTo>
                    <a:pt x="140" y="123"/>
                  </a:lnTo>
                  <a:lnTo>
                    <a:pt x="137" y="129"/>
                  </a:lnTo>
                  <a:lnTo>
                    <a:pt x="134" y="123"/>
                  </a:lnTo>
                  <a:lnTo>
                    <a:pt x="128" y="114"/>
                  </a:lnTo>
                  <a:lnTo>
                    <a:pt x="128" y="114"/>
                  </a:lnTo>
                  <a:lnTo>
                    <a:pt x="128" y="114"/>
                  </a:lnTo>
                  <a:lnTo>
                    <a:pt x="125" y="114"/>
                  </a:lnTo>
                  <a:lnTo>
                    <a:pt x="119" y="117"/>
                  </a:lnTo>
                  <a:lnTo>
                    <a:pt x="119" y="117"/>
                  </a:lnTo>
                  <a:lnTo>
                    <a:pt x="98" y="138"/>
                  </a:lnTo>
                  <a:lnTo>
                    <a:pt x="95" y="138"/>
                  </a:lnTo>
                  <a:lnTo>
                    <a:pt x="95" y="135"/>
                  </a:lnTo>
                  <a:lnTo>
                    <a:pt x="92" y="135"/>
                  </a:lnTo>
                  <a:lnTo>
                    <a:pt x="63" y="138"/>
                  </a:lnTo>
                  <a:lnTo>
                    <a:pt x="57" y="147"/>
                  </a:lnTo>
                  <a:lnTo>
                    <a:pt x="60" y="147"/>
                  </a:lnTo>
                  <a:lnTo>
                    <a:pt x="60" y="150"/>
                  </a:lnTo>
                  <a:lnTo>
                    <a:pt x="60" y="153"/>
                  </a:lnTo>
                  <a:lnTo>
                    <a:pt x="36" y="210"/>
                  </a:lnTo>
                  <a:lnTo>
                    <a:pt x="27" y="228"/>
                  </a:lnTo>
                  <a:lnTo>
                    <a:pt x="24" y="225"/>
                  </a:lnTo>
                  <a:lnTo>
                    <a:pt x="21" y="219"/>
                  </a:lnTo>
                  <a:lnTo>
                    <a:pt x="3" y="237"/>
                  </a:lnTo>
                  <a:lnTo>
                    <a:pt x="3" y="237"/>
                  </a:lnTo>
                  <a:lnTo>
                    <a:pt x="0" y="246"/>
                  </a:lnTo>
                  <a:lnTo>
                    <a:pt x="0" y="252"/>
                  </a:lnTo>
                  <a:lnTo>
                    <a:pt x="0" y="255"/>
                  </a:lnTo>
                  <a:lnTo>
                    <a:pt x="0" y="261"/>
                  </a:lnTo>
                  <a:lnTo>
                    <a:pt x="0" y="261"/>
                  </a:lnTo>
                  <a:lnTo>
                    <a:pt x="0" y="261"/>
                  </a:lnTo>
                  <a:lnTo>
                    <a:pt x="0" y="264"/>
                  </a:lnTo>
                  <a:lnTo>
                    <a:pt x="3" y="264"/>
                  </a:lnTo>
                  <a:lnTo>
                    <a:pt x="6" y="264"/>
                  </a:lnTo>
                  <a:lnTo>
                    <a:pt x="9" y="264"/>
                  </a:lnTo>
                  <a:lnTo>
                    <a:pt x="9" y="264"/>
                  </a:lnTo>
                  <a:lnTo>
                    <a:pt x="18" y="267"/>
                  </a:lnTo>
                  <a:lnTo>
                    <a:pt x="21" y="270"/>
                  </a:lnTo>
                  <a:lnTo>
                    <a:pt x="24" y="270"/>
                  </a:lnTo>
                  <a:lnTo>
                    <a:pt x="33" y="285"/>
                  </a:lnTo>
                  <a:lnTo>
                    <a:pt x="42" y="297"/>
                  </a:lnTo>
                  <a:lnTo>
                    <a:pt x="51" y="315"/>
                  </a:lnTo>
                  <a:lnTo>
                    <a:pt x="60" y="333"/>
                  </a:lnTo>
                  <a:lnTo>
                    <a:pt x="57" y="339"/>
                  </a:lnTo>
                  <a:lnTo>
                    <a:pt x="57" y="342"/>
                  </a:lnTo>
                  <a:lnTo>
                    <a:pt x="54" y="354"/>
                  </a:lnTo>
                  <a:lnTo>
                    <a:pt x="54" y="357"/>
                  </a:lnTo>
                  <a:lnTo>
                    <a:pt x="51" y="390"/>
                  </a:lnTo>
                  <a:lnTo>
                    <a:pt x="51" y="393"/>
                  </a:lnTo>
                  <a:lnTo>
                    <a:pt x="51" y="396"/>
                  </a:lnTo>
                  <a:lnTo>
                    <a:pt x="87" y="447"/>
                  </a:lnTo>
                  <a:lnTo>
                    <a:pt x="110" y="480"/>
                  </a:lnTo>
                  <a:lnTo>
                    <a:pt x="128" y="501"/>
                  </a:lnTo>
                  <a:lnTo>
                    <a:pt x="134" y="507"/>
                  </a:lnTo>
                  <a:lnTo>
                    <a:pt x="137" y="513"/>
                  </a:lnTo>
                  <a:lnTo>
                    <a:pt x="158" y="543"/>
                  </a:lnTo>
                  <a:lnTo>
                    <a:pt x="164" y="555"/>
                  </a:lnTo>
                  <a:lnTo>
                    <a:pt x="167" y="555"/>
                  </a:lnTo>
                  <a:lnTo>
                    <a:pt x="167" y="558"/>
                  </a:lnTo>
                  <a:lnTo>
                    <a:pt x="167" y="558"/>
                  </a:lnTo>
                  <a:lnTo>
                    <a:pt x="167" y="567"/>
                  </a:lnTo>
                  <a:lnTo>
                    <a:pt x="170" y="573"/>
                  </a:lnTo>
                  <a:lnTo>
                    <a:pt x="170" y="576"/>
                  </a:lnTo>
                  <a:lnTo>
                    <a:pt x="173" y="579"/>
                  </a:lnTo>
                  <a:lnTo>
                    <a:pt x="191" y="609"/>
                  </a:lnTo>
                  <a:lnTo>
                    <a:pt x="191" y="609"/>
                  </a:lnTo>
                  <a:lnTo>
                    <a:pt x="194" y="612"/>
                  </a:lnTo>
                  <a:lnTo>
                    <a:pt x="197" y="612"/>
                  </a:lnTo>
                  <a:lnTo>
                    <a:pt x="206" y="618"/>
                  </a:lnTo>
                  <a:lnTo>
                    <a:pt x="212" y="618"/>
                  </a:lnTo>
                  <a:lnTo>
                    <a:pt x="215" y="618"/>
                  </a:lnTo>
                  <a:lnTo>
                    <a:pt x="218" y="618"/>
                  </a:lnTo>
                  <a:lnTo>
                    <a:pt x="218" y="618"/>
                  </a:lnTo>
                  <a:lnTo>
                    <a:pt x="224" y="618"/>
                  </a:lnTo>
                  <a:lnTo>
                    <a:pt x="224" y="618"/>
                  </a:lnTo>
                  <a:lnTo>
                    <a:pt x="227" y="618"/>
                  </a:lnTo>
                  <a:lnTo>
                    <a:pt x="239" y="624"/>
                  </a:lnTo>
                  <a:lnTo>
                    <a:pt x="242" y="627"/>
                  </a:lnTo>
                  <a:lnTo>
                    <a:pt x="242" y="630"/>
                  </a:lnTo>
                  <a:lnTo>
                    <a:pt x="233" y="636"/>
                  </a:lnTo>
                  <a:lnTo>
                    <a:pt x="224" y="639"/>
                  </a:lnTo>
                  <a:lnTo>
                    <a:pt x="215" y="642"/>
                  </a:lnTo>
                  <a:lnTo>
                    <a:pt x="194" y="651"/>
                  </a:lnTo>
                  <a:lnTo>
                    <a:pt x="194" y="651"/>
                  </a:lnTo>
                  <a:lnTo>
                    <a:pt x="191" y="654"/>
                  </a:lnTo>
                  <a:lnTo>
                    <a:pt x="191" y="654"/>
                  </a:lnTo>
                  <a:lnTo>
                    <a:pt x="191" y="657"/>
                  </a:lnTo>
                  <a:lnTo>
                    <a:pt x="185" y="663"/>
                  </a:lnTo>
                  <a:lnTo>
                    <a:pt x="185" y="666"/>
                  </a:lnTo>
                  <a:lnTo>
                    <a:pt x="185" y="669"/>
                  </a:lnTo>
                  <a:lnTo>
                    <a:pt x="185" y="681"/>
                  </a:lnTo>
                  <a:lnTo>
                    <a:pt x="173" y="747"/>
                  </a:lnTo>
                  <a:lnTo>
                    <a:pt x="167" y="750"/>
                  </a:lnTo>
                  <a:lnTo>
                    <a:pt x="158" y="741"/>
                  </a:lnTo>
                  <a:lnTo>
                    <a:pt x="158" y="741"/>
                  </a:lnTo>
                  <a:lnTo>
                    <a:pt x="158" y="741"/>
                  </a:lnTo>
                  <a:lnTo>
                    <a:pt x="155" y="741"/>
                  </a:lnTo>
                  <a:lnTo>
                    <a:pt x="155" y="741"/>
                  </a:lnTo>
                  <a:lnTo>
                    <a:pt x="152" y="747"/>
                  </a:lnTo>
                  <a:lnTo>
                    <a:pt x="146" y="777"/>
                  </a:lnTo>
                  <a:lnTo>
                    <a:pt x="146" y="819"/>
                  </a:lnTo>
                  <a:lnTo>
                    <a:pt x="149" y="825"/>
                  </a:lnTo>
                  <a:lnTo>
                    <a:pt x="149" y="834"/>
                  </a:lnTo>
                  <a:lnTo>
                    <a:pt x="152" y="852"/>
                  </a:lnTo>
                  <a:lnTo>
                    <a:pt x="155" y="864"/>
                  </a:lnTo>
                  <a:lnTo>
                    <a:pt x="155" y="864"/>
                  </a:lnTo>
                  <a:lnTo>
                    <a:pt x="158" y="864"/>
                  </a:lnTo>
                  <a:lnTo>
                    <a:pt x="158" y="870"/>
                  </a:lnTo>
                  <a:lnTo>
                    <a:pt x="161" y="873"/>
                  </a:lnTo>
                  <a:lnTo>
                    <a:pt x="164" y="873"/>
                  </a:lnTo>
                  <a:lnTo>
                    <a:pt x="164" y="876"/>
                  </a:lnTo>
                  <a:lnTo>
                    <a:pt x="167" y="879"/>
                  </a:lnTo>
                  <a:lnTo>
                    <a:pt x="170" y="882"/>
                  </a:lnTo>
                  <a:lnTo>
                    <a:pt x="176" y="882"/>
                  </a:lnTo>
                  <a:lnTo>
                    <a:pt x="185" y="888"/>
                  </a:lnTo>
                  <a:lnTo>
                    <a:pt x="185" y="888"/>
                  </a:lnTo>
                  <a:lnTo>
                    <a:pt x="191" y="888"/>
                  </a:lnTo>
                  <a:lnTo>
                    <a:pt x="215" y="891"/>
                  </a:lnTo>
                  <a:lnTo>
                    <a:pt x="218" y="891"/>
                  </a:lnTo>
                  <a:lnTo>
                    <a:pt x="218" y="888"/>
                  </a:lnTo>
                  <a:lnTo>
                    <a:pt x="236" y="897"/>
                  </a:lnTo>
                  <a:lnTo>
                    <a:pt x="239" y="897"/>
                  </a:lnTo>
                  <a:lnTo>
                    <a:pt x="242" y="900"/>
                  </a:lnTo>
                  <a:lnTo>
                    <a:pt x="242" y="903"/>
                  </a:lnTo>
                  <a:lnTo>
                    <a:pt x="242" y="906"/>
                  </a:lnTo>
                  <a:lnTo>
                    <a:pt x="242" y="906"/>
                  </a:lnTo>
                  <a:lnTo>
                    <a:pt x="245" y="915"/>
                  </a:lnTo>
                  <a:lnTo>
                    <a:pt x="245" y="918"/>
                  </a:lnTo>
                  <a:lnTo>
                    <a:pt x="248" y="918"/>
                  </a:lnTo>
                  <a:lnTo>
                    <a:pt x="248" y="921"/>
                  </a:lnTo>
                  <a:lnTo>
                    <a:pt x="257" y="927"/>
                  </a:lnTo>
                  <a:lnTo>
                    <a:pt x="257" y="930"/>
                  </a:lnTo>
                  <a:lnTo>
                    <a:pt x="290" y="948"/>
                  </a:lnTo>
                  <a:lnTo>
                    <a:pt x="293" y="951"/>
                  </a:lnTo>
                  <a:lnTo>
                    <a:pt x="296" y="951"/>
                  </a:lnTo>
                  <a:lnTo>
                    <a:pt x="299" y="951"/>
                  </a:lnTo>
                  <a:lnTo>
                    <a:pt x="302" y="954"/>
                  </a:lnTo>
                  <a:lnTo>
                    <a:pt x="305" y="954"/>
                  </a:lnTo>
                  <a:lnTo>
                    <a:pt x="353" y="966"/>
                  </a:lnTo>
                  <a:lnTo>
                    <a:pt x="356" y="966"/>
                  </a:lnTo>
                  <a:lnTo>
                    <a:pt x="359" y="966"/>
                  </a:lnTo>
                  <a:lnTo>
                    <a:pt x="359" y="966"/>
                  </a:lnTo>
                  <a:lnTo>
                    <a:pt x="362" y="966"/>
                  </a:lnTo>
                  <a:lnTo>
                    <a:pt x="368" y="966"/>
                  </a:lnTo>
                  <a:lnTo>
                    <a:pt x="410" y="954"/>
                  </a:lnTo>
                  <a:lnTo>
                    <a:pt x="431" y="948"/>
                  </a:lnTo>
                  <a:lnTo>
                    <a:pt x="434" y="948"/>
                  </a:lnTo>
                  <a:lnTo>
                    <a:pt x="443" y="942"/>
                  </a:lnTo>
                  <a:lnTo>
                    <a:pt x="446" y="942"/>
                  </a:lnTo>
                  <a:lnTo>
                    <a:pt x="461" y="939"/>
                  </a:lnTo>
                  <a:lnTo>
                    <a:pt x="497" y="933"/>
                  </a:lnTo>
                  <a:lnTo>
                    <a:pt x="497" y="936"/>
                  </a:lnTo>
                  <a:lnTo>
                    <a:pt x="497" y="939"/>
                  </a:lnTo>
                  <a:lnTo>
                    <a:pt x="497" y="939"/>
                  </a:lnTo>
                  <a:lnTo>
                    <a:pt x="488" y="939"/>
                  </a:lnTo>
                  <a:lnTo>
                    <a:pt x="479" y="942"/>
                  </a:lnTo>
                  <a:lnTo>
                    <a:pt x="476" y="942"/>
                  </a:lnTo>
                  <a:lnTo>
                    <a:pt x="473" y="939"/>
                  </a:lnTo>
                  <a:lnTo>
                    <a:pt x="473" y="942"/>
                  </a:lnTo>
                  <a:lnTo>
                    <a:pt x="470" y="942"/>
                  </a:lnTo>
                  <a:lnTo>
                    <a:pt x="473" y="942"/>
                  </a:lnTo>
                  <a:lnTo>
                    <a:pt x="476" y="945"/>
                  </a:lnTo>
                  <a:lnTo>
                    <a:pt x="476" y="945"/>
                  </a:lnTo>
                  <a:lnTo>
                    <a:pt x="485" y="948"/>
                  </a:lnTo>
                  <a:lnTo>
                    <a:pt x="488" y="948"/>
                  </a:lnTo>
                  <a:lnTo>
                    <a:pt x="491" y="948"/>
                  </a:lnTo>
                  <a:lnTo>
                    <a:pt x="494" y="948"/>
                  </a:lnTo>
                  <a:lnTo>
                    <a:pt x="497" y="948"/>
                  </a:lnTo>
                  <a:lnTo>
                    <a:pt x="497" y="945"/>
                  </a:lnTo>
                  <a:lnTo>
                    <a:pt x="500" y="945"/>
                  </a:lnTo>
                  <a:lnTo>
                    <a:pt x="500" y="942"/>
                  </a:lnTo>
                  <a:lnTo>
                    <a:pt x="500" y="942"/>
                  </a:lnTo>
                  <a:lnTo>
                    <a:pt x="500" y="933"/>
                  </a:lnTo>
                  <a:lnTo>
                    <a:pt x="497" y="930"/>
                  </a:lnTo>
                  <a:lnTo>
                    <a:pt x="497" y="927"/>
                  </a:lnTo>
                  <a:lnTo>
                    <a:pt x="494" y="918"/>
                  </a:lnTo>
                  <a:lnTo>
                    <a:pt x="494" y="909"/>
                  </a:lnTo>
                  <a:lnTo>
                    <a:pt x="494" y="906"/>
                  </a:lnTo>
                  <a:lnTo>
                    <a:pt x="485" y="867"/>
                  </a:lnTo>
                  <a:lnTo>
                    <a:pt x="485" y="864"/>
                  </a:lnTo>
                  <a:lnTo>
                    <a:pt x="485" y="855"/>
                  </a:lnTo>
                  <a:lnTo>
                    <a:pt x="485" y="852"/>
                  </a:lnTo>
                  <a:lnTo>
                    <a:pt x="485" y="852"/>
                  </a:lnTo>
                  <a:lnTo>
                    <a:pt x="485" y="801"/>
                  </a:lnTo>
                  <a:lnTo>
                    <a:pt x="485" y="798"/>
                  </a:lnTo>
                  <a:lnTo>
                    <a:pt x="488" y="786"/>
                  </a:lnTo>
                  <a:lnTo>
                    <a:pt x="488" y="783"/>
                  </a:lnTo>
                  <a:lnTo>
                    <a:pt x="494" y="777"/>
                  </a:lnTo>
                  <a:lnTo>
                    <a:pt x="497" y="765"/>
                  </a:lnTo>
                  <a:lnTo>
                    <a:pt x="494" y="762"/>
                  </a:lnTo>
                  <a:lnTo>
                    <a:pt x="488" y="756"/>
                  </a:lnTo>
                  <a:lnTo>
                    <a:pt x="476" y="741"/>
                  </a:lnTo>
                  <a:lnTo>
                    <a:pt x="470" y="732"/>
                  </a:lnTo>
                  <a:lnTo>
                    <a:pt x="464" y="729"/>
                  </a:lnTo>
                  <a:lnTo>
                    <a:pt x="446" y="726"/>
                  </a:lnTo>
                  <a:lnTo>
                    <a:pt x="470" y="714"/>
                  </a:lnTo>
                  <a:lnTo>
                    <a:pt x="479" y="714"/>
                  </a:lnTo>
                  <a:lnTo>
                    <a:pt x="479" y="714"/>
                  </a:lnTo>
                  <a:lnTo>
                    <a:pt x="479" y="711"/>
                  </a:lnTo>
                  <a:lnTo>
                    <a:pt x="461" y="681"/>
                  </a:lnTo>
                  <a:lnTo>
                    <a:pt x="452" y="672"/>
                  </a:lnTo>
                  <a:lnTo>
                    <a:pt x="425" y="672"/>
                  </a:lnTo>
                  <a:lnTo>
                    <a:pt x="425" y="675"/>
                  </a:lnTo>
                  <a:lnTo>
                    <a:pt x="428" y="687"/>
                  </a:lnTo>
                  <a:lnTo>
                    <a:pt x="422" y="681"/>
                  </a:lnTo>
                  <a:lnTo>
                    <a:pt x="413" y="666"/>
                  </a:lnTo>
                  <a:lnTo>
                    <a:pt x="410" y="663"/>
                  </a:lnTo>
                  <a:lnTo>
                    <a:pt x="410" y="645"/>
                  </a:lnTo>
                  <a:lnTo>
                    <a:pt x="410" y="642"/>
                  </a:lnTo>
                  <a:lnTo>
                    <a:pt x="410" y="630"/>
                  </a:lnTo>
                  <a:lnTo>
                    <a:pt x="410" y="627"/>
                  </a:lnTo>
                  <a:lnTo>
                    <a:pt x="419" y="603"/>
                  </a:lnTo>
                  <a:lnTo>
                    <a:pt x="425" y="582"/>
                  </a:lnTo>
                  <a:lnTo>
                    <a:pt x="428" y="582"/>
                  </a:lnTo>
                  <a:lnTo>
                    <a:pt x="434" y="594"/>
                  </a:lnTo>
                  <a:lnTo>
                    <a:pt x="437" y="600"/>
                  </a:lnTo>
                  <a:lnTo>
                    <a:pt x="437" y="600"/>
                  </a:lnTo>
                  <a:lnTo>
                    <a:pt x="479" y="615"/>
                  </a:lnTo>
                  <a:lnTo>
                    <a:pt x="488" y="612"/>
                  </a:lnTo>
                  <a:lnTo>
                    <a:pt x="521" y="609"/>
                  </a:lnTo>
                  <a:lnTo>
                    <a:pt x="524" y="606"/>
                  </a:lnTo>
                  <a:lnTo>
                    <a:pt x="545" y="591"/>
                  </a:lnTo>
                  <a:lnTo>
                    <a:pt x="548" y="591"/>
                  </a:lnTo>
                  <a:lnTo>
                    <a:pt x="548" y="588"/>
                  </a:lnTo>
                  <a:lnTo>
                    <a:pt x="548" y="585"/>
                  </a:lnTo>
                  <a:lnTo>
                    <a:pt x="548" y="582"/>
                  </a:lnTo>
                  <a:lnTo>
                    <a:pt x="545" y="573"/>
                  </a:lnTo>
                  <a:lnTo>
                    <a:pt x="548" y="576"/>
                  </a:lnTo>
                  <a:lnTo>
                    <a:pt x="551" y="576"/>
                  </a:lnTo>
                  <a:lnTo>
                    <a:pt x="551" y="576"/>
                  </a:lnTo>
                  <a:lnTo>
                    <a:pt x="548" y="570"/>
                  </a:lnTo>
                  <a:lnTo>
                    <a:pt x="533" y="558"/>
                  </a:lnTo>
                  <a:close/>
                </a:path>
              </a:pathLst>
            </a:custGeom>
            <a:solidFill>
              <a:srgbClr val="94E8FB"/>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01" name="Freeform 1231">
              <a:extLst>
                <a:ext uri="{FF2B5EF4-FFF2-40B4-BE49-F238E27FC236}">
                  <a16:creationId xmlns:a16="http://schemas.microsoft.com/office/drawing/2014/main" id="{AC93EBFE-D233-45E5-E3A8-CF89CC020957}"/>
                </a:ext>
              </a:extLst>
            </p:cNvPr>
            <p:cNvSpPr>
              <a:spLocks/>
            </p:cNvSpPr>
            <p:nvPr/>
          </p:nvSpPr>
          <p:spPr bwMode="auto">
            <a:xfrm>
              <a:off x="6927" y="4278"/>
              <a:ext cx="18" cy="42"/>
            </a:xfrm>
            <a:custGeom>
              <a:avLst/>
              <a:gdLst>
                <a:gd name="T0" fmla="*/ 18 w 18"/>
                <a:gd name="T1" fmla="*/ 42 h 42"/>
                <a:gd name="T2" fmla="*/ 18 w 18"/>
                <a:gd name="T3" fmla="*/ 33 h 42"/>
                <a:gd name="T4" fmla="*/ 18 w 18"/>
                <a:gd name="T5" fmla="*/ 21 h 42"/>
                <a:gd name="T6" fmla="*/ 18 w 18"/>
                <a:gd name="T7" fmla="*/ 3 h 42"/>
                <a:gd name="T8" fmla="*/ 18 w 18"/>
                <a:gd name="T9" fmla="*/ 0 h 42"/>
                <a:gd name="T10" fmla="*/ 18 w 18"/>
                <a:gd name="T11" fmla="*/ 0 h 42"/>
                <a:gd name="T12" fmla="*/ 15 w 18"/>
                <a:gd name="T13" fmla="*/ 0 h 42"/>
                <a:gd name="T14" fmla="*/ 12 w 18"/>
                <a:gd name="T15" fmla="*/ 0 h 42"/>
                <a:gd name="T16" fmla="*/ 9 w 18"/>
                <a:gd name="T17" fmla="*/ 6 h 42"/>
                <a:gd name="T18" fmla="*/ 6 w 18"/>
                <a:gd name="T19" fmla="*/ 15 h 42"/>
                <a:gd name="T20" fmla="*/ 6 w 18"/>
                <a:gd name="T21" fmla="*/ 18 h 42"/>
                <a:gd name="T22" fmla="*/ 0 w 18"/>
                <a:gd name="T23" fmla="*/ 42 h 42"/>
                <a:gd name="T24" fmla="*/ 18 w 18"/>
                <a:gd name="T25"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42">
                  <a:moveTo>
                    <a:pt x="18" y="42"/>
                  </a:moveTo>
                  <a:lnTo>
                    <a:pt x="18" y="33"/>
                  </a:lnTo>
                  <a:lnTo>
                    <a:pt x="18" y="21"/>
                  </a:lnTo>
                  <a:lnTo>
                    <a:pt x="18" y="3"/>
                  </a:lnTo>
                  <a:lnTo>
                    <a:pt x="18" y="0"/>
                  </a:lnTo>
                  <a:lnTo>
                    <a:pt x="18" y="0"/>
                  </a:lnTo>
                  <a:lnTo>
                    <a:pt x="15" y="0"/>
                  </a:lnTo>
                  <a:lnTo>
                    <a:pt x="12" y="0"/>
                  </a:lnTo>
                  <a:lnTo>
                    <a:pt x="9" y="6"/>
                  </a:lnTo>
                  <a:lnTo>
                    <a:pt x="6" y="15"/>
                  </a:lnTo>
                  <a:lnTo>
                    <a:pt x="6" y="18"/>
                  </a:lnTo>
                  <a:lnTo>
                    <a:pt x="0" y="42"/>
                  </a:lnTo>
                  <a:lnTo>
                    <a:pt x="18" y="42"/>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02" name="Freeform 1232">
              <a:extLst>
                <a:ext uri="{FF2B5EF4-FFF2-40B4-BE49-F238E27FC236}">
                  <a16:creationId xmlns:a16="http://schemas.microsoft.com/office/drawing/2014/main" id="{8D54C78B-BEE7-DFE3-2BEA-1B347B9E34E1}"/>
                </a:ext>
              </a:extLst>
            </p:cNvPr>
            <p:cNvSpPr>
              <a:spLocks/>
            </p:cNvSpPr>
            <p:nvPr/>
          </p:nvSpPr>
          <p:spPr bwMode="auto">
            <a:xfrm>
              <a:off x="3059" y="4194"/>
              <a:ext cx="393" cy="126"/>
            </a:xfrm>
            <a:custGeom>
              <a:avLst/>
              <a:gdLst>
                <a:gd name="T0" fmla="*/ 393 w 393"/>
                <a:gd name="T1" fmla="*/ 126 h 126"/>
                <a:gd name="T2" fmla="*/ 360 w 393"/>
                <a:gd name="T3" fmla="*/ 96 h 126"/>
                <a:gd name="T4" fmla="*/ 357 w 393"/>
                <a:gd name="T5" fmla="*/ 93 h 126"/>
                <a:gd name="T6" fmla="*/ 354 w 393"/>
                <a:gd name="T7" fmla="*/ 87 h 126"/>
                <a:gd name="T8" fmla="*/ 351 w 393"/>
                <a:gd name="T9" fmla="*/ 81 h 126"/>
                <a:gd name="T10" fmla="*/ 348 w 393"/>
                <a:gd name="T11" fmla="*/ 75 h 126"/>
                <a:gd name="T12" fmla="*/ 339 w 393"/>
                <a:gd name="T13" fmla="*/ 66 h 126"/>
                <a:gd name="T14" fmla="*/ 333 w 393"/>
                <a:gd name="T15" fmla="*/ 60 h 126"/>
                <a:gd name="T16" fmla="*/ 303 w 393"/>
                <a:gd name="T17" fmla="*/ 42 h 126"/>
                <a:gd name="T18" fmla="*/ 291 w 393"/>
                <a:gd name="T19" fmla="*/ 33 h 126"/>
                <a:gd name="T20" fmla="*/ 285 w 393"/>
                <a:gd name="T21" fmla="*/ 33 h 126"/>
                <a:gd name="T22" fmla="*/ 267 w 393"/>
                <a:gd name="T23" fmla="*/ 24 h 126"/>
                <a:gd name="T24" fmla="*/ 261 w 393"/>
                <a:gd name="T25" fmla="*/ 24 h 126"/>
                <a:gd name="T26" fmla="*/ 255 w 393"/>
                <a:gd name="T27" fmla="*/ 24 h 126"/>
                <a:gd name="T28" fmla="*/ 249 w 393"/>
                <a:gd name="T29" fmla="*/ 24 h 126"/>
                <a:gd name="T30" fmla="*/ 225 w 393"/>
                <a:gd name="T31" fmla="*/ 27 h 126"/>
                <a:gd name="T32" fmla="*/ 183 w 393"/>
                <a:gd name="T33" fmla="*/ 21 h 126"/>
                <a:gd name="T34" fmla="*/ 165 w 393"/>
                <a:gd name="T35" fmla="*/ 24 h 126"/>
                <a:gd name="T36" fmla="*/ 159 w 393"/>
                <a:gd name="T37" fmla="*/ 24 h 126"/>
                <a:gd name="T38" fmla="*/ 159 w 393"/>
                <a:gd name="T39" fmla="*/ 24 h 126"/>
                <a:gd name="T40" fmla="*/ 150 w 393"/>
                <a:gd name="T41" fmla="*/ 18 h 126"/>
                <a:gd name="T42" fmla="*/ 150 w 393"/>
                <a:gd name="T43" fmla="*/ 15 h 126"/>
                <a:gd name="T44" fmla="*/ 150 w 393"/>
                <a:gd name="T45" fmla="*/ 12 h 126"/>
                <a:gd name="T46" fmla="*/ 147 w 393"/>
                <a:gd name="T47" fmla="*/ 6 h 126"/>
                <a:gd name="T48" fmla="*/ 147 w 393"/>
                <a:gd name="T49" fmla="*/ 6 h 126"/>
                <a:gd name="T50" fmla="*/ 129 w 393"/>
                <a:gd name="T51" fmla="*/ 0 h 126"/>
                <a:gd name="T52" fmla="*/ 126 w 393"/>
                <a:gd name="T53" fmla="*/ 6 h 126"/>
                <a:gd name="T54" fmla="*/ 120 w 393"/>
                <a:gd name="T55" fmla="*/ 21 h 126"/>
                <a:gd name="T56" fmla="*/ 114 w 393"/>
                <a:gd name="T57" fmla="*/ 27 h 126"/>
                <a:gd name="T58" fmla="*/ 114 w 393"/>
                <a:gd name="T59" fmla="*/ 33 h 126"/>
                <a:gd name="T60" fmla="*/ 114 w 393"/>
                <a:gd name="T61" fmla="*/ 39 h 126"/>
                <a:gd name="T62" fmla="*/ 111 w 393"/>
                <a:gd name="T63" fmla="*/ 48 h 126"/>
                <a:gd name="T64" fmla="*/ 108 w 393"/>
                <a:gd name="T65" fmla="*/ 51 h 126"/>
                <a:gd name="T66" fmla="*/ 105 w 393"/>
                <a:gd name="T67" fmla="*/ 51 h 126"/>
                <a:gd name="T68" fmla="*/ 105 w 393"/>
                <a:gd name="T69" fmla="*/ 51 h 126"/>
                <a:gd name="T70" fmla="*/ 102 w 393"/>
                <a:gd name="T71" fmla="*/ 48 h 126"/>
                <a:gd name="T72" fmla="*/ 96 w 393"/>
                <a:gd name="T73" fmla="*/ 45 h 126"/>
                <a:gd name="T74" fmla="*/ 87 w 393"/>
                <a:gd name="T75" fmla="*/ 33 h 126"/>
                <a:gd name="T76" fmla="*/ 87 w 393"/>
                <a:gd name="T77" fmla="*/ 30 h 126"/>
                <a:gd name="T78" fmla="*/ 87 w 393"/>
                <a:gd name="T79" fmla="*/ 27 h 126"/>
                <a:gd name="T80" fmla="*/ 84 w 393"/>
                <a:gd name="T81" fmla="*/ 24 h 126"/>
                <a:gd name="T82" fmla="*/ 81 w 393"/>
                <a:gd name="T83" fmla="*/ 21 h 126"/>
                <a:gd name="T84" fmla="*/ 78 w 393"/>
                <a:gd name="T85" fmla="*/ 21 h 126"/>
                <a:gd name="T86" fmla="*/ 75 w 393"/>
                <a:gd name="T87" fmla="*/ 21 h 126"/>
                <a:gd name="T88" fmla="*/ 69 w 393"/>
                <a:gd name="T89" fmla="*/ 24 h 126"/>
                <a:gd name="T90" fmla="*/ 30 w 393"/>
                <a:gd name="T91" fmla="*/ 33 h 126"/>
                <a:gd name="T92" fmla="*/ 30 w 393"/>
                <a:gd name="T93" fmla="*/ 36 h 126"/>
                <a:gd name="T94" fmla="*/ 27 w 393"/>
                <a:gd name="T95" fmla="*/ 48 h 126"/>
                <a:gd name="T96" fmla="*/ 24 w 393"/>
                <a:gd name="T97" fmla="*/ 57 h 126"/>
                <a:gd name="T98" fmla="*/ 27 w 393"/>
                <a:gd name="T99" fmla="*/ 66 h 126"/>
                <a:gd name="T100" fmla="*/ 21 w 393"/>
                <a:gd name="T101" fmla="*/ 84 h 126"/>
                <a:gd name="T102" fmla="*/ 18 w 393"/>
                <a:gd name="T103" fmla="*/ 84 h 126"/>
                <a:gd name="T104" fmla="*/ 15 w 393"/>
                <a:gd name="T105" fmla="*/ 87 h 126"/>
                <a:gd name="T106" fmla="*/ 9 w 393"/>
                <a:gd name="T107" fmla="*/ 96 h 126"/>
                <a:gd name="T108" fmla="*/ 3 w 393"/>
                <a:gd name="T109" fmla="*/ 120 h 126"/>
                <a:gd name="T110" fmla="*/ 0 w 393"/>
                <a:gd name="T111" fmla="*/ 126 h 126"/>
                <a:gd name="T112" fmla="*/ 393 w 393"/>
                <a:gd name="T113"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3" h="126">
                  <a:moveTo>
                    <a:pt x="393" y="126"/>
                  </a:moveTo>
                  <a:lnTo>
                    <a:pt x="360" y="96"/>
                  </a:lnTo>
                  <a:lnTo>
                    <a:pt x="357" y="93"/>
                  </a:lnTo>
                  <a:lnTo>
                    <a:pt x="354" y="87"/>
                  </a:lnTo>
                  <a:lnTo>
                    <a:pt x="351" y="81"/>
                  </a:lnTo>
                  <a:lnTo>
                    <a:pt x="348" y="75"/>
                  </a:lnTo>
                  <a:lnTo>
                    <a:pt x="339" y="66"/>
                  </a:lnTo>
                  <a:lnTo>
                    <a:pt x="333" y="60"/>
                  </a:lnTo>
                  <a:lnTo>
                    <a:pt x="303" y="42"/>
                  </a:lnTo>
                  <a:lnTo>
                    <a:pt x="291" y="33"/>
                  </a:lnTo>
                  <a:lnTo>
                    <a:pt x="285" y="33"/>
                  </a:lnTo>
                  <a:lnTo>
                    <a:pt x="267" y="24"/>
                  </a:lnTo>
                  <a:lnTo>
                    <a:pt x="261" y="24"/>
                  </a:lnTo>
                  <a:lnTo>
                    <a:pt x="255" y="24"/>
                  </a:lnTo>
                  <a:lnTo>
                    <a:pt x="249" y="24"/>
                  </a:lnTo>
                  <a:lnTo>
                    <a:pt x="225" y="27"/>
                  </a:lnTo>
                  <a:lnTo>
                    <a:pt x="183" y="21"/>
                  </a:lnTo>
                  <a:lnTo>
                    <a:pt x="165" y="24"/>
                  </a:lnTo>
                  <a:lnTo>
                    <a:pt x="159" y="24"/>
                  </a:lnTo>
                  <a:lnTo>
                    <a:pt x="159" y="24"/>
                  </a:lnTo>
                  <a:lnTo>
                    <a:pt x="150" y="18"/>
                  </a:lnTo>
                  <a:lnTo>
                    <a:pt x="150" y="15"/>
                  </a:lnTo>
                  <a:lnTo>
                    <a:pt x="150" y="12"/>
                  </a:lnTo>
                  <a:lnTo>
                    <a:pt x="147" y="6"/>
                  </a:lnTo>
                  <a:lnTo>
                    <a:pt x="147" y="6"/>
                  </a:lnTo>
                  <a:lnTo>
                    <a:pt x="129" y="0"/>
                  </a:lnTo>
                  <a:lnTo>
                    <a:pt x="126" y="6"/>
                  </a:lnTo>
                  <a:lnTo>
                    <a:pt x="120" y="21"/>
                  </a:lnTo>
                  <a:lnTo>
                    <a:pt x="114" y="27"/>
                  </a:lnTo>
                  <a:lnTo>
                    <a:pt x="114" y="33"/>
                  </a:lnTo>
                  <a:lnTo>
                    <a:pt x="114" y="39"/>
                  </a:lnTo>
                  <a:lnTo>
                    <a:pt x="111" y="48"/>
                  </a:lnTo>
                  <a:lnTo>
                    <a:pt x="108" y="51"/>
                  </a:lnTo>
                  <a:lnTo>
                    <a:pt x="105" y="51"/>
                  </a:lnTo>
                  <a:lnTo>
                    <a:pt x="105" y="51"/>
                  </a:lnTo>
                  <a:lnTo>
                    <a:pt x="102" y="48"/>
                  </a:lnTo>
                  <a:lnTo>
                    <a:pt x="96" y="45"/>
                  </a:lnTo>
                  <a:lnTo>
                    <a:pt x="87" y="33"/>
                  </a:lnTo>
                  <a:lnTo>
                    <a:pt x="87" y="30"/>
                  </a:lnTo>
                  <a:lnTo>
                    <a:pt x="87" y="27"/>
                  </a:lnTo>
                  <a:lnTo>
                    <a:pt x="84" y="24"/>
                  </a:lnTo>
                  <a:lnTo>
                    <a:pt x="81" y="21"/>
                  </a:lnTo>
                  <a:lnTo>
                    <a:pt x="78" y="21"/>
                  </a:lnTo>
                  <a:lnTo>
                    <a:pt x="75" y="21"/>
                  </a:lnTo>
                  <a:lnTo>
                    <a:pt x="69" y="24"/>
                  </a:lnTo>
                  <a:lnTo>
                    <a:pt x="30" y="33"/>
                  </a:lnTo>
                  <a:lnTo>
                    <a:pt x="30" y="36"/>
                  </a:lnTo>
                  <a:lnTo>
                    <a:pt x="27" y="48"/>
                  </a:lnTo>
                  <a:lnTo>
                    <a:pt x="24" y="57"/>
                  </a:lnTo>
                  <a:lnTo>
                    <a:pt x="27" y="66"/>
                  </a:lnTo>
                  <a:lnTo>
                    <a:pt x="21" y="84"/>
                  </a:lnTo>
                  <a:lnTo>
                    <a:pt x="18" y="84"/>
                  </a:lnTo>
                  <a:lnTo>
                    <a:pt x="15" y="87"/>
                  </a:lnTo>
                  <a:lnTo>
                    <a:pt x="9" y="96"/>
                  </a:lnTo>
                  <a:lnTo>
                    <a:pt x="3" y="120"/>
                  </a:lnTo>
                  <a:lnTo>
                    <a:pt x="0" y="126"/>
                  </a:lnTo>
                  <a:lnTo>
                    <a:pt x="393" y="126"/>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03" name="Freeform 1233">
              <a:extLst>
                <a:ext uri="{FF2B5EF4-FFF2-40B4-BE49-F238E27FC236}">
                  <a16:creationId xmlns:a16="http://schemas.microsoft.com/office/drawing/2014/main" id="{885BA0E9-71F2-A49D-06BE-82AC8D4EFA01}"/>
                </a:ext>
              </a:extLst>
            </p:cNvPr>
            <p:cNvSpPr>
              <a:spLocks/>
            </p:cNvSpPr>
            <p:nvPr/>
          </p:nvSpPr>
          <p:spPr bwMode="auto">
            <a:xfrm>
              <a:off x="1511" y="3564"/>
              <a:ext cx="720" cy="756"/>
            </a:xfrm>
            <a:custGeom>
              <a:avLst/>
              <a:gdLst>
                <a:gd name="T0" fmla="*/ 48 w 720"/>
                <a:gd name="T1" fmla="*/ 747 h 756"/>
                <a:gd name="T2" fmla="*/ 69 w 720"/>
                <a:gd name="T3" fmla="*/ 747 h 756"/>
                <a:gd name="T4" fmla="*/ 69 w 720"/>
                <a:gd name="T5" fmla="*/ 753 h 756"/>
                <a:gd name="T6" fmla="*/ 576 w 720"/>
                <a:gd name="T7" fmla="*/ 756 h 756"/>
                <a:gd name="T8" fmla="*/ 579 w 720"/>
                <a:gd name="T9" fmla="*/ 750 h 756"/>
                <a:gd name="T10" fmla="*/ 585 w 720"/>
                <a:gd name="T11" fmla="*/ 744 h 756"/>
                <a:gd name="T12" fmla="*/ 588 w 720"/>
                <a:gd name="T13" fmla="*/ 744 h 756"/>
                <a:gd name="T14" fmla="*/ 603 w 720"/>
                <a:gd name="T15" fmla="*/ 729 h 756"/>
                <a:gd name="T16" fmla="*/ 603 w 720"/>
                <a:gd name="T17" fmla="*/ 726 h 756"/>
                <a:gd name="T18" fmla="*/ 591 w 720"/>
                <a:gd name="T19" fmla="*/ 708 h 756"/>
                <a:gd name="T20" fmla="*/ 600 w 720"/>
                <a:gd name="T21" fmla="*/ 687 h 756"/>
                <a:gd name="T22" fmla="*/ 609 w 720"/>
                <a:gd name="T23" fmla="*/ 648 h 756"/>
                <a:gd name="T24" fmla="*/ 609 w 720"/>
                <a:gd name="T25" fmla="*/ 645 h 756"/>
                <a:gd name="T26" fmla="*/ 630 w 720"/>
                <a:gd name="T27" fmla="*/ 624 h 756"/>
                <a:gd name="T28" fmla="*/ 645 w 720"/>
                <a:gd name="T29" fmla="*/ 579 h 756"/>
                <a:gd name="T30" fmla="*/ 645 w 720"/>
                <a:gd name="T31" fmla="*/ 576 h 756"/>
                <a:gd name="T32" fmla="*/ 660 w 720"/>
                <a:gd name="T33" fmla="*/ 564 h 756"/>
                <a:gd name="T34" fmla="*/ 693 w 720"/>
                <a:gd name="T35" fmla="*/ 561 h 756"/>
                <a:gd name="T36" fmla="*/ 708 w 720"/>
                <a:gd name="T37" fmla="*/ 561 h 756"/>
                <a:gd name="T38" fmla="*/ 720 w 720"/>
                <a:gd name="T39" fmla="*/ 291 h 756"/>
                <a:gd name="T40" fmla="*/ 642 w 720"/>
                <a:gd name="T41" fmla="*/ 246 h 756"/>
                <a:gd name="T42" fmla="*/ 561 w 720"/>
                <a:gd name="T43" fmla="*/ 204 h 756"/>
                <a:gd name="T44" fmla="*/ 504 w 720"/>
                <a:gd name="T45" fmla="*/ 174 h 756"/>
                <a:gd name="T46" fmla="*/ 417 w 720"/>
                <a:gd name="T47" fmla="*/ 126 h 756"/>
                <a:gd name="T48" fmla="*/ 366 w 720"/>
                <a:gd name="T49" fmla="*/ 99 h 756"/>
                <a:gd name="T50" fmla="*/ 309 w 720"/>
                <a:gd name="T51" fmla="*/ 69 h 756"/>
                <a:gd name="T52" fmla="*/ 258 w 720"/>
                <a:gd name="T53" fmla="*/ 42 h 756"/>
                <a:gd name="T54" fmla="*/ 189 w 720"/>
                <a:gd name="T55" fmla="*/ 9 h 756"/>
                <a:gd name="T56" fmla="*/ 147 w 720"/>
                <a:gd name="T57" fmla="*/ 15 h 756"/>
                <a:gd name="T58" fmla="*/ 105 w 720"/>
                <a:gd name="T59" fmla="*/ 39 h 756"/>
                <a:gd name="T60" fmla="*/ 111 w 720"/>
                <a:gd name="T61" fmla="*/ 69 h 756"/>
                <a:gd name="T62" fmla="*/ 120 w 720"/>
                <a:gd name="T63" fmla="*/ 126 h 756"/>
                <a:gd name="T64" fmla="*/ 147 w 720"/>
                <a:gd name="T65" fmla="*/ 186 h 756"/>
                <a:gd name="T66" fmla="*/ 174 w 720"/>
                <a:gd name="T67" fmla="*/ 231 h 756"/>
                <a:gd name="T68" fmla="*/ 165 w 720"/>
                <a:gd name="T69" fmla="*/ 246 h 756"/>
                <a:gd name="T70" fmla="*/ 156 w 720"/>
                <a:gd name="T71" fmla="*/ 261 h 756"/>
                <a:gd name="T72" fmla="*/ 150 w 720"/>
                <a:gd name="T73" fmla="*/ 312 h 756"/>
                <a:gd name="T74" fmla="*/ 147 w 720"/>
                <a:gd name="T75" fmla="*/ 345 h 756"/>
                <a:gd name="T76" fmla="*/ 141 w 720"/>
                <a:gd name="T77" fmla="*/ 447 h 756"/>
                <a:gd name="T78" fmla="*/ 129 w 720"/>
                <a:gd name="T79" fmla="*/ 489 h 756"/>
                <a:gd name="T80" fmla="*/ 63 w 720"/>
                <a:gd name="T81" fmla="*/ 561 h 756"/>
                <a:gd name="T82" fmla="*/ 0 w 720"/>
                <a:gd name="T83" fmla="*/ 657 h 756"/>
                <a:gd name="T84" fmla="*/ 42 w 720"/>
                <a:gd name="T85" fmla="*/ 747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0" h="756">
                  <a:moveTo>
                    <a:pt x="42" y="747"/>
                  </a:moveTo>
                  <a:lnTo>
                    <a:pt x="48" y="747"/>
                  </a:lnTo>
                  <a:lnTo>
                    <a:pt x="66" y="747"/>
                  </a:lnTo>
                  <a:lnTo>
                    <a:pt x="69" y="747"/>
                  </a:lnTo>
                  <a:lnTo>
                    <a:pt x="69" y="750"/>
                  </a:lnTo>
                  <a:lnTo>
                    <a:pt x="69" y="753"/>
                  </a:lnTo>
                  <a:lnTo>
                    <a:pt x="72" y="756"/>
                  </a:lnTo>
                  <a:lnTo>
                    <a:pt x="576" y="756"/>
                  </a:lnTo>
                  <a:lnTo>
                    <a:pt x="579" y="753"/>
                  </a:lnTo>
                  <a:lnTo>
                    <a:pt x="579" y="750"/>
                  </a:lnTo>
                  <a:lnTo>
                    <a:pt x="582" y="747"/>
                  </a:lnTo>
                  <a:lnTo>
                    <a:pt x="585" y="744"/>
                  </a:lnTo>
                  <a:lnTo>
                    <a:pt x="588" y="744"/>
                  </a:lnTo>
                  <a:lnTo>
                    <a:pt x="588" y="744"/>
                  </a:lnTo>
                  <a:lnTo>
                    <a:pt x="594" y="741"/>
                  </a:lnTo>
                  <a:lnTo>
                    <a:pt x="603" y="729"/>
                  </a:lnTo>
                  <a:lnTo>
                    <a:pt x="606" y="726"/>
                  </a:lnTo>
                  <a:lnTo>
                    <a:pt x="603" y="726"/>
                  </a:lnTo>
                  <a:lnTo>
                    <a:pt x="600" y="717"/>
                  </a:lnTo>
                  <a:lnTo>
                    <a:pt x="591" y="708"/>
                  </a:lnTo>
                  <a:lnTo>
                    <a:pt x="591" y="699"/>
                  </a:lnTo>
                  <a:lnTo>
                    <a:pt x="600" y="687"/>
                  </a:lnTo>
                  <a:lnTo>
                    <a:pt x="615" y="660"/>
                  </a:lnTo>
                  <a:lnTo>
                    <a:pt x="609" y="648"/>
                  </a:lnTo>
                  <a:lnTo>
                    <a:pt x="609" y="645"/>
                  </a:lnTo>
                  <a:lnTo>
                    <a:pt x="609" y="645"/>
                  </a:lnTo>
                  <a:lnTo>
                    <a:pt x="609" y="642"/>
                  </a:lnTo>
                  <a:lnTo>
                    <a:pt x="630" y="624"/>
                  </a:lnTo>
                  <a:lnTo>
                    <a:pt x="642" y="606"/>
                  </a:lnTo>
                  <a:lnTo>
                    <a:pt x="645" y="579"/>
                  </a:lnTo>
                  <a:lnTo>
                    <a:pt x="645" y="576"/>
                  </a:lnTo>
                  <a:lnTo>
                    <a:pt x="645" y="576"/>
                  </a:lnTo>
                  <a:lnTo>
                    <a:pt x="648" y="573"/>
                  </a:lnTo>
                  <a:lnTo>
                    <a:pt x="660" y="564"/>
                  </a:lnTo>
                  <a:lnTo>
                    <a:pt x="660" y="561"/>
                  </a:lnTo>
                  <a:lnTo>
                    <a:pt x="693" y="561"/>
                  </a:lnTo>
                  <a:lnTo>
                    <a:pt x="705" y="561"/>
                  </a:lnTo>
                  <a:lnTo>
                    <a:pt x="708" y="561"/>
                  </a:lnTo>
                  <a:lnTo>
                    <a:pt x="720" y="564"/>
                  </a:lnTo>
                  <a:lnTo>
                    <a:pt x="720" y="291"/>
                  </a:lnTo>
                  <a:lnTo>
                    <a:pt x="678" y="270"/>
                  </a:lnTo>
                  <a:lnTo>
                    <a:pt x="642" y="246"/>
                  </a:lnTo>
                  <a:lnTo>
                    <a:pt x="603" y="228"/>
                  </a:lnTo>
                  <a:lnTo>
                    <a:pt x="561" y="204"/>
                  </a:lnTo>
                  <a:lnTo>
                    <a:pt x="534" y="189"/>
                  </a:lnTo>
                  <a:lnTo>
                    <a:pt x="504" y="174"/>
                  </a:lnTo>
                  <a:lnTo>
                    <a:pt x="462" y="150"/>
                  </a:lnTo>
                  <a:lnTo>
                    <a:pt x="417" y="126"/>
                  </a:lnTo>
                  <a:lnTo>
                    <a:pt x="378" y="105"/>
                  </a:lnTo>
                  <a:lnTo>
                    <a:pt x="366" y="99"/>
                  </a:lnTo>
                  <a:lnTo>
                    <a:pt x="339" y="84"/>
                  </a:lnTo>
                  <a:lnTo>
                    <a:pt x="309" y="69"/>
                  </a:lnTo>
                  <a:lnTo>
                    <a:pt x="285" y="57"/>
                  </a:lnTo>
                  <a:lnTo>
                    <a:pt x="258" y="42"/>
                  </a:lnTo>
                  <a:lnTo>
                    <a:pt x="225" y="27"/>
                  </a:lnTo>
                  <a:lnTo>
                    <a:pt x="189" y="9"/>
                  </a:lnTo>
                  <a:lnTo>
                    <a:pt x="174" y="0"/>
                  </a:lnTo>
                  <a:lnTo>
                    <a:pt x="147" y="15"/>
                  </a:lnTo>
                  <a:lnTo>
                    <a:pt x="111" y="36"/>
                  </a:lnTo>
                  <a:lnTo>
                    <a:pt x="105" y="39"/>
                  </a:lnTo>
                  <a:lnTo>
                    <a:pt x="111" y="66"/>
                  </a:lnTo>
                  <a:lnTo>
                    <a:pt x="111" y="69"/>
                  </a:lnTo>
                  <a:lnTo>
                    <a:pt x="120" y="111"/>
                  </a:lnTo>
                  <a:lnTo>
                    <a:pt x="120" y="126"/>
                  </a:lnTo>
                  <a:lnTo>
                    <a:pt x="126" y="153"/>
                  </a:lnTo>
                  <a:lnTo>
                    <a:pt x="147" y="186"/>
                  </a:lnTo>
                  <a:lnTo>
                    <a:pt x="153" y="207"/>
                  </a:lnTo>
                  <a:lnTo>
                    <a:pt x="174" y="231"/>
                  </a:lnTo>
                  <a:lnTo>
                    <a:pt x="174" y="234"/>
                  </a:lnTo>
                  <a:lnTo>
                    <a:pt x="165" y="246"/>
                  </a:lnTo>
                  <a:lnTo>
                    <a:pt x="162" y="255"/>
                  </a:lnTo>
                  <a:lnTo>
                    <a:pt x="156" y="261"/>
                  </a:lnTo>
                  <a:lnTo>
                    <a:pt x="156" y="273"/>
                  </a:lnTo>
                  <a:lnTo>
                    <a:pt x="150" y="312"/>
                  </a:lnTo>
                  <a:lnTo>
                    <a:pt x="147" y="330"/>
                  </a:lnTo>
                  <a:lnTo>
                    <a:pt x="147" y="345"/>
                  </a:lnTo>
                  <a:lnTo>
                    <a:pt x="144" y="378"/>
                  </a:lnTo>
                  <a:lnTo>
                    <a:pt x="141" y="447"/>
                  </a:lnTo>
                  <a:lnTo>
                    <a:pt x="138" y="480"/>
                  </a:lnTo>
                  <a:lnTo>
                    <a:pt x="129" y="489"/>
                  </a:lnTo>
                  <a:lnTo>
                    <a:pt x="75" y="546"/>
                  </a:lnTo>
                  <a:lnTo>
                    <a:pt x="63" y="561"/>
                  </a:lnTo>
                  <a:lnTo>
                    <a:pt x="27" y="612"/>
                  </a:lnTo>
                  <a:lnTo>
                    <a:pt x="0" y="657"/>
                  </a:lnTo>
                  <a:lnTo>
                    <a:pt x="12" y="705"/>
                  </a:lnTo>
                  <a:lnTo>
                    <a:pt x="42" y="747"/>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04" name="Freeform 1234">
              <a:extLst>
                <a:ext uri="{FF2B5EF4-FFF2-40B4-BE49-F238E27FC236}">
                  <a16:creationId xmlns:a16="http://schemas.microsoft.com/office/drawing/2014/main" id="{7874D432-3576-FFD8-B051-EF553C052DE2}"/>
                </a:ext>
              </a:extLst>
            </p:cNvPr>
            <p:cNvSpPr>
              <a:spLocks/>
            </p:cNvSpPr>
            <p:nvPr/>
          </p:nvSpPr>
          <p:spPr bwMode="auto">
            <a:xfrm>
              <a:off x="0" y="3453"/>
              <a:ext cx="882" cy="867"/>
            </a:xfrm>
            <a:custGeom>
              <a:avLst/>
              <a:gdLst>
                <a:gd name="T0" fmla="*/ 300 w 882"/>
                <a:gd name="T1" fmla="*/ 864 h 867"/>
                <a:gd name="T2" fmla="*/ 303 w 882"/>
                <a:gd name="T3" fmla="*/ 846 h 867"/>
                <a:gd name="T4" fmla="*/ 324 w 882"/>
                <a:gd name="T5" fmla="*/ 828 h 867"/>
                <a:gd name="T6" fmla="*/ 348 w 882"/>
                <a:gd name="T7" fmla="*/ 852 h 867"/>
                <a:gd name="T8" fmla="*/ 360 w 882"/>
                <a:gd name="T9" fmla="*/ 852 h 867"/>
                <a:gd name="T10" fmla="*/ 360 w 882"/>
                <a:gd name="T11" fmla="*/ 846 h 867"/>
                <a:gd name="T12" fmla="*/ 372 w 882"/>
                <a:gd name="T13" fmla="*/ 843 h 867"/>
                <a:gd name="T14" fmla="*/ 369 w 882"/>
                <a:gd name="T15" fmla="*/ 825 h 867"/>
                <a:gd name="T16" fmla="*/ 375 w 882"/>
                <a:gd name="T17" fmla="*/ 816 h 867"/>
                <a:gd name="T18" fmla="*/ 390 w 882"/>
                <a:gd name="T19" fmla="*/ 819 h 867"/>
                <a:gd name="T20" fmla="*/ 399 w 882"/>
                <a:gd name="T21" fmla="*/ 792 h 867"/>
                <a:gd name="T22" fmla="*/ 426 w 882"/>
                <a:gd name="T23" fmla="*/ 774 h 867"/>
                <a:gd name="T24" fmla="*/ 438 w 882"/>
                <a:gd name="T25" fmla="*/ 780 h 867"/>
                <a:gd name="T26" fmla="*/ 498 w 882"/>
                <a:gd name="T27" fmla="*/ 741 h 867"/>
                <a:gd name="T28" fmla="*/ 519 w 882"/>
                <a:gd name="T29" fmla="*/ 738 h 867"/>
                <a:gd name="T30" fmla="*/ 576 w 882"/>
                <a:gd name="T31" fmla="*/ 720 h 867"/>
                <a:gd name="T32" fmla="*/ 621 w 882"/>
                <a:gd name="T33" fmla="*/ 729 h 867"/>
                <a:gd name="T34" fmla="*/ 663 w 882"/>
                <a:gd name="T35" fmla="*/ 723 h 867"/>
                <a:gd name="T36" fmla="*/ 771 w 882"/>
                <a:gd name="T37" fmla="*/ 702 h 867"/>
                <a:gd name="T38" fmla="*/ 822 w 882"/>
                <a:gd name="T39" fmla="*/ 696 h 867"/>
                <a:gd name="T40" fmla="*/ 840 w 882"/>
                <a:gd name="T41" fmla="*/ 687 h 867"/>
                <a:gd name="T42" fmla="*/ 849 w 882"/>
                <a:gd name="T43" fmla="*/ 678 h 867"/>
                <a:gd name="T44" fmla="*/ 882 w 882"/>
                <a:gd name="T45" fmla="*/ 555 h 867"/>
                <a:gd name="T46" fmla="*/ 882 w 882"/>
                <a:gd name="T47" fmla="*/ 513 h 867"/>
                <a:gd name="T48" fmla="*/ 882 w 882"/>
                <a:gd name="T49" fmla="*/ 432 h 867"/>
                <a:gd name="T50" fmla="*/ 810 w 882"/>
                <a:gd name="T51" fmla="*/ 435 h 867"/>
                <a:gd name="T52" fmla="*/ 804 w 882"/>
                <a:gd name="T53" fmla="*/ 429 h 867"/>
                <a:gd name="T54" fmla="*/ 813 w 882"/>
                <a:gd name="T55" fmla="*/ 417 h 867"/>
                <a:gd name="T56" fmla="*/ 804 w 882"/>
                <a:gd name="T57" fmla="*/ 375 h 867"/>
                <a:gd name="T58" fmla="*/ 789 w 882"/>
                <a:gd name="T59" fmla="*/ 372 h 867"/>
                <a:gd name="T60" fmla="*/ 765 w 882"/>
                <a:gd name="T61" fmla="*/ 366 h 867"/>
                <a:gd name="T62" fmla="*/ 717 w 882"/>
                <a:gd name="T63" fmla="*/ 345 h 867"/>
                <a:gd name="T64" fmla="*/ 675 w 882"/>
                <a:gd name="T65" fmla="*/ 303 h 867"/>
                <a:gd name="T66" fmla="*/ 654 w 882"/>
                <a:gd name="T67" fmla="*/ 276 h 867"/>
                <a:gd name="T68" fmla="*/ 594 w 882"/>
                <a:gd name="T69" fmla="*/ 234 h 867"/>
                <a:gd name="T70" fmla="*/ 540 w 882"/>
                <a:gd name="T71" fmla="*/ 198 h 867"/>
                <a:gd name="T72" fmla="*/ 474 w 882"/>
                <a:gd name="T73" fmla="*/ 147 h 867"/>
                <a:gd name="T74" fmla="*/ 402 w 882"/>
                <a:gd name="T75" fmla="*/ 96 h 867"/>
                <a:gd name="T76" fmla="*/ 312 w 882"/>
                <a:gd name="T77" fmla="*/ 33 h 867"/>
                <a:gd name="T78" fmla="*/ 144 w 882"/>
                <a:gd name="T79" fmla="*/ 0 h 867"/>
                <a:gd name="T80" fmla="*/ 156 w 882"/>
                <a:gd name="T81" fmla="*/ 108 h 867"/>
                <a:gd name="T82" fmla="*/ 159 w 882"/>
                <a:gd name="T83" fmla="*/ 153 h 867"/>
                <a:gd name="T84" fmla="*/ 171 w 882"/>
                <a:gd name="T85" fmla="*/ 252 h 867"/>
                <a:gd name="T86" fmla="*/ 195 w 882"/>
                <a:gd name="T87" fmla="*/ 465 h 867"/>
                <a:gd name="T88" fmla="*/ 210 w 882"/>
                <a:gd name="T89" fmla="*/ 600 h 867"/>
                <a:gd name="T90" fmla="*/ 225 w 882"/>
                <a:gd name="T91" fmla="*/ 645 h 867"/>
                <a:gd name="T92" fmla="*/ 213 w 882"/>
                <a:gd name="T93" fmla="*/ 690 h 867"/>
                <a:gd name="T94" fmla="*/ 102 w 882"/>
                <a:gd name="T95" fmla="*/ 687 h 867"/>
                <a:gd name="T96" fmla="*/ 303 w 882"/>
                <a:gd name="T97" fmla="*/ 867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82" h="867">
                  <a:moveTo>
                    <a:pt x="303" y="867"/>
                  </a:moveTo>
                  <a:lnTo>
                    <a:pt x="303" y="864"/>
                  </a:lnTo>
                  <a:lnTo>
                    <a:pt x="300" y="864"/>
                  </a:lnTo>
                  <a:lnTo>
                    <a:pt x="297" y="855"/>
                  </a:lnTo>
                  <a:lnTo>
                    <a:pt x="297" y="852"/>
                  </a:lnTo>
                  <a:lnTo>
                    <a:pt x="303" y="846"/>
                  </a:lnTo>
                  <a:lnTo>
                    <a:pt x="315" y="837"/>
                  </a:lnTo>
                  <a:lnTo>
                    <a:pt x="321" y="828"/>
                  </a:lnTo>
                  <a:lnTo>
                    <a:pt x="324" y="828"/>
                  </a:lnTo>
                  <a:lnTo>
                    <a:pt x="327" y="834"/>
                  </a:lnTo>
                  <a:lnTo>
                    <a:pt x="348" y="849"/>
                  </a:lnTo>
                  <a:lnTo>
                    <a:pt x="348" y="852"/>
                  </a:lnTo>
                  <a:lnTo>
                    <a:pt x="351" y="852"/>
                  </a:lnTo>
                  <a:lnTo>
                    <a:pt x="357" y="852"/>
                  </a:lnTo>
                  <a:lnTo>
                    <a:pt x="360" y="852"/>
                  </a:lnTo>
                  <a:lnTo>
                    <a:pt x="360" y="849"/>
                  </a:lnTo>
                  <a:lnTo>
                    <a:pt x="357" y="846"/>
                  </a:lnTo>
                  <a:lnTo>
                    <a:pt x="360" y="846"/>
                  </a:lnTo>
                  <a:lnTo>
                    <a:pt x="363" y="846"/>
                  </a:lnTo>
                  <a:lnTo>
                    <a:pt x="372" y="843"/>
                  </a:lnTo>
                  <a:lnTo>
                    <a:pt x="372" y="843"/>
                  </a:lnTo>
                  <a:lnTo>
                    <a:pt x="372" y="837"/>
                  </a:lnTo>
                  <a:lnTo>
                    <a:pt x="369" y="828"/>
                  </a:lnTo>
                  <a:lnTo>
                    <a:pt x="369" y="825"/>
                  </a:lnTo>
                  <a:lnTo>
                    <a:pt x="369" y="816"/>
                  </a:lnTo>
                  <a:lnTo>
                    <a:pt x="372" y="816"/>
                  </a:lnTo>
                  <a:lnTo>
                    <a:pt x="375" y="816"/>
                  </a:lnTo>
                  <a:lnTo>
                    <a:pt x="375" y="816"/>
                  </a:lnTo>
                  <a:lnTo>
                    <a:pt x="375" y="816"/>
                  </a:lnTo>
                  <a:lnTo>
                    <a:pt x="390" y="819"/>
                  </a:lnTo>
                  <a:lnTo>
                    <a:pt x="396" y="807"/>
                  </a:lnTo>
                  <a:lnTo>
                    <a:pt x="396" y="807"/>
                  </a:lnTo>
                  <a:lnTo>
                    <a:pt x="399" y="792"/>
                  </a:lnTo>
                  <a:lnTo>
                    <a:pt x="399" y="792"/>
                  </a:lnTo>
                  <a:lnTo>
                    <a:pt x="414" y="780"/>
                  </a:lnTo>
                  <a:lnTo>
                    <a:pt x="426" y="774"/>
                  </a:lnTo>
                  <a:lnTo>
                    <a:pt x="429" y="774"/>
                  </a:lnTo>
                  <a:lnTo>
                    <a:pt x="435" y="777"/>
                  </a:lnTo>
                  <a:lnTo>
                    <a:pt x="438" y="780"/>
                  </a:lnTo>
                  <a:lnTo>
                    <a:pt x="456" y="774"/>
                  </a:lnTo>
                  <a:lnTo>
                    <a:pt x="459" y="756"/>
                  </a:lnTo>
                  <a:lnTo>
                    <a:pt x="498" y="741"/>
                  </a:lnTo>
                  <a:lnTo>
                    <a:pt x="513" y="738"/>
                  </a:lnTo>
                  <a:lnTo>
                    <a:pt x="519" y="738"/>
                  </a:lnTo>
                  <a:lnTo>
                    <a:pt x="519" y="738"/>
                  </a:lnTo>
                  <a:lnTo>
                    <a:pt x="522" y="735"/>
                  </a:lnTo>
                  <a:lnTo>
                    <a:pt x="543" y="720"/>
                  </a:lnTo>
                  <a:lnTo>
                    <a:pt x="576" y="720"/>
                  </a:lnTo>
                  <a:lnTo>
                    <a:pt x="597" y="726"/>
                  </a:lnTo>
                  <a:lnTo>
                    <a:pt x="609" y="723"/>
                  </a:lnTo>
                  <a:lnTo>
                    <a:pt x="621" y="729"/>
                  </a:lnTo>
                  <a:lnTo>
                    <a:pt x="639" y="729"/>
                  </a:lnTo>
                  <a:lnTo>
                    <a:pt x="660" y="726"/>
                  </a:lnTo>
                  <a:lnTo>
                    <a:pt x="663" y="723"/>
                  </a:lnTo>
                  <a:lnTo>
                    <a:pt x="681" y="705"/>
                  </a:lnTo>
                  <a:lnTo>
                    <a:pt x="723" y="702"/>
                  </a:lnTo>
                  <a:lnTo>
                    <a:pt x="771" y="702"/>
                  </a:lnTo>
                  <a:lnTo>
                    <a:pt x="801" y="696"/>
                  </a:lnTo>
                  <a:lnTo>
                    <a:pt x="801" y="693"/>
                  </a:lnTo>
                  <a:lnTo>
                    <a:pt x="822" y="696"/>
                  </a:lnTo>
                  <a:lnTo>
                    <a:pt x="834" y="699"/>
                  </a:lnTo>
                  <a:lnTo>
                    <a:pt x="834" y="693"/>
                  </a:lnTo>
                  <a:lnTo>
                    <a:pt x="840" y="687"/>
                  </a:lnTo>
                  <a:lnTo>
                    <a:pt x="846" y="678"/>
                  </a:lnTo>
                  <a:lnTo>
                    <a:pt x="849" y="678"/>
                  </a:lnTo>
                  <a:lnTo>
                    <a:pt x="849" y="678"/>
                  </a:lnTo>
                  <a:lnTo>
                    <a:pt x="879" y="627"/>
                  </a:lnTo>
                  <a:lnTo>
                    <a:pt x="882" y="582"/>
                  </a:lnTo>
                  <a:lnTo>
                    <a:pt x="882" y="555"/>
                  </a:lnTo>
                  <a:lnTo>
                    <a:pt x="882" y="549"/>
                  </a:lnTo>
                  <a:lnTo>
                    <a:pt x="882" y="537"/>
                  </a:lnTo>
                  <a:lnTo>
                    <a:pt x="882" y="513"/>
                  </a:lnTo>
                  <a:lnTo>
                    <a:pt x="882" y="465"/>
                  </a:lnTo>
                  <a:lnTo>
                    <a:pt x="882" y="435"/>
                  </a:lnTo>
                  <a:lnTo>
                    <a:pt x="882" y="432"/>
                  </a:lnTo>
                  <a:lnTo>
                    <a:pt x="864" y="432"/>
                  </a:lnTo>
                  <a:lnTo>
                    <a:pt x="822" y="441"/>
                  </a:lnTo>
                  <a:lnTo>
                    <a:pt x="810" y="435"/>
                  </a:lnTo>
                  <a:lnTo>
                    <a:pt x="807" y="432"/>
                  </a:lnTo>
                  <a:lnTo>
                    <a:pt x="807" y="432"/>
                  </a:lnTo>
                  <a:lnTo>
                    <a:pt x="804" y="429"/>
                  </a:lnTo>
                  <a:lnTo>
                    <a:pt x="807" y="426"/>
                  </a:lnTo>
                  <a:lnTo>
                    <a:pt x="813" y="417"/>
                  </a:lnTo>
                  <a:lnTo>
                    <a:pt x="813" y="417"/>
                  </a:lnTo>
                  <a:lnTo>
                    <a:pt x="813" y="408"/>
                  </a:lnTo>
                  <a:lnTo>
                    <a:pt x="813" y="381"/>
                  </a:lnTo>
                  <a:lnTo>
                    <a:pt x="804" y="375"/>
                  </a:lnTo>
                  <a:lnTo>
                    <a:pt x="804" y="375"/>
                  </a:lnTo>
                  <a:lnTo>
                    <a:pt x="795" y="372"/>
                  </a:lnTo>
                  <a:lnTo>
                    <a:pt x="789" y="372"/>
                  </a:lnTo>
                  <a:lnTo>
                    <a:pt x="777" y="369"/>
                  </a:lnTo>
                  <a:lnTo>
                    <a:pt x="771" y="369"/>
                  </a:lnTo>
                  <a:lnTo>
                    <a:pt x="765" y="366"/>
                  </a:lnTo>
                  <a:lnTo>
                    <a:pt x="759" y="363"/>
                  </a:lnTo>
                  <a:lnTo>
                    <a:pt x="723" y="348"/>
                  </a:lnTo>
                  <a:lnTo>
                    <a:pt x="717" y="345"/>
                  </a:lnTo>
                  <a:lnTo>
                    <a:pt x="714" y="345"/>
                  </a:lnTo>
                  <a:lnTo>
                    <a:pt x="708" y="339"/>
                  </a:lnTo>
                  <a:lnTo>
                    <a:pt x="675" y="303"/>
                  </a:lnTo>
                  <a:lnTo>
                    <a:pt x="672" y="288"/>
                  </a:lnTo>
                  <a:lnTo>
                    <a:pt x="672" y="288"/>
                  </a:lnTo>
                  <a:lnTo>
                    <a:pt x="654" y="276"/>
                  </a:lnTo>
                  <a:lnTo>
                    <a:pt x="645" y="270"/>
                  </a:lnTo>
                  <a:lnTo>
                    <a:pt x="609" y="249"/>
                  </a:lnTo>
                  <a:lnTo>
                    <a:pt x="594" y="234"/>
                  </a:lnTo>
                  <a:lnTo>
                    <a:pt x="585" y="231"/>
                  </a:lnTo>
                  <a:lnTo>
                    <a:pt x="561" y="210"/>
                  </a:lnTo>
                  <a:lnTo>
                    <a:pt x="540" y="198"/>
                  </a:lnTo>
                  <a:lnTo>
                    <a:pt x="516" y="177"/>
                  </a:lnTo>
                  <a:lnTo>
                    <a:pt x="498" y="165"/>
                  </a:lnTo>
                  <a:lnTo>
                    <a:pt x="474" y="147"/>
                  </a:lnTo>
                  <a:lnTo>
                    <a:pt x="450" y="129"/>
                  </a:lnTo>
                  <a:lnTo>
                    <a:pt x="426" y="114"/>
                  </a:lnTo>
                  <a:lnTo>
                    <a:pt x="402" y="96"/>
                  </a:lnTo>
                  <a:lnTo>
                    <a:pt x="378" y="78"/>
                  </a:lnTo>
                  <a:lnTo>
                    <a:pt x="357" y="66"/>
                  </a:lnTo>
                  <a:lnTo>
                    <a:pt x="312" y="33"/>
                  </a:lnTo>
                  <a:lnTo>
                    <a:pt x="282" y="15"/>
                  </a:lnTo>
                  <a:lnTo>
                    <a:pt x="264" y="0"/>
                  </a:lnTo>
                  <a:lnTo>
                    <a:pt x="144" y="0"/>
                  </a:lnTo>
                  <a:lnTo>
                    <a:pt x="150" y="63"/>
                  </a:lnTo>
                  <a:lnTo>
                    <a:pt x="156" y="96"/>
                  </a:lnTo>
                  <a:lnTo>
                    <a:pt x="156" y="108"/>
                  </a:lnTo>
                  <a:lnTo>
                    <a:pt x="159" y="135"/>
                  </a:lnTo>
                  <a:lnTo>
                    <a:pt x="159" y="138"/>
                  </a:lnTo>
                  <a:lnTo>
                    <a:pt x="159" y="153"/>
                  </a:lnTo>
                  <a:lnTo>
                    <a:pt x="162" y="162"/>
                  </a:lnTo>
                  <a:lnTo>
                    <a:pt x="165" y="189"/>
                  </a:lnTo>
                  <a:lnTo>
                    <a:pt x="171" y="252"/>
                  </a:lnTo>
                  <a:lnTo>
                    <a:pt x="183" y="369"/>
                  </a:lnTo>
                  <a:lnTo>
                    <a:pt x="186" y="402"/>
                  </a:lnTo>
                  <a:lnTo>
                    <a:pt x="195" y="465"/>
                  </a:lnTo>
                  <a:lnTo>
                    <a:pt x="201" y="522"/>
                  </a:lnTo>
                  <a:lnTo>
                    <a:pt x="204" y="576"/>
                  </a:lnTo>
                  <a:lnTo>
                    <a:pt x="210" y="600"/>
                  </a:lnTo>
                  <a:lnTo>
                    <a:pt x="210" y="618"/>
                  </a:lnTo>
                  <a:lnTo>
                    <a:pt x="228" y="630"/>
                  </a:lnTo>
                  <a:lnTo>
                    <a:pt x="225" y="645"/>
                  </a:lnTo>
                  <a:lnTo>
                    <a:pt x="219" y="678"/>
                  </a:lnTo>
                  <a:lnTo>
                    <a:pt x="219" y="690"/>
                  </a:lnTo>
                  <a:lnTo>
                    <a:pt x="213" y="690"/>
                  </a:lnTo>
                  <a:lnTo>
                    <a:pt x="186" y="687"/>
                  </a:lnTo>
                  <a:lnTo>
                    <a:pt x="117" y="687"/>
                  </a:lnTo>
                  <a:lnTo>
                    <a:pt x="102" y="687"/>
                  </a:lnTo>
                  <a:lnTo>
                    <a:pt x="0" y="690"/>
                  </a:lnTo>
                  <a:lnTo>
                    <a:pt x="0" y="867"/>
                  </a:lnTo>
                  <a:lnTo>
                    <a:pt x="303" y="867"/>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05" name="Freeform 1235">
              <a:extLst>
                <a:ext uri="{FF2B5EF4-FFF2-40B4-BE49-F238E27FC236}">
                  <a16:creationId xmlns:a16="http://schemas.microsoft.com/office/drawing/2014/main" id="{81E80D71-ABF7-0DF8-A9D5-C4942E4D81A0}"/>
                </a:ext>
              </a:extLst>
            </p:cNvPr>
            <p:cNvSpPr>
              <a:spLocks/>
            </p:cNvSpPr>
            <p:nvPr/>
          </p:nvSpPr>
          <p:spPr bwMode="auto">
            <a:xfrm>
              <a:off x="297" y="4173"/>
              <a:ext cx="384" cy="147"/>
            </a:xfrm>
            <a:custGeom>
              <a:avLst/>
              <a:gdLst>
                <a:gd name="T0" fmla="*/ 6 w 384"/>
                <a:gd name="T1" fmla="*/ 147 h 147"/>
                <a:gd name="T2" fmla="*/ 366 w 384"/>
                <a:gd name="T3" fmla="*/ 141 h 147"/>
                <a:gd name="T4" fmla="*/ 363 w 384"/>
                <a:gd name="T5" fmla="*/ 135 h 147"/>
                <a:gd name="T6" fmla="*/ 366 w 384"/>
                <a:gd name="T7" fmla="*/ 117 h 147"/>
                <a:gd name="T8" fmla="*/ 369 w 384"/>
                <a:gd name="T9" fmla="*/ 120 h 147"/>
                <a:gd name="T10" fmla="*/ 378 w 384"/>
                <a:gd name="T11" fmla="*/ 123 h 147"/>
                <a:gd name="T12" fmla="*/ 381 w 384"/>
                <a:gd name="T13" fmla="*/ 117 h 147"/>
                <a:gd name="T14" fmla="*/ 363 w 384"/>
                <a:gd name="T15" fmla="*/ 105 h 147"/>
                <a:gd name="T16" fmla="*/ 339 w 384"/>
                <a:gd name="T17" fmla="*/ 93 h 147"/>
                <a:gd name="T18" fmla="*/ 324 w 384"/>
                <a:gd name="T19" fmla="*/ 72 h 147"/>
                <a:gd name="T20" fmla="*/ 306 w 384"/>
                <a:gd name="T21" fmla="*/ 39 h 147"/>
                <a:gd name="T22" fmla="*/ 312 w 384"/>
                <a:gd name="T23" fmla="*/ 21 h 147"/>
                <a:gd name="T24" fmla="*/ 312 w 384"/>
                <a:gd name="T25" fmla="*/ 3 h 147"/>
                <a:gd name="T26" fmla="*/ 279 w 384"/>
                <a:gd name="T27" fmla="*/ 0 h 147"/>
                <a:gd name="T28" fmla="*/ 225 w 384"/>
                <a:gd name="T29" fmla="*/ 15 h 147"/>
                <a:gd name="T30" fmla="*/ 222 w 384"/>
                <a:gd name="T31" fmla="*/ 18 h 147"/>
                <a:gd name="T32" fmla="*/ 201 w 384"/>
                <a:gd name="T33" fmla="*/ 21 h 147"/>
                <a:gd name="T34" fmla="*/ 159 w 384"/>
                <a:gd name="T35" fmla="*/ 54 h 147"/>
                <a:gd name="T36" fmla="*/ 138 w 384"/>
                <a:gd name="T37" fmla="*/ 57 h 147"/>
                <a:gd name="T38" fmla="*/ 129 w 384"/>
                <a:gd name="T39" fmla="*/ 54 h 147"/>
                <a:gd name="T40" fmla="*/ 102 w 384"/>
                <a:gd name="T41" fmla="*/ 72 h 147"/>
                <a:gd name="T42" fmla="*/ 99 w 384"/>
                <a:gd name="T43" fmla="*/ 87 h 147"/>
                <a:gd name="T44" fmla="*/ 93 w 384"/>
                <a:gd name="T45" fmla="*/ 99 h 147"/>
                <a:gd name="T46" fmla="*/ 78 w 384"/>
                <a:gd name="T47" fmla="*/ 96 h 147"/>
                <a:gd name="T48" fmla="*/ 75 w 384"/>
                <a:gd name="T49" fmla="*/ 96 h 147"/>
                <a:gd name="T50" fmla="*/ 72 w 384"/>
                <a:gd name="T51" fmla="*/ 105 h 147"/>
                <a:gd name="T52" fmla="*/ 75 w 384"/>
                <a:gd name="T53" fmla="*/ 117 h 147"/>
                <a:gd name="T54" fmla="*/ 75 w 384"/>
                <a:gd name="T55" fmla="*/ 123 h 147"/>
                <a:gd name="T56" fmla="*/ 63 w 384"/>
                <a:gd name="T57" fmla="*/ 126 h 147"/>
                <a:gd name="T58" fmla="*/ 63 w 384"/>
                <a:gd name="T59" fmla="*/ 129 h 147"/>
                <a:gd name="T60" fmla="*/ 60 w 384"/>
                <a:gd name="T61" fmla="*/ 132 h 147"/>
                <a:gd name="T62" fmla="*/ 51 w 384"/>
                <a:gd name="T63" fmla="*/ 132 h 147"/>
                <a:gd name="T64" fmla="*/ 30 w 384"/>
                <a:gd name="T65" fmla="*/ 114 h 147"/>
                <a:gd name="T66" fmla="*/ 24 w 384"/>
                <a:gd name="T67" fmla="*/ 108 h 147"/>
                <a:gd name="T68" fmla="*/ 6 w 384"/>
                <a:gd name="T69" fmla="*/ 126 h 147"/>
                <a:gd name="T70" fmla="*/ 0 w 384"/>
                <a:gd name="T71" fmla="*/ 135 h 147"/>
                <a:gd name="T72" fmla="*/ 6 w 384"/>
                <a:gd name="T73" fmla="*/ 14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 h="147">
                  <a:moveTo>
                    <a:pt x="6" y="144"/>
                  </a:moveTo>
                  <a:lnTo>
                    <a:pt x="6" y="147"/>
                  </a:lnTo>
                  <a:lnTo>
                    <a:pt x="372" y="147"/>
                  </a:lnTo>
                  <a:lnTo>
                    <a:pt x="366" y="141"/>
                  </a:lnTo>
                  <a:lnTo>
                    <a:pt x="363" y="141"/>
                  </a:lnTo>
                  <a:lnTo>
                    <a:pt x="363" y="135"/>
                  </a:lnTo>
                  <a:lnTo>
                    <a:pt x="363" y="117"/>
                  </a:lnTo>
                  <a:lnTo>
                    <a:pt x="366" y="117"/>
                  </a:lnTo>
                  <a:lnTo>
                    <a:pt x="366" y="117"/>
                  </a:lnTo>
                  <a:lnTo>
                    <a:pt x="369" y="120"/>
                  </a:lnTo>
                  <a:lnTo>
                    <a:pt x="372" y="123"/>
                  </a:lnTo>
                  <a:lnTo>
                    <a:pt x="378" y="123"/>
                  </a:lnTo>
                  <a:lnTo>
                    <a:pt x="384" y="120"/>
                  </a:lnTo>
                  <a:lnTo>
                    <a:pt x="381" y="117"/>
                  </a:lnTo>
                  <a:lnTo>
                    <a:pt x="366" y="105"/>
                  </a:lnTo>
                  <a:lnTo>
                    <a:pt x="363" y="105"/>
                  </a:lnTo>
                  <a:lnTo>
                    <a:pt x="348" y="96"/>
                  </a:lnTo>
                  <a:lnTo>
                    <a:pt x="339" y="93"/>
                  </a:lnTo>
                  <a:lnTo>
                    <a:pt x="330" y="81"/>
                  </a:lnTo>
                  <a:lnTo>
                    <a:pt x="324" y="72"/>
                  </a:lnTo>
                  <a:lnTo>
                    <a:pt x="309" y="42"/>
                  </a:lnTo>
                  <a:lnTo>
                    <a:pt x="306" y="39"/>
                  </a:lnTo>
                  <a:lnTo>
                    <a:pt x="312" y="27"/>
                  </a:lnTo>
                  <a:lnTo>
                    <a:pt x="312" y="21"/>
                  </a:lnTo>
                  <a:lnTo>
                    <a:pt x="312" y="12"/>
                  </a:lnTo>
                  <a:lnTo>
                    <a:pt x="312" y="3"/>
                  </a:lnTo>
                  <a:lnTo>
                    <a:pt x="300" y="6"/>
                  </a:lnTo>
                  <a:lnTo>
                    <a:pt x="279" y="0"/>
                  </a:lnTo>
                  <a:lnTo>
                    <a:pt x="246" y="0"/>
                  </a:lnTo>
                  <a:lnTo>
                    <a:pt x="225" y="15"/>
                  </a:lnTo>
                  <a:lnTo>
                    <a:pt x="222" y="18"/>
                  </a:lnTo>
                  <a:lnTo>
                    <a:pt x="222" y="18"/>
                  </a:lnTo>
                  <a:lnTo>
                    <a:pt x="216" y="18"/>
                  </a:lnTo>
                  <a:lnTo>
                    <a:pt x="201" y="21"/>
                  </a:lnTo>
                  <a:lnTo>
                    <a:pt x="162" y="36"/>
                  </a:lnTo>
                  <a:lnTo>
                    <a:pt x="159" y="54"/>
                  </a:lnTo>
                  <a:lnTo>
                    <a:pt x="141" y="60"/>
                  </a:lnTo>
                  <a:lnTo>
                    <a:pt x="138" y="57"/>
                  </a:lnTo>
                  <a:lnTo>
                    <a:pt x="132" y="54"/>
                  </a:lnTo>
                  <a:lnTo>
                    <a:pt x="129" y="54"/>
                  </a:lnTo>
                  <a:lnTo>
                    <a:pt x="117" y="60"/>
                  </a:lnTo>
                  <a:lnTo>
                    <a:pt x="102" y="72"/>
                  </a:lnTo>
                  <a:lnTo>
                    <a:pt x="102" y="72"/>
                  </a:lnTo>
                  <a:lnTo>
                    <a:pt x="99" y="87"/>
                  </a:lnTo>
                  <a:lnTo>
                    <a:pt x="99" y="87"/>
                  </a:lnTo>
                  <a:lnTo>
                    <a:pt x="93" y="99"/>
                  </a:lnTo>
                  <a:lnTo>
                    <a:pt x="78" y="96"/>
                  </a:lnTo>
                  <a:lnTo>
                    <a:pt x="78" y="96"/>
                  </a:lnTo>
                  <a:lnTo>
                    <a:pt x="78" y="96"/>
                  </a:lnTo>
                  <a:lnTo>
                    <a:pt x="75" y="96"/>
                  </a:lnTo>
                  <a:lnTo>
                    <a:pt x="72" y="96"/>
                  </a:lnTo>
                  <a:lnTo>
                    <a:pt x="72" y="105"/>
                  </a:lnTo>
                  <a:lnTo>
                    <a:pt x="72" y="108"/>
                  </a:lnTo>
                  <a:lnTo>
                    <a:pt x="75" y="117"/>
                  </a:lnTo>
                  <a:lnTo>
                    <a:pt x="75" y="123"/>
                  </a:lnTo>
                  <a:lnTo>
                    <a:pt x="75" y="123"/>
                  </a:lnTo>
                  <a:lnTo>
                    <a:pt x="66" y="126"/>
                  </a:lnTo>
                  <a:lnTo>
                    <a:pt x="63" y="126"/>
                  </a:lnTo>
                  <a:lnTo>
                    <a:pt x="60" y="126"/>
                  </a:lnTo>
                  <a:lnTo>
                    <a:pt x="63" y="129"/>
                  </a:lnTo>
                  <a:lnTo>
                    <a:pt x="63" y="132"/>
                  </a:lnTo>
                  <a:lnTo>
                    <a:pt x="60" y="132"/>
                  </a:lnTo>
                  <a:lnTo>
                    <a:pt x="54" y="132"/>
                  </a:lnTo>
                  <a:lnTo>
                    <a:pt x="51" y="132"/>
                  </a:lnTo>
                  <a:lnTo>
                    <a:pt x="51" y="129"/>
                  </a:lnTo>
                  <a:lnTo>
                    <a:pt x="30" y="114"/>
                  </a:lnTo>
                  <a:lnTo>
                    <a:pt x="27" y="108"/>
                  </a:lnTo>
                  <a:lnTo>
                    <a:pt x="24" y="108"/>
                  </a:lnTo>
                  <a:lnTo>
                    <a:pt x="18" y="117"/>
                  </a:lnTo>
                  <a:lnTo>
                    <a:pt x="6" y="126"/>
                  </a:lnTo>
                  <a:lnTo>
                    <a:pt x="0" y="132"/>
                  </a:lnTo>
                  <a:lnTo>
                    <a:pt x="0" y="135"/>
                  </a:lnTo>
                  <a:lnTo>
                    <a:pt x="3" y="144"/>
                  </a:lnTo>
                  <a:lnTo>
                    <a:pt x="6" y="144"/>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06" name="Freeform 1236">
              <a:extLst>
                <a:ext uri="{FF2B5EF4-FFF2-40B4-BE49-F238E27FC236}">
                  <a16:creationId xmlns:a16="http://schemas.microsoft.com/office/drawing/2014/main" id="{1B7805AB-9FFE-5E20-6B6A-3991529EDE48}"/>
                </a:ext>
              </a:extLst>
            </p:cNvPr>
            <p:cNvSpPr>
              <a:spLocks/>
            </p:cNvSpPr>
            <p:nvPr/>
          </p:nvSpPr>
          <p:spPr bwMode="auto">
            <a:xfrm>
              <a:off x="1553" y="4311"/>
              <a:ext cx="30" cy="9"/>
            </a:xfrm>
            <a:custGeom>
              <a:avLst/>
              <a:gdLst>
                <a:gd name="T0" fmla="*/ 30 w 30"/>
                <a:gd name="T1" fmla="*/ 9 h 9"/>
                <a:gd name="T2" fmla="*/ 27 w 30"/>
                <a:gd name="T3" fmla="*/ 6 h 9"/>
                <a:gd name="T4" fmla="*/ 27 w 30"/>
                <a:gd name="T5" fmla="*/ 3 h 9"/>
                <a:gd name="T6" fmla="*/ 27 w 30"/>
                <a:gd name="T7" fmla="*/ 0 h 9"/>
                <a:gd name="T8" fmla="*/ 24 w 30"/>
                <a:gd name="T9" fmla="*/ 0 h 9"/>
                <a:gd name="T10" fmla="*/ 6 w 30"/>
                <a:gd name="T11" fmla="*/ 0 h 9"/>
                <a:gd name="T12" fmla="*/ 0 w 30"/>
                <a:gd name="T13" fmla="*/ 0 h 9"/>
                <a:gd name="T14" fmla="*/ 0 w 30"/>
                <a:gd name="T15" fmla="*/ 3 h 9"/>
                <a:gd name="T16" fmla="*/ 3 w 30"/>
                <a:gd name="T17" fmla="*/ 9 h 9"/>
                <a:gd name="T18" fmla="*/ 30 w 30"/>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9">
                  <a:moveTo>
                    <a:pt x="30" y="9"/>
                  </a:moveTo>
                  <a:lnTo>
                    <a:pt x="27" y="6"/>
                  </a:lnTo>
                  <a:lnTo>
                    <a:pt x="27" y="3"/>
                  </a:lnTo>
                  <a:lnTo>
                    <a:pt x="27" y="0"/>
                  </a:lnTo>
                  <a:lnTo>
                    <a:pt x="24" y="0"/>
                  </a:lnTo>
                  <a:lnTo>
                    <a:pt x="6" y="0"/>
                  </a:lnTo>
                  <a:lnTo>
                    <a:pt x="0" y="0"/>
                  </a:lnTo>
                  <a:lnTo>
                    <a:pt x="0" y="3"/>
                  </a:lnTo>
                  <a:lnTo>
                    <a:pt x="3" y="9"/>
                  </a:lnTo>
                  <a:lnTo>
                    <a:pt x="30" y="9"/>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07" name="Freeform 1237">
              <a:extLst>
                <a:ext uri="{FF2B5EF4-FFF2-40B4-BE49-F238E27FC236}">
                  <a16:creationId xmlns:a16="http://schemas.microsoft.com/office/drawing/2014/main" id="{C3CD026E-AE29-CE23-33E0-033A8F7A86F2}"/>
                </a:ext>
              </a:extLst>
            </p:cNvPr>
            <p:cNvSpPr>
              <a:spLocks/>
            </p:cNvSpPr>
            <p:nvPr/>
          </p:nvSpPr>
          <p:spPr bwMode="auto">
            <a:xfrm>
              <a:off x="3083" y="3966"/>
              <a:ext cx="429" cy="354"/>
            </a:xfrm>
            <a:custGeom>
              <a:avLst/>
              <a:gdLst>
                <a:gd name="T0" fmla="*/ 45 w 429"/>
                <a:gd name="T1" fmla="*/ 252 h 354"/>
                <a:gd name="T2" fmla="*/ 54 w 429"/>
                <a:gd name="T3" fmla="*/ 249 h 354"/>
                <a:gd name="T4" fmla="*/ 60 w 429"/>
                <a:gd name="T5" fmla="*/ 252 h 354"/>
                <a:gd name="T6" fmla="*/ 63 w 429"/>
                <a:gd name="T7" fmla="*/ 258 h 354"/>
                <a:gd name="T8" fmla="*/ 72 w 429"/>
                <a:gd name="T9" fmla="*/ 273 h 354"/>
                <a:gd name="T10" fmla="*/ 81 w 429"/>
                <a:gd name="T11" fmla="*/ 279 h 354"/>
                <a:gd name="T12" fmla="*/ 84 w 429"/>
                <a:gd name="T13" fmla="*/ 279 h 354"/>
                <a:gd name="T14" fmla="*/ 90 w 429"/>
                <a:gd name="T15" fmla="*/ 267 h 354"/>
                <a:gd name="T16" fmla="*/ 90 w 429"/>
                <a:gd name="T17" fmla="*/ 255 h 354"/>
                <a:gd name="T18" fmla="*/ 102 w 429"/>
                <a:gd name="T19" fmla="*/ 234 h 354"/>
                <a:gd name="T20" fmla="*/ 123 w 429"/>
                <a:gd name="T21" fmla="*/ 234 h 354"/>
                <a:gd name="T22" fmla="*/ 126 w 429"/>
                <a:gd name="T23" fmla="*/ 240 h 354"/>
                <a:gd name="T24" fmla="*/ 126 w 429"/>
                <a:gd name="T25" fmla="*/ 246 h 354"/>
                <a:gd name="T26" fmla="*/ 135 w 429"/>
                <a:gd name="T27" fmla="*/ 252 h 354"/>
                <a:gd name="T28" fmla="*/ 159 w 429"/>
                <a:gd name="T29" fmla="*/ 249 h 354"/>
                <a:gd name="T30" fmla="*/ 225 w 429"/>
                <a:gd name="T31" fmla="*/ 252 h 354"/>
                <a:gd name="T32" fmla="*/ 237 w 429"/>
                <a:gd name="T33" fmla="*/ 252 h 354"/>
                <a:gd name="T34" fmla="*/ 261 w 429"/>
                <a:gd name="T35" fmla="*/ 261 h 354"/>
                <a:gd name="T36" fmla="*/ 279 w 429"/>
                <a:gd name="T37" fmla="*/ 270 h 354"/>
                <a:gd name="T38" fmla="*/ 315 w 429"/>
                <a:gd name="T39" fmla="*/ 294 h 354"/>
                <a:gd name="T40" fmla="*/ 327 w 429"/>
                <a:gd name="T41" fmla="*/ 309 h 354"/>
                <a:gd name="T42" fmla="*/ 333 w 429"/>
                <a:gd name="T43" fmla="*/ 321 h 354"/>
                <a:gd name="T44" fmla="*/ 369 w 429"/>
                <a:gd name="T45" fmla="*/ 354 h 354"/>
                <a:gd name="T46" fmla="*/ 429 w 429"/>
                <a:gd name="T47" fmla="*/ 351 h 354"/>
                <a:gd name="T48" fmla="*/ 426 w 429"/>
                <a:gd name="T49" fmla="*/ 348 h 354"/>
                <a:gd name="T50" fmla="*/ 393 w 429"/>
                <a:gd name="T51" fmla="*/ 312 h 354"/>
                <a:gd name="T52" fmla="*/ 360 w 429"/>
                <a:gd name="T53" fmla="*/ 288 h 354"/>
                <a:gd name="T54" fmla="*/ 327 w 429"/>
                <a:gd name="T55" fmla="*/ 243 h 354"/>
                <a:gd name="T56" fmla="*/ 288 w 429"/>
                <a:gd name="T57" fmla="*/ 219 h 354"/>
                <a:gd name="T58" fmla="*/ 270 w 429"/>
                <a:gd name="T59" fmla="*/ 210 h 354"/>
                <a:gd name="T60" fmla="*/ 264 w 429"/>
                <a:gd name="T61" fmla="*/ 216 h 354"/>
                <a:gd name="T62" fmla="*/ 261 w 429"/>
                <a:gd name="T63" fmla="*/ 219 h 354"/>
                <a:gd name="T64" fmla="*/ 255 w 429"/>
                <a:gd name="T65" fmla="*/ 213 h 354"/>
                <a:gd name="T66" fmla="*/ 228 w 429"/>
                <a:gd name="T67" fmla="*/ 189 h 354"/>
                <a:gd name="T68" fmla="*/ 195 w 429"/>
                <a:gd name="T69" fmla="*/ 147 h 354"/>
                <a:gd name="T70" fmla="*/ 192 w 429"/>
                <a:gd name="T71" fmla="*/ 141 h 354"/>
                <a:gd name="T72" fmla="*/ 186 w 429"/>
                <a:gd name="T73" fmla="*/ 126 h 354"/>
                <a:gd name="T74" fmla="*/ 183 w 429"/>
                <a:gd name="T75" fmla="*/ 96 h 354"/>
                <a:gd name="T76" fmla="*/ 183 w 429"/>
                <a:gd name="T77" fmla="*/ 93 h 354"/>
                <a:gd name="T78" fmla="*/ 171 w 429"/>
                <a:gd name="T79" fmla="*/ 48 h 354"/>
                <a:gd name="T80" fmla="*/ 159 w 429"/>
                <a:gd name="T81" fmla="*/ 24 h 354"/>
                <a:gd name="T82" fmla="*/ 135 w 429"/>
                <a:gd name="T83" fmla="*/ 9 h 354"/>
                <a:gd name="T84" fmla="*/ 72 w 429"/>
                <a:gd name="T85" fmla="*/ 48 h 354"/>
                <a:gd name="T86" fmla="*/ 60 w 429"/>
                <a:gd name="T87" fmla="*/ 66 h 354"/>
                <a:gd name="T88" fmla="*/ 36 w 429"/>
                <a:gd name="T89" fmla="*/ 72 h 354"/>
                <a:gd name="T90" fmla="*/ 30 w 429"/>
                <a:gd name="T91" fmla="*/ 123 h 354"/>
                <a:gd name="T92" fmla="*/ 6 w 429"/>
                <a:gd name="T93" fmla="*/ 195 h 354"/>
                <a:gd name="T94" fmla="*/ 6 w 429"/>
                <a:gd name="T95" fmla="*/ 26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9" h="354">
                  <a:moveTo>
                    <a:pt x="6" y="261"/>
                  </a:moveTo>
                  <a:lnTo>
                    <a:pt x="45" y="252"/>
                  </a:lnTo>
                  <a:lnTo>
                    <a:pt x="51" y="249"/>
                  </a:lnTo>
                  <a:lnTo>
                    <a:pt x="54" y="249"/>
                  </a:lnTo>
                  <a:lnTo>
                    <a:pt x="57" y="249"/>
                  </a:lnTo>
                  <a:lnTo>
                    <a:pt x="60" y="252"/>
                  </a:lnTo>
                  <a:lnTo>
                    <a:pt x="63" y="255"/>
                  </a:lnTo>
                  <a:lnTo>
                    <a:pt x="63" y="258"/>
                  </a:lnTo>
                  <a:lnTo>
                    <a:pt x="63" y="261"/>
                  </a:lnTo>
                  <a:lnTo>
                    <a:pt x="72" y="273"/>
                  </a:lnTo>
                  <a:lnTo>
                    <a:pt x="78" y="276"/>
                  </a:lnTo>
                  <a:lnTo>
                    <a:pt x="81" y="279"/>
                  </a:lnTo>
                  <a:lnTo>
                    <a:pt x="81" y="279"/>
                  </a:lnTo>
                  <a:lnTo>
                    <a:pt x="84" y="279"/>
                  </a:lnTo>
                  <a:lnTo>
                    <a:pt x="87" y="276"/>
                  </a:lnTo>
                  <a:lnTo>
                    <a:pt x="90" y="267"/>
                  </a:lnTo>
                  <a:lnTo>
                    <a:pt x="90" y="261"/>
                  </a:lnTo>
                  <a:lnTo>
                    <a:pt x="90" y="255"/>
                  </a:lnTo>
                  <a:lnTo>
                    <a:pt x="96" y="249"/>
                  </a:lnTo>
                  <a:lnTo>
                    <a:pt x="102" y="234"/>
                  </a:lnTo>
                  <a:lnTo>
                    <a:pt x="105" y="228"/>
                  </a:lnTo>
                  <a:lnTo>
                    <a:pt x="123" y="234"/>
                  </a:lnTo>
                  <a:lnTo>
                    <a:pt x="123" y="234"/>
                  </a:lnTo>
                  <a:lnTo>
                    <a:pt x="126" y="240"/>
                  </a:lnTo>
                  <a:lnTo>
                    <a:pt x="126" y="243"/>
                  </a:lnTo>
                  <a:lnTo>
                    <a:pt x="126" y="246"/>
                  </a:lnTo>
                  <a:lnTo>
                    <a:pt x="135" y="252"/>
                  </a:lnTo>
                  <a:lnTo>
                    <a:pt x="135" y="252"/>
                  </a:lnTo>
                  <a:lnTo>
                    <a:pt x="141" y="252"/>
                  </a:lnTo>
                  <a:lnTo>
                    <a:pt x="159" y="249"/>
                  </a:lnTo>
                  <a:lnTo>
                    <a:pt x="201" y="255"/>
                  </a:lnTo>
                  <a:lnTo>
                    <a:pt x="225" y="252"/>
                  </a:lnTo>
                  <a:lnTo>
                    <a:pt x="231" y="252"/>
                  </a:lnTo>
                  <a:lnTo>
                    <a:pt x="237" y="252"/>
                  </a:lnTo>
                  <a:lnTo>
                    <a:pt x="243" y="252"/>
                  </a:lnTo>
                  <a:lnTo>
                    <a:pt x="261" y="261"/>
                  </a:lnTo>
                  <a:lnTo>
                    <a:pt x="267" y="261"/>
                  </a:lnTo>
                  <a:lnTo>
                    <a:pt x="279" y="270"/>
                  </a:lnTo>
                  <a:lnTo>
                    <a:pt x="309" y="288"/>
                  </a:lnTo>
                  <a:lnTo>
                    <a:pt x="315" y="294"/>
                  </a:lnTo>
                  <a:lnTo>
                    <a:pt x="324" y="303"/>
                  </a:lnTo>
                  <a:lnTo>
                    <a:pt x="327" y="309"/>
                  </a:lnTo>
                  <a:lnTo>
                    <a:pt x="330" y="315"/>
                  </a:lnTo>
                  <a:lnTo>
                    <a:pt x="333" y="321"/>
                  </a:lnTo>
                  <a:lnTo>
                    <a:pt x="336" y="324"/>
                  </a:lnTo>
                  <a:lnTo>
                    <a:pt x="369" y="354"/>
                  </a:lnTo>
                  <a:lnTo>
                    <a:pt x="429" y="354"/>
                  </a:lnTo>
                  <a:lnTo>
                    <a:pt x="429" y="351"/>
                  </a:lnTo>
                  <a:lnTo>
                    <a:pt x="429" y="348"/>
                  </a:lnTo>
                  <a:lnTo>
                    <a:pt x="426" y="348"/>
                  </a:lnTo>
                  <a:lnTo>
                    <a:pt x="414" y="336"/>
                  </a:lnTo>
                  <a:lnTo>
                    <a:pt x="393" y="312"/>
                  </a:lnTo>
                  <a:lnTo>
                    <a:pt x="384" y="306"/>
                  </a:lnTo>
                  <a:lnTo>
                    <a:pt x="360" y="288"/>
                  </a:lnTo>
                  <a:lnTo>
                    <a:pt x="339" y="261"/>
                  </a:lnTo>
                  <a:lnTo>
                    <a:pt x="327" y="243"/>
                  </a:lnTo>
                  <a:lnTo>
                    <a:pt x="321" y="237"/>
                  </a:lnTo>
                  <a:lnTo>
                    <a:pt x="288" y="219"/>
                  </a:lnTo>
                  <a:lnTo>
                    <a:pt x="273" y="210"/>
                  </a:lnTo>
                  <a:lnTo>
                    <a:pt x="270" y="210"/>
                  </a:lnTo>
                  <a:lnTo>
                    <a:pt x="267" y="213"/>
                  </a:lnTo>
                  <a:lnTo>
                    <a:pt x="264" y="216"/>
                  </a:lnTo>
                  <a:lnTo>
                    <a:pt x="264" y="216"/>
                  </a:lnTo>
                  <a:lnTo>
                    <a:pt x="261" y="219"/>
                  </a:lnTo>
                  <a:lnTo>
                    <a:pt x="261" y="216"/>
                  </a:lnTo>
                  <a:lnTo>
                    <a:pt x="255" y="213"/>
                  </a:lnTo>
                  <a:lnTo>
                    <a:pt x="252" y="213"/>
                  </a:lnTo>
                  <a:lnTo>
                    <a:pt x="228" y="189"/>
                  </a:lnTo>
                  <a:lnTo>
                    <a:pt x="216" y="177"/>
                  </a:lnTo>
                  <a:lnTo>
                    <a:pt x="195" y="147"/>
                  </a:lnTo>
                  <a:lnTo>
                    <a:pt x="192" y="141"/>
                  </a:lnTo>
                  <a:lnTo>
                    <a:pt x="192" y="141"/>
                  </a:lnTo>
                  <a:lnTo>
                    <a:pt x="189" y="132"/>
                  </a:lnTo>
                  <a:lnTo>
                    <a:pt x="186" y="126"/>
                  </a:lnTo>
                  <a:lnTo>
                    <a:pt x="186" y="123"/>
                  </a:lnTo>
                  <a:lnTo>
                    <a:pt x="183" y="96"/>
                  </a:lnTo>
                  <a:lnTo>
                    <a:pt x="183" y="96"/>
                  </a:lnTo>
                  <a:lnTo>
                    <a:pt x="183" y="93"/>
                  </a:lnTo>
                  <a:lnTo>
                    <a:pt x="183" y="87"/>
                  </a:lnTo>
                  <a:lnTo>
                    <a:pt x="171" y="48"/>
                  </a:lnTo>
                  <a:lnTo>
                    <a:pt x="168" y="39"/>
                  </a:lnTo>
                  <a:lnTo>
                    <a:pt x="159" y="24"/>
                  </a:lnTo>
                  <a:lnTo>
                    <a:pt x="144" y="0"/>
                  </a:lnTo>
                  <a:lnTo>
                    <a:pt x="135" y="9"/>
                  </a:lnTo>
                  <a:lnTo>
                    <a:pt x="111" y="33"/>
                  </a:lnTo>
                  <a:lnTo>
                    <a:pt x="72" y="48"/>
                  </a:lnTo>
                  <a:lnTo>
                    <a:pt x="66" y="69"/>
                  </a:lnTo>
                  <a:lnTo>
                    <a:pt x="60" y="66"/>
                  </a:lnTo>
                  <a:lnTo>
                    <a:pt x="45" y="69"/>
                  </a:lnTo>
                  <a:lnTo>
                    <a:pt x="36" y="72"/>
                  </a:lnTo>
                  <a:lnTo>
                    <a:pt x="30" y="105"/>
                  </a:lnTo>
                  <a:lnTo>
                    <a:pt x="30" y="123"/>
                  </a:lnTo>
                  <a:lnTo>
                    <a:pt x="21" y="156"/>
                  </a:lnTo>
                  <a:lnTo>
                    <a:pt x="6" y="195"/>
                  </a:lnTo>
                  <a:lnTo>
                    <a:pt x="0" y="201"/>
                  </a:lnTo>
                  <a:lnTo>
                    <a:pt x="6" y="264"/>
                  </a:lnTo>
                  <a:lnTo>
                    <a:pt x="6" y="261"/>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08" name="Freeform 1238">
              <a:extLst>
                <a:ext uri="{FF2B5EF4-FFF2-40B4-BE49-F238E27FC236}">
                  <a16:creationId xmlns:a16="http://schemas.microsoft.com/office/drawing/2014/main" id="{983F7415-0906-83AF-B229-4685E0E8D0B1}"/>
                </a:ext>
              </a:extLst>
            </p:cNvPr>
            <p:cNvSpPr>
              <a:spLocks/>
            </p:cNvSpPr>
            <p:nvPr/>
          </p:nvSpPr>
          <p:spPr bwMode="auto">
            <a:xfrm>
              <a:off x="7569" y="3618"/>
              <a:ext cx="111" cy="153"/>
            </a:xfrm>
            <a:custGeom>
              <a:avLst/>
              <a:gdLst>
                <a:gd name="T0" fmla="*/ 111 w 111"/>
                <a:gd name="T1" fmla="*/ 9 h 153"/>
                <a:gd name="T2" fmla="*/ 102 w 111"/>
                <a:gd name="T3" fmla="*/ 0 h 153"/>
                <a:gd name="T4" fmla="*/ 87 w 111"/>
                <a:gd name="T5" fmla="*/ 3 h 153"/>
                <a:gd name="T6" fmla="*/ 69 w 111"/>
                <a:gd name="T7" fmla="*/ 18 h 153"/>
                <a:gd name="T8" fmla="*/ 63 w 111"/>
                <a:gd name="T9" fmla="*/ 24 h 153"/>
                <a:gd name="T10" fmla="*/ 60 w 111"/>
                <a:gd name="T11" fmla="*/ 27 h 153"/>
                <a:gd name="T12" fmla="*/ 57 w 111"/>
                <a:gd name="T13" fmla="*/ 27 h 153"/>
                <a:gd name="T14" fmla="*/ 51 w 111"/>
                <a:gd name="T15" fmla="*/ 24 h 153"/>
                <a:gd name="T16" fmla="*/ 48 w 111"/>
                <a:gd name="T17" fmla="*/ 18 h 153"/>
                <a:gd name="T18" fmla="*/ 48 w 111"/>
                <a:gd name="T19" fmla="*/ 18 h 153"/>
                <a:gd name="T20" fmla="*/ 48 w 111"/>
                <a:gd name="T21" fmla="*/ 15 h 153"/>
                <a:gd name="T22" fmla="*/ 48 w 111"/>
                <a:gd name="T23" fmla="*/ 15 h 153"/>
                <a:gd name="T24" fmla="*/ 24 w 111"/>
                <a:gd name="T25" fmla="*/ 0 h 153"/>
                <a:gd name="T26" fmla="*/ 21 w 111"/>
                <a:gd name="T27" fmla="*/ 0 h 153"/>
                <a:gd name="T28" fmla="*/ 21 w 111"/>
                <a:gd name="T29" fmla="*/ 0 h 153"/>
                <a:gd name="T30" fmla="*/ 18 w 111"/>
                <a:gd name="T31" fmla="*/ 3 h 153"/>
                <a:gd name="T32" fmla="*/ 18 w 111"/>
                <a:gd name="T33" fmla="*/ 6 h 153"/>
                <a:gd name="T34" fmla="*/ 18 w 111"/>
                <a:gd name="T35" fmla="*/ 9 h 153"/>
                <a:gd name="T36" fmla="*/ 18 w 111"/>
                <a:gd name="T37" fmla="*/ 12 h 153"/>
                <a:gd name="T38" fmla="*/ 6 w 111"/>
                <a:gd name="T39" fmla="*/ 24 h 153"/>
                <a:gd name="T40" fmla="*/ 0 w 111"/>
                <a:gd name="T41" fmla="*/ 27 h 153"/>
                <a:gd name="T42" fmla="*/ 9 w 111"/>
                <a:gd name="T43" fmla="*/ 42 h 153"/>
                <a:gd name="T44" fmla="*/ 30 w 111"/>
                <a:gd name="T45" fmla="*/ 63 h 153"/>
                <a:gd name="T46" fmla="*/ 54 w 111"/>
                <a:gd name="T47" fmla="*/ 75 h 153"/>
                <a:gd name="T48" fmla="*/ 54 w 111"/>
                <a:gd name="T49" fmla="*/ 78 h 153"/>
                <a:gd name="T50" fmla="*/ 57 w 111"/>
                <a:gd name="T51" fmla="*/ 78 h 153"/>
                <a:gd name="T52" fmla="*/ 57 w 111"/>
                <a:gd name="T53" fmla="*/ 87 h 153"/>
                <a:gd name="T54" fmla="*/ 54 w 111"/>
                <a:gd name="T55" fmla="*/ 90 h 153"/>
                <a:gd name="T56" fmla="*/ 48 w 111"/>
                <a:gd name="T57" fmla="*/ 99 h 153"/>
                <a:gd name="T58" fmla="*/ 48 w 111"/>
                <a:gd name="T59" fmla="*/ 111 h 153"/>
                <a:gd name="T60" fmla="*/ 66 w 111"/>
                <a:gd name="T61" fmla="*/ 138 h 153"/>
                <a:gd name="T62" fmla="*/ 69 w 111"/>
                <a:gd name="T63" fmla="*/ 141 h 153"/>
                <a:gd name="T64" fmla="*/ 69 w 111"/>
                <a:gd name="T65" fmla="*/ 141 h 153"/>
                <a:gd name="T66" fmla="*/ 72 w 111"/>
                <a:gd name="T67" fmla="*/ 141 h 153"/>
                <a:gd name="T68" fmla="*/ 84 w 111"/>
                <a:gd name="T69" fmla="*/ 147 h 153"/>
                <a:gd name="T70" fmla="*/ 99 w 111"/>
                <a:gd name="T71" fmla="*/ 153 h 153"/>
                <a:gd name="T72" fmla="*/ 111 w 111"/>
                <a:gd name="T73" fmla="*/ 144 h 153"/>
                <a:gd name="T74" fmla="*/ 111 w 111"/>
                <a:gd name="T75"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1" h="153">
                  <a:moveTo>
                    <a:pt x="111" y="9"/>
                  </a:moveTo>
                  <a:lnTo>
                    <a:pt x="102" y="0"/>
                  </a:lnTo>
                  <a:lnTo>
                    <a:pt x="87" y="3"/>
                  </a:lnTo>
                  <a:lnTo>
                    <a:pt x="69" y="18"/>
                  </a:lnTo>
                  <a:lnTo>
                    <a:pt x="63" y="24"/>
                  </a:lnTo>
                  <a:lnTo>
                    <a:pt x="60" y="27"/>
                  </a:lnTo>
                  <a:lnTo>
                    <a:pt x="57" y="27"/>
                  </a:lnTo>
                  <a:lnTo>
                    <a:pt x="51" y="24"/>
                  </a:lnTo>
                  <a:lnTo>
                    <a:pt x="48" y="18"/>
                  </a:lnTo>
                  <a:lnTo>
                    <a:pt x="48" y="18"/>
                  </a:lnTo>
                  <a:lnTo>
                    <a:pt x="48" y="15"/>
                  </a:lnTo>
                  <a:lnTo>
                    <a:pt x="48" y="15"/>
                  </a:lnTo>
                  <a:lnTo>
                    <a:pt x="24" y="0"/>
                  </a:lnTo>
                  <a:lnTo>
                    <a:pt x="21" y="0"/>
                  </a:lnTo>
                  <a:lnTo>
                    <a:pt x="21" y="0"/>
                  </a:lnTo>
                  <a:lnTo>
                    <a:pt x="18" y="3"/>
                  </a:lnTo>
                  <a:lnTo>
                    <a:pt x="18" y="6"/>
                  </a:lnTo>
                  <a:lnTo>
                    <a:pt x="18" y="9"/>
                  </a:lnTo>
                  <a:lnTo>
                    <a:pt x="18" y="12"/>
                  </a:lnTo>
                  <a:lnTo>
                    <a:pt x="6" y="24"/>
                  </a:lnTo>
                  <a:lnTo>
                    <a:pt x="0" y="27"/>
                  </a:lnTo>
                  <a:lnTo>
                    <a:pt x="9" y="42"/>
                  </a:lnTo>
                  <a:lnTo>
                    <a:pt x="30" y="63"/>
                  </a:lnTo>
                  <a:lnTo>
                    <a:pt x="54" y="75"/>
                  </a:lnTo>
                  <a:lnTo>
                    <a:pt x="54" y="78"/>
                  </a:lnTo>
                  <a:lnTo>
                    <a:pt x="57" y="78"/>
                  </a:lnTo>
                  <a:lnTo>
                    <a:pt x="57" y="87"/>
                  </a:lnTo>
                  <a:lnTo>
                    <a:pt x="54" y="90"/>
                  </a:lnTo>
                  <a:lnTo>
                    <a:pt x="48" y="99"/>
                  </a:lnTo>
                  <a:lnTo>
                    <a:pt x="48" y="111"/>
                  </a:lnTo>
                  <a:lnTo>
                    <a:pt x="66" y="138"/>
                  </a:lnTo>
                  <a:lnTo>
                    <a:pt x="69" y="141"/>
                  </a:lnTo>
                  <a:lnTo>
                    <a:pt x="69" y="141"/>
                  </a:lnTo>
                  <a:lnTo>
                    <a:pt x="72" y="141"/>
                  </a:lnTo>
                  <a:lnTo>
                    <a:pt x="84" y="147"/>
                  </a:lnTo>
                  <a:lnTo>
                    <a:pt x="99" y="153"/>
                  </a:lnTo>
                  <a:lnTo>
                    <a:pt x="111" y="144"/>
                  </a:lnTo>
                  <a:lnTo>
                    <a:pt x="111" y="9"/>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sp>
          <p:nvSpPr>
            <p:cNvPr id="209" name="Freeform 1239">
              <a:extLst>
                <a:ext uri="{FF2B5EF4-FFF2-40B4-BE49-F238E27FC236}">
                  <a16:creationId xmlns:a16="http://schemas.microsoft.com/office/drawing/2014/main" id="{A0801D17-885A-8498-5F31-AD037F0D4F7C}"/>
                </a:ext>
              </a:extLst>
            </p:cNvPr>
            <p:cNvSpPr>
              <a:spLocks/>
            </p:cNvSpPr>
            <p:nvPr/>
          </p:nvSpPr>
          <p:spPr bwMode="auto">
            <a:xfrm>
              <a:off x="7581" y="4215"/>
              <a:ext cx="99" cy="105"/>
            </a:xfrm>
            <a:custGeom>
              <a:avLst/>
              <a:gdLst>
                <a:gd name="T0" fmla="*/ 99 w 99"/>
                <a:gd name="T1" fmla="*/ 6 h 105"/>
                <a:gd name="T2" fmla="*/ 96 w 99"/>
                <a:gd name="T3" fmla="*/ 6 h 105"/>
                <a:gd name="T4" fmla="*/ 93 w 99"/>
                <a:gd name="T5" fmla="*/ 3 h 105"/>
                <a:gd name="T6" fmla="*/ 90 w 99"/>
                <a:gd name="T7" fmla="*/ 0 h 105"/>
                <a:gd name="T8" fmla="*/ 66 w 99"/>
                <a:gd name="T9" fmla="*/ 6 h 105"/>
                <a:gd name="T10" fmla="*/ 57 w 99"/>
                <a:gd name="T11" fmla="*/ 9 h 105"/>
                <a:gd name="T12" fmla="*/ 54 w 99"/>
                <a:gd name="T13" fmla="*/ 9 h 105"/>
                <a:gd name="T14" fmla="*/ 51 w 99"/>
                <a:gd name="T15" fmla="*/ 12 h 105"/>
                <a:gd name="T16" fmla="*/ 51 w 99"/>
                <a:gd name="T17" fmla="*/ 12 h 105"/>
                <a:gd name="T18" fmla="*/ 42 w 99"/>
                <a:gd name="T19" fmla="*/ 18 h 105"/>
                <a:gd name="T20" fmla="*/ 42 w 99"/>
                <a:gd name="T21" fmla="*/ 18 h 105"/>
                <a:gd name="T22" fmla="*/ 42 w 99"/>
                <a:gd name="T23" fmla="*/ 21 h 105"/>
                <a:gd name="T24" fmla="*/ 42 w 99"/>
                <a:gd name="T25" fmla="*/ 21 h 105"/>
                <a:gd name="T26" fmla="*/ 36 w 99"/>
                <a:gd name="T27" fmla="*/ 30 h 105"/>
                <a:gd name="T28" fmla="*/ 18 w 99"/>
                <a:gd name="T29" fmla="*/ 60 h 105"/>
                <a:gd name="T30" fmla="*/ 15 w 99"/>
                <a:gd name="T31" fmla="*/ 63 h 105"/>
                <a:gd name="T32" fmla="*/ 9 w 99"/>
                <a:gd name="T33" fmla="*/ 63 h 105"/>
                <a:gd name="T34" fmla="*/ 6 w 99"/>
                <a:gd name="T35" fmla="*/ 63 h 105"/>
                <a:gd name="T36" fmla="*/ 3 w 99"/>
                <a:gd name="T37" fmla="*/ 63 h 105"/>
                <a:gd name="T38" fmla="*/ 0 w 99"/>
                <a:gd name="T39" fmla="*/ 66 h 105"/>
                <a:gd name="T40" fmla="*/ 0 w 99"/>
                <a:gd name="T41" fmla="*/ 78 h 105"/>
                <a:gd name="T42" fmla="*/ 0 w 99"/>
                <a:gd name="T43" fmla="*/ 81 h 105"/>
                <a:gd name="T44" fmla="*/ 0 w 99"/>
                <a:gd name="T45" fmla="*/ 84 h 105"/>
                <a:gd name="T46" fmla="*/ 6 w 99"/>
                <a:gd name="T47" fmla="*/ 105 h 105"/>
                <a:gd name="T48" fmla="*/ 99 w 99"/>
                <a:gd name="T49" fmla="*/ 105 h 105"/>
                <a:gd name="T50" fmla="*/ 99 w 99"/>
                <a:gd name="T51" fmla="*/ 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9" h="105">
                  <a:moveTo>
                    <a:pt x="99" y="6"/>
                  </a:moveTo>
                  <a:lnTo>
                    <a:pt x="96" y="6"/>
                  </a:lnTo>
                  <a:lnTo>
                    <a:pt x="93" y="3"/>
                  </a:lnTo>
                  <a:lnTo>
                    <a:pt x="90" y="0"/>
                  </a:lnTo>
                  <a:lnTo>
                    <a:pt x="66" y="6"/>
                  </a:lnTo>
                  <a:lnTo>
                    <a:pt x="57" y="9"/>
                  </a:lnTo>
                  <a:lnTo>
                    <a:pt x="54" y="9"/>
                  </a:lnTo>
                  <a:lnTo>
                    <a:pt x="51" y="12"/>
                  </a:lnTo>
                  <a:lnTo>
                    <a:pt x="51" y="12"/>
                  </a:lnTo>
                  <a:lnTo>
                    <a:pt x="42" y="18"/>
                  </a:lnTo>
                  <a:lnTo>
                    <a:pt x="42" y="18"/>
                  </a:lnTo>
                  <a:lnTo>
                    <a:pt x="42" y="21"/>
                  </a:lnTo>
                  <a:lnTo>
                    <a:pt x="42" y="21"/>
                  </a:lnTo>
                  <a:lnTo>
                    <a:pt x="36" y="30"/>
                  </a:lnTo>
                  <a:lnTo>
                    <a:pt x="18" y="60"/>
                  </a:lnTo>
                  <a:lnTo>
                    <a:pt x="15" y="63"/>
                  </a:lnTo>
                  <a:lnTo>
                    <a:pt x="9" y="63"/>
                  </a:lnTo>
                  <a:lnTo>
                    <a:pt x="6" y="63"/>
                  </a:lnTo>
                  <a:lnTo>
                    <a:pt x="3" y="63"/>
                  </a:lnTo>
                  <a:lnTo>
                    <a:pt x="0" y="66"/>
                  </a:lnTo>
                  <a:lnTo>
                    <a:pt x="0" y="78"/>
                  </a:lnTo>
                  <a:lnTo>
                    <a:pt x="0" y="81"/>
                  </a:lnTo>
                  <a:lnTo>
                    <a:pt x="0" y="84"/>
                  </a:lnTo>
                  <a:lnTo>
                    <a:pt x="6" y="105"/>
                  </a:lnTo>
                  <a:lnTo>
                    <a:pt x="99" y="105"/>
                  </a:lnTo>
                  <a:lnTo>
                    <a:pt x="99" y="6"/>
                  </a:lnTo>
                  <a:close/>
                </a:path>
              </a:pathLst>
            </a:custGeom>
            <a:solidFill>
              <a:srgbClr val="B2B2B2"/>
            </a:solidFill>
            <a:ln w="9525">
              <a:solidFill>
                <a:srgbClr val="000000"/>
              </a:solidFill>
              <a:round/>
              <a:headEnd/>
              <a:tailEnd/>
            </a:ln>
          </p:spPr>
          <p:txBody>
            <a:bodyPr vert="horz" wrap="square" lIns="68580" tIns="34290" rIns="68580" bIns="34290" numCol="1" anchor="t" anchorCtr="0" compatLnSpc="1">
              <a:prstTxWarp prst="textNoShape">
                <a:avLst/>
              </a:prstTxWarp>
            </a:bodyPr>
            <a:lstStyle/>
            <a:p>
              <a:endParaRPr lang="en-GB" sz="900"/>
            </a:p>
          </p:txBody>
        </p:sp>
      </p:grpSp>
      <p:cxnSp>
        <p:nvCxnSpPr>
          <p:cNvPr id="410" name="Straight Connector 409">
            <a:extLst>
              <a:ext uri="{FF2B5EF4-FFF2-40B4-BE49-F238E27FC236}">
                <a16:creationId xmlns:a16="http://schemas.microsoft.com/office/drawing/2014/main" id="{96055425-3DE9-06B9-F7A8-E0BA76A382C2}"/>
              </a:ext>
            </a:extLst>
          </p:cNvPr>
          <p:cNvCxnSpPr>
            <a:cxnSpLocks/>
          </p:cNvCxnSpPr>
          <p:nvPr/>
        </p:nvCxnSpPr>
        <p:spPr>
          <a:xfrm>
            <a:off x="7179329" y="2095497"/>
            <a:ext cx="0" cy="3128544"/>
          </a:xfrm>
          <a:prstGeom prst="line">
            <a:avLst/>
          </a:prstGeom>
          <a:ln w="25400">
            <a:solidFill>
              <a:schemeClr val="bg1">
                <a:lumMod val="75000"/>
              </a:schemeClr>
            </a:solidFill>
            <a:tailEnd type="none"/>
          </a:ln>
          <a:effectLst/>
        </p:spPr>
        <p:style>
          <a:lnRef idx="2">
            <a:schemeClr val="accent1"/>
          </a:lnRef>
          <a:fillRef idx="0">
            <a:schemeClr val="accent1"/>
          </a:fillRef>
          <a:effectRef idx="1">
            <a:schemeClr val="accent1"/>
          </a:effectRef>
          <a:fontRef idx="minor">
            <a:schemeClr val="tx1"/>
          </a:fontRef>
        </p:style>
      </p:cxnSp>
      <p:sp>
        <p:nvSpPr>
          <p:cNvPr id="419" name="Rectangle 418">
            <a:extLst>
              <a:ext uri="{FF2B5EF4-FFF2-40B4-BE49-F238E27FC236}">
                <a16:creationId xmlns:a16="http://schemas.microsoft.com/office/drawing/2014/main" id="{8CC09E29-F370-0A42-CD9E-D2DF4EED6543}"/>
              </a:ext>
            </a:extLst>
          </p:cNvPr>
          <p:cNvSpPr/>
          <p:nvPr/>
        </p:nvSpPr>
        <p:spPr>
          <a:xfrm>
            <a:off x="7350909" y="3479288"/>
            <a:ext cx="194072" cy="191546"/>
          </a:xfrm>
          <a:prstGeom prst="rect">
            <a:avLst/>
          </a:prstGeom>
          <a:solidFill>
            <a:srgbClr val="92D050"/>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450"/>
              </a:spcAft>
            </a:pPr>
            <a:endParaRPr lang="fr-FR" sz="900" dirty="0"/>
          </a:p>
        </p:txBody>
      </p:sp>
      <p:sp>
        <p:nvSpPr>
          <p:cNvPr id="421" name="TextBox 420">
            <a:extLst>
              <a:ext uri="{FF2B5EF4-FFF2-40B4-BE49-F238E27FC236}">
                <a16:creationId xmlns:a16="http://schemas.microsoft.com/office/drawing/2014/main" id="{DAA4EAD9-B337-50C4-3484-CC28DE8267E9}"/>
              </a:ext>
            </a:extLst>
          </p:cNvPr>
          <p:cNvSpPr txBox="1"/>
          <p:nvPr/>
        </p:nvSpPr>
        <p:spPr>
          <a:xfrm>
            <a:off x="7555027" y="3444897"/>
            <a:ext cx="1330178" cy="263537"/>
          </a:xfrm>
          <a:prstGeom prst="rect">
            <a:avLst/>
          </a:prstGeom>
          <a:noFill/>
        </p:spPr>
        <p:txBody>
          <a:bodyPr wrap="square" rtlCol="0">
            <a:spAutoFit/>
          </a:bodyPr>
          <a:lstStyle/>
          <a:p>
            <a:pPr algn="ctr"/>
            <a:r>
              <a:rPr lang="en-GB" sz="1050" dirty="0">
                <a:solidFill>
                  <a:schemeClr val="accent1"/>
                </a:solidFill>
                <a:latin typeface="Franklin Gothic Medium" panose="020B0603020102020204" pitchFamily="34" charset="0"/>
              </a:rPr>
              <a:t>Engagements </a:t>
            </a:r>
            <a:r>
              <a:rPr lang="en-GB" sz="1050" dirty="0" err="1">
                <a:solidFill>
                  <a:schemeClr val="accent1"/>
                </a:solidFill>
                <a:latin typeface="Franklin Gothic Medium" panose="020B0603020102020204" pitchFamily="34" charset="0"/>
              </a:rPr>
              <a:t>actifs</a:t>
            </a:r>
            <a:endParaRPr lang="en-GB" sz="1050" dirty="0">
              <a:solidFill>
                <a:schemeClr val="accent1"/>
              </a:solidFill>
              <a:latin typeface="Franklin Gothic Medium" panose="020B0603020102020204" pitchFamily="34" charset="0"/>
            </a:endParaRPr>
          </a:p>
        </p:txBody>
      </p:sp>
    </p:spTree>
    <p:extLst>
      <p:ext uri="{BB962C8B-B14F-4D97-AF65-F5344CB8AC3E}">
        <p14:creationId xmlns:p14="http://schemas.microsoft.com/office/powerpoint/2010/main" val="33818480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1"/>
          </p:nvPr>
        </p:nvPicPr>
        <p:blipFill>
          <a:blip r:embed="rId3" cstate="email">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a:xfrm>
            <a:off x="0" y="1082675"/>
            <a:ext cx="9142413" cy="5383213"/>
          </a:xfrm>
        </p:spPr>
      </p:pic>
      <p:sp>
        <p:nvSpPr>
          <p:cNvPr id="3" name="Text Placeholder 2"/>
          <p:cNvSpPr>
            <a:spLocks noGrp="1"/>
          </p:cNvSpPr>
          <p:nvPr>
            <p:ph type="body" sz="quarter" idx="10"/>
          </p:nvPr>
        </p:nvSpPr>
        <p:spPr>
          <a:xfrm>
            <a:off x="0" y="1860550"/>
            <a:ext cx="7632340" cy="2647950"/>
          </a:xfrm>
        </p:spPr>
        <p:txBody>
          <a:bodyPr>
            <a:normAutofit/>
          </a:bodyPr>
          <a:lstStyle/>
          <a:p>
            <a:pPr marL="457200" indent="-457200">
              <a:buFont typeface="+mj-lt"/>
              <a:buAutoNum type="arabicPeriod"/>
            </a:pPr>
            <a:r>
              <a:rPr lang="en-GB" dirty="0"/>
              <a:t>Introduction à la BERD</a:t>
            </a:r>
          </a:p>
          <a:p>
            <a:pPr marL="457200" indent="-457200">
              <a:buFont typeface="+mj-lt"/>
              <a:buAutoNum type="arabicPeriod"/>
            </a:pPr>
            <a:endParaRPr lang="en-GB" dirty="0"/>
          </a:p>
          <a:p>
            <a:pPr marL="457200" indent="-457200">
              <a:buFont typeface="+mj-lt"/>
              <a:buAutoNum type="arabicPeriod"/>
            </a:pPr>
            <a:r>
              <a:rPr lang="en-GB" dirty="0"/>
              <a:t>La BERD et les </a:t>
            </a:r>
            <a:r>
              <a:rPr lang="en-GB" dirty="0" err="1"/>
              <a:t>régulateurs</a:t>
            </a:r>
            <a:r>
              <a:rPr lang="en-GB" dirty="0"/>
              <a:t> de </a:t>
            </a:r>
            <a:r>
              <a:rPr lang="en-GB" dirty="0" err="1"/>
              <a:t>l’énergie</a:t>
            </a:r>
            <a:endParaRPr lang="en-GB" dirty="0"/>
          </a:p>
          <a:p>
            <a:pPr marL="457200" indent="-457200">
              <a:buFont typeface="+mj-lt"/>
              <a:buAutoNum type="arabicPeriod"/>
            </a:pPr>
            <a:endParaRPr lang="en-GB" dirty="0"/>
          </a:p>
          <a:p>
            <a:pPr lvl="1"/>
            <a:endParaRPr lang="en-GB" dirty="0"/>
          </a:p>
        </p:txBody>
      </p:sp>
      <p:sp>
        <p:nvSpPr>
          <p:cNvPr id="7" name="Title 6"/>
          <p:cNvSpPr txBox="1">
            <a:spLocks/>
          </p:cNvSpPr>
          <p:nvPr/>
        </p:nvSpPr>
        <p:spPr>
          <a:xfrm>
            <a:off x="720726" y="-1"/>
            <a:ext cx="5903913" cy="1080000"/>
          </a:xfrm>
          <a:prstGeom prst="rect">
            <a:avLst/>
          </a:prstGeom>
        </p:spPr>
        <p:txBody>
          <a:bodyPr vert="horz" lIns="0" tIns="0" rIns="0" bIns="0" rtlCol="0" anchor="ctr">
            <a:normAutofit/>
          </a:bodyPr>
          <a:lstStyle>
            <a:lvl1pPr algn="l" rtl="0" eaLnBrk="0" fontAlgn="base" hangingPunct="0">
              <a:spcBef>
                <a:spcPct val="0"/>
              </a:spcBef>
              <a:spcAft>
                <a:spcPct val="0"/>
              </a:spcAft>
              <a:defRPr sz="24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0" fontAlgn="base" hangingPunct="0">
              <a:spcBef>
                <a:spcPct val="0"/>
              </a:spcBef>
              <a:spcAft>
                <a:spcPct val="0"/>
              </a:spcAft>
              <a:defRPr sz="28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Arial" charset="0"/>
                <a:ea typeface="ＭＳ Ｐゴシック" charset="0"/>
                <a:cs typeface="Arial" charset="0"/>
              </a:defRPr>
            </a:lvl5pPr>
            <a:lvl6pPr marL="457200" algn="l" rtl="0" fontAlgn="base">
              <a:spcBef>
                <a:spcPct val="0"/>
              </a:spcBef>
              <a:spcAft>
                <a:spcPct val="0"/>
              </a:spcAft>
              <a:defRPr sz="2800">
                <a:solidFill>
                  <a:schemeClr val="bg1"/>
                </a:solidFill>
                <a:latin typeface="Arial" charset="0"/>
                <a:cs typeface="Arial" charset="0"/>
              </a:defRPr>
            </a:lvl6pPr>
            <a:lvl7pPr marL="914400" algn="l" rtl="0" fontAlgn="base">
              <a:spcBef>
                <a:spcPct val="0"/>
              </a:spcBef>
              <a:spcAft>
                <a:spcPct val="0"/>
              </a:spcAft>
              <a:defRPr sz="2800">
                <a:solidFill>
                  <a:schemeClr val="bg1"/>
                </a:solidFill>
                <a:latin typeface="Arial" charset="0"/>
                <a:cs typeface="Arial" charset="0"/>
              </a:defRPr>
            </a:lvl7pPr>
            <a:lvl8pPr marL="1371600" algn="l" rtl="0" fontAlgn="base">
              <a:spcBef>
                <a:spcPct val="0"/>
              </a:spcBef>
              <a:spcAft>
                <a:spcPct val="0"/>
              </a:spcAft>
              <a:defRPr sz="2800">
                <a:solidFill>
                  <a:schemeClr val="bg1"/>
                </a:solidFill>
                <a:latin typeface="Arial" charset="0"/>
                <a:cs typeface="Arial" charset="0"/>
              </a:defRPr>
            </a:lvl8pPr>
            <a:lvl9pPr marL="1828800" algn="l" rtl="0" fontAlgn="base">
              <a:spcBef>
                <a:spcPct val="0"/>
              </a:spcBef>
              <a:spcAft>
                <a:spcPct val="0"/>
              </a:spcAft>
              <a:defRPr sz="2800">
                <a:solidFill>
                  <a:schemeClr val="bg1"/>
                </a:solidFill>
                <a:latin typeface="Arial" charset="0"/>
                <a:cs typeface="Arial" charset="0"/>
              </a:defRPr>
            </a:lvl9pPr>
          </a:lstStyle>
          <a:p>
            <a:endParaRPr lang="en-US" i="1" dirty="0"/>
          </a:p>
        </p:txBody>
      </p:sp>
    </p:spTree>
    <p:extLst>
      <p:ext uri="{BB962C8B-B14F-4D97-AF65-F5344CB8AC3E}">
        <p14:creationId xmlns:p14="http://schemas.microsoft.com/office/powerpoint/2010/main" val="17939774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2" descr="Ideally your title should fit on one line."/>
          <p:cNvSpPr>
            <a:spLocks noGrp="1"/>
          </p:cNvSpPr>
          <p:nvPr>
            <p:ph type="title"/>
          </p:nvPr>
        </p:nvSpPr>
        <p:spPr bwMode="auto"/>
        <p:txBody>
          <a:bodyPr wrap="square" numCol="1" anchorCtr="0" compatLnSpc="1">
            <a:prstTxWarp prst="textNoShape">
              <a:avLst/>
            </a:prstTxWarp>
            <a:normAutofit/>
          </a:bodyPr>
          <a:lstStyle/>
          <a:p>
            <a:pPr eaLnBrk="1" hangingPunct="1"/>
            <a:r>
              <a:rPr lang="en-GB" dirty="0">
                <a:latin typeface="Bodoni MT" pitchFamily="18" charset="0"/>
                <a:cs typeface="Arial" charset="0"/>
              </a:rPr>
              <a:t>Contact</a:t>
            </a:r>
          </a:p>
        </p:txBody>
      </p:sp>
      <p:sp>
        <p:nvSpPr>
          <p:cNvPr id="31762" name="Slide Number Placeholder 2"/>
          <p:cNvSpPr>
            <a:spLocks noGrp="1"/>
          </p:cNvSpPr>
          <p:nvPr>
            <p:ph type="sldNum" sz="quarter" idx="4"/>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chemeClr val="bg1"/>
                </a:solidFill>
                <a:latin typeface="Arial" charset="0"/>
                <a:cs typeface="Arial" charset="0"/>
              </a:defRPr>
            </a:lvl1pPr>
            <a:lvl2pPr marL="742950" indent="-285750" eaLnBrk="0" hangingPunct="0">
              <a:defRPr sz="1200">
                <a:solidFill>
                  <a:schemeClr val="bg1"/>
                </a:solidFill>
                <a:latin typeface="Arial" charset="0"/>
                <a:cs typeface="Arial" charset="0"/>
              </a:defRPr>
            </a:lvl2pPr>
            <a:lvl3pPr marL="1143000" indent="-228600" eaLnBrk="0" hangingPunct="0">
              <a:defRPr sz="1200">
                <a:solidFill>
                  <a:schemeClr val="bg1"/>
                </a:solidFill>
                <a:latin typeface="Arial" charset="0"/>
                <a:cs typeface="Arial" charset="0"/>
              </a:defRPr>
            </a:lvl3pPr>
            <a:lvl4pPr marL="1600200" indent="-228600" eaLnBrk="0" hangingPunct="0">
              <a:defRPr sz="1200">
                <a:solidFill>
                  <a:schemeClr val="bg1"/>
                </a:solidFill>
                <a:latin typeface="Arial" charset="0"/>
                <a:cs typeface="Arial" charset="0"/>
              </a:defRPr>
            </a:lvl4pPr>
            <a:lvl5pPr marL="2057400" indent="-228600" eaLnBrk="0" hangingPunct="0">
              <a:defRPr sz="1200">
                <a:solidFill>
                  <a:schemeClr val="bg1"/>
                </a:solidFill>
                <a:latin typeface="Arial" charset="0"/>
                <a:cs typeface="Arial" charset="0"/>
              </a:defRPr>
            </a:lvl5pPr>
            <a:lvl6pPr marL="2514600" indent="-228600" eaLnBrk="0" fontAlgn="base" hangingPunct="0">
              <a:spcBef>
                <a:spcPct val="0"/>
              </a:spcBef>
              <a:spcAft>
                <a:spcPct val="0"/>
              </a:spcAft>
              <a:defRPr sz="1200">
                <a:solidFill>
                  <a:schemeClr val="bg1"/>
                </a:solidFill>
                <a:latin typeface="Arial" charset="0"/>
                <a:cs typeface="Arial" charset="0"/>
              </a:defRPr>
            </a:lvl6pPr>
            <a:lvl7pPr marL="2971800" indent="-228600" eaLnBrk="0" fontAlgn="base" hangingPunct="0">
              <a:spcBef>
                <a:spcPct val="0"/>
              </a:spcBef>
              <a:spcAft>
                <a:spcPct val="0"/>
              </a:spcAft>
              <a:defRPr sz="1200">
                <a:solidFill>
                  <a:schemeClr val="bg1"/>
                </a:solidFill>
                <a:latin typeface="Arial" charset="0"/>
                <a:cs typeface="Arial" charset="0"/>
              </a:defRPr>
            </a:lvl7pPr>
            <a:lvl8pPr marL="3429000" indent="-228600" eaLnBrk="0" fontAlgn="base" hangingPunct="0">
              <a:spcBef>
                <a:spcPct val="0"/>
              </a:spcBef>
              <a:spcAft>
                <a:spcPct val="0"/>
              </a:spcAft>
              <a:defRPr sz="1200">
                <a:solidFill>
                  <a:schemeClr val="bg1"/>
                </a:solidFill>
                <a:latin typeface="Arial" charset="0"/>
                <a:cs typeface="Arial" charset="0"/>
              </a:defRPr>
            </a:lvl8pPr>
            <a:lvl9pPr marL="3886200" indent="-228600" eaLnBrk="0" fontAlgn="base" hangingPunct="0">
              <a:spcBef>
                <a:spcPct val="0"/>
              </a:spcBef>
              <a:spcAft>
                <a:spcPct val="0"/>
              </a:spcAft>
              <a:defRPr sz="1200">
                <a:solidFill>
                  <a:schemeClr val="bg1"/>
                </a:solidFill>
                <a:latin typeface="Arial" charset="0"/>
                <a:cs typeface="Arial" charset="0"/>
              </a:defRPr>
            </a:lvl9pPr>
          </a:lstStyle>
          <a:p>
            <a:pPr algn="ctr" eaLnBrk="1" hangingPunct="1"/>
            <a:r>
              <a:rPr lang="en-GB" sz="900"/>
              <a:t>21</a:t>
            </a:r>
          </a:p>
        </p:txBody>
      </p:sp>
      <p:sp>
        <p:nvSpPr>
          <p:cNvPr id="31755" name="Text Box 4" descr="First level - paragraph text&#10;Second level - bullet 1&#10;Third level - bullet 2&#10;&#10;No more than 100 words per slide"/>
          <p:cNvSpPr>
            <a:spLocks noGrp="1" noChangeArrowheads="1"/>
          </p:cNvSpPr>
          <p:nvPr>
            <p:ph type="body" sz="quarter" idx="16"/>
          </p:nvPr>
        </p:nvSpPr>
        <p:spPr bwMode="auto">
          <a:xfrm>
            <a:off x="719136" y="2133009"/>
            <a:ext cx="2519361" cy="3170099"/>
          </a:xfrm>
          <a:extLs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spAutoFit/>
          </a:bodyPr>
          <a:lstStyle/>
          <a:p>
            <a:pPr marL="0" indent="0" eaLnBrk="1" hangingPunct="1">
              <a:spcBef>
                <a:spcPct val="50000"/>
              </a:spcBef>
              <a:spcAft>
                <a:spcPct val="50000"/>
              </a:spcAft>
            </a:pPr>
            <a:endParaRPr lang="en-GB" sz="1400" dirty="0">
              <a:latin typeface="Franklin Gothic Book" pitchFamily="34" charset="0"/>
              <a:cs typeface="Arial" charset="0"/>
            </a:endParaRPr>
          </a:p>
          <a:p>
            <a:pPr eaLnBrk="1" hangingPunct="1">
              <a:spcBef>
                <a:spcPts val="200"/>
              </a:spcBef>
              <a:spcAft>
                <a:spcPts val="200"/>
              </a:spcAft>
            </a:pPr>
            <a:r>
              <a:rPr lang="en-GB" sz="1400" b="1" dirty="0">
                <a:latin typeface="Franklin Gothic Book" pitchFamily="34" charset="0"/>
                <a:cs typeface="Arial" charset="0"/>
              </a:rPr>
              <a:t>Maxime Meftah</a:t>
            </a:r>
          </a:p>
          <a:p>
            <a:pPr eaLnBrk="1" hangingPunct="1">
              <a:spcBef>
                <a:spcPts val="200"/>
              </a:spcBef>
              <a:spcAft>
                <a:spcPts val="200"/>
              </a:spcAft>
            </a:pPr>
            <a:r>
              <a:rPr lang="en-GB" sz="1400" dirty="0" err="1">
                <a:latin typeface="Franklin Gothic Book" pitchFamily="34" charset="0"/>
                <a:cs typeface="Arial" charset="0"/>
              </a:rPr>
              <a:t>Économiste</a:t>
            </a:r>
            <a:r>
              <a:rPr lang="en-GB" sz="1400" dirty="0">
                <a:latin typeface="Franklin Gothic Book" pitchFamily="34" charset="0"/>
                <a:cs typeface="Arial" charset="0"/>
              </a:rPr>
              <a:t> Principal</a:t>
            </a:r>
          </a:p>
          <a:p>
            <a:pPr eaLnBrk="1" hangingPunct="1">
              <a:spcBef>
                <a:spcPts val="200"/>
              </a:spcBef>
              <a:spcAft>
                <a:spcPts val="200"/>
              </a:spcAft>
            </a:pPr>
            <a:r>
              <a:rPr lang="en-GB" sz="1400" dirty="0">
                <a:latin typeface="Franklin Gothic Book" pitchFamily="34" charset="0"/>
                <a:cs typeface="Arial" charset="0"/>
              </a:rPr>
              <a:t>Sustainable Infrastructure Group	</a:t>
            </a:r>
            <a:br>
              <a:rPr lang="en-GB" sz="1400" dirty="0">
                <a:latin typeface="Franklin Gothic Book" pitchFamily="34" charset="0"/>
                <a:cs typeface="Arial" charset="0"/>
              </a:rPr>
            </a:br>
            <a:endParaRPr lang="en-GB" sz="1400" dirty="0">
              <a:latin typeface="Franklin Gothic Book" pitchFamily="34" charset="0"/>
              <a:cs typeface="Arial" charset="0"/>
            </a:endParaRPr>
          </a:p>
          <a:p>
            <a:pPr eaLnBrk="1" hangingPunct="1">
              <a:spcBef>
                <a:spcPct val="50000"/>
              </a:spcBef>
              <a:spcAft>
                <a:spcPct val="50000"/>
              </a:spcAft>
            </a:pPr>
            <a:r>
              <a:rPr lang="en-GB" sz="1400" dirty="0">
                <a:latin typeface="Franklin Gothic Book" pitchFamily="34" charset="0"/>
                <a:cs typeface="Arial" charset="0"/>
              </a:rPr>
              <a:t>Tel: + 212 6 6951 7198</a:t>
            </a:r>
            <a:br>
              <a:rPr lang="en-GB" sz="1400" dirty="0">
                <a:latin typeface="Franklin Gothic Book" pitchFamily="34" charset="0"/>
                <a:cs typeface="Arial" charset="0"/>
              </a:rPr>
            </a:br>
            <a:r>
              <a:rPr lang="en-GB" sz="1400" dirty="0">
                <a:latin typeface="Franklin Gothic Book" pitchFamily="34" charset="0"/>
                <a:cs typeface="Arial" charset="0"/>
              </a:rPr>
              <a:t>Email: MeftahM@ebrd.com</a:t>
            </a:r>
          </a:p>
          <a:p>
            <a:pPr eaLnBrk="1" hangingPunct="1">
              <a:spcBef>
                <a:spcPct val="50000"/>
              </a:spcBef>
              <a:spcAft>
                <a:spcPct val="50000"/>
              </a:spcAft>
            </a:pPr>
            <a:r>
              <a:rPr lang="en-GB" sz="1400" dirty="0">
                <a:latin typeface="Franklin Gothic Book" pitchFamily="34" charset="0"/>
                <a:cs typeface="Arial" charset="0"/>
              </a:rPr>
              <a:t>EBRD, Five Bank Street</a:t>
            </a:r>
            <a:br>
              <a:rPr lang="en-GB" sz="1400" dirty="0">
                <a:latin typeface="Franklin Gothic Book" pitchFamily="34" charset="0"/>
                <a:cs typeface="Arial" charset="0"/>
              </a:rPr>
            </a:br>
            <a:r>
              <a:rPr lang="en-GB" sz="1400" dirty="0">
                <a:latin typeface="Franklin Gothic Book" pitchFamily="34" charset="0"/>
                <a:cs typeface="Arial" charset="0"/>
              </a:rPr>
              <a:t>London, E14 4BG </a:t>
            </a:r>
            <a:br>
              <a:rPr lang="en-GB" sz="1400" dirty="0">
                <a:latin typeface="Franklin Gothic Book" pitchFamily="34" charset="0"/>
                <a:cs typeface="Arial" charset="0"/>
              </a:rPr>
            </a:br>
            <a:r>
              <a:rPr lang="en-GB" sz="1400" dirty="0">
                <a:latin typeface="Franklin Gothic Book" pitchFamily="34" charset="0"/>
                <a:cs typeface="Arial" charset="0"/>
              </a:rPr>
              <a:t>United Kingdom</a:t>
            </a:r>
            <a:br>
              <a:rPr lang="en-GB" sz="1400" dirty="0">
                <a:latin typeface="Franklin Gothic Book" pitchFamily="34" charset="0"/>
                <a:cs typeface="Arial" charset="0"/>
              </a:rPr>
            </a:br>
            <a:r>
              <a:rPr lang="en-GB" sz="1400" dirty="0">
                <a:latin typeface="Franklin Gothic Book" pitchFamily="34" charset="0"/>
                <a:cs typeface="Arial" charset="0"/>
              </a:rPr>
              <a:t>www.ebrd.com </a:t>
            </a:r>
          </a:p>
        </p:txBody>
      </p:sp>
      <p:pic>
        <p:nvPicPr>
          <p:cNvPr id="10242" name="Picture 2">
            <a:hlinkClick r:id="rId3"/>
          </p:cNvPr>
          <p:cNvPicPr>
            <a:picLocks noGrp="1" noChangeAspect="1" noChangeArrowheads="1"/>
          </p:cNvPicPr>
          <p:nvPr>
            <p:ph sz="quarter" idx="17"/>
          </p:nvPr>
        </p:nvPicPr>
        <p:blipFill rotWithShape="1">
          <a:blip r:embed="rId4" cstate="print">
            <a:extLst>
              <a:ext uri="{28A0092B-C50C-407E-A947-70E740481C1C}">
                <a14:useLocalDpi xmlns:a14="http://schemas.microsoft.com/office/drawing/2010/main" val="0"/>
              </a:ext>
            </a:extLst>
          </a:blip>
          <a:srcRect l="20199" r="13641"/>
          <a:stretch/>
        </p:blipFill>
        <p:spPr bwMode="auto">
          <a:xfrm>
            <a:off x="3657600" y="1803400"/>
            <a:ext cx="4621967" cy="4676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595002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OFFICIAL USE "/>
  <p:tag name="BJHEADERFOOTERTEXTMARKING" val="OFFICIAL USE "/>
</p:tagLst>
</file>

<file path=ppt/tags/tag1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10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11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12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13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OFFICIAL USE "/>
  <p:tag name="BJHEADERFOOTERTEXTMARKING" val="OFFICIAL USE "/>
</p:tagLst>
</file>

<file path=ppt/tags/tag13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OFFICIAL USE "/>
  <p:tag name="BJHEADERFOOTERTEXTMARKING" val="OFFICIAL USE "/>
</p:tagLst>
</file>

<file path=ppt/tags/tag13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14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OFFICIAL USE "/>
  <p:tag name="BJHEADERFOOTERTEXTMARKING" val="OFFICIAL USE "/>
</p:tagLst>
</file>

<file path=ppt/tags/tag14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15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16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17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18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19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2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20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21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22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23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24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4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4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4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4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4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4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4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4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4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OFFICIAL USE "/>
  <p:tag name="BJHEADERFOOTERTEXTMARKING" val="OFFICIAL USE "/>
</p:tagLst>
</file>

<file path=ppt/tags/tag25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5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5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5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5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5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5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5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5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5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26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6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6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6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6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6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6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6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6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6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27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7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OFFICIAL USE "/>
  <p:tag name="BJHEADERFOOTERTEXTMARKING" val="OFFICIAL USE "/>
</p:tagLst>
</file>

<file path=ppt/tags/tag27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7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7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7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7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7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7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7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28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8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8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8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8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8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8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8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8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8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29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9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9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9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9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9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9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9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9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9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OFFICIAL USE "/>
  <p:tag name="BJHEADERFOOTERTEXTMARKING" val="OFFICIAL USE "/>
</p:tagLst>
</file>

<file path=ppt/tags/tag3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30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0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0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0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0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0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0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0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0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0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31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1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1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1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OFFICIAL USE "/>
  <p:tag name="BJHEADERFOOTERTEXTMARKING" val="OFFICIAL USE "/>
</p:tagLst>
</file>

<file path=ppt/tags/tag31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OFFICIAL USE "/>
  <p:tag name="BJHEADERFOOTERTEXTMARKING" val="OFFICIAL USE "/>
</p:tagLst>
</file>

<file path=ppt/tags/tag31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OFFICIAL USE "/>
  <p:tag name="BJHEADERFOOTERTEXTMARKING" val="OFFICIAL USE "/>
</p:tagLst>
</file>

<file path=ppt/tags/tag31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OFFICIAL USE "/>
  <p:tag name="BJHEADERFOOTERTEXTMARKING" val="OFFICIAL USE "/>
</p:tagLst>
</file>

<file path=ppt/tags/tag31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OFFICIAL USE "/>
  <p:tag name="BJHEADERFOOTERTEXTMARKING" val="OFFICIAL USE "/>
</p:tagLst>
</file>

<file path=ppt/tags/tag31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OFFICIAL USE "/>
  <p:tag name="BJHEADERFOOTERTEXTMARKING" val="OFFICIAL USE "/>
</p:tagLst>
</file>

<file path=ppt/tags/tag31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OFFICIAL USE "/>
  <p:tag name="BJHEADERFOOTERTEXTMARKING" val="OFFICIAL USE "/>
</p:tagLst>
</file>

<file path=ppt/tags/tag3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32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OFFICIAL USE "/>
  <p:tag name="BJHEADERFOOTERTEXTMARKING" val="OFFICIAL USE "/>
</p:tagLst>
</file>

<file path=ppt/tags/tag32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OFFICIAL USE "/>
</p:tagLst>
</file>

<file path=ppt/tags/tag32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OFFICIAL USE "/>
</p:tagLst>
</file>

<file path=ppt/tags/tag32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OFFICIAL USE "/>
</p:tagLst>
</file>

<file path=ppt/tags/tag32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OFFICIAL USE "/>
</p:tagLst>
</file>

<file path=ppt/tags/tag32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OFFICIAL USE "/>
</p:tagLst>
</file>

<file path=ppt/tags/tag32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OFFICIAL USE "/>
  <p:tag name="BJHEADERFOOTERTEXTMARKING" val="OFFICIAL USE "/>
</p:tagLst>
</file>

<file path=ppt/tags/tag32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OFFICIAL USE "/>
  <p:tag name="BJHEADERFOOTERTEXTMARKING" val="OFFICIAL USE "/>
</p:tagLst>
</file>

<file path=ppt/tags/tag3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3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3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3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3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3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3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4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4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4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4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4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4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4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4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4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4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OFFICIAL USE "/>
  <p:tag name="BJHEADERFOOTERTEXTMARKING" val="OFFICIAL USE "/>
</p:tagLst>
</file>

<file path=ppt/tags/tag5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5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5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5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5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5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5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5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5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5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6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6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6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6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7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8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RESTRICTED "/>
</p:tagLst>
</file>

<file path=ppt/tags/tag9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9.xml><?xml version="1.0" encoding="utf-8"?>
<p:tagLst xmlns:a="http://schemas.openxmlformats.org/drawingml/2006/main" xmlns:r="http://schemas.openxmlformats.org/officeDocument/2006/relationships" xmlns:p="http://schemas.openxmlformats.org/presentationml/2006/main">
  <p:tag name="BJHEADERFOOTERLABEL" val="TRUE"/>
</p:tagLst>
</file>

<file path=ppt/theme/theme1.xml><?xml version="1.0" encoding="utf-8"?>
<a:theme xmlns:a="http://schemas.openxmlformats.org/drawingml/2006/main" name="EBRDmain_english">
  <a:themeElements>
    <a:clrScheme name="EBRD colours">
      <a:dk1>
        <a:srgbClr val="58595B"/>
      </a:dk1>
      <a:lt1>
        <a:srgbClr val="FFFFFF"/>
      </a:lt1>
      <a:dk2>
        <a:srgbClr val="0079C1"/>
      </a:dk2>
      <a:lt2>
        <a:srgbClr val="7EA6D7"/>
      </a:lt2>
      <a:accent1>
        <a:srgbClr val="00539B"/>
      </a:accent1>
      <a:accent2>
        <a:srgbClr val="00AE9E"/>
      </a:accent2>
      <a:accent3>
        <a:srgbClr val="0079C1"/>
      </a:accent3>
      <a:accent4>
        <a:srgbClr val="7EA6D7"/>
      </a:accent4>
      <a:accent5>
        <a:srgbClr val="00747A"/>
      </a:accent5>
      <a:accent6>
        <a:srgbClr val="000000"/>
      </a:accent6>
      <a:hlink>
        <a:srgbClr val="00539B"/>
      </a:hlink>
      <a:folHlink>
        <a:srgbClr val="0079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t"/>
      <a:lstStyle>
        <a:defPPr>
          <a:spcAft>
            <a:spcPts val="600"/>
          </a:spcAft>
          <a:defRPr dirty="0" smtClean="0"/>
        </a:defPPr>
      </a:lstStyle>
      <a:style>
        <a:lnRef idx="1">
          <a:schemeClr val="accent1"/>
        </a:lnRef>
        <a:fillRef idx="3">
          <a:schemeClr val="accent1"/>
        </a:fillRef>
        <a:effectRef idx="2">
          <a:schemeClr val="accent1"/>
        </a:effectRef>
        <a:fontRef idx="minor">
          <a:schemeClr val="lt1"/>
        </a:fontRef>
      </a:style>
    </a:spDef>
    <a:lnDef>
      <a:spPr>
        <a:ln w="6350">
          <a:solidFill>
            <a:schemeClr val="tx1"/>
          </a:solidFill>
          <a:tailEnd type="arrow"/>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smtClean="0">
            <a:solidFill>
              <a:schemeClr val="bg1">
                <a:lumMod val="50000"/>
              </a:schemeClr>
            </a:solidFill>
          </a:defRPr>
        </a:defPPr>
      </a:lstStyle>
    </a:txDef>
  </a:objectDefaults>
  <a:extraClrSchemeLst/>
</a:theme>
</file>

<file path=ppt/theme/theme2.xml><?xml version="1.0" encoding="utf-8"?>
<a:theme xmlns:a="http://schemas.openxmlformats.org/drawingml/2006/main" name="1_EBRDmain_english">
  <a:themeElements>
    <a:clrScheme name="EBRD correct">
      <a:dk1>
        <a:srgbClr val="58595B"/>
      </a:dk1>
      <a:lt1>
        <a:srgbClr val="FFFFFF"/>
      </a:lt1>
      <a:dk2>
        <a:srgbClr val="0079C1"/>
      </a:dk2>
      <a:lt2>
        <a:srgbClr val="7EA6D7"/>
      </a:lt2>
      <a:accent1>
        <a:srgbClr val="00539B"/>
      </a:accent1>
      <a:accent2>
        <a:srgbClr val="00AE9E"/>
      </a:accent2>
      <a:accent3>
        <a:srgbClr val="0079C1"/>
      </a:accent3>
      <a:accent4>
        <a:srgbClr val="7EA6D7"/>
      </a:accent4>
      <a:accent5>
        <a:srgbClr val="00747A"/>
      </a:accent5>
      <a:accent6>
        <a:srgbClr val="000000"/>
      </a:accent6>
      <a:hlink>
        <a:srgbClr val="00539B"/>
      </a:hlink>
      <a:folHlink>
        <a:srgbClr val="0079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D77700"/>
        </a:solidFill>
        <a:ln>
          <a:noFill/>
        </a:ln>
        <a:effectLst/>
      </a:spPr>
      <a:bodyPr rtlCol="0" anchor="t"/>
      <a:lstStyle>
        <a:defPPr algn="ctr">
          <a:spcAft>
            <a:spcPts val="600"/>
          </a:spcAft>
          <a:defRPr dirty="0" smtClean="0"/>
        </a:defPPr>
      </a:lstStyle>
      <a:style>
        <a:lnRef idx="1">
          <a:schemeClr val="accent1"/>
        </a:lnRef>
        <a:fillRef idx="3">
          <a:schemeClr val="accent1"/>
        </a:fillRef>
        <a:effectRef idx="2">
          <a:schemeClr val="accent1"/>
        </a:effectRef>
        <a:fontRef idx="minor">
          <a:schemeClr val="lt1"/>
        </a:fontRef>
      </a:style>
    </a:spDef>
    <a:lnDef>
      <a:spPr>
        <a:ln w="6350">
          <a:solidFill>
            <a:schemeClr val="tx1"/>
          </a:solidFill>
          <a:tailEnd type="arrow"/>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smtClean="0">
            <a:solidFill>
              <a:schemeClr val="bg1">
                <a:lumMod val="50000"/>
              </a:schemeClr>
            </a:solidFill>
          </a:defRPr>
        </a:defPPr>
      </a:lstStyle>
    </a:txDef>
  </a:objectDefaults>
  <a:extraClrSchemeLst/>
</a:theme>
</file>

<file path=ppt/theme/theme3.xml><?xml version="1.0" encoding="utf-8"?>
<a:theme xmlns:a="http://schemas.openxmlformats.org/drawingml/2006/main" name="2_EBRDmain_english">
  <a:themeElements>
    <a:clrScheme name="EBRD colours">
      <a:dk1>
        <a:srgbClr val="58595B"/>
      </a:dk1>
      <a:lt1>
        <a:srgbClr val="FFFFFF"/>
      </a:lt1>
      <a:dk2>
        <a:srgbClr val="0079C1"/>
      </a:dk2>
      <a:lt2>
        <a:srgbClr val="7EA6D7"/>
      </a:lt2>
      <a:accent1>
        <a:srgbClr val="00539B"/>
      </a:accent1>
      <a:accent2>
        <a:srgbClr val="00AE9E"/>
      </a:accent2>
      <a:accent3>
        <a:srgbClr val="0079C1"/>
      </a:accent3>
      <a:accent4>
        <a:srgbClr val="7EA6D7"/>
      </a:accent4>
      <a:accent5>
        <a:srgbClr val="00747A"/>
      </a:accent5>
      <a:accent6>
        <a:srgbClr val="000000"/>
      </a:accent6>
      <a:hlink>
        <a:srgbClr val="00539B"/>
      </a:hlink>
      <a:folHlink>
        <a:srgbClr val="0079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t"/>
      <a:lstStyle>
        <a:defPPr>
          <a:spcAft>
            <a:spcPts val="600"/>
          </a:spcAft>
          <a:defRPr dirty="0" smtClean="0"/>
        </a:defPPr>
      </a:lstStyle>
      <a:style>
        <a:lnRef idx="1">
          <a:schemeClr val="accent1"/>
        </a:lnRef>
        <a:fillRef idx="3">
          <a:schemeClr val="accent1"/>
        </a:fillRef>
        <a:effectRef idx="2">
          <a:schemeClr val="accent1"/>
        </a:effectRef>
        <a:fontRef idx="minor">
          <a:schemeClr val="lt1"/>
        </a:fontRef>
      </a:style>
    </a:spDef>
    <a:lnDef>
      <a:spPr>
        <a:ln w="6350">
          <a:solidFill>
            <a:schemeClr val="tx1"/>
          </a:solidFill>
          <a:tailEnd type="arrow"/>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smtClean="0">
            <a:solidFill>
              <a:schemeClr val="bg1">
                <a:lumMod val="50000"/>
              </a:schemeClr>
            </a:solidFill>
          </a:defRPr>
        </a:defPPr>
      </a:lstStyle>
    </a:txDef>
  </a:objectDefaults>
  <a:extraClrSchemeLst/>
</a:theme>
</file>

<file path=ppt/theme/theme4.xml><?xml version="1.0" encoding="utf-8"?>
<a:theme xmlns:a="http://schemas.openxmlformats.org/drawingml/2006/main" name="3_EBRDmain_english">
  <a:themeElements>
    <a:clrScheme name="EBRD colours">
      <a:dk1>
        <a:srgbClr val="58595B"/>
      </a:dk1>
      <a:lt1>
        <a:srgbClr val="FFFFFF"/>
      </a:lt1>
      <a:dk2>
        <a:srgbClr val="0079C1"/>
      </a:dk2>
      <a:lt2>
        <a:srgbClr val="7EA6D7"/>
      </a:lt2>
      <a:accent1>
        <a:srgbClr val="00539B"/>
      </a:accent1>
      <a:accent2>
        <a:srgbClr val="00AE9E"/>
      </a:accent2>
      <a:accent3>
        <a:srgbClr val="0079C1"/>
      </a:accent3>
      <a:accent4>
        <a:srgbClr val="7EA6D7"/>
      </a:accent4>
      <a:accent5>
        <a:srgbClr val="00747A"/>
      </a:accent5>
      <a:accent6>
        <a:srgbClr val="000000"/>
      </a:accent6>
      <a:hlink>
        <a:srgbClr val="00539B"/>
      </a:hlink>
      <a:folHlink>
        <a:srgbClr val="0079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t"/>
      <a:lstStyle>
        <a:defPPr>
          <a:spcAft>
            <a:spcPts val="600"/>
          </a:spcAft>
          <a:defRPr dirty="0" smtClean="0"/>
        </a:defPPr>
      </a:lstStyle>
      <a:style>
        <a:lnRef idx="1">
          <a:schemeClr val="accent1"/>
        </a:lnRef>
        <a:fillRef idx="3">
          <a:schemeClr val="accent1"/>
        </a:fillRef>
        <a:effectRef idx="2">
          <a:schemeClr val="accent1"/>
        </a:effectRef>
        <a:fontRef idx="minor">
          <a:schemeClr val="lt1"/>
        </a:fontRef>
      </a:style>
    </a:spDef>
    <a:lnDef>
      <a:spPr>
        <a:ln w="6350">
          <a:solidFill>
            <a:schemeClr val="tx1"/>
          </a:solidFill>
          <a:tailEnd type="arrow"/>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smtClean="0">
            <a:solidFill>
              <a:schemeClr val="bg1">
                <a:lumMod val="50000"/>
              </a:schemeClr>
            </a:solidFill>
          </a:defRPr>
        </a:defPPr>
      </a:lstStyle>
    </a:txDef>
  </a:objectDefaults>
  <a:extraClrSchemeLst/>
</a:theme>
</file>

<file path=ppt/theme/theme5.xml><?xml version="1.0" encoding="utf-8"?>
<a:theme xmlns:a="http://schemas.openxmlformats.org/drawingml/2006/main" name="template-english-4.3-1">
  <a:themeElements>
    <a:clrScheme name="EBRD colours">
      <a:dk1>
        <a:srgbClr val="58595B"/>
      </a:dk1>
      <a:lt1>
        <a:srgbClr val="FFFFFF"/>
      </a:lt1>
      <a:dk2>
        <a:srgbClr val="0079C1"/>
      </a:dk2>
      <a:lt2>
        <a:srgbClr val="7EA6D7"/>
      </a:lt2>
      <a:accent1>
        <a:srgbClr val="00539B"/>
      </a:accent1>
      <a:accent2>
        <a:srgbClr val="00AE9E"/>
      </a:accent2>
      <a:accent3>
        <a:srgbClr val="0079C1"/>
      </a:accent3>
      <a:accent4>
        <a:srgbClr val="7EA6D7"/>
      </a:accent4>
      <a:accent5>
        <a:srgbClr val="00747A"/>
      </a:accent5>
      <a:accent6>
        <a:srgbClr val="000000"/>
      </a:accent6>
      <a:hlink>
        <a:srgbClr val="00539B"/>
      </a:hlink>
      <a:folHlink>
        <a:srgbClr val="0079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t"/>
      <a:lstStyle>
        <a:defPPr>
          <a:spcAft>
            <a:spcPts val="600"/>
          </a:spcAft>
          <a:defRPr dirty="0" smtClean="0"/>
        </a:defPPr>
      </a:lstStyle>
      <a:style>
        <a:lnRef idx="1">
          <a:schemeClr val="accent1"/>
        </a:lnRef>
        <a:fillRef idx="3">
          <a:schemeClr val="accent1"/>
        </a:fillRef>
        <a:effectRef idx="2">
          <a:schemeClr val="accent1"/>
        </a:effectRef>
        <a:fontRef idx="minor">
          <a:schemeClr val="lt1"/>
        </a:fontRef>
      </a:style>
    </a:spDef>
    <a:lnDef>
      <a:spPr>
        <a:ln w="6350">
          <a:solidFill>
            <a:schemeClr val="tx1"/>
          </a:solidFill>
          <a:tailEnd type="arrow"/>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smtClean="0">
            <a:solidFill>
              <a:schemeClr val="bg1">
                <a:lumMod val="50000"/>
              </a:schemeClr>
            </a:solidFill>
          </a:defRPr>
        </a:defPPr>
      </a:lstStyle>
    </a:txDef>
  </a:objectDefaults>
  <a:extraClrSchemeLst/>
</a:theme>
</file>

<file path=ppt/theme/theme6.xml><?xml version="1.0" encoding="utf-8"?>
<a:theme xmlns:a="http://schemas.openxmlformats.org/drawingml/2006/main" name="5_EBRDmain_english">
  <a:themeElements>
    <a:clrScheme name="EBRD colours">
      <a:dk1>
        <a:srgbClr val="58595B"/>
      </a:dk1>
      <a:lt1>
        <a:srgbClr val="FFFFFF"/>
      </a:lt1>
      <a:dk2>
        <a:srgbClr val="0079C1"/>
      </a:dk2>
      <a:lt2>
        <a:srgbClr val="7EA6D7"/>
      </a:lt2>
      <a:accent1>
        <a:srgbClr val="00539B"/>
      </a:accent1>
      <a:accent2>
        <a:srgbClr val="00AE9E"/>
      </a:accent2>
      <a:accent3>
        <a:srgbClr val="0079C1"/>
      </a:accent3>
      <a:accent4>
        <a:srgbClr val="7EA6D7"/>
      </a:accent4>
      <a:accent5>
        <a:srgbClr val="00747A"/>
      </a:accent5>
      <a:accent6>
        <a:srgbClr val="000000"/>
      </a:accent6>
      <a:hlink>
        <a:srgbClr val="00539B"/>
      </a:hlink>
      <a:folHlink>
        <a:srgbClr val="0079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t"/>
      <a:lstStyle>
        <a:defPPr>
          <a:spcAft>
            <a:spcPts val="600"/>
          </a:spcAft>
          <a:defRPr dirty="0" smtClean="0"/>
        </a:defPPr>
      </a:lstStyle>
      <a:style>
        <a:lnRef idx="1">
          <a:schemeClr val="accent1"/>
        </a:lnRef>
        <a:fillRef idx="3">
          <a:schemeClr val="accent1"/>
        </a:fillRef>
        <a:effectRef idx="2">
          <a:schemeClr val="accent1"/>
        </a:effectRef>
        <a:fontRef idx="minor">
          <a:schemeClr val="lt1"/>
        </a:fontRef>
      </a:style>
    </a:spDef>
    <a:lnDef>
      <a:spPr>
        <a:ln w="6350">
          <a:solidFill>
            <a:schemeClr val="tx1"/>
          </a:solidFill>
          <a:tailEnd type="arrow"/>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smtClean="0">
            <a:solidFill>
              <a:schemeClr val="bg1">
                <a:lumMod val="50000"/>
              </a:schemeClr>
            </a:solidFill>
          </a:defRPr>
        </a:defPPr>
      </a:lstStyle>
    </a:txDef>
  </a:objectDefaults>
  <a:extraClrSchemeLst/>
</a:theme>
</file>

<file path=ppt/theme/theme7.xml><?xml version="1.0" encoding="utf-8"?>
<a:theme xmlns:a="http://schemas.openxmlformats.org/drawingml/2006/main" name="1_template-english-4.3">
  <a:themeElements>
    <a:clrScheme name="EBRD colours">
      <a:dk1>
        <a:srgbClr val="58595B"/>
      </a:dk1>
      <a:lt1>
        <a:srgbClr val="FFFFFF"/>
      </a:lt1>
      <a:dk2>
        <a:srgbClr val="0079C1"/>
      </a:dk2>
      <a:lt2>
        <a:srgbClr val="7EA6D7"/>
      </a:lt2>
      <a:accent1>
        <a:srgbClr val="00539B"/>
      </a:accent1>
      <a:accent2>
        <a:srgbClr val="00AE9E"/>
      </a:accent2>
      <a:accent3>
        <a:srgbClr val="0079C1"/>
      </a:accent3>
      <a:accent4>
        <a:srgbClr val="7EA6D7"/>
      </a:accent4>
      <a:accent5>
        <a:srgbClr val="00747A"/>
      </a:accent5>
      <a:accent6>
        <a:srgbClr val="000000"/>
      </a:accent6>
      <a:hlink>
        <a:srgbClr val="00539B"/>
      </a:hlink>
      <a:folHlink>
        <a:srgbClr val="0079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t"/>
      <a:lstStyle>
        <a:defPPr>
          <a:spcAft>
            <a:spcPts val="600"/>
          </a:spcAft>
          <a:defRPr dirty="0" smtClean="0"/>
        </a:defPPr>
      </a:lstStyle>
      <a:style>
        <a:lnRef idx="1">
          <a:schemeClr val="accent1"/>
        </a:lnRef>
        <a:fillRef idx="3">
          <a:schemeClr val="accent1"/>
        </a:fillRef>
        <a:effectRef idx="2">
          <a:schemeClr val="accent1"/>
        </a:effectRef>
        <a:fontRef idx="minor">
          <a:schemeClr val="lt1"/>
        </a:fontRef>
      </a:style>
    </a:spDef>
    <a:lnDef>
      <a:spPr>
        <a:ln w="25400">
          <a:solidFill>
            <a:schemeClr val="tx1"/>
          </a:solidFill>
          <a:tailEnd type="none"/>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smtClean="0">
            <a:solidFill>
              <a:schemeClr val="bg1">
                <a:lumMod val="50000"/>
              </a:schemeClr>
            </a:solidFill>
          </a:defRPr>
        </a:defPPr>
      </a:lstStyle>
    </a:txDef>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235539412E1E48A32080CB9C949241" ma:contentTypeVersion="13" ma:contentTypeDescription="Crée un document." ma:contentTypeScope="" ma:versionID="ec92fb7ddb9798f8f0de59f16802b090">
  <xsd:schema xmlns:xsd="http://www.w3.org/2001/XMLSchema" xmlns:xs="http://www.w3.org/2001/XMLSchema" xmlns:p="http://schemas.microsoft.com/office/2006/metadata/properties" xmlns:ns3="cccef94e-2b21-46c3-8231-83cc36276c3b" xmlns:ns4="8985a93d-4966-44d0-993e-72df1444b654" targetNamespace="http://schemas.microsoft.com/office/2006/metadata/properties" ma:root="true" ma:fieldsID="223bf2843f999c7760657c7c4ca0d5f5" ns3:_="" ns4:_="">
    <xsd:import namespace="cccef94e-2b21-46c3-8231-83cc36276c3b"/>
    <xsd:import namespace="8985a93d-4966-44d0-993e-72df1444b654"/>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MediaServiceSearchProperties" minOccurs="0"/>
                <xsd:element ref="ns3:_activity" minOccurs="0"/>
                <xsd:element ref="ns4:SharedWithUsers" minOccurs="0"/>
                <xsd:element ref="ns4:SharedWithDetails" minOccurs="0"/>
                <xsd:element ref="ns4:SharingHintHash" minOccurs="0"/>
                <xsd:element ref="ns3:MediaServiceDateTaken" minOccurs="0"/>
                <xsd:element ref="ns3:MediaServiceSystemTags"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cef94e-2b21-46c3-8231-83cc36276c3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_activity" ma:index="12" nillable="true" ma:displayName="_activity" ma:hidden="true" ma:internalName="_activity">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985a93d-4966-44d0-993e-72df1444b654" elementFormDefault="qualified">
    <xsd:import namespace="http://schemas.microsoft.com/office/2006/documentManagement/types"/>
    <xsd:import namespace="http://schemas.microsoft.com/office/infopath/2007/PartnerControls"/>
    <xsd:element name="SharedWithUsers" ma:index="13"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Partagé avec détails" ma:internalName="SharedWithDetails" ma:readOnly="true">
      <xsd:simpleType>
        <xsd:restriction base="dms:Note">
          <xsd:maxLength value="255"/>
        </xsd:restriction>
      </xsd:simpleType>
    </xsd:element>
    <xsd:element name="SharingHintHash" ma:index="15" nillable="true" ma:displayName="Partage du hachage d’indicateur"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sisl xmlns:xsd="http://www.w3.org/2001/XMLSchema" xmlns:xsi="http://www.w3.org/2001/XMLSchema-instance" xmlns="http://www.boldonjames.com/2008/01/sie/internal/label" sislVersion="0" policy="1d45786f-a737-4735-8af6-df12fb6939a2" origin="userSelected">
  <element uid="3f2bf68e-965f-4645-8d3a-c9eb7a3821bd" value=""/>
  <element uid="id_classification_generalbusiness" value=""/>
</sisl>
</file>

<file path=customXml/item4.xml><?xml version="1.0" encoding="utf-8"?>
<p:properties xmlns:p="http://schemas.microsoft.com/office/2006/metadata/properties" xmlns:xsi="http://www.w3.org/2001/XMLSchema-instance" xmlns:pc="http://schemas.microsoft.com/office/infopath/2007/PartnerControls">
  <documentManagement>
    <_activity xmlns="cccef94e-2b21-46c3-8231-83cc36276c3b" xsi:nil="true"/>
  </documentManagement>
</p:properties>
</file>

<file path=customXml/itemProps1.xml><?xml version="1.0" encoding="utf-8"?>
<ds:datastoreItem xmlns:ds="http://schemas.openxmlformats.org/officeDocument/2006/customXml" ds:itemID="{6B7671FD-2230-4D09-AD25-0FD229465BB9}">
  <ds:schemaRefs>
    <ds:schemaRef ds:uri="http://schemas.microsoft.com/sharepoint/v3/contenttype/forms"/>
  </ds:schemaRefs>
</ds:datastoreItem>
</file>

<file path=customXml/itemProps2.xml><?xml version="1.0" encoding="utf-8"?>
<ds:datastoreItem xmlns:ds="http://schemas.openxmlformats.org/officeDocument/2006/customXml" ds:itemID="{A0924E6C-A9F9-4CDB-9BA0-7602BFA3C4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cef94e-2b21-46c3-8231-83cc36276c3b"/>
    <ds:schemaRef ds:uri="8985a93d-4966-44d0-993e-72df1444b65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35C83C8-F8A5-4403-9365-017742FB9A82}">
  <ds:schemaRefs>
    <ds:schemaRef ds:uri="http://www.w3.org/2001/XMLSchema"/>
    <ds:schemaRef ds:uri="http://www.boldonjames.com/2008/01/sie/internal/label"/>
  </ds:schemaRefs>
</ds:datastoreItem>
</file>

<file path=customXml/itemProps4.xml><?xml version="1.0" encoding="utf-8"?>
<ds:datastoreItem xmlns:ds="http://schemas.openxmlformats.org/officeDocument/2006/customXml" ds:itemID="{17D7526A-B9FC-4DCE-9F8F-1B1817046D2E}">
  <ds:schemaRefs>
    <ds:schemaRef ds:uri="http://purl.org/dc/dcmitype/"/>
    <ds:schemaRef ds:uri="http://schemas.microsoft.com/office/2006/documentManagement/types"/>
    <ds:schemaRef ds:uri="http://purl.org/dc/terms/"/>
    <ds:schemaRef ds:uri="http://schemas.openxmlformats.org/package/2006/metadata/core-properties"/>
    <ds:schemaRef ds:uri="http://schemas.microsoft.com/office/2006/metadata/properties"/>
    <ds:schemaRef ds:uri="http://purl.org/dc/elements/1.1/"/>
    <ds:schemaRef ds:uri="8985a93d-4966-44d0-993e-72df1444b654"/>
    <ds:schemaRef ds:uri="http://www.w3.org/XML/1998/namespace"/>
    <ds:schemaRef ds:uri="http://schemas.microsoft.com/office/infopath/2007/PartnerControls"/>
    <ds:schemaRef ds:uri="cccef94e-2b21-46c3-8231-83cc36276c3b"/>
  </ds:schemaRefs>
</ds:datastoreItem>
</file>

<file path=docMetadata/LabelInfo.xml><?xml version="1.0" encoding="utf-8"?>
<clbl:labelList xmlns:clbl="http://schemas.microsoft.com/office/2020/mipLabelMetadata">
  <clbl:label id="{1cb350ab-c2fd-4b20-a9d9-41f8e7e93f2e}" enabled="1" method="Standard" siteId="{172f4752-6874-4876-bad5-e6d61f991171}" removed="0"/>
</clbl:labelList>
</file>

<file path=docProps/app.xml><?xml version="1.0" encoding="utf-8"?>
<Properties xmlns="http://schemas.openxmlformats.org/officeDocument/2006/extended-properties" xmlns:vt="http://schemas.openxmlformats.org/officeDocument/2006/docPropsVTypes">
  <Template/>
  <TotalTime>28212</TotalTime>
  <Words>452</Words>
  <Application>Microsoft Office PowerPoint</Application>
  <PresentationFormat>Affichage à l'écran (4:3)</PresentationFormat>
  <Paragraphs>97</Paragraphs>
  <Slides>9</Slides>
  <Notes>9</Notes>
  <HiddenSlides>0</HiddenSlides>
  <MMClips>0</MMClips>
  <ScaleCrop>false</ScaleCrop>
  <HeadingPairs>
    <vt:vector size="6" baseType="variant">
      <vt:variant>
        <vt:lpstr>Polices utilisées</vt:lpstr>
      </vt:variant>
      <vt:variant>
        <vt:i4>9</vt:i4>
      </vt:variant>
      <vt:variant>
        <vt:lpstr>Thème</vt:lpstr>
      </vt:variant>
      <vt:variant>
        <vt:i4>7</vt:i4>
      </vt:variant>
      <vt:variant>
        <vt:lpstr>Titres des diapositives</vt:lpstr>
      </vt:variant>
      <vt:variant>
        <vt:i4>9</vt:i4>
      </vt:variant>
    </vt:vector>
  </HeadingPairs>
  <TitlesOfParts>
    <vt:vector size="25" baseType="lpstr">
      <vt:lpstr>Arial</vt:lpstr>
      <vt:lpstr>Bodoni MT</vt:lpstr>
      <vt:lpstr>Bodoni SvtyTwo ITC TT-Bold</vt:lpstr>
      <vt:lpstr>Calibri</vt:lpstr>
      <vt:lpstr>Cambria</vt:lpstr>
      <vt:lpstr>Century</vt:lpstr>
      <vt:lpstr>Franklin Gothic Book</vt:lpstr>
      <vt:lpstr>Franklin Gothic Medium</vt:lpstr>
      <vt:lpstr>Lato</vt:lpstr>
      <vt:lpstr>EBRDmain_english</vt:lpstr>
      <vt:lpstr>1_EBRDmain_english</vt:lpstr>
      <vt:lpstr>2_EBRDmain_english</vt:lpstr>
      <vt:lpstr>3_EBRDmain_english</vt:lpstr>
      <vt:lpstr>template-english-4.3-1</vt:lpstr>
      <vt:lpstr>5_EBRDmain_english</vt:lpstr>
      <vt:lpstr>1_template-english-4.3</vt:lpstr>
      <vt:lpstr>Présentation PowerPoint</vt:lpstr>
      <vt:lpstr>Présentation PowerPoint</vt:lpstr>
      <vt:lpstr>Introduction à la BERD</vt:lpstr>
      <vt:lpstr>Présentation PowerPoint</vt:lpstr>
      <vt:lpstr>Travail de la BERD avec les régulateurs: en pratique</vt:lpstr>
      <vt:lpstr>Cas d’études dans le secteur des infrastructures</vt:lpstr>
      <vt:lpstr>Présentation PowerPoint</vt:lpstr>
      <vt:lpstr>Présentation PowerPoint</vt:lpstr>
      <vt:lpstr>Contact</vt:lpstr>
    </vt:vector>
  </TitlesOfParts>
  <Company>EBRD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Lewin, Fritha;Schmidt, Felix</dc:creator>
  <cp:keywords>[EBRD/OFFICIAL USE]</cp:keywords>
  <cp:lastModifiedBy>Di Leonforte Cynthia</cp:lastModifiedBy>
  <cp:revision>1142</cp:revision>
  <cp:lastPrinted>2014-03-05T20:45:22Z</cp:lastPrinted>
  <dcterms:created xsi:type="dcterms:W3CDTF">2012-10-22T09:23:49Z</dcterms:created>
  <dcterms:modified xsi:type="dcterms:W3CDTF">2024-07-15T08:55:34Z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IndexRef">
    <vt:lpwstr>b28baf38-89e2-4337-8ef7-99c42c82a562</vt:lpwstr>
  </property>
  <property fmtid="{D5CDD505-2E9C-101B-9397-08002B2CF9AE}" pid="3" name="bjSaver">
    <vt:lpwstr>qKeFxGPwnmsSUZysw4Q/rq/gakzneCiS</vt:lpwstr>
  </property>
  <property fmtid="{D5CDD505-2E9C-101B-9397-08002B2CF9AE}" pid="4" name="bjDocumentSecurityLabel">
    <vt:lpwstr>OFFICIAL USE</vt:lpwstr>
  </property>
  <property fmtid="{D5CDD505-2E9C-101B-9397-08002B2CF9AE}" pid="5" name="bjDocumentLabelXML">
    <vt:lpwstr>&lt;?xml version="1.0" encoding="us-ascii"?&gt;&lt;sisl xmlns:xsd="http://www.w3.org/2001/XMLSchema" xmlns:xsi="http://www.w3.org/2001/XMLSchema-instance" sislVersion="0" policy="1d45786f-a737-4735-8af6-df12fb6939a2" origin="userSelected" xmlns="http://www.boldonj</vt:lpwstr>
  </property>
  <property fmtid="{D5CDD505-2E9C-101B-9397-08002B2CF9AE}" pid="6" name="bjDocumentLabelXML-0">
    <vt:lpwstr>ames.com/2008/01/sie/internal/label"&gt;&lt;element uid="3f2bf68e-965f-4645-8d3a-c9eb7a3821bd" value="" /&gt;&lt;element uid="id_classification_generalbusiness" value="" /&gt;&lt;/sisl&gt;</vt:lpwstr>
  </property>
  <property fmtid="{D5CDD505-2E9C-101B-9397-08002B2CF9AE}" pid="7" name="bjClsUserRVM">
    <vt:lpwstr>[]</vt:lpwstr>
  </property>
  <property fmtid="{D5CDD505-2E9C-101B-9397-08002B2CF9AE}" pid="8" name="bjSlideMasterFooterText">
    <vt:lpwstr>OFFICIAL USE </vt:lpwstr>
  </property>
  <property fmtid="{D5CDD505-2E9C-101B-9397-08002B2CF9AE}" pid="9" name="ClassificationContentMarkingFooterLocations">
    <vt:lpwstr>EBRDmain_english:6\1_EBRDmain_english:5\2_EBRDmain_english:6\3_EBRDmain_english:6\template-english-4.3-1:6\5_EBRDmain_english:6\1_template-english-4.3:6</vt:lpwstr>
  </property>
  <property fmtid="{D5CDD505-2E9C-101B-9397-08002B2CF9AE}" pid="10" name="ClassificationContentMarkingFooterText">
    <vt:lpwstr>OFFICIAL USE</vt:lpwstr>
  </property>
  <property fmtid="{D5CDD505-2E9C-101B-9397-08002B2CF9AE}" pid="11" name="ClassificationContentMarkingHeaderLocations">
    <vt:lpwstr>EBRDmain_english:5\1_EBRDmain_english:4\2_EBRDmain_english:5\3_EBRDmain_english:5\template-english-4.3-1:5\5_EBRDmain_english:5\1_template-english-4.3:5</vt:lpwstr>
  </property>
  <property fmtid="{D5CDD505-2E9C-101B-9397-08002B2CF9AE}" pid="12" name="ClassificationContentMarkingHeaderText">
    <vt:lpwstr>OFFICIAL USE</vt:lpwstr>
  </property>
  <property fmtid="{D5CDD505-2E9C-101B-9397-08002B2CF9AE}" pid="13" name="ContentTypeId">
    <vt:lpwstr>0x0101001C235539412E1E48A32080CB9C949241</vt:lpwstr>
  </property>
</Properties>
</file>